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42"/>
  </p:notesMasterIdLst>
  <p:handoutMasterIdLst>
    <p:handoutMasterId r:id="rId43"/>
  </p:handoutMasterIdLst>
  <p:sldIdLst>
    <p:sldId id="1135" r:id="rId5"/>
    <p:sldId id="1234" r:id="rId6"/>
    <p:sldId id="1270" r:id="rId7"/>
    <p:sldId id="1235" r:id="rId8"/>
    <p:sldId id="1267" r:id="rId9"/>
    <p:sldId id="1236" r:id="rId10"/>
    <p:sldId id="1237" r:id="rId11"/>
    <p:sldId id="1210" r:id="rId12"/>
    <p:sldId id="1269" r:id="rId13"/>
    <p:sldId id="1238" r:id="rId14"/>
    <p:sldId id="1212" r:id="rId15"/>
    <p:sldId id="1240" r:id="rId16"/>
    <p:sldId id="1241" r:id="rId17"/>
    <p:sldId id="1239" r:id="rId18"/>
    <p:sldId id="1242" r:id="rId19"/>
    <p:sldId id="1243" r:id="rId20"/>
    <p:sldId id="1244" r:id="rId21"/>
    <p:sldId id="1245" r:id="rId22"/>
    <p:sldId id="1246" r:id="rId23"/>
    <p:sldId id="1247" r:id="rId24"/>
    <p:sldId id="1248" r:id="rId25"/>
    <p:sldId id="1265" r:id="rId26"/>
    <p:sldId id="1223" r:id="rId27"/>
    <p:sldId id="1224" r:id="rId28"/>
    <p:sldId id="1225" r:id="rId29"/>
    <p:sldId id="1266" r:id="rId30"/>
    <p:sldId id="1250" r:id="rId31"/>
    <p:sldId id="1252" r:id="rId32"/>
    <p:sldId id="1253" r:id="rId33"/>
    <p:sldId id="1254" r:id="rId34"/>
    <p:sldId id="1255" r:id="rId35"/>
    <p:sldId id="1264" r:id="rId36"/>
    <p:sldId id="1232" r:id="rId37"/>
    <p:sldId id="1263" r:id="rId38"/>
    <p:sldId id="1272" r:id="rId39"/>
    <p:sldId id="1273" r:id="rId40"/>
    <p:sldId id="1257" r:id="rId4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guide id="3" orient="horz" pos="4235">
          <p15:clr>
            <a:srgbClr val="A4A3A4"/>
          </p15:clr>
        </p15:guide>
        <p15:guide id="4" orient="horz" pos="914">
          <p15:clr>
            <a:srgbClr val="A4A3A4"/>
          </p15:clr>
        </p15:guide>
        <p15:guide id="5" orient="horz" pos="1196">
          <p15:clr>
            <a:srgbClr val="A4A3A4"/>
          </p15:clr>
        </p15:guide>
        <p15:guide id="6" orient="horz" pos="3114">
          <p15:clr>
            <a:srgbClr val="A4A3A4"/>
          </p15:clr>
        </p15:guide>
        <p15:guide id="7" orient="horz" pos="1480">
          <p15:clr>
            <a:srgbClr val="A4A3A4"/>
          </p15:clr>
        </p15:guide>
        <p15:guide id="8" orient="horz" pos="2577">
          <p15:clr>
            <a:srgbClr val="A4A3A4"/>
          </p15:clr>
        </p15:guide>
        <p15:guide id="9" orient="horz" pos="624">
          <p15:clr>
            <a:srgbClr val="A4A3A4"/>
          </p15:clr>
        </p15:guide>
        <p15:guide id="10" orient="horz" pos="3037">
          <p15:clr>
            <a:srgbClr val="A4A3A4"/>
          </p15:clr>
        </p15:guide>
        <p15:guide id="11" pos="173">
          <p15:clr>
            <a:srgbClr val="A4A3A4"/>
          </p15:clr>
        </p15:guide>
        <p15:guide id="12" pos="7661">
          <p15:clr>
            <a:srgbClr val="A4A3A4"/>
          </p15:clr>
        </p15:guide>
        <p15:guide id="13" pos="287">
          <p15:clr>
            <a:srgbClr val="A4A3A4"/>
          </p15:clr>
        </p15:guide>
        <p15:guide id="14" pos="3858">
          <p15:clr>
            <a:srgbClr val="A4A3A4"/>
          </p15:clr>
        </p15:guide>
        <p15:guide id="15" pos="3976">
          <p15:clr>
            <a:srgbClr val="A4A3A4"/>
          </p15:clr>
        </p15:guide>
        <p15:guide id="16" pos="606">
          <p15:clr>
            <a:srgbClr val="A4A3A4"/>
          </p15:clr>
        </p15:guide>
        <p15:guide id="17" pos="7230">
          <p15:clr>
            <a:srgbClr val="A4A3A4"/>
          </p15:clr>
        </p15:guide>
        <p15:guide id="18" pos="7548">
          <p15:clr>
            <a:srgbClr val="A4A3A4"/>
          </p15:clr>
        </p15:guide>
        <p15:guide id="19" pos="3919">
          <p15:clr>
            <a:srgbClr val="A4A3A4"/>
          </p15:clr>
        </p15:guide>
        <p15:guide id="20" pos="679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Toyinaminia Norwood" initials="TN"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C3C00"/>
    <a:srgbClr val="002050"/>
    <a:srgbClr val="0072C6"/>
    <a:srgbClr val="000000"/>
    <a:srgbClr val="004BBB"/>
    <a:srgbClr val="7FBA00"/>
    <a:srgbClr val="007233"/>
    <a:srgbClr val="B4009E"/>
    <a:srgbClr val="B0B1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4" autoAdjust="0"/>
    <p:restoredTop sz="78581" autoAdjust="0"/>
  </p:normalViewPr>
  <p:slideViewPr>
    <p:cSldViewPr snapToGrid="0">
      <p:cViewPr varScale="1">
        <p:scale>
          <a:sx n="87" d="100"/>
          <a:sy n="87" d="100"/>
        </p:scale>
        <p:origin x="1182" y="84"/>
      </p:cViewPr>
      <p:guideLst>
        <p:guide orient="horz" pos="2203"/>
        <p:guide pos="3917"/>
        <p:guide orient="horz" pos="4235"/>
        <p:guide orient="horz" pos="914"/>
        <p:guide orient="horz" pos="1196"/>
        <p:guide orient="horz" pos="3114"/>
        <p:guide orient="horz" pos="1480"/>
        <p:guide orient="horz" pos="2577"/>
        <p:guide orient="horz" pos="624"/>
        <p:guide orient="horz" pos="3037"/>
        <p:guide pos="173"/>
        <p:guide pos="7661"/>
        <p:guide pos="287"/>
        <p:guide pos="3858"/>
        <p:guide pos="3976"/>
        <p:guide pos="606"/>
        <p:guide pos="7230"/>
        <p:guide pos="7548"/>
        <p:guide pos="3919"/>
        <p:guide pos="67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6/23/2013 10:45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6/23/2013 10:40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6/23/2013 10:40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55947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1130196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559470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095879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2205981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135855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135855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86262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598074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424689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D4664A66-7F43-48D1-91D2-AE7A931D6495}" type="datetime1">
              <a:rPr lang="en-US" smtClean="0"/>
              <a:t>6/23/2013</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2</a:t>
            </a:fld>
            <a:endParaRPr lang="en-US" dirty="0"/>
          </a:p>
        </p:txBody>
      </p:sp>
      <p:sp>
        <p:nvSpPr>
          <p:cNvPr id="8"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Microsoft Exchange</a:t>
            </a:r>
            <a:endParaRPr lang="en-US" dirty="0"/>
          </a:p>
        </p:txBody>
      </p:sp>
      <p:sp>
        <p:nvSpPr>
          <p:cNvPr id="9" name="Footer Placeholder 7"/>
          <p:cNvSpPr>
            <a:spLocks noGrp="1"/>
          </p:cNvSpPr>
          <p:nvPr>
            <p:ph type="ftr" sz="quarter" idx="4"/>
          </p:nvPr>
        </p:nvSpPr>
        <p:spPr>
          <a:xfrm>
            <a:off x="0" y="8685212"/>
            <a:ext cx="5795010" cy="366191"/>
          </a:xfrm>
          <a:prstGeom prst="rect">
            <a:avLst/>
          </a:prstGeom>
        </p:spPr>
        <p:txBody>
          <a:bodyPr vert="horz" lIns="0" tIns="45720" rIns="91440" bIns="45720" rtlCol="0" anchor="b"/>
          <a:lstStyle>
            <a:lvl1pPr algn="l">
              <a:defRPr sz="1200"/>
            </a:lvl1pPr>
          </a:lstStyle>
          <a:p>
            <a:pPr marL="231775" defTabSz="91409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189171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43972B-2CA1-45E8-B0D9-7B24AFCF9D96}" type="slidenum">
              <a:rPr lang="en-US" smtClean="0"/>
              <a:t>23</a:t>
            </a:fld>
            <a:endParaRPr lang="en-US" dirty="0"/>
          </a:p>
        </p:txBody>
      </p:sp>
    </p:spTree>
    <p:extLst>
      <p:ext uri="{BB962C8B-B14F-4D97-AF65-F5344CB8AC3E}">
        <p14:creationId xmlns:p14="http://schemas.microsoft.com/office/powerpoint/2010/main" val="2495670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071909BC-08A3-42EE-805A-70C899943618}"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24</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16305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1D26019-CF87-4451-A9FC-6D708B05B68D}"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25</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0630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98636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2632020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3598074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1316526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3927353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34</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6/23/2013 10:45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160227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1579867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4074288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6/23/2013 10:45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06171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37</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6/23/2013 10:45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81100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323449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10:45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3598074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D244A13-2801-42AA-B671-93A365FBE8A2}"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8</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09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14313">
              <a:spcAft>
                <a:spcPts val="333"/>
              </a:spcAft>
              <a:defRPr/>
            </a:pPr>
            <a:endParaRPr lang="en-US" dirty="0"/>
          </a:p>
        </p:txBody>
      </p:sp>
      <p:sp>
        <p:nvSpPr>
          <p:cNvPr id="4" name="Date Placeholder 3"/>
          <p:cNvSpPr>
            <a:spLocks noGrp="1"/>
          </p:cNvSpPr>
          <p:nvPr>
            <p:ph type="dt" idx="10"/>
          </p:nvPr>
        </p:nvSpPr>
        <p:spPr/>
        <p:txBody>
          <a:bodyPr/>
          <a:lstStyle/>
          <a:p>
            <a:fld id="{42DC1F1E-DD00-476A-AD2D-C7EE8205FC76}" type="datetime1">
              <a:rPr lang="en-US" smtClean="0"/>
              <a:t>6/23/2013</a:t>
            </a:fld>
            <a:endParaRPr lang="en-US" dirty="0"/>
          </a:p>
        </p:txBody>
      </p:sp>
      <p:sp>
        <p:nvSpPr>
          <p:cNvPr id="5" name="Slide Number Placeholder 4"/>
          <p:cNvSpPr>
            <a:spLocks noGrp="1"/>
          </p:cNvSpPr>
          <p:nvPr>
            <p:ph type="sldNum" sz="quarter" idx="11"/>
          </p:nvPr>
        </p:nvSpPr>
        <p:spPr/>
        <p:txBody>
          <a:bodyPr/>
          <a:lstStyle/>
          <a:p>
            <a:fld id="{8B263312-38AA-4E1E-B2B5-0F8F122B24FE}" type="slidenum">
              <a:rPr lang="en-US" smtClean="0"/>
              <a:pPr/>
              <a:t>10</a:t>
            </a:fld>
            <a:endParaRPr lang="en-US" dirty="0"/>
          </a:p>
        </p:txBody>
      </p:sp>
      <p:sp>
        <p:nvSpPr>
          <p:cNvPr id="6" name="Header Placeholder 5"/>
          <p:cNvSpPr>
            <a:spLocks noGrp="1"/>
          </p:cNvSpPr>
          <p:nvPr>
            <p:ph type="hdr" sz="quarter" idx="12"/>
          </p:nvPr>
        </p:nvSpPr>
        <p:spPr/>
        <p:txBody>
          <a:bodyPr/>
          <a:lstStyle/>
          <a:p>
            <a:endParaRPr lang="en-US" dirty="0">
              <a:latin typeface="Segoe UI" pitchFamily="34" charset="0"/>
            </a:endParaRPr>
          </a:p>
        </p:txBody>
      </p:sp>
      <p:sp>
        <p:nvSpPr>
          <p:cNvPr id="7" name="Footer Placeholder 6"/>
          <p:cNvSpPr>
            <a:spLocks noGrp="1"/>
          </p:cNvSpPr>
          <p:nvPr>
            <p:ph type="ftr" sz="quarter" idx="13"/>
          </p:nvPr>
        </p:nvSpPr>
        <p:spPr/>
        <p:txBody>
          <a:body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705673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151BB362-3BF5-4F9A-9712-BAE07DC38B34}"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11</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61267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7"/>
            <a:ext cx="10445796" cy="1017048"/>
          </a:xfrm>
        </p:spPr>
        <p:txBody>
          <a:bodyPr anchor="b" anchorCtr="0"/>
          <a:lstStyle>
            <a:lvl1pPr>
              <a:defRPr sz="7300"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7" name="Picture 2" descr="W:\Open Engagements\Microsoft\Resources\Design\Office 365\Office 365 Logos\O365 no trademark\Ofc365_tm_Orng166_D_rgb.png"/>
          <p:cNvPicPr>
            <a:picLocks noChangeAspect="1" noChangeArrowheads="1"/>
          </p:cNvPicPr>
          <p:nvPr userDrawn="1"/>
        </p:nvPicPr>
        <p:blipFill>
          <a:blip r:embed="rId2">
            <a:biLevel thresh="25000"/>
            <a:extLst>
              <a:ext uri="{28A0092B-C50C-407E-A947-70E740481C1C}">
                <a14:useLocalDpi xmlns:a14="http://schemas.microsoft.com/office/drawing/2010/main" val="0"/>
              </a:ext>
            </a:extLst>
          </a:blip>
          <a:srcRect/>
          <a:stretch>
            <a:fillRect/>
          </a:stretch>
        </p:blipFill>
        <p:spPr bwMode="auto">
          <a:xfrm>
            <a:off x="6636345" y="4429866"/>
            <a:ext cx="5176617" cy="179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70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80" y="6526955"/>
            <a:ext cx="572078" cy="223825"/>
          </a:xfrm>
          <a:prstGeom prst="rect">
            <a:avLst/>
          </a:prstGeom>
        </p:spPr>
        <p:txBody>
          <a:bodyPr lIns="124167" tIns="62083" rIns="124167" bIns="62083" anchor="ctr"/>
          <a:lstStyle>
            <a:lvl1pPr algn="l">
              <a:defRPr sz="1600">
                <a:gradFill>
                  <a:gsLst>
                    <a:gs pos="100000">
                      <a:schemeClr val="bg2"/>
                    </a:gs>
                    <a:gs pos="0">
                      <a:schemeClr val="bg2"/>
                    </a:gs>
                  </a:gsLst>
                  <a:lin ang="5400000" scaled="0"/>
                </a:gradFill>
              </a:defRPr>
            </a:lvl1pPr>
          </a:lstStyle>
          <a:p>
            <a:pPr defTabSz="931374"/>
            <a:fld id="{727B4C2D-45E2-4621-8491-2995EB46A674}" type="slidenum">
              <a:rPr lang="en-US" smtClean="0">
                <a:gradFill>
                  <a:gsLst>
                    <a:gs pos="100000">
                      <a:srgbClr val="797A7D"/>
                    </a:gs>
                    <a:gs pos="0">
                      <a:srgbClr val="797A7D"/>
                    </a:gs>
                  </a:gsLst>
                  <a:lin ang="5400000" scaled="0"/>
                </a:gradFill>
              </a:rPr>
              <a:pPr defTabSz="931374"/>
              <a:t>‹#›</a:t>
            </a:fld>
            <a:endParaRPr lang="en-US" dirty="0">
              <a:gradFill>
                <a:gsLst>
                  <a:gs pos="100000">
                    <a:srgbClr val="797A7D"/>
                  </a:gs>
                  <a:gs pos="0">
                    <a:srgbClr val="797A7D"/>
                  </a:gs>
                </a:gsLst>
                <a:lin ang="5400000" scaled="0"/>
              </a:gradFill>
            </a:endParaRPr>
          </a:p>
        </p:txBody>
      </p:sp>
      <p:pic>
        <p:nvPicPr>
          <p:cNvPr id="5" name="Picture 2" descr="W:\Open Engagements\Microsoft\Resources\Design\Office 365\Office 365 Logos\O365 no trademark\Ofc365_tm_Orng166_D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10621" y="6221386"/>
            <a:ext cx="1931266" cy="66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5499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311900" y="593057"/>
            <a:ext cx="5849938" cy="830997"/>
          </a:xfrm>
        </p:spPr>
        <p:txBody>
          <a:bodyPr tIns="0" rIns="0" bIns="0" anchor="b"/>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23399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ch Ed 2013_Mai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092"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3" r:id="rId11"/>
    <p:sldLayoutId id="2147484127" r:id="rId12"/>
    <p:sldLayoutId id="2147484128" r:id="rId13"/>
    <p:sldLayoutId id="2147484129" r:id="rId14"/>
    <p:sldLayoutId id="2147484094" r:id="rId15"/>
    <p:sldLayoutId id="2147484096" r:id="rId16"/>
    <p:sldLayoutId id="2147484190" r:id="rId17"/>
    <p:sldLayoutId id="2147484191" r:id="rId18"/>
    <p:sldLayoutId id="2147484196" r:id="rId1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8.wdp"/><Relationship Id="rId3" Type="http://schemas.openxmlformats.org/officeDocument/2006/relationships/image" Target="../media/image27.png"/><Relationship Id="rId7" Type="http://schemas.openxmlformats.org/officeDocument/2006/relationships/image" Target="../media/image7.png"/><Relationship Id="rId12"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7.wdp"/><Relationship Id="rId5" Type="http://schemas.openxmlformats.org/officeDocument/2006/relationships/image" Target="../media/image28.png"/><Relationship Id="rId10" Type="http://schemas.openxmlformats.org/officeDocument/2006/relationships/image" Target="../media/image29.png"/><Relationship Id="rId4" Type="http://schemas.microsoft.com/office/2007/relationships/hdphoto" Target="../media/hdphoto5.wdp"/><Relationship Id="rId9" Type="http://schemas.openxmlformats.org/officeDocument/2006/relationships/image" Target="../media/image22.png"/><Relationship Id="rId1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hyperlink" Target="http://fasttrack.office.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24-hour </a:t>
            </a:r>
            <a:r>
              <a:rPr lang="en-US" dirty="0"/>
              <a:t>monitored physical hardware</a:t>
            </a:r>
          </a:p>
        </p:txBody>
      </p:sp>
      <p:sp>
        <p:nvSpPr>
          <p:cNvPr id="24" name="Rectangle 23"/>
          <p:cNvSpPr/>
          <p:nvPr/>
        </p:nvSpPr>
        <p:spPr bwMode="auto">
          <a:xfrm>
            <a:off x="1628557" y="5571704"/>
            <a:ext cx="4496017" cy="115135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mj-lt"/>
                <a:ea typeface="Segoe UI" pitchFamily="34" charset="0"/>
                <a:cs typeface="Segoe UI" pitchFamily="34" charset="0"/>
              </a:rPr>
              <a:t>Extensive monitoring</a:t>
            </a:r>
          </a:p>
        </p:txBody>
      </p:sp>
      <p:sp>
        <p:nvSpPr>
          <p:cNvPr id="51" name="Rectangle 50"/>
          <p:cNvSpPr/>
          <p:nvPr/>
        </p:nvSpPr>
        <p:spPr>
          <a:xfrm>
            <a:off x="6311900" y="1439864"/>
            <a:ext cx="5664200" cy="5283200"/>
          </a:xfrm>
          <a:prstGeom prst="rect">
            <a:avLst/>
          </a:prstGeom>
        </p:spPr>
        <p:txBody>
          <a:bodyPr wrap="square">
            <a:noAutofit/>
          </a:bodyPr>
          <a:lstStyle/>
          <a:p>
            <a:pPr marL="287338" indent="-287338">
              <a:spcAft>
                <a:spcPts val="600"/>
              </a:spcAft>
              <a:buFont typeface="Arial" pitchFamily="34" charset="0"/>
              <a:buChar char="•"/>
            </a:pPr>
            <a:r>
              <a:rPr lang="en-US" sz="3200" dirty="0">
                <a:latin typeface="+mj-lt"/>
              </a:rPr>
              <a:t>Seismic bracing</a:t>
            </a:r>
          </a:p>
          <a:p>
            <a:pPr marL="287338" indent="-287338">
              <a:spcAft>
                <a:spcPts val="600"/>
              </a:spcAft>
              <a:buFont typeface="Arial" pitchFamily="34" charset="0"/>
              <a:buChar char="•"/>
            </a:pPr>
            <a:r>
              <a:rPr lang="en-US" sz="3200" dirty="0">
                <a:latin typeface="+mj-lt"/>
              </a:rPr>
              <a:t>24x7 onsite security staff</a:t>
            </a:r>
          </a:p>
          <a:p>
            <a:pPr marL="287338" indent="-287338">
              <a:spcAft>
                <a:spcPts val="600"/>
              </a:spcAft>
              <a:buFont typeface="Arial" pitchFamily="34" charset="0"/>
              <a:buChar char="•"/>
            </a:pPr>
            <a:r>
              <a:rPr lang="en-US" sz="3200" dirty="0">
                <a:latin typeface="+mj-lt"/>
              </a:rPr>
              <a:t>Days of </a:t>
            </a:r>
            <a:r>
              <a:rPr lang="en-US" sz="3200" dirty="0" smtClean="0">
                <a:latin typeface="+mj-lt"/>
              </a:rPr>
              <a:t>backup </a:t>
            </a:r>
            <a:r>
              <a:rPr lang="en-US" sz="3200" dirty="0">
                <a:latin typeface="+mj-lt"/>
              </a:rPr>
              <a:t>power</a:t>
            </a:r>
          </a:p>
          <a:p>
            <a:pPr marL="287338" indent="-287338">
              <a:spcAft>
                <a:spcPts val="600"/>
              </a:spcAft>
              <a:buFont typeface="Arial" pitchFamily="34" charset="0"/>
              <a:buChar char="•"/>
            </a:pPr>
            <a:r>
              <a:rPr lang="en-US" sz="3200" dirty="0">
                <a:latin typeface="+mj-lt"/>
              </a:rPr>
              <a:t>Tens of thousands </a:t>
            </a:r>
            <a:r>
              <a:rPr lang="en-US" sz="3200" dirty="0" smtClean="0">
                <a:latin typeface="+mj-lt"/>
              </a:rPr>
              <a:t>of </a:t>
            </a:r>
            <a:r>
              <a:rPr lang="en-US" sz="3200" dirty="0">
                <a:latin typeface="+mj-lt"/>
              </a:rPr>
              <a:t>servers</a:t>
            </a:r>
          </a:p>
          <a:p>
            <a:pPr marL="287338" indent="-287338">
              <a:spcAft>
                <a:spcPts val="600"/>
              </a:spcAft>
              <a:buFont typeface="Arial" pitchFamily="34" charset="0"/>
              <a:buChar char="•"/>
            </a:pPr>
            <a:endParaRPr lang="en-US" sz="3200" dirty="0">
              <a:latin typeface="+mj-lt"/>
            </a:endParaRPr>
          </a:p>
        </p:txBody>
      </p:sp>
      <p:sp>
        <p:nvSpPr>
          <p:cNvPr id="52" name="Rectangle 51"/>
          <p:cNvSpPr/>
          <p:nvPr/>
        </p:nvSpPr>
        <p:spPr bwMode="auto">
          <a:xfrm>
            <a:off x="1628557" y="4194423"/>
            <a:ext cx="4496017" cy="115135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Controlled access</a:t>
            </a:r>
            <a:endParaRPr lang="en-US" sz="28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3" name="Rectangle 52"/>
          <p:cNvSpPr/>
          <p:nvPr/>
        </p:nvSpPr>
        <p:spPr bwMode="auto">
          <a:xfrm>
            <a:off x="1628557" y="2817144"/>
            <a:ext cx="4496017" cy="115135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mj-lt"/>
                <a:ea typeface="Segoe UI" pitchFamily="34" charset="0"/>
                <a:cs typeface="Segoe UI" pitchFamily="34" charset="0"/>
              </a:rPr>
              <a:t>Fire suppression</a:t>
            </a:r>
          </a:p>
        </p:txBody>
      </p:sp>
      <p:sp>
        <p:nvSpPr>
          <p:cNvPr id="54" name="Rectangle 53"/>
          <p:cNvSpPr/>
          <p:nvPr/>
        </p:nvSpPr>
        <p:spPr bwMode="auto">
          <a:xfrm>
            <a:off x="1628557" y="1439863"/>
            <a:ext cx="4496017" cy="115135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mj-lt"/>
                <a:ea typeface="Segoe UI" pitchFamily="34" charset="0"/>
                <a:cs typeface="Segoe UI" pitchFamily="34" charset="0"/>
              </a:rPr>
              <a:t>Perimeter security</a:t>
            </a:r>
          </a:p>
        </p:txBody>
      </p:sp>
      <p:grpSp>
        <p:nvGrpSpPr>
          <p:cNvPr id="16" name="Group 15"/>
          <p:cNvGrpSpPr/>
          <p:nvPr/>
        </p:nvGrpSpPr>
        <p:grpSpPr>
          <a:xfrm>
            <a:off x="455613" y="2817143"/>
            <a:ext cx="1151359" cy="1151359"/>
            <a:chOff x="455613" y="2817143"/>
            <a:chExt cx="1151359" cy="1151359"/>
          </a:xfrm>
        </p:grpSpPr>
        <p:sp>
          <p:nvSpPr>
            <p:cNvPr id="48" name="Rectangle 47"/>
            <p:cNvSpPr/>
            <p:nvPr/>
          </p:nvSpPr>
          <p:spPr bwMode="auto">
            <a:xfrm>
              <a:off x="455613" y="2817143"/>
              <a:ext cx="1151359" cy="11513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55" name="Picture 5" descr="W:\Open Engagements\Productivity\MS-Unified Communications\#1601 BizProd MOD Team Core Content Work\New Iconography\Words\Draft\061312_Word_Icons\Fire_061312_white-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53" y="2979419"/>
              <a:ext cx="786495" cy="784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p:cNvGrpSpPr/>
          <p:nvPr/>
        </p:nvGrpSpPr>
        <p:grpSpPr>
          <a:xfrm>
            <a:off x="455613" y="5571704"/>
            <a:ext cx="1151359" cy="1151359"/>
            <a:chOff x="455613" y="5571704"/>
            <a:chExt cx="1151359" cy="1151359"/>
          </a:xfrm>
        </p:grpSpPr>
        <p:sp>
          <p:nvSpPr>
            <p:cNvPr id="50" name="Rectangle 49"/>
            <p:cNvSpPr/>
            <p:nvPr/>
          </p:nvSpPr>
          <p:spPr bwMode="auto">
            <a:xfrm>
              <a:off x="455613" y="5571704"/>
              <a:ext cx="1151359" cy="11513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58" name="Picture 2" descr="W:\Open Engagements\Productivity\MS-Unified Communications\#1601 BizProd MOD Team Core Content Work\New Iconography\Words\Draft\61512\safetyICONS061512_white-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384" y="5736984"/>
              <a:ext cx="951658" cy="9497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55613" y="1439863"/>
            <a:ext cx="1151359" cy="1151359"/>
            <a:chOff x="455613" y="1439863"/>
            <a:chExt cx="1151359" cy="1151359"/>
          </a:xfrm>
        </p:grpSpPr>
        <p:sp>
          <p:nvSpPr>
            <p:cNvPr id="23" name="Rectangle 22"/>
            <p:cNvSpPr/>
            <p:nvPr/>
          </p:nvSpPr>
          <p:spPr bwMode="auto">
            <a:xfrm>
              <a:off x="455613" y="1439863"/>
              <a:ext cx="1151359" cy="11513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p:nvGrpSpPr>
          <p:grpSpPr>
            <a:xfrm>
              <a:off x="674507" y="1651400"/>
              <a:ext cx="713570" cy="728284"/>
              <a:chOff x="699225" y="1654821"/>
              <a:chExt cx="713570" cy="728284"/>
            </a:xfrm>
          </p:grpSpPr>
          <p:pic>
            <p:nvPicPr>
              <p:cNvPr id="57" name="Picture 2" descr="W:\Open Engagements\Productivity\MS-Unified Communications\#1601 BizProd MOD Team Core Content Work\New Iconography\Words\Draft\061312_Word_Icons\Shield_061312_white-1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105" y="1755125"/>
                <a:ext cx="537186" cy="53718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bwMode="auto">
              <a:xfrm>
                <a:off x="699225" y="1654821"/>
                <a:ext cx="713570" cy="728284"/>
              </a:xfrm>
              <a:prstGeom prst="roundRect">
                <a:avLst>
                  <a:gd name="adj" fmla="val 4296"/>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61" name="Group 60"/>
          <p:cNvGrpSpPr/>
          <p:nvPr/>
        </p:nvGrpSpPr>
        <p:grpSpPr>
          <a:xfrm>
            <a:off x="455613" y="4194423"/>
            <a:ext cx="1151359" cy="1151359"/>
            <a:chOff x="455613" y="4194423"/>
            <a:chExt cx="1151359" cy="1151359"/>
          </a:xfrm>
        </p:grpSpPr>
        <p:sp>
          <p:nvSpPr>
            <p:cNvPr id="49" name="Rectangle 48"/>
            <p:cNvSpPr/>
            <p:nvPr/>
          </p:nvSpPr>
          <p:spPr bwMode="auto">
            <a:xfrm>
              <a:off x="455613" y="4194423"/>
              <a:ext cx="1151359" cy="11513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4" name="Group 13"/>
            <p:cNvGrpSpPr/>
            <p:nvPr/>
          </p:nvGrpSpPr>
          <p:grpSpPr>
            <a:xfrm>
              <a:off x="674503" y="4339776"/>
              <a:ext cx="713578" cy="747365"/>
              <a:chOff x="656149" y="4417353"/>
              <a:chExt cx="713578" cy="747365"/>
            </a:xfrm>
          </p:grpSpPr>
          <p:pic>
            <p:nvPicPr>
              <p:cNvPr id="56" name="Picture 2" descr="W:\Open Engagements\Productivity\MS-Unified Communications\#1601 BizProd MOD Team Core Content Work\New Iconography\Words\Draft\060712_words\Lock_0607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149" y="4417353"/>
                <a:ext cx="713578" cy="71499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1108609" y="4880046"/>
                <a:ext cx="222824" cy="1"/>
              </a:xfrm>
              <a:prstGeom prst="line">
                <a:avLst/>
              </a:prstGeom>
              <a:ln w="381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678505" y="4880046"/>
                <a:ext cx="222824" cy="1"/>
              </a:xfrm>
              <a:prstGeom prst="line">
                <a:avLst/>
              </a:prstGeom>
              <a:ln w="381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12936" y="5053305"/>
                <a:ext cx="1" cy="111413"/>
              </a:xfrm>
              <a:prstGeom prst="line">
                <a:avLst/>
              </a:prstGeom>
              <a:ln w="381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2704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4"/>
                                        </p:tgtEl>
                                        <p:attrNameLst>
                                          <p:attrName>style.visibility</p:attrName>
                                        </p:attrNameLst>
                                      </p:cBhvr>
                                      <p:to>
                                        <p:strVal val="visible"/>
                                      </p:to>
                                    </p:set>
                                    <p:animEffect transition="in" filter="wipe(left)">
                                      <p:cBhvr>
                                        <p:cTn id="10" dur="500"/>
                                        <p:tgtEl>
                                          <p:spTgt spid="54"/>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2" presetClass="entr" presetSubtype="8" fill="hold" grpId="0" nodeType="withEffect">
                                  <p:stCondLst>
                                    <p:cond delay="25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52"/>
                                        </p:tgtEl>
                                        <p:attrNameLst>
                                          <p:attrName>style.visibility</p:attrName>
                                        </p:attrNameLst>
                                      </p:cBhvr>
                                      <p:to>
                                        <p:strVal val="visible"/>
                                      </p:to>
                                    </p:set>
                                    <p:animEffect transition="in" filter="wipe(left)">
                                      <p:cBhvr>
                                        <p:cTn id="24" dur="500"/>
                                        <p:tgtEl>
                                          <p:spTgt spid="52"/>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51">
                                            <p:txEl>
                                              <p:pRg st="0" end="0"/>
                                            </p:txEl>
                                          </p:spTgt>
                                        </p:tgtEl>
                                        <p:attrNameLst>
                                          <p:attrName>style.visibility</p:attrName>
                                        </p:attrNameLst>
                                      </p:cBhvr>
                                      <p:to>
                                        <p:strVal val="visible"/>
                                      </p:to>
                                    </p:set>
                                    <p:animEffect transition="in" filter="fade">
                                      <p:cBhvr>
                                        <p:cTn id="35" dur="500"/>
                                        <p:tgtEl>
                                          <p:spTgt spid="51">
                                            <p:txEl>
                                              <p:pRg st="0" end="0"/>
                                            </p:txEl>
                                          </p:spTgt>
                                        </p:tgtEl>
                                      </p:cBhvr>
                                    </p:animEffect>
                                  </p:childTnLst>
                                </p:cTn>
                              </p:par>
                              <p:par>
                                <p:cTn id="36" presetID="10" presetClass="entr" presetSubtype="0" fill="hold" nodeType="withEffect">
                                  <p:stCondLst>
                                    <p:cond delay="250"/>
                                  </p:stCondLst>
                                  <p:childTnLst>
                                    <p:set>
                                      <p:cBhvr>
                                        <p:cTn id="37" dur="1" fill="hold">
                                          <p:stCondLst>
                                            <p:cond delay="0"/>
                                          </p:stCondLst>
                                        </p:cTn>
                                        <p:tgtEl>
                                          <p:spTgt spid="51">
                                            <p:txEl>
                                              <p:pRg st="1" end="1"/>
                                            </p:txEl>
                                          </p:spTgt>
                                        </p:tgtEl>
                                        <p:attrNameLst>
                                          <p:attrName>style.visibility</p:attrName>
                                        </p:attrNameLst>
                                      </p:cBhvr>
                                      <p:to>
                                        <p:strVal val="visible"/>
                                      </p:to>
                                    </p:set>
                                    <p:animEffect transition="in" filter="fade">
                                      <p:cBhvr>
                                        <p:cTn id="38" dur="500"/>
                                        <p:tgtEl>
                                          <p:spTgt spid="51">
                                            <p:txEl>
                                              <p:pRg st="1" end="1"/>
                                            </p:txEl>
                                          </p:spTgt>
                                        </p:tgtEl>
                                      </p:cBhvr>
                                    </p:animEffect>
                                  </p:childTnLst>
                                </p:cTn>
                              </p:par>
                              <p:par>
                                <p:cTn id="39" presetID="10" presetClass="entr" presetSubtype="0" fill="hold" nodeType="withEffect">
                                  <p:stCondLst>
                                    <p:cond delay="500"/>
                                  </p:stCondLst>
                                  <p:childTnLst>
                                    <p:set>
                                      <p:cBhvr>
                                        <p:cTn id="40" dur="1" fill="hold">
                                          <p:stCondLst>
                                            <p:cond delay="0"/>
                                          </p:stCondLst>
                                        </p:cTn>
                                        <p:tgtEl>
                                          <p:spTgt spid="51">
                                            <p:txEl>
                                              <p:pRg st="2" end="2"/>
                                            </p:txEl>
                                          </p:spTgt>
                                        </p:tgtEl>
                                        <p:attrNameLst>
                                          <p:attrName>style.visibility</p:attrName>
                                        </p:attrNameLst>
                                      </p:cBhvr>
                                      <p:to>
                                        <p:strVal val="visible"/>
                                      </p:to>
                                    </p:set>
                                    <p:animEffect transition="in" filter="fade">
                                      <p:cBhvr>
                                        <p:cTn id="41" dur="500"/>
                                        <p:tgtEl>
                                          <p:spTgt spid="51">
                                            <p:txEl>
                                              <p:pRg st="2" end="2"/>
                                            </p:txEl>
                                          </p:spTgt>
                                        </p:tgtEl>
                                      </p:cBhvr>
                                    </p:animEffect>
                                  </p:childTnLst>
                                </p:cTn>
                              </p:par>
                              <p:par>
                                <p:cTn id="42" presetID="10" presetClass="entr" presetSubtype="0" fill="hold" nodeType="withEffect">
                                  <p:stCondLst>
                                    <p:cond delay="750"/>
                                  </p:stCondLst>
                                  <p:childTnLst>
                                    <p:set>
                                      <p:cBhvr>
                                        <p:cTn id="43" dur="1" fill="hold">
                                          <p:stCondLst>
                                            <p:cond delay="0"/>
                                          </p:stCondLst>
                                        </p:cTn>
                                        <p:tgtEl>
                                          <p:spTgt spid="51">
                                            <p:txEl>
                                              <p:pRg st="3" end="3"/>
                                            </p:txEl>
                                          </p:spTgt>
                                        </p:tgtEl>
                                        <p:attrNameLst>
                                          <p:attrName>style.visibility</p:attrName>
                                        </p:attrNameLst>
                                      </p:cBhvr>
                                      <p:to>
                                        <p:strVal val="visible"/>
                                      </p:to>
                                    </p:set>
                                    <p:animEffect transition="in" filter="fade">
                                      <p:cBhvr>
                                        <p:cTn id="44"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2" grpId="0"/>
      <p:bldP spid="53"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Isolated </a:t>
            </a:r>
            <a:r>
              <a:rPr lang="en-US" dirty="0" smtClean="0"/>
              <a:t>customer data</a:t>
            </a:r>
            <a:endParaRPr lang="en-US" dirty="0"/>
          </a:p>
        </p:txBody>
      </p:sp>
      <p:sp>
        <p:nvSpPr>
          <p:cNvPr id="13" name="Rectangle 12"/>
          <p:cNvSpPr/>
          <p:nvPr/>
        </p:nvSpPr>
        <p:spPr>
          <a:xfrm>
            <a:off x="6311900" y="1439864"/>
            <a:ext cx="5664199" cy="5283200"/>
          </a:xfrm>
          <a:prstGeom prst="rect">
            <a:avLst/>
          </a:prstGeom>
        </p:spPr>
        <p:txBody>
          <a:bodyPr wrap="square">
            <a:noAutofit/>
          </a:bodyPr>
          <a:lstStyle/>
          <a:p>
            <a:pPr>
              <a:spcAft>
                <a:spcPts val="600"/>
              </a:spcAft>
            </a:pPr>
            <a:r>
              <a:rPr lang="en-US" sz="2800" dirty="0" smtClean="0">
                <a:latin typeface="+mj-lt"/>
              </a:rPr>
              <a:t>Office 365 supports </a:t>
            </a:r>
            <a:r>
              <a:rPr lang="en-US" sz="2800" dirty="0">
                <a:latin typeface="+mj-lt"/>
              </a:rPr>
              <a:t>logical isolation of data that multiple customers store in same physical hardware. </a:t>
            </a:r>
          </a:p>
          <a:p>
            <a:pPr>
              <a:spcAft>
                <a:spcPts val="600"/>
              </a:spcAft>
            </a:pPr>
            <a:endParaRPr lang="en-US" sz="2800" dirty="0" smtClean="0">
              <a:latin typeface="+mj-lt"/>
            </a:endParaRPr>
          </a:p>
          <a:p>
            <a:pPr>
              <a:spcAft>
                <a:spcPts val="600"/>
              </a:spcAft>
            </a:pPr>
            <a:r>
              <a:rPr lang="en-US" sz="2800" dirty="0" smtClean="0">
                <a:latin typeface="+mj-lt"/>
              </a:rPr>
              <a:t>Active </a:t>
            </a:r>
            <a:r>
              <a:rPr lang="en-US" sz="2800" dirty="0">
                <a:latin typeface="+mj-lt"/>
              </a:rPr>
              <a:t>Directory’s organizational units </a:t>
            </a:r>
            <a:r>
              <a:rPr lang="en-US" sz="2800" dirty="0" smtClean="0">
                <a:latin typeface="+mj-lt"/>
              </a:rPr>
              <a:t>keep </a:t>
            </a:r>
            <a:r>
              <a:rPr lang="en-US" sz="2800" dirty="0">
                <a:latin typeface="+mj-lt"/>
              </a:rPr>
              <a:t>Customer A’s data isolated from Customer B’s data</a:t>
            </a:r>
          </a:p>
          <a:p>
            <a:pPr>
              <a:spcAft>
                <a:spcPts val="600"/>
              </a:spcAft>
            </a:pPr>
            <a:endParaRPr lang="en-US" sz="2800" dirty="0">
              <a:latin typeface="+mj-lt"/>
            </a:endParaRPr>
          </a:p>
          <a:p>
            <a:pPr>
              <a:spcAft>
                <a:spcPts val="600"/>
              </a:spcAft>
            </a:pPr>
            <a:r>
              <a:rPr lang="en-US" sz="2800" dirty="0" smtClean="0">
                <a:latin typeface="+mj-lt"/>
              </a:rPr>
              <a:t>Consumer services are physically isolated from our commercial services</a:t>
            </a:r>
            <a:endParaRPr lang="en-US" sz="2800" dirty="0">
              <a:latin typeface="+mj-lt"/>
            </a:endParaRPr>
          </a:p>
        </p:txBody>
      </p:sp>
      <p:sp>
        <p:nvSpPr>
          <p:cNvPr id="3" name="Rectangle 2"/>
          <p:cNvSpPr/>
          <p:nvPr/>
        </p:nvSpPr>
        <p:spPr bwMode="auto">
          <a:xfrm>
            <a:off x="444324" y="1439864"/>
            <a:ext cx="5668962" cy="528319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sz="3200" dirty="0">
                <a:gradFill>
                  <a:gsLst>
                    <a:gs pos="0">
                      <a:srgbClr val="FFFFFF"/>
                    </a:gs>
                    <a:gs pos="100000">
                      <a:srgbClr val="FFFFFF"/>
                    </a:gs>
                  </a:gsLst>
                  <a:lin ang="5400000" scaled="0"/>
                </a:gradFill>
                <a:latin typeface="+mj-lt"/>
                <a:ea typeface="Segoe UI" pitchFamily="34" charset="0"/>
                <a:cs typeface="Segoe UI" pitchFamily="34" charset="0"/>
              </a:rPr>
              <a:t>Logical</a:t>
            </a:r>
            <a:r>
              <a:rPr lang="en-US" sz="3200">
                <a:gradFill>
                  <a:gsLst>
                    <a:gs pos="0">
                      <a:srgbClr val="FFFFFF"/>
                    </a:gs>
                    <a:gs pos="100000">
                      <a:srgbClr val="FFFFFF"/>
                    </a:gs>
                  </a:gsLst>
                  <a:lin ang="5400000" scaled="0"/>
                </a:gradFill>
                <a:latin typeface="+mj-lt"/>
                <a:ea typeface="Segoe UI" pitchFamily="34" charset="0"/>
                <a:cs typeface="Segoe UI" pitchFamily="34" charset="0"/>
              </a:rPr>
              <a:t> data </a:t>
            </a:r>
            <a:r>
              <a:rPr lang="en-US" sz="3200" smtClean="0">
                <a:gradFill>
                  <a:gsLst>
                    <a:gs pos="0">
                      <a:srgbClr val="FFFFFF"/>
                    </a:gs>
                    <a:gs pos="100000">
                      <a:srgbClr val="FFFFFF"/>
                    </a:gs>
                  </a:gsLst>
                  <a:lin ang="5400000" scaled="0"/>
                </a:gradFill>
                <a:latin typeface="+mj-lt"/>
                <a:ea typeface="Segoe UI" pitchFamily="34" charset="0"/>
                <a:cs typeface="Segoe UI" pitchFamily="34" charset="0"/>
              </a:rPr>
              <a:t>separation</a:t>
            </a:r>
            <a:endParaRPr lang="en-US" sz="32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 name="Freeform 79"/>
          <p:cNvSpPr>
            <a:spLocks noEditPoints="1"/>
          </p:cNvSpPr>
          <p:nvPr/>
        </p:nvSpPr>
        <p:spPr bwMode="black">
          <a:xfrm>
            <a:off x="3546687" y="1903998"/>
            <a:ext cx="1202055" cy="1623953"/>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109469" tIns="54735" rIns="109469" bIns="54735" numCol="1" anchor="t" anchorCtr="0" compatLnSpc="1">
            <a:prstTxWarp prst="textNoShape">
              <a:avLst/>
            </a:prstTxWarp>
          </a:bodyPr>
          <a:lstStyle/>
          <a:p>
            <a:endParaRPr lang="en-US" sz="1600" dirty="0"/>
          </a:p>
        </p:txBody>
      </p:sp>
      <p:sp>
        <p:nvSpPr>
          <p:cNvPr id="6" name="Freeform 79"/>
          <p:cNvSpPr>
            <a:spLocks noEditPoints="1"/>
          </p:cNvSpPr>
          <p:nvPr/>
        </p:nvSpPr>
        <p:spPr bwMode="black">
          <a:xfrm>
            <a:off x="1831446" y="1903998"/>
            <a:ext cx="1202055" cy="1623953"/>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109469" tIns="54735" rIns="109469" bIns="54735" numCol="1" anchor="t" anchorCtr="0" compatLnSpc="1">
            <a:prstTxWarp prst="textNoShape">
              <a:avLst/>
            </a:prstTxWarp>
          </a:bodyPr>
          <a:lstStyle/>
          <a:p>
            <a:endParaRPr lang="en-US" sz="1600" dirty="0"/>
          </a:p>
        </p:txBody>
      </p:sp>
      <p:sp>
        <p:nvSpPr>
          <p:cNvPr id="14" name="Freeform 79"/>
          <p:cNvSpPr>
            <a:spLocks noEditPoints="1"/>
          </p:cNvSpPr>
          <p:nvPr/>
        </p:nvSpPr>
        <p:spPr bwMode="black">
          <a:xfrm>
            <a:off x="3546687" y="3983419"/>
            <a:ext cx="1202055" cy="1623953"/>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109469" tIns="54735" rIns="109469" bIns="54735" numCol="1" anchor="t" anchorCtr="0" compatLnSpc="1">
            <a:prstTxWarp prst="textNoShape">
              <a:avLst/>
            </a:prstTxWarp>
          </a:bodyPr>
          <a:lstStyle/>
          <a:p>
            <a:endParaRPr lang="en-US" sz="1600" dirty="0"/>
          </a:p>
        </p:txBody>
      </p:sp>
      <p:sp>
        <p:nvSpPr>
          <p:cNvPr id="15" name="Freeform 79"/>
          <p:cNvSpPr>
            <a:spLocks noEditPoints="1"/>
          </p:cNvSpPr>
          <p:nvPr/>
        </p:nvSpPr>
        <p:spPr bwMode="black">
          <a:xfrm>
            <a:off x="1831446" y="3983419"/>
            <a:ext cx="1202055" cy="1623953"/>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109469" tIns="54735" rIns="109469" bIns="54735" numCol="1" anchor="t" anchorCtr="0" compatLnSpc="1">
            <a:prstTxWarp prst="textNoShape">
              <a:avLst/>
            </a:prstTxWarp>
          </a:bodyPr>
          <a:lstStyle/>
          <a:p>
            <a:endParaRPr lang="en-US" sz="1600" dirty="0"/>
          </a:p>
        </p:txBody>
      </p:sp>
    </p:spTree>
    <p:extLst>
      <p:ext uri="{BB962C8B-B14F-4D97-AF65-F5344CB8AC3E}">
        <p14:creationId xmlns:p14="http://schemas.microsoft.com/office/powerpoint/2010/main" val="344174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fade">
                                      <p:cBhvr>
                                        <p:cTn id="31"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network</a:t>
            </a:r>
          </a:p>
        </p:txBody>
      </p:sp>
      <p:grpSp>
        <p:nvGrpSpPr>
          <p:cNvPr id="11" name="Group 10"/>
          <p:cNvGrpSpPr/>
          <p:nvPr/>
        </p:nvGrpSpPr>
        <p:grpSpPr>
          <a:xfrm>
            <a:off x="455613" y="1444320"/>
            <a:ext cx="3657600" cy="2982227"/>
            <a:chOff x="455613" y="1444320"/>
            <a:chExt cx="3657600" cy="2982227"/>
          </a:xfrm>
        </p:grpSpPr>
        <p:sp>
          <p:nvSpPr>
            <p:cNvPr id="3" name="Rectangle 2"/>
            <p:cNvSpPr/>
            <p:nvPr/>
          </p:nvSpPr>
          <p:spPr bwMode="auto">
            <a:xfrm>
              <a:off x="455613" y="1444320"/>
              <a:ext cx="3657600" cy="2982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Internal network</a:t>
              </a:r>
            </a:p>
          </p:txBody>
        </p:sp>
        <p:sp>
          <p:nvSpPr>
            <p:cNvPr id="7" name="Freeform 80"/>
            <p:cNvSpPr>
              <a:spLocks noEditPoints="1"/>
            </p:cNvSpPr>
            <p:nvPr/>
          </p:nvSpPr>
          <p:spPr bwMode="black">
            <a:xfrm>
              <a:off x="2604986" y="1990210"/>
              <a:ext cx="496812" cy="661104"/>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solidFill>
              <a:srgbClr val="FFFFFF"/>
            </a:solidFill>
            <a:ln>
              <a:noFill/>
            </a:ln>
          </p:spPr>
          <p:txBody>
            <a:bodyPr vert="horz" wrap="square" lIns="109469" tIns="54735" rIns="109469" bIns="54735" numCol="1" anchor="t" anchorCtr="0" compatLnSpc="1">
              <a:prstTxWarp prst="textNoShape">
                <a:avLst/>
              </a:prstTxWarp>
            </a:bodyPr>
            <a:lstStyle/>
            <a:p>
              <a:endParaRPr lang="en-US" sz="1600" dirty="0"/>
            </a:p>
          </p:txBody>
        </p:sp>
        <p:sp>
          <p:nvSpPr>
            <p:cNvPr id="8" name="Freeform 80"/>
            <p:cNvSpPr>
              <a:spLocks noEditPoints="1"/>
            </p:cNvSpPr>
            <p:nvPr/>
          </p:nvSpPr>
          <p:spPr bwMode="black">
            <a:xfrm>
              <a:off x="1582978" y="1990211"/>
              <a:ext cx="496812" cy="661104"/>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solidFill>
              <a:srgbClr val="FFFFFF"/>
            </a:solidFill>
            <a:ln>
              <a:noFill/>
            </a:ln>
          </p:spPr>
          <p:txBody>
            <a:bodyPr vert="horz" wrap="square" lIns="109469" tIns="54735" rIns="109469" bIns="54735" numCol="1" anchor="t" anchorCtr="0" compatLnSpc="1">
              <a:prstTxWarp prst="textNoShape">
                <a:avLst/>
              </a:prstTxWarp>
            </a:bodyPr>
            <a:lstStyle/>
            <a:p>
              <a:endParaRPr lang="en-US" sz="1600" dirty="0"/>
            </a:p>
          </p:txBody>
        </p:sp>
        <p:pic>
          <p:nvPicPr>
            <p:cNvPr id="9" name="Picture 36" descr="C:\Users\sakuu\Documents\Ballmer WPC\AI\work.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2058448" y="2750287"/>
              <a:ext cx="545302" cy="681729"/>
            </a:xfrm>
            <a:prstGeom prst="rect">
              <a:avLst/>
            </a:prstGeom>
            <a:noFill/>
            <a:ln>
              <a:noFill/>
            </a:ln>
            <a:extLst/>
          </p:spPr>
        </p:pic>
      </p:grpSp>
      <p:grpSp>
        <p:nvGrpSpPr>
          <p:cNvPr id="13" name="Group 12"/>
          <p:cNvGrpSpPr/>
          <p:nvPr/>
        </p:nvGrpSpPr>
        <p:grpSpPr>
          <a:xfrm>
            <a:off x="8310500" y="1444320"/>
            <a:ext cx="3657600" cy="2982227"/>
            <a:chOff x="8310500" y="1444320"/>
            <a:chExt cx="3657600" cy="2982227"/>
          </a:xfrm>
        </p:grpSpPr>
        <p:sp>
          <p:nvSpPr>
            <p:cNvPr id="5" name="Rectangle 4"/>
            <p:cNvSpPr/>
            <p:nvPr/>
          </p:nvSpPr>
          <p:spPr bwMode="auto">
            <a:xfrm>
              <a:off x="8310500" y="1444320"/>
              <a:ext cx="3657600" cy="2982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External network</a:t>
              </a:r>
            </a:p>
          </p:txBody>
        </p:sp>
        <p:sp>
          <p:nvSpPr>
            <p:cNvPr id="24" name="Freeform 88"/>
            <p:cNvSpPr>
              <a:spLocks noEditPoints="1"/>
            </p:cNvSpPr>
            <p:nvPr/>
          </p:nvSpPr>
          <p:spPr bwMode="black">
            <a:xfrm>
              <a:off x="9386437" y="2708497"/>
              <a:ext cx="563763" cy="47669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121614" tIns="60807" rIns="121614" bIns="60807" numCol="1" rtlCol="0" anchor="ctr" anchorCtr="0" compatLnSpc="1">
              <a:prstTxWarp prst="textNoShape">
                <a:avLst/>
              </a:prstTxWarp>
            </a:bodyPr>
            <a:lstStyle/>
            <a:p>
              <a:pPr defTabSz="753847"/>
              <a:endParaRPr lang="en-US" sz="2400" spc="-125" dirty="0">
                <a:solidFill>
                  <a:schemeClr val="tx1">
                    <a:lumMod val="50000"/>
                  </a:schemeClr>
                </a:solidFill>
                <a:latin typeface="Segoe Light" pitchFamily="34" charset="0"/>
              </a:endParaRPr>
            </a:p>
          </p:txBody>
        </p:sp>
        <p:sp>
          <p:nvSpPr>
            <p:cNvPr id="25" name="Freeform 24"/>
            <p:cNvSpPr>
              <a:spLocks noEditPoints="1"/>
            </p:cNvSpPr>
            <p:nvPr/>
          </p:nvSpPr>
          <p:spPr bwMode="black">
            <a:xfrm rot="5400000">
              <a:off x="10325923" y="2789479"/>
              <a:ext cx="262721" cy="528702"/>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121614" tIns="60807" rIns="121614" bIns="60807" numCol="1" rtlCol="0" anchor="ctr" anchorCtr="0" compatLnSpc="1">
              <a:prstTxWarp prst="textNoShape">
                <a:avLst/>
              </a:prstTxWarp>
            </a:bodyPr>
            <a:lstStyle/>
            <a:p>
              <a:pPr defTabSz="753847"/>
              <a:endParaRPr lang="en-US" sz="2400" spc="-125" dirty="0">
                <a:solidFill>
                  <a:schemeClr val="tx1">
                    <a:lumMod val="50000"/>
                  </a:schemeClr>
                </a:solidFill>
                <a:latin typeface="Segoe Light" pitchFamily="34" charset="0"/>
              </a:endParaRPr>
            </a:p>
          </p:txBody>
        </p:sp>
        <p:sp>
          <p:nvSpPr>
            <p:cNvPr id="26" name="Freeform 80"/>
            <p:cNvSpPr>
              <a:spLocks noEditPoints="1"/>
            </p:cNvSpPr>
            <p:nvPr/>
          </p:nvSpPr>
          <p:spPr bwMode="black">
            <a:xfrm>
              <a:off x="8789235" y="1838705"/>
              <a:ext cx="496812" cy="661104"/>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solidFill>
              <a:srgbClr val="FFFFFF"/>
            </a:solidFill>
            <a:ln>
              <a:noFill/>
            </a:ln>
          </p:spPr>
          <p:txBody>
            <a:bodyPr vert="horz" wrap="square" lIns="109469" tIns="54735" rIns="109469" bIns="54735" numCol="1" anchor="t" anchorCtr="0" compatLnSpc="1">
              <a:prstTxWarp prst="textNoShape">
                <a:avLst/>
              </a:prstTxWarp>
            </a:bodyPr>
            <a:lstStyle/>
            <a:p>
              <a:endParaRPr lang="en-US" sz="1600" dirty="0"/>
            </a:p>
          </p:txBody>
        </p:sp>
        <p:sp>
          <p:nvSpPr>
            <p:cNvPr id="29" name="Freeform 80"/>
            <p:cNvSpPr>
              <a:spLocks noEditPoints="1"/>
            </p:cNvSpPr>
            <p:nvPr/>
          </p:nvSpPr>
          <p:spPr bwMode="black">
            <a:xfrm>
              <a:off x="10983764" y="2819096"/>
              <a:ext cx="496812" cy="661104"/>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solidFill>
              <a:srgbClr val="FFFFFF"/>
            </a:solidFill>
            <a:ln>
              <a:noFill/>
            </a:ln>
          </p:spPr>
          <p:txBody>
            <a:bodyPr vert="horz" wrap="square" lIns="109469" tIns="54735" rIns="109469" bIns="54735" numCol="1" anchor="t" anchorCtr="0" compatLnSpc="1">
              <a:prstTxWarp prst="textNoShape">
                <a:avLst/>
              </a:prstTxWarp>
            </a:bodyPr>
            <a:lstStyle/>
            <a:p>
              <a:endParaRPr lang="en-US" sz="1600" dirty="0"/>
            </a:p>
          </p:txBody>
        </p:sp>
      </p:grpSp>
      <p:sp>
        <p:nvSpPr>
          <p:cNvPr id="32" name="Left-Right Arrow 31"/>
          <p:cNvSpPr/>
          <p:nvPr/>
        </p:nvSpPr>
        <p:spPr bwMode="auto">
          <a:xfrm>
            <a:off x="4334929" y="2605999"/>
            <a:ext cx="3766616" cy="658868"/>
          </a:xfrm>
          <a:prstGeom prst="leftRightArrow">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60944" rIns="60944" bIns="60944" numCol="1" spcCol="0" rtlCol="0" fromWordArt="0" anchor="ctr" anchorCtr="0" forceAA="0" compatLnSpc="1">
            <a:prstTxWarp prst="textNoShape">
              <a:avLst/>
            </a:prstTxWarp>
            <a:noAutofit/>
          </a:bodyPr>
          <a:lstStyle/>
          <a:p>
            <a:pPr algn="ctr" defTabSz="1242986" fontAlgn="base">
              <a:spcBef>
                <a:spcPct val="0"/>
              </a:spcBef>
              <a:spcAft>
                <a:spcPct val="0"/>
              </a:spcAft>
            </a:pPr>
            <a:endParaRPr lang="en-US" sz="3000" dirty="0">
              <a:gradFill>
                <a:gsLst>
                  <a:gs pos="0">
                    <a:srgbClr val="FFFFFF"/>
                  </a:gs>
                  <a:gs pos="100000">
                    <a:srgbClr val="FFFFFF"/>
                  </a:gs>
                </a:gsLst>
                <a:lin ang="5400000" scaled="0"/>
              </a:gradFill>
              <a:ea typeface="Segoe UI" pitchFamily="34" charset="0"/>
              <a:cs typeface="Segoe UI" pitchFamily="34" charset="0"/>
            </a:endParaRPr>
          </a:p>
        </p:txBody>
      </p:sp>
      <p:sp>
        <p:nvSpPr>
          <p:cNvPr id="33" name="TextBox 32"/>
          <p:cNvSpPr txBox="1"/>
          <p:nvPr/>
        </p:nvSpPr>
        <p:spPr>
          <a:xfrm>
            <a:off x="5130472" y="2214964"/>
            <a:ext cx="2175532" cy="307777"/>
          </a:xfrm>
          <a:prstGeom prst="rect">
            <a:avLst/>
          </a:prstGeom>
          <a:noFill/>
        </p:spPr>
        <p:txBody>
          <a:bodyPr wrap="none" lIns="0" tIns="0" rIns="0" bIns="0" rtlCol="0">
            <a:spAutoFit/>
          </a:bodyPr>
          <a:lstStyle/>
          <a:p>
            <a:pPr algn="ctr"/>
            <a:r>
              <a:rPr lang="en-US" sz="2000" dirty="0"/>
              <a:t>Network </a:t>
            </a:r>
            <a:r>
              <a:rPr lang="en-US" sz="2000" dirty="0" smtClean="0"/>
              <a:t>Separated</a:t>
            </a:r>
            <a:endParaRPr lang="en-US" sz="2000" dirty="0"/>
          </a:p>
        </p:txBody>
      </p:sp>
      <p:sp>
        <p:nvSpPr>
          <p:cNvPr id="34" name="TextBox 33"/>
          <p:cNvSpPr txBox="1"/>
          <p:nvPr/>
        </p:nvSpPr>
        <p:spPr>
          <a:xfrm>
            <a:off x="5350884" y="3348125"/>
            <a:ext cx="1734706" cy="307777"/>
          </a:xfrm>
          <a:prstGeom prst="rect">
            <a:avLst/>
          </a:prstGeom>
          <a:noFill/>
        </p:spPr>
        <p:txBody>
          <a:bodyPr wrap="none" lIns="0" tIns="0" rIns="0" bIns="0" rtlCol="0">
            <a:spAutoFit/>
          </a:bodyPr>
          <a:lstStyle/>
          <a:p>
            <a:pPr algn="ctr"/>
            <a:r>
              <a:rPr lang="en-US" sz="2000" dirty="0"/>
              <a:t>Data </a:t>
            </a:r>
            <a:r>
              <a:rPr lang="en-US" sz="2000" dirty="0" smtClean="0"/>
              <a:t>Encrypted</a:t>
            </a:r>
            <a:endParaRPr lang="en-US" sz="2000" dirty="0"/>
          </a:p>
        </p:txBody>
      </p:sp>
      <p:sp>
        <p:nvSpPr>
          <p:cNvPr id="6" name="Rectangle 5"/>
          <p:cNvSpPr/>
          <p:nvPr/>
        </p:nvSpPr>
        <p:spPr>
          <a:xfrm>
            <a:off x="455613" y="4423950"/>
            <a:ext cx="11526837" cy="1862048"/>
          </a:xfrm>
          <a:prstGeom prst="rect">
            <a:avLst/>
          </a:prstGeom>
        </p:spPr>
        <p:txBody>
          <a:bodyPr wrap="square" tIns="182880">
            <a:spAutoFit/>
          </a:bodyPr>
          <a:lstStyle/>
          <a:p>
            <a:pPr marL="287338" indent="-287338">
              <a:spcAft>
                <a:spcPts val="600"/>
              </a:spcAft>
              <a:buFont typeface="Arial" pitchFamily="34" charset="0"/>
              <a:buChar char="•"/>
            </a:pPr>
            <a:r>
              <a:rPr lang="en-US" sz="2400" dirty="0">
                <a:solidFill>
                  <a:schemeClr val="tx2"/>
                </a:solidFill>
              </a:rPr>
              <a:t>Networks within the Office 365 data centers are segmented. </a:t>
            </a:r>
          </a:p>
          <a:p>
            <a:pPr marL="287338" indent="-287338">
              <a:spcAft>
                <a:spcPts val="600"/>
              </a:spcAft>
              <a:buFont typeface="Arial" pitchFamily="34" charset="0"/>
              <a:buChar char="•"/>
            </a:pPr>
            <a:r>
              <a:rPr lang="en-US" sz="2400" dirty="0">
                <a:solidFill>
                  <a:schemeClr val="tx2"/>
                </a:solidFill>
              </a:rPr>
              <a:t>Physical separation of critical, back-end servers &amp; storage devices </a:t>
            </a:r>
            <a:r>
              <a:rPr lang="en-US" sz="2400" dirty="0" smtClean="0">
                <a:solidFill>
                  <a:schemeClr val="tx2"/>
                </a:solidFill>
              </a:rPr>
              <a:t/>
            </a:r>
            <a:br>
              <a:rPr lang="en-US" sz="2400" dirty="0" smtClean="0">
                <a:solidFill>
                  <a:schemeClr val="tx2"/>
                </a:solidFill>
              </a:rPr>
            </a:br>
            <a:r>
              <a:rPr lang="en-US" sz="2400" dirty="0" smtClean="0">
                <a:solidFill>
                  <a:schemeClr val="tx2"/>
                </a:solidFill>
              </a:rPr>
              <a:t>from </a:t>
            </a:r>
            <a:r>
              <a:rPr lang="en-US" sz="2400" dirty="0">
                <a:solidFill>
                  <a:schemeClr val="tx2"/>
                </a:solidFill>
              </a:rPr>
              <a:t>public-facing interfaces. </a:t>
            </a:r>
          </a:p>
          <a:p>
            <a:pPr marL="287338" indent="-287338">
              <a:spcAft>
                <a:spcPts val="600"/>
              </a:spcAft>
              <a:buFont typeface="Arial" pitchFamily="34" charset="0"/>
              <a:buChar char="•"/>
            </a:pPr>
            <a:r>
              <a:rPr lang="en-US" sz="2400" dirty="0">
                <a:solidFill>
                  <a:schemeClr val="tx2"/>
                </a:solidFill>
              </a:rPr>
              <a:t>Edge router security allows ability to detect intrusions and signs </a:t>
            </a:r>
            <a:r>
              <a:rPr lang="en-US" sz="2400" dirty="0" smtClean="0">
                <a:solidFill>
                  <a:schemeClr val="tx2"/>
                </a:solidFill>
              </a:rPr>
              <a:t>of </a:t>
            </a:r>
            <a:r>
              <a:rPr lang="en-US" sz="2400" dirty="0">
                <a:solidFill>
                  <a:schemeClr val="tx2"/>
                </a:solidFill>
              </a:rPr>
              <a:t>vulnerability</a:t>
            </a:r>
            <a:r>
              <a:rPr lang="en-US" sz="2400" dirty="0" smtClean="0">
                <a:solidFill>
                  <a:schemeClr val="tx2"/>
                </a:solidFill>
              </a:rPr>
              <a:t>.</a:t>
            </a:r>
            <a:endParaRPr lang="en-US" sz="2400" dirty="0">
              <a:solidFill>
                <a:schemeClr val="tx2"/>
              </a:solidFill>
            </a:endParaRPr>
          </a:p>
        </p:txBody>
      </p:sp>
    </p:spTree>
    <p:extLst>
      <p:ext uri="{BB962C8B-B14F-4D97-AF65-F5344CB8AC3E}">
        <p14:creationId xmlns:p14="http://schemas.microsoft.com/office/powerpoint/2010/main" val="36877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outVertical)">
                                      <p:cBhvr>
                                        <p:cTn id="16" dur="500"/>
                                        <p:tgtEl>
                                          <p:spTgt spid="32"/>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Encrypted </a:t>
            </a:r>
            <a:r>
              <a:rPr lang="en-US" dirty="0" smtClean="0">
                <a:solidFill>
                  <a:schemeClr val="tx2"/>
                </a:solidFill>
              </a:rPr>
              <a:t>data</a:t>
            </a:r>
            <a:endParaRPr lang="en-US" dirty="0"/>
          </a:p>
        </p:txBody>
      </p:sp>
      <p:sp>
        <p:nvSpPr>
          <p:cNvPr id="3" name="Content Placeholder 2"/>
          <p:cNvSpPr txBox="1">
            <a:spLocks/>
          </p:cNvSpPr>
          <p:nvPr/>
        </p:nvSpPr>
        <p:spPr>
          <a:xfrm>
            <a:off x="274638" y="1439863"/>
            <a:ext cx="11612562" cy="429040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3200" dirty="0">
                <a:gradFill>
                  <a:gsLst>
                    <a:gs pos="1250">
                      <a:schemeClr val="tx2"/>
                    </a:gs>
                    <a:gs pos="99000">
                      <a:schemeClr val="tx2"/>
                    </a:gs>
                  </a:gsLst>
                  <a:lin ang="5400000" scaled="0"/>
                </a:gradFill>
              </a:rPr>
              <a:t>Office 365 allows encryption of data both at rest &amp; during transit. Data unreadable to unauthorized parties. </a:t>
            </a:r>
            <a:endParaRPr lang="en-US" sz="3200" dirty="0" smtClean="0">
              <a:gradFill>
                <a:gsLst>
                  <a:gs pos="1250">
                    <a:schemeClr val="tx2"/>
                  </a:gs>
                  <a:gs pos="99000">
                    <a:schemeClr val="tx2"/>
                  </a:gs>
                </a:gsLst>
                <a:lin ang="5400000" scaled="0"/>
              </a:gradFill>
            </a:endParaRPr>
          </a:p>
          <a:p>
            <a:pPr marL="0" indent="0">
              <a:spcBef>
                <a:spcPts val="0"/>
              </a:spcBef>
              <a:spcAft>
                <a:spcPts val="1200"/>
              </a:spcAft>
              <a:buNone/>
            </a:pPr>
            <a:r>
              <a:rPr lang="en-US" sz="3200" dirty="0" smtClean="0">
                <a:gradFill>
                  <a:gsLst>
                    <a:gs pos="1250">
                      <a:schemeClr val="tx2"/>
                    </a:gs>
                    <a:gs pos="99000">
                      <a:schemeClr val="tx2"/>
                    </a:gs>
                  </a:gsLst>
                  <a:lin ang="5400000" scaled="0"/>
                </a:gradFill>
              </a:rPr>
              <a:t>Encryption </a:t>
            </a:r>
            <a:r>
              <a:rPr lang="en-US" sz="3200" dirty="0">
                <a:gradFill>
                  <a:gsLst>
                    <a:gs pos="1250">
                      <a:schemeClr val="tx2"/>
                    </a:gs>
                    <a:gs pos="99000">
                      <a:schemeClr val="tx2"/>
                    </a:gs>
                  </a:gsLst>
                  <a:lin ang="5400000" scaled="0"/>
                </a:gradFill>
              </a:rPr>
              <a:t>of </a:t>
            </a:r>
            <a:r>
              <a:rPr lang="en-US" sz="3200" dirty="0" smtClean="0">
                <a:gradFill>
                  <a:gsLst>
                    <a:gs pos="1250">
                      <a:schemeClr val="tx2"/>
                    </a:gs>
                    <a:gs pos="99000">
                      <a:schemeClr val="tx2"/>
                    </a:gs>
                  </a:gsLst>
                  <a:lin ang="5400000" scaled="0"/>
                </a:gradFill>
              </a:rPr>
              <a:t>data </a:t>
            </a:r>
            <a:r>
              <a:rPr lang="en-US" sz="3200" dirty="0">
                <a:gradFill>
                  <a:gsLst>
                    <a:gs pos="1250">
                      <a:schemeClr val="tx2"/>
                    </a:gs>
                    <a:gs pos="99000">
                      <a:schemeClr val="tx2"/>
                    </a:gs>
                  </a:gsLst>
                  <a:lin ang="5400000" scaled="0"/>
                </a:gradFill>
              </a:rPr>
              <a:t>at </a:t>
            </a:r>
            <a:r>
              <a:rPr lang="en-US" sz="3200" dirty="0" smtClean="0">
                <a:gradFill>
                  <a:gsLst>
                    <a:gs pos="1250">
                      <a:schemeClr val="tx2"/>
                    </a:gs>
                    <a:gs pos="99000">
                      <a:schemeClr val="tx2"/>
                    </a:gs>
                  </a:gsLst>
                  <a:lin ang="5400000" scaled="0"/>
                </a:gradFill>
              </a:rPr>
              <a:t>rest </a:t>
            </a:r>
            <a:r>
              <a:rPr lang="en-US" sz="3200" dirty="0">
                <a:gradFill>
                  <a:gsLst>
                    <a:gs pos="1250">
                      <a:schemeClr val="tx2"/>
                    </a:gs>
                    <a:gs pos="99000">
                      <a:schemeClr val="tx2"/>
                    </a:gs>
                  </a:gsLst>
                  <a:lin ang="5400000" scaled="0"/>
                </a:gradFill>
              </a:rPr>
              <a:t>and in </a:t>
            </a:r>
            <a:r>
              <a:rPr lang="en-US" sz="3200" dirty="0" smtClean="0">
                <a:gradFill>
                  <a:gsLst>
                    <a:gs pos="1250">
                      <a:schemeClr val="tx2"/>
                    </a:gs>
                    <a:gs pos="99000">
                      <a:schemeClr val="tx2"/>
                    </a:gs>
                  </a:gsLst>
                  <a:lin ang="5400000" scaled="0"/>
                </a:gradFill>
              </a:rPr>
              <a:t>transit</a:t>
            </a:r>
          </a:p>
          <a:p>
            <a:pPr marL="0" indent="0">
              <a:spcBef>
                <a:spcPts val="0"/>
              </a:spcBef>
              <a:spcAft>
                <a:spcPts val="600"/>
              </a:spcAft>
              <a:buNone/>
            </a:pPr>
            <a:r>
              <a:rPr lang="en-US" sz="2800" dirty="0" err="1">
                <a:gradFill>
                  <a:gsLst>
                    <a:gs pos="1250">
                      <a:schemeClr val="tx2"/>
                    </a:gs>
                    <a:gs pos="99000">
                      <a:schemeClr val="tx2"/>
                    </a:gs>
                  </a:gsLst>
                  <a:lin ang="5400000" scaled="0"/>
                </a:gradFill>
              </a:rPr>
              <a:t>BitLocker</a:t>
            </a:r>
            <a:r>
              <a:rPr lang="en-US" sz="2800" dirty="0">
                <a:gradFill>
                  <a:gsLst>
                    <a:gs pos="1250">
                      <a:schemeClr val="tx2"/>
                    </a:gs>
                    <a:gs pos="99000">
                      <a:schemeClr val="tx2"/>
                    </a:gs>
                  </a:gsLst>
                  <a:lin ang="5400000" scaled="0"/>
                </a:gradFill>
              </a:rPr>
              <a:t> 256bit AES Encryption of messaging </a:t>
            </a:r>
            <a:r>
              <a:rPr lang="en-US" sz="2800" dirty="0" smtClean="0">
                <a:gradFill>
                  <a:gsLst>
                    <a:gs pos="1250">
                      <a:schemeClr val="tx2"/>
                    </a:gs>
                    <a:gs pos="99000">
                      <a:schemeClr val="tx2"/>
                    </a:gs>
                  </a:gsLst>
                  <a:lin ang="5400000" scaled="0"/>
                </a:gradFill>
              </a:rPr>
              <a:t>content</a:t>
            </a:r>
          </a:p>
          <a:p>
            <a:pPr marL="573088" lvl="1" indent="-284163">
              <a:spcBef>
                <a:spcPts val="0"/>
              </a:spcBef>
              <a:spcAft>
                <a:spcPts val="600"/>
              </a:spcAft>
            </a:pPr>
            <a:r>
              <a:rPr lang="en-US" dirty="0" smtClean="0"/>
              <a:t>Includes </a:t>
            </a:r>
            <a:r>
              <a:rPr lang="en-US" dirty="0"/>
              <a:t>mailbox database files, mailbox transaction log files, search content index files, transport database files, transport transaction log files, and page file OS system disk </a:t>
            </a:r>
            <a:r>
              <a:rPr lang="en-US" dirty="0" smtClean="0"/>
              <a:t>tracing/message </a:t>
            </a:r>
            <a:r>
              <a:rPr lang="en-US" dirty="0"/>
              <a:t>tracking logs.</a:t>
            </a:r>
          </a:p>
          <a:p>
            <a:pPr marL="0" lvl="1" indent="0">
              <a:spcBef>
                <a:spcPts val="0"/>
              </a:spcBef>
              <a:spcAft>
                <a:spcPts val="600"/>
              </a:spcAft>
              <a:buNone/>
            </a:pPr>
            <a:r>
              <a:rPr lang="en-US" sz="2800" dirty="0">
                <a:gradFill>
                  <a:gsLst>
                    <a:gs pos="1250">
                      <a:schemeClr val="tx2"/>
                    </a:gs>
                    <a:gs pos="99000">
                      <a:schemeClr val="tx2"/>
                    </a:gs>
                  </a:gsLst>
                  <a:lin ang="5400000" scaled="0"/>
                </a:gradFill>
                <a:latin typeface="+mj-lt"/>
              </a:rPr>
              <a:t>Transport Layer Security (TLS)/ Secure Sockets Layer (SSL</a:t>
            </a:r>
            <a:r>
              <a:rPr lang="en-US" sz="2800" dirty="0" smtClean="0">
                <a:gradFill>
                  <a:gsLst>
                    <a:gs pos="1250">
                      <a:schemeClr val="tx2"/>
                    </a:gs>
                    <a:gs pos="99000">
                      <a:schemeClr val="tx2"/>
                    </a:gs>
                  </a:gsLst>
                  <a:lin ang="5400000" scaled="0"/>
                </a:gradFill>
                <a:latin typeface="+mj-lt"/>
              </a:rPr>
              <a:t>)</a:t>
            </a:r>
            <a:endParaRPr lang="en-US" sz="2800" dirty="0">
              <a:gradFill>
                <a:gsLst>
                  <a:gs pos="1250">
                    <a:schemeClr val="tx2"/>
                  </a:gs>
                  <a:gs pos="99000">
                    <a:schemeClr val="tx2"/>
                  </a:gs>
                </a:gsLst>
                <a:lin ang="5400000" scaled="0"/>
              </a:gradFill>
              <a:latin typeface="+mj-lt"/>
            </a:endParaRPr>
          </a:p>
          <a:p>
            <a:pPr marL="0" lvl="1" indent="0">
              <a:spcBef>
                <a:spcPts val="0"/>
              </a:spcBef>
              <a:spcAft>
                <a:spcPts val="600"/>
              </a:spcAft>
              <a:buNone/>
            </a:pPr>
            <a:r>
              <a:rPr lang="en-US" sz="2800" dirty="0">
                <a:gradFill>
                  <a:gsLst>
                    <a:gs pos="1250">
                      <a:schemeClr val="tx2"/>
                    </a:gs>
                    <a:gs pos="99000">
                      <a:schemeClr val="tx2"/>
                    </a:gs>
                  </a:gsLst>
                  <a:lin ang="5400000" scaled="0"/>
                </a:gradFill>
                <a:latin typeface="+mj-lt"/>
              </a:rPr>
              <a:t>And third-party technology such as PGP</a:t>
            </a:r>
          </a:p>
        </p:txBody>
      </p:sp>
    </p:spTree>
    <p:extLst>
      <p:ext uri="{BB962C8B-B14F-4D97-AF65-F5344CB8AC3E}">
        <p14:creationId xmlns:p14="http://schemas.microsoft.com/office/powerpoint/2010/main" val="156871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operations</a:t>
            </a:r>
          </a:p>
        </p:txBody>
      </p:sp>
      <p:grpSp>
        <p:nvGrpSpPr>
          <p:cNvPr id="37" name="Group 36"/>
          <p:cNvGrpSpPr/>
          <p:nvPr/>
        </p:nvGrpSpPr>
        <p:grpSpPr>
          <a:xfrm>
            <a:off x="455613" y="1444320"/>
            <a:ext cx="3657600" cy="2982227"/>
            <a:chOff x="455613" y="1444320"/>
            <a:chExt cx="3657600" cy="2982227"/>
          </a:xfrm>
          <a:solidFill>
            <a:schemeClr val="accent1"/>
          </a:solidFill>
        </p:grpSpPr>
        <p:sp>
          <p:nvSpPr>
            <p:cNvPr id="3" name="Rectangle 2"/>
            <p:cNvSpPr/>
            <p:nvPr/>
          </p:nvSpPr>
          <p:spPr bwMode="auto">
            <a:xfrm>
              <a:off x="455613" y="1444320"/>
              <a:ext cx="3657600" cy="298222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Office 365 </a:t>
              </a:r>
              <a:b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b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datacenter network</a:t>
              </a:r>
            </a:p>
          </p:txBody>
        </p:sp>
        <p:grpSp>
          <p:nvGrpSpPr>
            <p:cNvPr id="14" name="Group 13"/>
            <p:cNvGrpSpPr/>
            <p:nvPr/>
          </p:nvGrpSpPr>
          <p:grpSpPr>
            <a:xfrm>
              <a:off x="1605561" y="1731298"/>
              <a:ext cx="1473655" cy="1410818"/>
              <a:chOff x="1594272" y="2293127"/>
              <a:chExt cx="1473655" cy="1410818"/>
            </a:xfrm>
            <a:grpFill/>
          </p:grpSpPr>
          <p:grpSp>
            <p:nvGrpSpPr>
              <p:cNvPr id="10" name="Group 9"/>
              <p:cNvGrpSpPr/>
              <p:nvPr/>
            </p:nvGrpSpPr>
            <p:grpSpPr>
              <a:xfrm>
                <a:off x="1594272" y="2293127"/>
                <a:ext cx="1473655" cy="661104"/>
                <a:chOff x="1229530" y="2996517"/>
                <a:chExt cx="2373337" cy="879928"/>
              </a:xfrm>
              <a:grpFill/>
            </p:grpSpPr>
            <p:sp>
              <p:nvSpPr>
                <p:cNvPr id="7" name="Freeform 80"/>
                <p:cNvSpPr>
                  <a:spLocks noEditPoints="1"/>
                </p:cNvSpPr>
                <p:nvPr/>
              </p:nvSpPr>
              <p:spPr bwMode="black">
                <a:xfrm>
                  <a:off x="2875485" y="2996517"/>
                  <a:ext cx="727382" cy="879928"/>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grpFill/>
                <a:ln>
                  <a:noFill/>
                </a:ln>
              </p:spPr>
              <p:txBody>
                <a:bodyPr vert="horz" wrap="square" lIns="109469" tIns="54735" rIns="109469" bIns="54735" numCol="1" anchor="t" anchorCtr="0" compatLnSpc="1">
                  <a:prstTxWarp prst="textNoShape">
                    <a:avLst/>
                  </a:prstTxWarp>
                </a:bodyPr>
                <a:lstStyle/>
                <a:p>
                  <a:endParaRPr lang="en-US" sz="1600" dirty="0"/>
                </a:p>
              </p:txBody>
            </p:sp>
            <p:sp>
              <p:nvSpPr>
                <p:cNvPr id="8" name="Freeform 80"/>
                <p:cNvSpPr>
                  <a:spLocks noEditPoints="1"/>
                </p:cNvSpPr>
                <p:nvPr/>
              </p:nvSpPr>
              <p:spPr bwMode="black">
                <a:xfrm>
                  <a:off x="1229530" y="2996517"/>
                  <a:ext cx="727382" cy="879928"/>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grpFill/>
                <a:ln>
                  <a:noFill/>
                </a:ln>
              </p:spPr>
              <p:txBody>
                <a:bodyPr vert="horz" wrap="square" lIns="109469" tIns="54735" rIns="109469" bIns="54735" numCol="1" anchor="t" anchorCtr="0" compatLnSpc="1">
                  <a:prstTxWarp prst="textNoShape">
                    <a:avLst/>
                  </a:prstTxWarp>
                </a:bodyPr>
                <a:lstStyle/>
                <a:p>
                  <a:endParaRPr lang="en-US" sz="1600" dirty="0"/>
                </a:p>
              </p:txBody>
            </p:sp>
          </p:grpSp>
          <p:pic>
            <p:nvPicPr>
              <p:cNvPr id="9" name="Picture 36" descr="C:\Users\sakuu\Documents\Ballmer WPC\AI\work.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2071946" y="3084191"/>
                <a:ext cx="495729" cy="619754"/>
              </a:xfrm>
              <a:prstGeom prst="rect">
                <a:avLst/>
              </a:prstGeom>
              <a:grpFill/>
              <a:ln>
                <a:noFill/>
              </a:ln>
              <a:extLst/>
            </p:spPr>
          </p:pic>
        </p:grpSp>
      </p:grpSp>
      <p:grpSp>
        <p:nvGrpSpPr>
          <p:cNvPr id="38" name="Group 37"/>
          <p:cNvGrpSpPr/>
          <p:nvPr/>
        </p:nvGrpSpPr>
        <p:grpSpPr>
          <a:xfrm>
            <a:off x="8310500" y="1444320"/>
            <a:ext cx="3657600" cy="2982227"/>
            <a:chOff x="8310500" y="1444320"/>
            <a:chExt cx="3657600" cy="2982227"/>
          </a:xfrm>
        </p:grpSpPr>
        <p:sp>
          <p:nvSpPr>
            <p:cNvPr id="5" name="Rectangle 4"/>
            <p:cNvSpPr/>
            <p:nvPr/>
          </p:nvSpPr>
          <p:spPr bwMode="auto">
            <a:xfrm>
              <a:off x="8310500" y="1444320"/>
              <a:ext cx="3657600" cy="2982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Microsoft </a:t>
              </a:r>
              <a:b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b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corporate network</a:t>
              </a:r>
            </a:p>
          </p:txBody>
        </p:sp>
        <p:sp>
          <p:nvSpPr>
            <p:cNvPr id="12" name="Freeform 80"/>
            <p:cNvSpPr>
              <a:spLocks noEditPoints="1"/>
            </p:cNvSpPr>
            <p:nvPr/>
          </p:nvSpPr>
          <p:spPr bwMode="black">
            <a:xfrm>
              <a:off x="9775609" y="1952747"/>
              <a:ext cx="727382" cy="967921"/>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solidFill>
              <a:srgbClr val="FFFFFF"/>
            </a:solidFill>
            <a:ln>
              <a:noFill/>
            </a:ln>
          </p:spPr>
          <p:txBody>
            <a:bodyPr vert="horz" wrap="square" lIns="109469" tIns="54735" rIns="109469" bIns="54735" numCol="1" anchor="t" anchorCtr="0" compatLnSpc="1">
              <a:prstTxWarp prst="textNoShape">
                <a:avLst/>
              </a:prstTxWarp>
            </a:bodyPr>
            <a:lstStyle/>
            <a:p>
              <a:endParaRPr lang="en-US" sz="1600" dirty="0"/>
            </a:p>
          </p:txBody>
        </p:sp>
      </p:grpSp>
      <p:grpSp>
        <p:nvGrpSpPr>
          <p:cNvPr id="41" name="Group 40"/>
          <p:cNvGrpSpPr/>
          <p:nvPr/>
        </p:nvGrpSpPr>
        <p:grpSpPr>
          <a:xfrm>
            <a:off x="5427915" y="2010308"/>
            <a:ext cx="1580645" cy="1850250"/>
            <a:chOff x="5427915" y="2010308"/>
            <a:chExt cx="1580645" cy="1850250"/>
          </a:xfrm>
        </p:grpSpPr>
        <p:sp>
          <p:nvSpPr>
            <p:cNvPr id="15" name="Rectangle 14"/>
            <p:cNvSpPr/>
            <p:nvPr/>
          </p:nvSpPr>
          <p:spPr bwMode="auto">
            <a:xfrm>
              <a:off x="5427915" y="2010308"/>
              <a:ext cx="1580645" cy="1850250"/>
            </a:xfrm>
            <a:prstGeom prst="rect">
              <a:avLst/>
            </a:prstGeom>
            <a:solidFill>
              <a:schemeClr val="accent2"/>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ts val="600"/>
                </a:spcAft>
              </a:pPr>
              <a:r>
                <a:rPr lang="en-US" sz="2400" dirty="0" smtClean="0">
                  <a:gradFill>
                    <a:gsLst>
                      <a:gs pos="0">
                        <a:srgbClr val="FFFFFF"/>
                      </a:gs>
                      <a:gs pos="100000">
                        <a:srgbClr val="FFFFFF"/>
                      </a:gs>
                    </a:gsLst>
                    <a:lin ang="5400000" scaled="0"/>
                  </a:gradFill>
                  <a:ea typeface="Segoe UI" pitchFamily="34" charset="0"/>
                  <a:cs typeface="Segoe UI" pitchFamily="34" charset="0"/>
                </a:rPr>
                <a:t>Lock box: </a:t>
              </a:r>
            </a:p>
            <a:p>
              <a:pPr algn="ctr" defTabSz="932472" fontAlgn="base">
                <a:lnSpc>
                  <a:spcPct val="90000"/>
                </a:lnSpc>
                <a:spcBef>
                  <a:spcPct val="0"/>
                </a:spcBef>
                <a:spcAft>
                  <a:spcPts val="600"/>
                </a:spcAft>
              </a:pPr>
              <a:r>
                <a:rPr lang="en-US" dirty="0" smtClean="0">
                  <a:gradFill>
                    <a:gsLst>
                      <a:gs pos="0">
                        <a:srgbClr val="FFFFFF"/>
                      </a:gs>
                      <a:gs pos="100000">
                        <a:srgbClr val="FFFFFF"/>
                      </a:gs>
                    </a:gsLst>
                    <a:lin ang="5400000" scaled="0"/>
                  </a:gradFill>
                  <a:ea typeface="Segoe UI" pitchFamily="34" charset="0"/>
                  <a:cs typeface="Segoe UI" pitchFamily="34" charset="0"/>
                </a:rPr>
                <a:t>Role based </a:t>
              </a:r>
              <a:br>
                <a:rPr lang="en-US" dirty="0" smtClean="0">
                  <a:gradFill>
                    <a:gsLst>
                      <a:gs pos="0">
                        <a:srgbClr val="FFFFFF"/>
                      </a:gs>
                      <a:gs pos="100000">
                        <a:srgbClr val="FFFFFF"/>
                      </a:gs>
                    </a:gsLst>
                    <a:lin ang="5400000" scaled="0"/>
                  </a:gradFill>
                  <a:ea typeface="Segoe UI" pitchFamily="34" charset="0"/>
                  <a:cs typeface="Segoe UI" pitchFamily="34" charset="0"/>
                </a:rPr>
              </a:br>
              <a:r>
                <a:rPr lang="en-US" dirty="0" smtClean="0">
                  <a:gradFill>
                    <a:gsLst>
                      <a:gs pos="0">
                        <a:srgbClr val="FFFFFF"/>
                      </a:gs>
                      <a:gs pos="100000">
                        <a:srgbClr val="FFFFFF"/>
                      </a:gs>
                    </a:gsLst>
                    <a:lin ang="5400000" scaled="0"/>
                  </a:gradFill>
                  <a:ea typeface="Segoe UI" pitchFamily="34" charset="0"/>
                  <a:cs typeface="Segoe UI" pitchFamily="34" charset="0"/>
                </a:rPr>
                <a:t>access control </a:t>
              </a:r>
              <a:endParaRPr lang="en-US" dirty="0">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2" descr="W:\Open Engagements\Productivity\MS-Unified Communications\#1601 BizProd MOD Team Core Content Work\New Iconography\Words\Draft\060712_words\Lock_0607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3884" y="2086077"/>
              <a:ext cx="648707" cy="6499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7008560" y="2174619"/>
            <a:ext cx="1301940" cy="760815"/>
            <a:chOff x="7008560" y="2174619"/>
            <a:chExt cx="1301940" cy="760815"/>
          </a:xfrm>
        </p:grpSpPr>
        <p:cxnSp>
          <p:nvCxnSpPr>
            <p:cNvPr id="18" name="Straight Connector 17"/>
            <p:cNvCxnSpPr>
              <a:stCxn id="5" idx="1"/>
              <a:endCxn id="15" idx="3"/>
            </p:cNvCxnSpPr>
            <p:nvPr/>
          </p:nvCxnSpPr>
          <p:spPr>
            <a:xfrm flipH="1" flipV="1">
              <a:off x="7008560" y="2935433"/>
              <a:ext cx="1301940"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008560" y="2174619"/>
              <a:ext cx="1301940" cy="646331"/>
            </a:xfrm>
            <a:prstGeom prst="rect">
              <a:avLst/>
            </a:prstGeom>
          </p:spPr>
          <p:txBody>
            <a:bodyPr wrap="square" lIns="0" tIns="0" rIns="0" bIns="0" anchor="ctr">
              <a:spAutoFit/>
            </a:bodyPr>
            <a:lstStyle/>
            <a:p>
              <a:pPr algn="ctr" defTabSz="930457">
                <a:spcBef>
                  <a:spcPct val="20000"/>
                </a:spcBef>
                <a:buSzPct val="90000"/>
              </a:pPr>
              <a:r>
                <a:rPr lang="en-US" sz="1400" dirty="0"/>
                <a:t>O365 </a:t>
              </a:r>
              <a:r>
                <a:rPr lang="en-US" sz="1400" dirty="0" smtClean="0"/>
                <a:t>Admin</a:t>
              </a:r>
              <a:br>
                <a:rPr lang="en-US" sz="1400" dirty="0" smtClean="0"/>
              </a:br>
              <a:r>
                <a:rPr lang="en-US" sz="1400" dirty="0" smtClean="0"/>
                <a:t>requests </a:t>
              </a:r>
              <a:br>
                <a:rPr lang="en-US" sz="1400" dirty="0" smtClean="0"/>
              </a:br>
              <a:r>
                <a:rPr lang="en-US" sz="1400" dirty="0" smtClean="0"/>
                <a:t>access</a:t>
              </a:r>
              <a:endParaRPr lang="en-US" sz="1400" dirty="0"/>
            </a:p>
          </p:txBody>
        </p:sp>
      </p:grpSp>
      <p:grpSp>
        <p:nvGrpSpPr>
          <p:cNvPr id="40" name="Group 39"/>
          <p:cNvGrpSpPr/>
          <p:nvPr/>
        </p:nvGrpSpPr>
        <p:grpSpPr>
          <a:xfrm>
            <a:off x="4113215" y="2174619"/>
            <a:ext cx="1314700" cy="760814"/>
            <a:chOff x="4113215" y="2174619"/>
            <a:chExt cx="1314700" cy="760814"/>
          </a:xfrm>
        </p:grpSpPr>
        <p:cxnSp>
          <p:nvCxnSpPr>
            <p:cNvPr id="21" name="Straight Connector 20"/>
            <p:cNvCxnSpPr>
              <a:stCxn id="15" idx="1"/>
            </p:cNvCxnSpPr>
            <p:nvPr/>
          </p:nvCxnSpPr>
          <p:spPr>
            <a:xfrm flipH="1">
              <a:off x="4113215" y="2935433"/>
              <a:ext cx="131470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119593" y="2174619"/>
              <a:ext cx="1222908" cy="646331"/>
            </a:xfrm>
            <a:prstGeom prst="rect">
              <a:avLst/>
            </a:prstGeom>
          </p:spPr>
          <p:txBody>
            <a:bodyPr wrap="square" lIns="0" tIns="0" rIns="0" bIns="0" anchor="ctr">
              <a:spAutoFit/>
            </a:bodyPr>
            <a:lstStyle/>
            <a:p>
              <a:pPr algn="ctr" defTabSz="930457">
                <a:spcBef>
                  <a:spcPct val="20000"/>
                </a:spcBef>
                <a:buSzPct val="90000"/>
              </a:pPr>
              <a:r>
                <a:rPr lang="en-US" sz="1400" dirty="0"/>
                <a:t>Grants temporary </a:t>
              </a:r>
              <a:r>
                <a:rPr lang="en-US" sz="1400" dirty="0" smtClean="0"/>
                <a:t>privilege</a:t>
              </a:r>
              <a:endParaRPr lang="en-US" sz="1400" dirty="0"/>
            </a:p>
          </p:txBody>
        </p:sp>
      </p:grpSp>
      <p:sp>
        <p:nvSpPr>
          <p:cNvPr id="35" name="Rectangle 34"/>
          <p:cNvSpPr/>
          <p:nvPr/>
        </p:nvSpPr>
        <p:spPr bwMode="auto">
          <a:xfrm>
            <a:off x="3409864" y="4684888"/>
            <a:ext cx="5616746" cy="20381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ts val="600"/>
              </a:spcAft>
            </a:pPr>
            <a:r>
              <a:rPr lang="en-US" sz="2000" dirty="0">
                <a:gradFill>
                  <a:gsLst>
                    <a:gs pos="0">
                      <a:srgbClr val="FFFFFF"/>
                    </a:gs>
                    <a:gs pos="100000">
                      <a:srgbClr val="FFFFFF"/>
                    </a:gs>
                  </a:gsLst>
                  <a:lin ang="5400000" scaled="0"/>
                </a:gradFill>
                <a:ea typeface="Segoe UI" pitchFamily="34" charset="0"/>
                <a:cs typeface="Segoe UI" pitchFamily="34" charset="0"/>
              </a:rPr>
              <a:t>Grants least privilege required to </a:t>
            </a:r>
            <a:r>
              <a:rPr lang="en-US" sz="2000" dirty="0" smtClean="0">
                <a:gradFill>
                  <a:gsLst>
                    <a:gs pos="0">
                      <a:srgbClr val="FFFFFF"/>
                    </a:gs>
                    <a:gs pos="100000">
                      <a:srgbClr val="FFFFFF"/>
                    </a:gs>
                  </a:gsLst>
                  <a:lin ang="5400000" scaled="0"/>
                </a:gradFill>
                <a:ea typeface="Segoe UI" pitchFamily="34" charset="0"/>
                <a:cs typeface="Segoe UI" pitchFamily="34" charset="0"/>
              </a:rPr>
              <a:t>complete task.</a:t>
            </a:r>
          </a:p>
          <a:p>
            <a:pPr defTabSz="932472" fontAlgn="base">
              <a:lnSpc>
                <a:spcPct val="90000"/>
              </a:lnSpc>
              <a:spcBef>
                <a:spcPct val="0"/>
              </a:spcBef>
              <a:spcAft>
                <a:spcPts val="1200"/>
              </a:spcAft>
            </a:pPr>
            <a:r>
              <a:rPr lang="en-US" sz="2000" dirty="0" smtClean="0">
                <a:gradFill>
                  <a:gsLst>
                    <a:gs pos="0">
                      <a:srgbClr val="FFFFFF"/>
                    </a:gs>
                    <a:gs pos="100000">
                      <a:srgbClr val="FFFFFF"/>
                    </a:gs>
                  </a:gsLst>
                  <a:lin ang="5400000" scaled="0"/>
                </a:gradFill>
                <a:ea typeface="Segoe UI" pitchFamily="34" charset="0"/>
                <a:cs typeface="Segoe UI" pitchFamily="34" charset="0"/>
              </a:rPr>
              <a:t>Verify eligibility by checking if</a:t>
            </a:r>
          </a:p>
          <a:p>
            <a:pPr marL="515938" indent="-279400" defTabSz="932472" fontAlgn="base">
              <a:lnSpc>
                <a:spcPct val="90000"/>
              </a:lnSpc>
              <a:spcBef>
                <a:spcPct val="0"/>
              </a:spcBef>
              <a:spcAft>
                <a:spcPts val="600"/>
              </a:spcAft>
              <a:buFont typeface="+mj-lt"/>
              <a:buAutoNum type="arabicPeriod"/>
            </a:pPr>
            <a:r>
              <a:rPr lang="en-US" dirty="0" smtClean="0">
                <a:solidFill>
                  <a:schemeClr val="tx2"/>
                </a:solidFill>
              </a:rPr>
              <a:t>Background </a:t>
            </a:r>
            <a:r>
              <a:rPr lang="en-US" dirty="0">
                <a:solidFill>
                  <a:schemeClr val="tx2"/>
                </a:solidFill>
              </a:rPr>
              <a:t>Check Completed</a:t>
            </a:r>
          </a:p>
          <a:p>
            <a:pPr marL="515938" indent="-279400" defTabSz="932472" fontAlgn="base">
              <a:lnSpc>
                <a:spcPct val="90000"/>
              </a:lnSpc>
              <a:spcBef>
                <a:spcPct val="0"/>
              </a:spcBef>
              <a:spcAft>
                <a:spcPts val="600"/>
              </a:spcAft>
              <a:buFont typeface="+mj-lt"/>
              <a:buAutoNum type="arabicPeriod"/>
            </a:pPr>
            <a:r>
              <a:rPr lang="en-US" dirty="0">
                <a:solidFill>
                  <a:schemeClr val="tx2"/>
                </a:solidFill>
              </a:rPr>
              <a:t>Fingerprinting Completed</a:t>
            </a:r>
          </a:p>
          <a:p>
            <a:pPr marL="515938" indent="-279400" defTabSz="932472" fontAlgn="base">
              <a:lnSpc>
                <a:spcPct val="90000"/>
              </a:lnSpc>
              <a:spcBef>
                <a:spcPct val="0"/>
              </a:spcBef>
              <a:spcAft>
                <a:spcPts val="600"/>
              </a:spcAft>
              <a:buFont typeface="+mj-lt"/>
              <a:buAutoNum type="arabicPeriod"/>
            </a:pPr>
            <a:r>
              <a:rPr lang="en-US" dirty="0">
                <a:solidFill>
                  <a:schemeClr val="tx2"/>
                </a:solidFill>
              </a:rPr>
              <a:t>Security Training </a:t>
            </a:r>
            <a:r>
              <a:rPr lang="en-US" dirty="0" smtClean="0">
                <a:solidFill>
                  <a:schemeClr val="tx2"/>
                </a:solidFill>
              </a:rPr>
              <a:t>Completed</a:t>
            </a:r>
            <a:endParaRPr lang="en-US" dirty="0">
              <a:solidFill>
                <a:schemeClr val="tx2"/>
              </a:solidFill>
            </a:endParaRPr>
          </a:p>
        </p:txBody>
      </p:sp>
      <p:sp>
        <p:nvSpPr>
          <p:cNvPr id="36" name="Straight Connector 1024003"/>
          <p:cNvSpPr>
            <a:spLocks noChangeShapeType="1"/>
          </p:cNvSpPr>
          <p:nvPr/>
        </p:nvSpPr>
        <p:spPr bwMode="auto">
          <a:xfrm>
            <a:off x="6224918" y="3881778"/>
            <a:ext cx="0" cy="803111"/>
          </a:xfrm>
          <a:prstGeom prst="line">
            <a:avLst/>
          </a:prstGeom>
          <a:ln w="28575">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lIns="93258" tIns="46629" rIns="93258" bIns="46629"/>
          <a:lstStyle/>
          <a:p>
            <a:endParaRPr lang="en-US" sz="1836" dirty="0">
              <a:ln>
                <a:solidFill>
                  <a:schemeClr val="accent3"/>
                </a:solidFill>
              </a:ln>
            </a:endParaRPr>
          </a:p>
        </p:txBody>
      </p:sp>
    </p:spTree>
    <p:extLst>
      <p:ext uri="{BB962C8B-B14F-4D97-AF65-F5344CB8AC3E}">
        <p14:creationId xmlns:p14="http://schemas.microsoft.com/office/powerpoint/2010/main" val="291516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right)">
                                      <p:cBhvr>
                                        <p:cTn id="16" dur="500"/>
                                        <p:tgtEl>
                                          <p:spTgt spid="3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right)">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security best practices</a:t>
            </a:r>
            <a:endParaRPr lang="en-US" dirty="0"/>
          </a:p>
        </p:txBody>
      </p:sp>
      <p:grpSp>
        <p:nvGrpSpPr>
          <p:cNvPr id="24" name="Group 23"/>
          <p:cNvGrpSpPr/>
          <p:nvPr/>
        </p:nvGrpSpPr>
        <p:grpSpPr>
          <a:xfrm>
            <a:off x="7443965" y="2294504"/>
            <a:ext cx="3574701" cy="3592257"/>
            <a:chOff x="8353735" y="3118689"/>
            <a:chExt cx="3574701" cy="3592257"/>
          </a:xfrm>
        </p:grpSpPr>
        <p:sp>
          <p:nvSpPr>
            <p:cNvPr id="20" name="Oval 19"/>
            <p:cNvSpPr/>
            <p:nvPr/>
          </p:nvSpPr>
          <p:spPr bwMode="auto">
            <a:xfrm>
              <a:off x="8353735" y="3136473"/>
              <a:ext cx="3574473" cy="3574473"/>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Freeform 37"/>
            <p:cNvSpPr>
              <a:spLocks/>
            </p:cNvSpPr>
            <p:nvPr/>
          </p:nvSpPr>
          <p:spPr bwMode="auto">
            <a:xfrm>
              <a:off x="9041125" y="4246305"/>
              <a:ext cx="5773"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FFFFFF"/>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Rectangle 38"/>
            <p:cNvSpPr>
              <a:spLocks noChangeArrowheads="1"/>
            </p:cNvSpPr>
            <p:nvPr/>
          </p:nvSpPr>
          <p:spPr bwMode="auto">
            <a:xfrm>
              <a:off x="9041125" y="4246305"/>
              <a:ext cx="1444" cy="1443"/>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39"/>
            <p:cNvSpPr>
              <a:spLocks/>
            </p:cNvSpPr>
            <p:nvPr/>
          </p:nvSpPr>
          <p:spPr bwMode="auto">
            <a:xfrm>
              <a:off x="9041125" y="4246305"/>
              <a:ext cx="5773" cy="4329"/>
            </a:xfrm>
            <a:custGeom>
              <a:avLst/>
              <a:gdLst>
                <a:gd name="T0" fmla="*/ 0 w 4"/>
                <a:gd name="T1" fmla="*/ 0 h 3"/>
                <a:gd name="T2" fmla="*/ 0 w 4"/>
                <a:gd name="T3" fmla="*/ 3 h 3"/>
                <a:gd name="T4" fmla="*/ 4 w 4"/>
                <a:gd name="T5" fmla="*/ 0 h 3"/>
                <a:gd name="T6" fmla="*/ 0 w 4"/>
                <a:gd name="T7" fmla="*/ 0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0" y="3"/>
                  </a:lnTo>
                  <a:lnTo>
                    <a:pt x="4" y="0"/>
                  </a:lnTo>
                  <a:lnTo>
                    <a:pt x="0" y="0"/>
                  </a:lnTo>
                  <a:lnTo>
                    <a:pt x="0" y="0"/>
                  </a:lnTo>
                  <a:close/>
                </a:path>
              </a:pathLst>
            </a:custGeom>
            <a:solidFill>
              <a:srgbClr val="FFFFFF"/>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Rectangle 40"/>
            <p:cNvSpPr>
              <a:spLocks noChangeArrowheads="1"/>
            </p:cNvSpPr>
            <p:nvPr/>
          </p:nvSpPr>
          <p:spPr bwMode="auto">
            <a:xfrm>
              <a:off x="9041125" y="4246305"/>
              <a:ext cx="1444" cy="1443"/>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a:xfrm>
              <a:off x="8358529" y="3118689"/>
              <a:ext cx="3569907" cy="3569907"/>
              <a:chOff x="6927272" y="2115528"/>
              <a:chExt cx="3926898" cy="3926898"/>
            </a:xfrm>
          </p:grpSpPr>
          <p:sp>
            <p:nvSpPr>
              <p:cNvPr id="8" name="Freeform 41"/>
              <p:cNvSpPr>
                <a:spLocks/>
              </p:cNvSpPr>
              <p:nvPr/>
            </p:nvSpPr>
            <p:spPr bwMode="auto">
              <a:xfrm>
                <a:off x="8889999" y="2115528"/>
                <a:ext cx="1702955" cy="1964170"/>
              </a:xfrm>
              <a:custGeom>
                <a:avLst/>
                <a:gdLst>
                  <a:gd name="T0" fmla="*/ 1180 w 1180"/>
                  <a:gd name="T1" fmla="*/ 680 h 1361"/>
                  <a:gd name="T2" fmla="*/ 1180 w 1180"/>
                  <a:gd name="T3" fmla="*/ 680 h 1361"/>
                  <a:gd name="T4" fmla="*/ 1134 w 1180"/>
                  <a:gd name="T5" fmla="*/ 606 h 1361"/>
                  <a:gd name="T6" fmla="*/ 1084 w 1180"/>
                  <a:gd name="T7" fmla="*/ 535 h 1361"/>
                  <a:gd name="T8" fmla="*/ 1028 w 1180"/>
                  <a:gd name="T9" fmla="*/ 468 h 1361"/>
                  <a:gd name="T10" fmla="*/ 968 w 1180"/>
                  <a:gd name="T11" fmla="*/ 404 h 1361"/>
                  <a:gd name="T12" fmla="*/ 904 w 1180"/>
                  <a:gd name="T13" fmla="*/ 344 h 1361"/>
                  <a:gd name="T14" fmla="*/ 836 w 1180"/>
                  <a:gd name="T15" fmla="*/ 287 h 1361"/>
                  <a:gd name="T16" fmla="*/ 766 w 1180"/>
                  <a:gd name="T17" fmla="*/ 234 h 1361"/>
                  <a:gd name="T18" fmla="*/ 691 w 1180"/>
                  <a:gd name="T19" fmla="*/ 188 h 1361"/>
                  <a:gd name="T20" fmla="*/ 613 w 1180"/>
                  <a:gd name="T21" fmla="*/ 146 h 1361"/>
                  <a:gd name="T22" fmla="*/ 535 w 1180"/>
                  <a:gd name="T23" fmla="*/ 107 h 1361"/>
                  <a:gd name="T24" fmla="*/ 450 w 1180"/>
                  <a:gd name="T25" fmla="*/ 75 h 1361"/>
                  <a:gd name="T26" fmla="*/ 365 w 1180"/>
                  <a:gd name="T27" fmla="*/ 50 h 1361"/>
                  <a:gd name="T28" fmla="*/ 277 w 1180"/>
                  <a:gd name="T29" fmla="*/ 29 h 1361"/>
                  <a:gd name="T30" fmla="*/ 188 w 1180"/>
                  <a:gd name="T31" fmla="*/ 11 h 1361"/>
                  <a:gd name="T32" fmla="*/ 93 w 1180"/>
                  <a:gd name="T33" fmla="*/ 0 h 1361"/>
                  <a:gd name="T34" fmla="*/ 0 w 1180"/>
                  <a:gd name="T35" fmla="*/ 0 h 1361"/>
                  <a:gd name="T36" fmla="*/ 0 w 1180"/>
                  <a:gd name="T37" fmla="*/ 1361 h 1361"/>
                  <a:gd name="T38" fmla="*/ 1180 w 1180"/>
                  <a:gd name="T39" fmla="*/ 68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0" h="1361">
                    <a:moveTo>
                      <a:pt x="1180" y="680"/>
                    </a:moveTo>
                    <a:lnTo>
                      <a:pt x="1180" y="680"/>
                    </a:lnTo>
                    <a:lnTo>
                      <a:pt x="1134" y="606"/>
                    </a:lnTo>
                    <a:lnTo>
                      <a:pt x="1084" y="535"/>
                    </a:lnTo>
                    <a:lnTo>
                      <a:pt x="1028" y="468"/>
                    </a:lnTo>
                    <a:lnTo>
                      <a:pt x="968" y="404"/>
                    </a:lnTo>
                    <a:lnTo>
                      <a:pt x="904" y="344"/>
                    </a:lnTo>
                    <a:lnTo>
                      <a:pt x="836" y="287"/>
                    </a:lnTo>
                    <a:lnTo>
                      <a:pt x="766" y="234"/>
                    </a:lnTo>
                    <a:lnTo>
                      <a:pt x="691" y="188"/>
                    </a:lnTo>
                    <a:lnTo>
                      <a:pt x="613" y="146"/>
                    </a:lnTo>
                    <a:lnTo>
                      <a:pt x="535" y="107"/>
                    </a:lnTo>
                    <a:lnTo>
                      <a:pt x="450" y="75"/>
                    </a:lnTo>
                    <a:lnTo>
                      <a:pt x="365" y="50"/>
                    </a:lnTo>
                    <a:lnTo>
                      <a:pt x="277" y="29"/>
                    </a:lnTo>
                    <a:lnTo>
                      <a:pt x="188" y="11"/>
                    </a:lnTo>
                    <a:lnTo>
                      <a:pt x="93" y="0"/>
                    </a:lnTo>
                    <a:lnTo>
                      <a:pt x="0" y="0"/>
                    </a:lnTo>
                    <a:lnTo>
                      <a:pt x="0" y="1361"/>
                    </a:lnTo>
                    <a:lnTo>
                      <a:pt x="1180" y="68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42"/>
              <p:cNvSpPr>
                <a:spLocks/>
              </p:cNvSpPr>
              <p:nvPr/>
            </p:nvSpPr>
            <p:spPr bwMode="auto">
              <a:xfrm>
                <a:off x="8889999" y="3096891"/>
                <a:ext cx="1964171" cy="1968500"/>
              </a:xfrm>
              <a:custGeom>
                <a:avLst/>
                <a:gdLst>
                  <a:gd name="T0" fmla="*/ 0 w 1361"/>
                  <a:gd name="T1" fmla="*/ 681 h 1364"/>
                  <a:gd name="T2" fmla="*/ 1177 w 1361"/>
                  <a:gd name="T3" fmla="*/ 1364 h 1364"/>
                  <a:gd name="T4" fmla="*/ 1177 w 1361"/>
                  <a:gd name="T5" fmla="*/ 1364 h 1364"/>
                  <a:gd name="T6" fmla="*/ 1219 w 1361"/>
                  <a:gd name="T7" fmla="*/ 1290 h 1364"/>
                  <a:gd name="T8" fmla="*/ 1254 w 1361"/>
                  <a:gd name="T9" fmla="*/ 1208 h 1364"/>
                  <a:gd name="T10" fmla="*/ 1286 w 1361"/>
                  <a:gd name="T11" fmla="*/ 1127 h 1364"/>
                  <a:gd name="T12" fmla="*/ 1315 w 1361"/>
                  <a:gd name="T13" fmla="*/ 1042 h 1364"/>
                  <a:gd name="T14" fmla="*/ 1336 w 1361"/>
                  <a:gd name="T15" fmla="*/ 953 h 1364"/>
                  <a:gd name="T16" fmla="*/ 1350 w 1361"/>
                  <a:gd name="T17" fmla="*/ 865 h 1364"/>
                  <a:gd name="T18" fmla="*/ 1361 w 1361"/>
                  <a:gd name="T19" fmla="*/ 773 h 1364"/>
                  <a:gd name="T20" fmla="*/ 1361 w 1361"/>
                  <a:gd name="T21" fmla="*/ 681 h 1364"/>
                  <a:gd name="T22" fmla="*/ 1361 w 1361"/>
                  <a:gd name="T23" fmla="*/ 681 h 1364"/>
                  <a:gd name="T24" fmla="*/ 1361 w 1361"/>
                  <a:gd name="T25" fmla="*/ 588 h 1364"/>
                  <a:gd name="T26" fmla="*/ 1350 w 1361"/>
                  <a:gd name="T27" fmla="*/ 500 h 1364"/>
                  <a:gd name="T28" fmla="*/ 1336 w 1361"/>
                  <a:gd name="T29" fmla="*/ 411 h 1364"/>
                  <a:gd name="T30" fmla="*/ 1315 w 1361"/>
                  <a:gd name="T31" fmla="*/ 323 h 1364"/>
                  <a:gd name="T32" fmla="*/ 1290 w 1361"/>
                  <a:gd name="T33" fmla="*/ 238 h 1364"/>
                  <a:gd name="T34" fmla="*/ 1258 w 1361"/>
                  <a:gd name="T35" fmla="*/ 156 h 1364"/>
                  <a:gd name="T36" fmla="*/ 1223 w 1361"/>
                  <a:gd name="T37" fmla="*/ 78 h 1364"/>
                  <a:gd name="T38" fmla="*/ 1180 w 1361"/>
                  <a:gd name="T39" fmla="*/ 0 h 1364"/>
                  <a:gd name="T40" fmla="*/ 0 w 1361"/>
                  <a:gd name="T41" fmla="*/ 681 h 1364"/>
                  <a:gd name="T42" fmla="*/ 0 w 1361"/>
                  <a:gd name="T43" fmla="*/ 681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1" h="1364">
                    <a:moveTo>
                      <a:pt x="0" y="681"/>
                    </a:moveTo>
                    <a:lnTo>
                      <a:pt x="1177" y="1364"/>
                    </a:lnTo>
                    <a:lnTo>
                      <a:pt x="1177" y="1364"/>
                    </a:lnTo>
                    <a:lnTo>
                      <a:pt x="1219" y="1290"/>
                    </a:lnTo>
                    <a:lnTo>
                      <a:pt x="1254" y="1208"/>
                    </a:lnTo>
                    <a:lnTo>
                      <a:pt x="1286" y="1127"/>
                    </a:lnTo>
                    <a:lnTo>
                      <a:pt x="1315" y="1042"/>
                    </a:lnTo>
                    <a:lnTo>
                      <a:pt x="1336" y="953"/>
                    </a:lnTo>
                    <a:lnTo>
                      <a:pt x="1350" y="865"/>
                    </a:lnTo>
                    <a:lnTo>
                      <a:pt x="1361" y="773"/>
                    </a:lnTo>
                    <a:lnTo>
                      <a:pt x="1361" y="681"/>
                    </a:lnTo>
                    <a:lnTo>
                      <a:pt x="1361" y="681"/>
                    </a:lnTo>
                    <a:lnTo>
                      <a:pt x="1361" y="588"/>
                    </a:lnTo>
                    <a:lnTo>
                      <a:pt x="1350" y="500"/>
                    </a:lnTo>
                    <a:lnTo>
                      <a:pt x="1336" y="411"/>
                    </a:lnTo>
                    <a:lnTo>
                      <a:pt x="1315" y="323"/>
                    </a:lnTo>
                    <a:lnTo>
                      <a:pt x="1290" y="238"/>
                    </a:lnTo>
                    <a:lnTo>
                      <a:pt x="1258" y="156"/>
                    </a:lnTo>
                    <a:lnTo>
                      <a:pt x="1223" y="78"/>
                    </a:lnTo>
                    <a:lnTo>
                      <a:pt x="1180" y="0"/>
                    </a:lnTo>
                    <a:lnTo>
                      <a:pt x="0" y="681"/>
                    </a:lnTo>
                    <a:lnTo>
                      <a:pt x="0" y="681"/>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44"/>
              <p:cNvSpPr>
                <a:spLocks/>
              </p:cNvSpPr>
              <p:nvPr/>
            </p:nvSpPr>
            <p:spPr bwMode="auto">
              <a:xfrm>
                <a:off x="6927272" y="3092562"/>
                <a:ext cx="1962727" cy="1968500"/>
              </a:xfrm>
              <a:custGeom>
                <a:avLst/>
                <a:gdLst>
                  <a:gd name="T0" fmla="*/ 184 w 1360"/>
                  <a:gd name="T1" fmla="*/ 0 h 1364"/>
                  <a:gd name="T2" fmla="*/ 184 w 1360"/>
                  <a:gd name="T3" fmla="*/ 0 h 1364"/>
                  <a:gd name="T4" fmla="*/ 142 w 1360"/>
                  <a:gd name="T5" fmla="*/ 74 h 1364"/>
                  <a:gd name="T6" fmla="*/ 106 w 1360"/>
                  <a:gd name="T7" fmla="*/ 156 h 1364"/>
                  <a:gd name="T8" fmla="*/ 74 w 1360"/>
                  <a:gd name="T9" fmla="*/ 237 h 1364"/>
                  <a:gd name="T10" fmla="*/ 46 w 1360"/>
                  <a:gd name="T11" fmla="*/ 322 h 1364"/>
                  <a:gd name="T12" fmla="*/ 25 w 1360"/>
                  <a:gd name="T13" fmla="*/ 411 h 1364"/>
                  <a:gd name="T14" fmla="*/ 11 w 1360"/>
                  <a:gd name="T15" fmla="*/ 499 h 1364"/>
                  <a:gd name="T16" fmla="*/ 0 w 1360"/>
                  <a:gd name="T17" fmla="*/ 591 h 1364"/>
                  <a:gd name="T18" fmla="*/ 0 w 1360"/>
                  <a:gd name="T19" fmla="*/ 684 h 1364"/>
                  <a:gd name="T20" fmla="*/ 0 w 1360"/>
                  <a:gd name="T21" fmla="*/ 684 h 1364"/>
                  <a:gd name="T22" fmla="*/ 0 w 1360"/>
                  <a:gd name="T23" fmla="*/ 776 h 1364"/>
                  <a:gd name="T24" fmla="*/ 11 w 1360"/>
                  <a:gd name="T25" fmla="*/ 864 h 1364"/>
                  <a:gd name="T26" fmla="*/ 25 w 1360"/>
                  <a:gd name="T27" fmla="*/ 953 h 1364"/>
                  <a:gd name="T28" fmla="*/ 46 w 1360"/>
                  <a:gd name="T29" fmla="*/ 1041 h 1364"/>
                  <a:gd name="T30" fmla="*/ 71 w 1360"/>
                  <a:gd name="T31" fmla="*/ 1126 h 1364"/>
                  <a:gd name="T32" fmla="*/ 103 w 1360"/>
                  <a:gd name="T33" fmla="*/ 1208 h 1364"/>
                  <a:gd name="T34" fmla="*/ 138 w 1360"/>
                  <a:gd name="T35" fmla="*/ 1286 h 1364"/>
                  <a:gd name="T36" fmla="*/ 181 w 1360"/>
                  <a:gd name="T37" fmla="*/ 1364 h 1364"/>
                  <a:gd name="T38" fmla="*/ 1360 w 1360"/>
                  <a:gd name="T39" fmla="*/ 684 h 1364"/>
                  <a:gd name="T40" fmla="*/ 184 w 1360"/>
                  <a:gd name="T41" fmla="*/ 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0" h="1364">
                    <a:moveTo>
                      <a:pt x="184" y="0"/>
                    </a:moveTo>
                    <a:lnTo>
                      <a:pt x="184" y="0"/>
                    </a:lnTo>
                    <a:lnTo>
                      <a:pt x="142" y="74"/>
                    </a:lnTo>
                    <a:lnTo>
                      <a:pt x="106" y="156"/>
                    </a:lnTo>
                    <a:lnTo>
                      <a:pt x="74" y="237"/>
                    </a:lnTo>
                    <a:lnTo>
                      <a:pt x="46" y="322"/>
                    </a:lnTo>
                    <a:lnTo>
                      <a:pt x="25" y="411"/>
                    </a:lnTo>
                    <a:lnTo>
                      <a:pt x="11" y="499"/>
                    </a:lnTo>
                    <a:lnTo>
                      <a:pt x="0" y="591"/>
                    </a:lnTo>
                    <a:lnTo>
                      <a:pt x="0" y="684"/>
                    </a:lnTo>
                    <a:lnTo>
                      <a:pt x="0" y="684"/>
                    </a:lnTo>
                    <a:lnTo>
                      <a:pt x="0" y="776"/>
                    </a:lnTo>
                    <a:lnTo>
                      <a:pt x="11" y="864"/>
                    </a:lnTo>
                    <a:lnTo>
                      <a:pt x="25" y="953"/>
                    </a:lnTo>
                    <a:lnTo>
                      <a:pt x="46" y="1041"/>
                    </a:lnTo>
                    <a:lnTo>
                      <a:pt x="71" y="1126"/>
                    </a:lnTo>
                    <a:lnTo>
                      <a:pt x="103" y="1208"/>
                    </a:lnTo>
                    <a:lnTo>
                      <a:pt x="138" y="1286"/>
                    </a:lnTo>
                    <a:lnTo>
                      <a:pt x="181" y="1364"/>
                    </a:lnTo>
                    <a:lnTo>
                      <a:pt x="1360" y="684"/>
                    </a:lnTo>
                    <a:lnTo>
                      <a:pt x="184" y="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5"/>
              <p:cNvSpPr>
                <a:spLocks/>
              </p:cNvSpPr>
              <p:nvPr/>
            </p:nvSpPr>
            <p:spPr bwMode="auto">
              <a:xfrm>
                <a:off x="8889999" y="4079699"/>
                <a:ext cx="1698626" cy="1962727"/>
              </a:xfrm>
              <a:custGeom>
                <a:avLst/>
                <a:gdLst>
                  <a:gd name="T0" fmla="*/ 1177 w 1177"/>
                  <a:gd name="T1" fmla="*/ 683 h 1360"/>
                  <a:gd name="T2" fmla="*/ 0 w 1177"/>
                  <a:gd name="T3" fmla="*/ 0 h 1360"/>
                  <a:gd name="T4" fmla="*/ 0 w 1177"/>
                  <a:gd name="T5" fmla="*/ 1360 h 1360"/>
                  <a:gd name="T6" fmla="*/ 0 w 1177"/>
                  <a:gd name="T7" fmla="*/ 1360 h 1360"/>
                  <a:gd name="T8" fmla="*/ 93 w 1177"/>
                  <a:gd name="T9" fmla="*/ 1360 h 1360"/>
                  <a:gd name="T10" fmla="*/ 185 w 1177"/>
                  <a:gd name="T11" fmla="*/ 1349 h 1360"/>
                  <a:gd name="T12" fmla="*/ 277 w 1177"/>
                  <a:gd name="T13" fmla="*/ 1335 h 1360"/>
                  <a:gd name="T14" fmla="*/ 362 w 1177"/>
                  <a:gd name="T15" fmla="*/ 1314 h 1360"/>
                  <a:gd name="T16" fmla="*/ 447 w 1177"/>
                  <a:gd name="T17" fmla="*/ 1286 h 1360"/>
                  <a:gd name="T18" fmla="*/ 532 w 1177"/>
                  <a:gd name="T19" fmla="*/ 1254 h 1360"/>
                  <a:gd name="T20" fmla="*/ 613 w 1177"/>
                  <a:gd name="T21" fmla="*/ 1218 h 1360"/>
                  <a:gd name="T22" fmla="*/ 688 w 1177"/>
                  <a:gd name="T23" fmla="*/ 1176 h 1360"/>
                  <a:gd name="T24" fmla="*/ 762 w 1177"/>
                  <a:gd name="T25" fmla="*/ 1130 h 1360"/>
                  <a:gd name="T26" fmla="*/ 833 w 1177"/>
                  <a:gd name="T27" fmla="*/ 1077 h 1360"/>
                  <a:gd name="T28" fmla="*/ 900 w 1177"/>
                  <a:gd name="T29" fmla="*/ 1020 h 1360"/>
                  <a:gd name="T30" fmla="*/ 964 w 1177"/>
                  <a:gd name="T31" fmla="*/ 960 h 1360"/>
                  <a:gd name="T32" fmla="*/ 1024 w 1177"/>
                  <a:gd name="T33" fmla="*/ 896 h 1360"/>
                  <a:gd name="T34" fmla="*/ 1081 w 1177"/>
                  <a:gd name="T35" fmla="*/ 829 h 1360"/>
                  <a:gd name="T36" fmla="*/ 1130 w 1177"/>
                  <a:gd name="T37" fmla="*/ 758 h 1360"/>
                  <a:gd name="T38" fmla="*/ 1177 w 1177"/>
                  <a:gd name="T39" fmla="*/ 683 h 1360"/>
                  <a:gd name="T40" fmla="*/ 1177 w 1177"/>
                  <a:gd name="T41" fmla="*/ 683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7" h="1360">
                    <a:moveTo>
                      <a:pt x="1177" y="683"/>
                    </a:moveTo>
                    <a:lnTo>
                      <a:pt x="0" y="0"/>
                    </a:lnTo>
                    <a:lnTo>
                      <a:pt x="0" y="1360"/>
                    </a:lnTo>
                    <a:lnTo>
                      <a:pt x="0" y="1360"/>
                    </a:lnTo>
                    <a:lnTo>
                      <a:pt x="93" y="1360"/>
                    </a:lnTo>
                    <a:lnTo>
                      <a:pt x="185" y="1349"/>
                    </a:lnTo>
                    <a:lnTo>
                      <a:pt x="277" y="1335"/>
                    </a:lnTo>
                    <a:lnTo>
                      <a:pt x="362" y="1314"/>
                    </a:lnTo>
                    <a:lnTo>
                      <a:pt x="447" y="1286"/>
                    </a:lnTo>
                    <a:lnTo>
                      <a:pt x="532" y="1254"/>
                    </a:lnTo>
                    <a:lnTo>
                      <a:pt x="613" y="1218"/>
                    </a:lnTo>
                    <a:lnTo>
                      <a:pt x="688" y="1176"/>
                    </a:lnTo>
                    <a:lnTo>
                      <a:pt x="762" y="1130"/>
                    </a:lnTo>
                    <a:lnTo>
                      <a:pt x="833" y="1077"/>
                    </a:lnTo>
                    <a:lnTo>
                      <a:pt x="900" y="1020"/>
                    </a:lnTo>
                    <a:lnTo>
                      <a:pt x="964" y="960"/>
                    </a:lnTo>
                    <a:lnTo>
                      <a:pt x="1024" y="896"/>
                    </a:lnTo>
                    <a:lnTo>
                      <a:pt x="1081" y="829"/>
                    </a:lnTo>
                    <a:lnTo>
                      <a:pt x="1130" y="758"/>
                    </a:lnTo>
                    <a:lnTo>
                      <a:pt x="1177" y="683"/>
                    </a:lnTo>
                    <a:lnTo>
                      <a:pt x="1177" y="683"/>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6"/>
              <p:cNvSpPr>
                <a:spLocks/>
              </p:cNvSpPr>
              <p:nvPr/>
            </p:nvSpPr>
            <p:spPr bwMode="auto">
              <a:xfrm>
                <a:off x="7188488" y="4079699"/>
                <a:ext cx="1701512" cy="1962727"/>
              </a:xfrm>
              <a:custGeom>
                <a:avLst/>
                <a:gdLst>
                  <a:gd name="T0" fmla="*/ 1179 w 1179"/>
                  <a:gd name="T1" fmla="*/ 0 h 1360"/>
                  <a:gd name="T2" fmla="*/ 0 w 1179"/>
                  <a:gd name="T3" fmla="*/ 680 h 1360"/>
                  <a:gd name="T4" fmla="*/ 0 w 1179"/>
                  <a:gd name="T5" fmla="*/ 680 h 1360"/>
                  <a:gd name="T6" fmla="*/ 46 w 1179"/>
                  <a:gd name="T7" fmla="*/ 754 h 1360"/>
                  <a:gd name="T8" fmla="*/ 95 w 1179"/>
                  <a:gd name="T9" fmla="*/ 825 h 1360"/>
                  <a:gd name="T10" fmla="*/ 152 w 1179"/>
                  <a:gd name="T11" fmla="*/ 892 h 1360"/>
                  <a:gd name="T12" fmla="*/ 212 w 1179"/>
                  <a:gd name="T13" fmla="*/ 956 h 1360"/>
                  <a:gd name="T14" fmla="*/ 276 w 1179"/>
                  <a:gd name="T15" fmla="*/ 1016 h 1360"/>
                  <a:gd name="T16" fmla="*/ 343 w 1179"/>
                  <a:gd name="T17" fmla="*/ 1073 h 1360"/>
                  <a:gd name="T18" fmla="*/ 414 w 1179"/>
                  <a:gd name="T19" fmla="*/ 1126 h 1360"/>
                  <a:gd name="T20" fmla="*/ 489 w 1179"/>
                  <a:gd name="T21" fmla="*/ 1172 h 1360"/>
                  <a:gd name="T22" fmla="*/ 567 w 1179"/>
                  <a:gd name="T23" fmla="*/ 1215 h 1360"/>
                  <a:gd name="T24" fmla="*/ 644 w 1179"/>
                  <a:gd name="T25" fmla="*/ 1254 h 1360"/>
                  <a:gd name="T26" fmla="*/ 730 w 1179"/>
                  <a:gd name="T27" fmla="*/ 1286 h 1360"/>
                  <a:gd name="T28" fmla="*/ 815 w 1179"/>
                  <a:gd name="T29" fmla="*/ 1310 h 1360"/>
                  <a:gd name="T30" fmla="*/ 903 w 1179"/>
                  <a:gd name="T31" fmla="*/ 1332 h 1360"/>
                  <a:gd name="T32" fmla="*/ 992 w 1179"/>
                  <a:gd name="T33" fmla="*/ 1349 h 1360"/>
                  <a:gd name="T34" fmla="*/ 1087 w 1179"/>
                  <a:gd name="T35" fmla="*/ 1360 h 1360"/>
                  <a:gd name="T36" fmla="*/ 1179 w 1179"/>
                  <a:gd name="T37" fmla="*/ 1360 h 1360"/>
                  <a:gd name="T38" fmla="*/ 1179 w 1179"/>
                  <a:gd name="T39" fmla="*/ 0 h 1360"/>
                  <a:gd name="T40" fmla="*/ 1179 w 1179"/>
                  <a:gd name="T41"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9" h="1360">
                    <a:moveTo>
                      <a:pt x="1179" y="0"/>
                    </a:moveTo>
                    <a:lnTo>
                      <a:pt x="0" y="680"/>
                    </a:lnTo>
                    <a:lnTo>
                      <a:pt x="0" y="680"/>
                    </a:lnTo>
                    <a:lnTo>
                      <a:pt x="46" y="754"/>
                    </a:lnTo>
                    <a:lnTo>
                      <a:pt x="95" y="825"/>
                    </a:lnTo>
                    <a:lnTo>
                      <a:pt x="152" y="892"/>
                    </a:lnTo>
                    <a:lnTo>
                      <a:pt x="212" y="956"/>
                    </a:lnTo>
                    <a:lnTo>
                      <a:pt x="276" y="1016"/>
                    </a:lnTo>
                    <a:lnTo>
                      <a:pt x="343" y="1073"/>
                    </a:lnTo>
                    <a:lnTo>
                      <a:pt x="414" y="1126"/>
                    </a:lnTo>
                    <a:lnTo>
                      <a:pt x="489" y="1172"/>
                    </a:lnTo>
                    <a:lnTo>
                      <a:pt x="567" y="1215"/>
                    </a:lnTo>
                    <a:lnTo>
                      <a:pt x="644" y="1254"/>
                    </a:lnTo>
                    <a:lnTo>
                      <a:pt x="730" y="1286"/>
                    </a:lnTo>
                    <a:lnTo>
                      <a:pt x="815" y="1310"/>
                    </a:lnTo>
                    <a:lnTo>
                      <a:pt x="903" y="1332"/>
                    </a:lnTo>
                    <a:lnTo>
                      <a:pt x="992" y="1349"/>
                    </a:lnTo>
                    <a:lnTo>
                      <a:pt x="1087" y="1360"/>
                    </a:lnTo>
                    <a:lnTo>
                      <a:pt x="1179" y="1360"/>
                    </a:lnTo>
                    <a:lnTo>
                      <a:pt x="1179" y="0"/>
                    </a:lnTo>
                    <a:lnTo>
                      <a:pt x="1179" y="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8908687" y="2486960"/>
                <a:ext cx="1199791" cy="947951"/>
              </a:xfrm>
              <a:prstGeom prst="rect">
                <a:avLst/>
              </a:prstGeom>
            </p:spPr>
            <p:txBody>
              <a:bodyPr wrap="square" lIns="0" tIns="0" rIns="0" bIns="0" anchor="ctr">
                <a:spAutoFit/>
              </a:bodyPr>
              <a:lstStyle/>
              <a:p>
                <a:pPr algn="ctr" defTabSz="930457">
                  <a:spcBef>
                    <a:spcPct val="20000"/>
                  </a:spcBef>
                  <a:buSzPct val="90000"/>
                </a:pPr>
                <a:r>
                  <a:rPr lang="en-US" sz="1400" dirty="0" smtClean="0"/>
                  <a:t>24-hour</a:t>
                </a:r>
                <a:br>
                  <a:rPr lang="en-US" sz="1400" dirty="0" smtClean="0"/>
                </a:br>
                <a:r>
                  <a:rPr lang="en-US" sz="1400" dirty="0" smtClean="0"/>
                  <a:t>monitored physical hardware</a:t>
                </a:r>
                <a:endParaRPr lang="en-US" sz="1400" dirty="0"/>
              </a:p>
            </p:txBody>
          </p:sp>
          <p:sp>
            <p:nvSpPr>
              <p:cNvPr id="16" name="Rectangle 15"/>
              <p:cNvSpPr/>
              <p:nvPr/>
            </p:nvSpPr>
            <p:spPr>
              <a:xfrm>
                <a:off x="9508582" y="3853431"/>
                <a:ext cx="1195303" cy="430887"/>
              </a:xfrm>
              <a:prstGeom prst="rect">
                <a:avLst/>
              </a:prstGeom>
            </p:spPr>
            <p:txBody>
              <a:bodyPr wrap="square" lIns="0" tIns="0" rIns="0" bIns="0" anchor="ctr">
                <a:spAutoFit/>
              </a:bodyPr>
              <a:lstStyle/>
              <a:p>
                <a:pPr algn="ctr" defTabSz="930457">
                  <a:spcBef>
                    <a:spcPct val="20000"/>
                  </a:spcBef>
                  <a:buSzPct val="90000"/>
                </a:pPr>
                <a:r>
                  <a:rPr lang="en-US" sz="1400" dirty="0" smtClean="0"/>
                  <a:t>Isolated customer data</a:t>
                </a:r>
                <a:endParaRPr lang="en-US" sz="1400" dirty="0"/>
              </a:p>
            </p:txBody>
          </p:sp>
          <p:sp>
            <p:nvSpPr>
              <p:cNvPr id="17" name="Rectangle 16"/>
              <p:cNvSpPr/>
              <p:nvPr/>
            </p:nvSpPr>
            <p:spPr>
              <a:xfrm>
                <a:off x="9177229" y="4853006"/>
                <a:ext cx="803838" cy="473976"/>
              </a:xfrm>
              <a:prstGeom prst="rect">
                <a:avLst/>
              </a:prstGeom>
            </p:spPr>
            <p:txBody>
              <a:bodyPr wrap="square" lIns="0" tIns="0" rIns="0" bIns="0" anchor="ctr">
                <a:spAutoFit/>
              </a:bodyPr>
              <a:lstStyle/>
              <a:p>
                <a:pPr algn="ctr" defTabSz="930457">
                  <a:spcBef>
                    <a:spcPct val="20000"/>
                  </a:spcBef>
                  <a:buSzPct val="90000"/>
                </a:pPr>
                <a:r>
                  <a:rPr lang="en-US" sz="1400" dirty="0"/>
                  <a:t>Secure </a:t>
                </a:r>
                <a:r>
                  <a:rPr lang="en-US" sz="1400" dirty="0" smtClean="0"/>
                  <a:t>network</a:t>
                </a:r>
                <a:endParaRPr lang="en-US" sz="1400" dirty="0"/>
              </a:p>
            </p:txBody>
          </p:sp>
          <p:sp>
            <p:nvSpPr>
              <p:cNvPr id="18" name="Rectangle 17"/>
              <p:cNvSpPr/>
              <p:nvPr/>
            </p:nvSpPr>
            <p:spPr>
              <a:xfrm>
                <a:off x="7810856" y="4874550"/>
                <a:ext cx="931316" cy="430887"/>
              </a:xfrm>
              <a:prstGeom prst="rect">
                <a:avLst/>
              </a:prstGeom>
            </p:spPr>
            <p:txBody>
              <a:bodyPr wrap="square" lIns="0" tIns="0" rIns="0" bIns="0" anchor="ctr">
                <a:spAutoFit/>
              </a:bodyPr>
              <a:lstStyle/>
              <a:p>
                <a:pPr algn="ctr" defTabSz="930457">
                  <a:spcBef>
                    <a:spcPct val="20000"/>
                  </a:spcBef>
                  <a:buSzPct val="90000"/>
                </a:pPr>
                <a:r>
                  <a:rPr lang="en-US" sz="1400" dirty="0"/>
                  <a:t>Encrypted data</a:t>
                </a:r>
              </a:p>
            </p:txBody>
          </p:sp>
          <p:sp>
            <p:nvSpPr>
              <p:cNvPr id="19" name="Rectangle 18"/>
              <p:cNvSpPr/>
              <p:nvPr/>
            </p:nvSpPr>
            <p:spPr>
              <a:xfrm>
                <a:off x="7112688" y="3853431"/>
                <a:ext cx="1147128" cy="430887"/>
              </a:xfrm>
              <a:prstGeom prst="rect">
                <a:avLst/>
              </a:prstGeom>
            </p:spPr>
            <p:txBody>
              <a:bodyPr wrap="square" lIns="0" tIns="0" rIns="0" bIns="0" anchor="ctr">
                <a:spAutoFit/>
              </a:bodyPr>
              <a:lstStyle/>
              <a:p>
                <a:pPr algn="ctr" defTabSz="930457">
                  <a:spcBef>
                    <a:spcPct val="20000"/>
                  </a:spcBef>
                  <a:buSzPct val="90000"/>
                </a:pPr>
                <a:r>
                  <a:rPr lang="en-US" sz="1400" dirty="0"/>
                  <a:t>Automated operations</a:t>
                </a:r>
              </a:p>
            </p:txBody>
          </p:sp>
        </p:grpSp>
        <p:sp>
          <p:nvSpPr>
            <p:cNvPr id="23" name="Rectangle 22" hidden="1"/>
            <p:cNvSpPr/>
            <p:nvPr/>
          </p:nvSpPr>
          <p:spPr>
            <a:xfrm>
              <a:off x="8970059" y="3653805"/>
              <a:ext cx="1115207" cy="430887"/>
            </a:xfrm>
            <a:prstGeom prst="rect">
              <a:avLst/>
            </a:prstGeom>
          </p:spPr>
          <p:txBody>
            <a:bodyPr wrap="square" lIns="0" tIns="0" rIns="0" bIns="0" anchor="ctr">
              <a:spAutoFit/>
            </a:bodyPr>
            <a:lstStyle/>
            <a:p>
              <a:pPr algn="ctr" defTabSz="930457">
                <a:spcBef>
                  <a:spcPct val="20000"/>
                </a:spcBef>
                <a:buSzPct val="90000"/>
              </a:pPr>
              <a:r>
                <a:rPr lang="en-US" sz="1400" dirty="0" smtClean="0"/>
                <a:t>Automated</a:t>
              </a:r>
              <a:br>
                <a:rPr lang="en-US" sz="1400" dirty="0" smtClean="0"/>
              </a:br>
              <a:r>
                <a:rPr lang="en-US" sz="1400" dirty="0" smtClean="0"/>
                <a:t>operations</a:t>
              </a:r>
              <a:endParaRPr lang="en-US" sz="1400" dirty="0"/>
            </a:p>
          </p:txBody>
        </p:sp>
      </p:grpSp>
      <p:grpSp>
        <p:nvGrpSpPr>
          <p:cNvPr id="21" name="Group 20"/>
          <p:cNvGrpSpPr/>
          <p:nvPr/>
        </p:nvGrpSpPr>
        <p:grpSpPr>
          <a:xfrm>
            <a:off x="7688059" y="2296843"/>
            <a:ext cx="1542893" cy="1785609"/>
            <a:chOff x="7192818" y="2115528"/>
            <a:chExt cx="1697182" cy="1964170"/>
          </a:xfrm>
        </p:grpSpPr>
        <p:sp>
          <p:nvSpPr>
            <p:cNvPr id="10" name="Freeform 43"/>
            <p:cNvSpPr>
              <a:spLocks/>
            </p:cNvSpPr>
            <p:nvPr/>
          </p:nvSpPr>
          <p:spPr bwMode="auto">
            <a:xfrm>
              <a:off x="7192818" y="2115528"/>
              <a:ext cx="1697182" cy="1964170"/>
            </a:xfrm>
            <a:custGeom>
              <a:avLst/>
              <a:gdLst>
                <a:gd name="T0" fmla="*/ 1176 w 1176"/>
                <a:gd name="T1" fmla="*/ 1361 h 1361"/>
                <a:gd name="T2" fmla="*/ 1176 w 1176"/>
                <a:gd name="T3" fmla="*/ 0 h 1361"/>
                <a:gd name="T4" fmla="*/ 1176 w 1176"/>
                <a:gd name="T5" fmla="*/ 0 h 1361"/>
                <a:gd name="T6" fmla="*/ 1084 w 1176"/>
                <a:gd name="T7" fmla="*/ 0 h 1361"/>
                <a:gd name="T8" fmla="*/ 992 w 1176"/>
                <a:gd name="T9" fmla="*/ 11 h 1361"/>
                <a:gd name="T10" fmla="*/ 900 w 1176"/>
                <a:gd name="T11" fmla="*/ 25 h 1361"/>
                <a:gd name="T12" fmla="*/ 815 w 1176"/>
                <a:gd name="T13" fmla="*/ 46 h 1361"/>
                <a:gd name="T14" fmla="*/ 730 w 1176"/>
                <a:gd name="T15" fmla="*/ 75 h 1361"/>
                <a:gd name="T16" fmla="*/ 645 w 1176"/>
                <a:gd name="T17" fmla="*/ 107 h 1361"/>
                <a:gd name="T18" fmla="*/ 564 w 1176"/>
                <a:gd name="T19" fmla="*/ 142 h 1361"/>
                <a:gd name="T20" fmla="*/ 489 w 1176"/>
                <a:gd name="T21" fmla="*/ 184 h 1361"/>
                <a:gd name="T22" fmla="*/ 415 w 1176"/>
                <a:gd name="T23" fmla="*/ 231 h 1361"/>
                <a:gd name="T24" fmla="*/ 344 w 1176"/>
                <a:gd name="T25" fmla="*/ 284 h 1361"/>
                <a:gd name="T26" fmla="*/ 277 w 1176"/>
                <a:gd name="T27" fmla="*/ 340 h 1361"/>
                <a:gd name="T28" fmla="*/ 213 w 1176"/>
                <a:gd name="T29" fmla="*/ 401 h 1361"/>
                <a:gd name="T30" fmla="*/ 153 w 1176"/>
                <a:gd name="T31" fmla="*/ 464 h 1361"/>
                <a:gd name="T32" fmla="*/ 96 w 1176"/>
                <a:gd name="T33" fmla="*/ 532 h 1361"/>
                <a:gd name="T34" fmla="*/ 46 w 1176"/>
                <a:gd name="T35" fmla="*/ 602 h 1361"/>
                <a:gd name="T36" fmla="*/ 0 w 1176"/>
                <a:gd name="T37" fmla="*/ 677 h 1361"/>
                <a:gd name="T38" fmla="*/ 1176 w 1176"/>
                <a:gd name="T39" fmla="*/ 1361 h 1361"/>
                <a:gd name="T40" fmla="*/ 1176 w 1176"/>
                <a:gd name="T41"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6" h="1361">
                  <a:moveTo>
                    <a:pt x="1176" y="1361"/>
                  </a:moveTo>
                  <a:lnTo>
                    <a:pt x="1176" y="0"/>
                  </a:lnTo>
                  <a:lnTo>
                    <a:pt x="1176" y="0"/>
                  </a:lnTo>
                  <a:lnTo>
                    <a:pt x="1084" y="0"/>
                  </a:lnTo>
                  <a:lnTo>
                    <a:pt x="992" y="11"/>
                  </a:lnTo>
                  <a:lnTo>
                    <a:pt x="900" y="25"/>
                  </a:lnTo>
                  <a:lnTo>
                    <a:pt x="815" y="46"/>
                  </a:lnTo>
                  <a:lnTo>
                    <a:pt x="730" y="75"/>
                  </a:lnTo>
                  <a:lnTo>
                    <a:pt x="645" y="107"/>
                  </a:lnTo>
                  <a:lnTo>
                    <a:pt x="564" y="142"/>
                  </a:lnTo>
                  <a:lnTo>
                    <a:pt x="489" y="184"/>
                  </a:lnTo>
                  <a:lnTo>
                    <a:pt x="415" y="231"/>
                  </a:lnTo>
                  <a:lnTo>
                    <a:pt x="344" y="284"/>
                  </a:lnTo>
                  <a:lnTo>
                    <a:pt x="277" y="340"/>
                  </a:lnTo>
                  <a:lnTo>
                    <a:pt x="213" y="401"/>
                  </a:lnTo>
                  <a:lnTo>
                    <a:pt x="153" y="464"/>
                  </a:lnTo>
                  <a:lnTo>
                    <a:pt x="96" y="532"/>
                  </a:lnTo>
                  <a:lnTo>
                    <a:pt x="46" y="602"/>
                  </a:lnTo>
                  <a:lnTo>
                    <a:pt x="0" y="677"/>
                  </a:lnTo>
                  <a:lnTo>
                    <a:pt x="1176" y="1361"/>
                  </a:lnTo>
                  <a:lnTo>
                    <a:pt x="1176" y="1361"/>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7660543" y="2644968"/>
              <a:ext cx="1115207" cy="646331"/>
            </a:xfrm>
            <a:prstGeom prst="rect">
              <a:avLst/>
            </a:prstGeom>
          </p:spPr>
          <p:txBody>
            <a:bodyPr wrap="square" lIns="0" tIns="0" rIns="0" bIns="0" anchor="ctr">
              <a:spAutoFit/>
            </a:bodyPr>
            <a:lstStyle/>
            <a:p>
              <a:pPr algn="ctr" defTabSz="930457">
                <a:spcBef>
                  <a:spcPct val="20000"/>
                </a:spcBef>
                <a:buSzPct val="90000"/>
              </a:pPr>
              <a:r>
                <a:rPr lang="en-US" sz="1400" dirty="0"/>
                <a:t>Microsoft security best practices</a:t>
              </a:r>
            </a:p>
          </p:txBody>
        </p:sp>
      </p:grpSp>
      <p:sp>
        <p:nvSpPr>
          <p:cNvPr id="33" name="Pentagon 32"/>
          <p:cNvSpPr/>
          <p:nvPr/>
        </p:nvSpPr>
        <p:spPr bwMode="auto">
          <a:xfrm>
            <a:off x="1370013" y="1872457"/>
            <a:ext cx="5245940" cy="914400"/>
          </a:xfrm>
          <a:prstGeom prst="homePlate">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Security development lifecycle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4" name="Pentagon 33"/>
          <p:cNvSpPr/>
          <p:nvPr/>
        </p:nvSpPr>
        <p:spPr bwMode="auto">
          <a:xfrm>
            <a:off x="1370013" y="3040328"/>
            <a:ext cx="5245940" cy="914400"/>
          </a:xfrm>
          <a:prstGeom prst="homePlate">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Throttling to prevent </a:t>
            </a:r>
            <a:r>
              <a:rPr lang="en-US" sz="2400" dirty="0" err="1" smtClean="0">
                <a:gradFill>
                  <a:gsLst>
                    <a:gs pos="0">
                      <a:srgbClr val="FFFFFF"/>
                    </a:gs>
                    <a:gs pos="100000">
                      <a:srgbClr val="FFFFFF"/>
                    </a:gs>
                  </a:gsLst>
                  <a:lin ang="5400000" scaled="0"/>
                </a:gradFill>
                <a:ea typeface="Segoe UI" pitchFamily="34" charset="0"/>
                <a:cs typeface="Segoe UI" pitchFamily="34" charset="0"/>
              </a:rPr>
              <a:t>DoS</a:t>
            </a:r>
            <a:r>
              <a:rPr lang="en-US" sz="2400" dirty="0" smtClean="0">
                <a:gradFill>
                  <a:gsLst>
                    <a:gs pos="0">
                      <a:srgbClr val="FFFFFF"/>
                    </a:gs>
                    <a:gs pos="100000">
                      <a:srgbClr val="FFFFFF"/>
                    </a:gs>
                  </a:gsLst>
                  <a:lin ang="5400000" scaled="0"/>
                </a:gradFill>
                <a:ea typeface="Segoe UI" pitchFamily="34" charset="0"/>
                <a:cs typeface="Segoe UI" pitchFamily="34" charset="0"/>
              </a:rPr>
              <a:t> attacks</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Pentagon 34"/>
          <p:cNvSpPr/>
          <p:nvPr/>
        </p:nvSpPr>
        <p:spPr bwMode="auto">
          <a:xfrm>
            <a:off x="1370013" y="4208199"/>
            <a:ext cx="5245940" cy="914400"/>
          </a:xfrm>
          <a:prstGeom prst="homePlate">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Prevent breach</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6" name="Pentagon 35"/>
          <p:cNvSpPr/>
          <p:nvPr/>
        </p:nvSpPr>
        <p:spPr bwMode="auto">
          <a:xfrm>
            <a:off x="1370013" y="5376069"/>
            <a:ext cx="5245940" cy="914400"/>
          </a:xfrm>
          <a:prstGeom prst="homePlate">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Mitigate breach</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49" name="Group 48"/>
          <p:cNvGrpSpPr/>
          <p:nvPr/>
        </p:nvGrpSpPr>
        <p:grpSpPr>
          <a:xfrm>
            <a:off x="455613" y="1872457"/>
            <a:ext cx="914400" cy="914400"/>
            <a:chOff x="455613" y="1872457"/>
            <a:chExt cx="914400" cy="914400"/>
          </a:xfrm>
        </p:grpSpPr>
        <p:sp>
          <p:nvSpPr>
            <p:cNvPr id="39" name="Pentagon 38"/>
            <p:cNvSpPr/>
            <p:nvPr/>
          </p:nvSpPr>
          <p:spPr bwMode="auto">
            <a:xfrm>
              <a:off x="455613" y="1872457"/>
              <a:ext cx="9144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5" name="Group 44"/>
            <p:cNvGrpSpPr/>
            <p:nvPr/>
          </p:nvGrpSpPr>
          <p:grpSpPr>
            <a:xfrm>
              <a:off x="538382" y="1964401"/>
              <a:ext cx="714995" cy="713578"/>
              <a:chOff x="538382" y="1964401"/>
              <a:chExt cx="714995" cy="713578"/>
            </a:xfrm>
          </p:grpSpPr>
          <p:pic>
            <p:nvPicPr>
              <p:cNvPr id="31" name="Picture 4" descr="W:\Open Engagements\Productivity\MS-Unified Communications\#1601 BizProd MOD Team Core Content Work\New Iconography\Words\Draft\62812\062812_white-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382" y="1964401"/>
                <a:ext cx="714995" cy="7135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4" name="Picture 2" descr="W:\Open Engagements\Productivity\MS-Unified Communications\#1601 BizProd MOD Team Core Content Work\New Iconography\Words\Draft\060712_words\Lock_0607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228" y="2187422"/>
                <a:ext cx="250105" cy="2506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4" name="Group 53"/>
          <p:cNvGrpSpPr/>
          <p:nvPr/>
        </p:nvGrpSpPr>
        <p:grpSpPr>
          <a:xfrm>
            <a:off x="455613" y="3040328"/>
            <a:ext cx="914400" cy="914400"/>
            <a:chOff x="455613" y="3040328"/>
            <a:chExt cx="914400" cy="914400"/>
          </a:xfrm>
        </p:grpSpPr>
        <p:sp>
          <p:nvSpPr>
            <p:cNvPr id="40" name="Pentagon 39"/>
            <p:cNvSpPr/>
            <p:nvPr/>
          </p:nvSpPr>
          <p:spPr bwMode="auto">
            <a:xfrm>
              <a:off x="455613" y="3040328"/>
              <a:ext cx="9144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Freeform 73"/>
            <p:cNvSpPr>
              <a:spLocks noEditPoints="1"/>
            </p:cNvSpPr>
            <p:nvPr/>
          </p:nvSpPr>
          <p:spPr bwMode="black">
            <a:xfrm>
              <a:off x="562981" y="3148054"/>
              <a:ext cx="716598" cy="691778"/>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914363"/>
              <a:endParaRPr lang="en-US" sz="1600">
                <a:solidFill>
                  <a:srgbClr val="FFFFFF"/>
                </a:solidFill>
              </a:endParaRPr>
            </a:p>
          </p:txBody>
        </p:sp>
      </p:grpSp>
      <p:grpSp>
        <p:nvGrpSpPr>
          <p:cNvPr id="55" name="Group 54"/>
          <p:cNvGrpSpPr/>
          <p:nvPr/>
        </p:nvGrpSpPr>
        <p:grpSpPr>
          <a:xfrm>
            <a:off x="455613" y="4208199"/>
            <a:ext cx="914400" cy="914400"/>
            <a:chOff x="455613" y="4208199"/>
            <a:chExt cx="914400" cy="914400"/>
          </a:xfrm>
        </p:grpSpPr>
        <p:sp>
          <p:nvSpPr>
            <p:cNvPr id="41" name="Pentagon 40"/>
            <p:cNvSpPr/>
            <p:nvPr/>
          </p:nvSpPr>
          <p:spPr bwMode="auto">
            <a:xfrm>
              <a:off x="455613" y="4208199"/>
              <a:ext cx="9144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279" t="25787" r="29406" b="27777"/>
            <a:stretch/>
          </p:blipFill>
          <p:spPr bwMode="auto">
            <a:xfrm>
              <a:off x="657729" y="4398108"/>
              <a:ext cx="510167" cy="534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p:cNvGrpSpPr/>
          <p:nvPr/>
        </p:nvGrpSpPr>
        <p:grpSpPr>
          <a:xfrm>
            <a:off x="455613" y="5376069"/>
            <a:ext cx="914400" cy="914400"/>
            <a:chOff x="455613" y="5376069"/>
            <a:chExt cx="914400" cy="914400"/>
          </a:xfrm>
        </p:grpSpPr>
        <p:sp>
          <p:nvSpPr>
            <p:cNvPr id="42" name="Pentagon 41"/>
            <p:cNvSpPr/>
            <p:nvPr/>
          </p:nvSpPr>
          <p:spPr bwMode="auto">
            <a:xfrm>
              <a:off x="455613" y="5376069"/>
              <a:ext cx="9144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53" name="Picture 2" descr="\\MAGNUM\Projects\Microsoft\Cloud Power FY12\Design\ICONS_PNG\Compass.png"/>
            <p:cNvPicPr>
              <a:picLocks noChangeAspect="1" noChangeArrowheads="1"/>
            </p:cNvPicPr>
            <p:nvPr/>
          </p:nvPicPr>
          <p:blipFill>
            <a:blip r:embed="rId6" cstate="print">
              <a:lum bright="100000"/>
            </a:blip>
            <a:srcRect/>
            <a:stretch>
              <a:fillRect/>
            </a:stretch>
          </p:blipFill>
          <p:spPr bwMode="auto">
            <a:xfrm>
              <a:off x="543338" y="5481849"/>
              <a:ext cx="705082" cy="705082"/>
            </a:xfrm>
            <a:prstGeom prst="rect">
              <a:avLst/>
            </a:prstGeom>
            <a:noFill/>
          </p:spPr>
        </p:pic>
      </p:grpSp>
    </p:spTree>
    <p:extLst>
      <p:ext uri="{BB962C8B-B14F-4D97-AF65-F5344CB8AC3E}">
        <p14:creationId xmlns:p14="http://schemas.microsoft.com/office/powerpoint/2010/main" val="40656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1436E-6 -1.13507E-8 L 0.0748 0.12213 " pathEditMode="relative" rAng="0" ptsTypes="AA">
                                      <p:cBhvr>
                                        <p:cTn id="6" dur="2000" fill="hold"/>
                                        <p:tgtEl>
                                          <p:spTgt spid="24"/>
                                        </p:tgtEl>
                                        <p:attrNameLst>
                                          <p:attrName>ppt_x</p:attrName>
                                          <p:attrName>ppt_y</p:attrName>
                                        </p:attrNameLst>
                                      </p:cBhvr>
                                      <p:rCtr x="3740" y="6107"/>
                                    </p:animMotion>
                                  </p:childTnLst>
                                </p:cTn>
                              </p:par>
                              <p:par>
                                <p:cTn id="7" presetID="42" presetClass="path" presetSubtype="0" accel="50000" decel="50000" fill="hold" nodeType="withEffect">
                                  <p:stCondLst>
                                    <p:cond delay="0"/>
                                  </p:stCondLst>
                                  <p:childTnLst>
                                    <p:animMotion origin="layout" path="M -3.1589E-6 -2.64472E-6 L -0.01021 -0.12009 " pathEditMode="relative" rAng="0" ptsTypes="AA">
                                      <p:cBhvr>
                                        <p:cTn id="8" dur="2000" fill="hold"/>
                                        <p:tgtEl>
                                          <p:spTgt spid="21"/>
                                        </p:tgtEl>
                                        <p:attrNameLst>
                                          <p:attrName>ppt_x</p:attrName>
                                          <p:attrName>ppt_y</p:attrName>
                                        </p:attrNameLst>
                                      </p:cBhvr>
                                      <p:rCtr x="-511" y="-6016"/>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entagon 38"/>
          <p:cNvSpPr/>
          <p:nvPr/>
        </p:nvSpPr>
        <p:spPr bwMode="auto">
          <a:xfrm>
            <a:off x="455604" y="408713"/>
            <a:ext cx="624549" cy="6245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 </a:t>
            </a:r>
            <a:r>
              <a:rPr lang="en-US" dirty="0" smtClean="0"/>
              <a:t>    Security </a:t>
            </a:r>
            <a:r>
              <a:rPr lang="en-US" dirty="0"/>
              <a:t>development </a:t>
            </a:r>
            <a:r>
              <a:rPr lang="en-US" dirty="0" smtClean="0"/>
              <a:t>lifecycle</a:t>
            </a:r>
            <a:br>
              <a:rPr lang="en-US" dirty="0" smtClean="0"/>
            </a:br>
            <a:r>
              <a:rPr lang="en-US" sz="3600" dirty="0" smtClean="0"/>
              <a:t>Reduce </a:t>
            </a:r>
            <a:r>
              <a:rPr lang="en-US" sz="3600" dirty="0"/>
              <a:t>vulnerabilities, limit exploit severity</a:t>
            </a:r>
            <a:r>
              <a:rPr lang="en-US" dirty="0"/>
              <a:t/>
            </a:r>
            <a:br>
              <a:rPr lang="en-US" dirty="0"/>
            </a:br>
            <a:endParaRPr lang="en-US" dirty="0"/>
          </a:p>
        </p:txBody>
      </p:sp>
      <p:grpSp>
        <p:nvGrpSpPr>
          <p:cNvPr id="9" name="Group 8"/>
          <p:cNvGrpSpPr/>
          <p:nvPr/>
        </p:nvGrpSpPr>
        <p:grpSpPr>
          <a:xfrm>
            <a:off x="455612" y="3318947"/>
            <a:ext cx="11770255" cy="516996"/>
            <a:chOff x="455612" y="3318947"/>
            <a:chExt cx="11770255" cy="516996"/>
          </a:xfrm>
        </p:grpSpPr>
        <p:sp>
          <p:nvSpPr>
            <p:cNvPr id="17" name="Pentagon 16"/>
            <p:cNvSpPr/>
            <p:nvPr/>
          </p:nvSpPr>
          <p:spPr bwMode="auto">
            <a:xfrm>
              <a:off x="10244860" y="3318947"/>
              <a:ext cx="1981007" cy="516996"/>
            </a:xfrm>
            <a:prstGeom prst="homePlate">
              <a:avLst/>
            </a:prstGeom>
            <a:solidFill>
              <a:schemeClr val="bg2">
                <a:lumMod val="90000"/>
                <a:lumOff val="10000"/>
              </a:schemeClr>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365760" tIns="0" rIns="0" bIns="0" numCol="1" spcCol="0" rtlCol="0" fromWordArt="0" anchor="ctr" anchorCtr="0" forceAA="0" compatLnSpc="1">
              <a:prstTxWarp prst="textNoShape">
                <a:avLst/>
              </a:prstTxWarp>
              <a:noAutofit/>
            </a:bodyPr>
            <a:lstStyle/>
            <a:p>
              <a:pPr marL="119836" defTabSz="930235">
                <a:lnSpc>
                  <a:spcPct val="90000"/>
                </a:lnSpc>
              </a:pPr>
              <a:r>
                <a:rPr lang="en-US" sz="1400" dirty="0">
                  <a:solidFill>
                    <a:schemeClr val="tx2"/>
                  </a:solidFill>
                  <a:latin typeface="Segoe UI Semibold" panose="020B0702040204020203" pitchFamily="34" charset="0"/>
                  <a:cs typeface="Segoe UI Semibold" panose="020B0702040204020203" pitchFamily="34" charset="0"/>
                </a:rPr>
                <a:t>Response</a:t>
              </a:r>
            </a:p>
          </p:txBody>
        </p:sp>
        <p:sp>
          <p:nvSpPr>
            <p:cNvPr id="18" name="Pentagon 17"/>
            <p:cNvSpPr/>
            <p:nvPr/>
          </p:nvSpPr>
          <p:spPr bwMode="auto">
            <a:xfrm>
              <a:off x="8610829" y="3318947"/>
              <a:ext cx="1981007" cy="516996"/>
            </a:xfrm>
            <a:prstGeom prst="homePlate">
              <a:avLst/>
            </a:prstGeom>
            <a:solidFill>
              <a:schemeClr val="bg2">
                <a:lumMod val="90000"/>
                <a:lumOff val="10000"/>
              </a:schemeClr>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365760" tIns="0" rIns="0" bIns="0" numCol="1" spcCol="0" rtlCol="0" fromWordArt="0" anchor="ctr" anchorCtr="0" forceAA="0" compatLnSpc="1">
              <a:prstTxWarp prst="textNoShape">
                <a:avLst/>
              </a:prstTxWarp>
              <a:noAutofit/>
            </a:bodyPr>
            <a:lstStyle/>
            <a:p>
              <a:pPr marL="119836" defTabSz="930235">
                <a:lnSpc>
                  <a:spcPct val="90000"/>
                </a:lnSpc>
              </a:pPr>
              <a:r>
                <a:rPr lang="en-US" sz="1400" dirty="0">
                  <a:solidFill>
                    <a:schemeClr val="tx2"/>
                  </a:solidFill>
                  <a:latin typeface="Segoe UI Semibold" panose="020B0702040204020203" pitchFamily="34" charset="0"/>
                  <a:cs typeface="Segoe UI Semibold" panose="020B0702040204020203" pitchFamily="34" charset="0"/>
                </a:rPr>
                <a:t>Release</a:t>
              </a:r>
            </a:p>
          </p:txBody>
        </p:sp>
        <p:sp>
          <p:nvSpPr>
            <p:cNvPr id="19" name="Pentagon 18"/>
            <p:cNvSpPr/>
            <p:nvPr/>
          </p:nvSpPr>
          <p:spPr bwMode="auto">
            <a:xfrm>
              <a:off x="6989752" y="3318947"/>
              <a:ext cx="1981007" cy="516996"/>
            </a:xfrm>
            <a:prstGeom prst="homePlate">
              <a:avLst/>
            </a:prstGeom>
            <a:solidFill>
              <a:schemeClr val="bg2">
                <a:lumMod val="75000"/>
                <a:lumOff val="25000"/>
              </a:schemeClr>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365760" tIns="0" rIns="0" bIns="0" numCol="1" spcCol="0" rtlCol="0" fromWordArt="0" anchor="ctr" anchorCtr="0" forceAA="0" compatLnSpc="1">
              <a:prstTxWarp prst="textNoShape">
                <a:avLst/>
              </a:prstTxWarp>
              <a:noAutofit/>
            </a:bodyPr>
            <a:lstStyle/>
            <a:p>
              <a:pPr marL="119836" defTabSz="930235">
                <a:lnSpc>
                  <a:spcPct val="90000"/>
                </a:lnSpc>
              </a:pPr>
              <a:r>
                <a:rPr lang="en-US" sz="1400" dirty="0">
                  <a:solidFill>
                    <a:schemeClr val="tx2"/>
                  </a:solidFill>
                  <a:latin typeface="Segoe UI Semibold" panose="020B0702040204020203" pitchFamily="34" charset="0"/>
                  <a:cs typeface="Segoe UI Semibold" panose="020B0702040204020203" pitchFamily="34" charset="0"/>
                </a:rPr>
                <a:t>Verification</a:t>
              </a:r>
            </a:p>
          </p:txBody>
        </p:sp>
        <p:sp>
          <p:nvSpPr>
            <p:cNvPr id="15" name="Pentagon 14"/>
            <p:cNvSpPr/>
            <p:nvPr/>
          </p:nvSpPr>
          <p:spPr bwMode="auto">
            <a:xfrm>
              <a:off x="5331797" y="3318947"/>
              <a:ext cx="1981007" cy="516996"/>
            </a:xfrm>
            <a:prstGeom prst="homePlate">
              <a:avLst/>
            </a:prstGeom>
            <a:solidFill>
              <a:schemeClr val="bg2">
                <a:lumMod val="75000"/>
                <a:lumOff val="25000"/>
              </a:schemeClr>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365760" tIns="0" rIns="0" bIns="0" numCol="1" spcCol="0" rtlCol="0" fromWordArt="0" anchor="ctr" anchorCtr="0" forceAA="0" compatLnSpc="1">
              <a:prstTxWarp prst="textNoShape">
                <a:avLst/>
              </a:prstTxWarp>
              <a:noAutofit/>
            </a:bodyPr>
            <a:lstStyle/>
            <a:p>
              <a:pPr marL="119836" defTabSz="930235">
                <a:lnSpc>
                  <a:spcPct val="90000"/>
                </a:lnSpc>
              </a:pPr>
              <a:r>
                <a:rPr lang="en-US" sz="1400" dirty="0">
                  <a:solidFill>
                    <a:schemeClr val="tx2"/>
                  </a:solidFill>
                  <a:latin typeface="Segoe UI Semibold" panose="020B0702040204020203" pitchFamily="34" charset="0"/>
                  <a:cs typeface="Segoe UI Semibold" panose="020B0702040204020203" pitchFamily="34" charset="0"/>
                </a:rPr>
                <a:t>Implementation</a:t>
              </a:r>
            </a:p>
          </p:txBody>
        </p:sp>
        <p:sp>
          <p:nvSpPr>
            <p:cNvPr id="16" name="Pentagon 15"/>
            <p:cNvSpPr/>
            <p:nvPr/>
          </p:nvSpPr>
          <p:spPr bwMode="auto">
            <a:xfrm>
              <a:off x="3710720" y="3318947"/>
              <a:ext cx="1981007" cy="516996"/>
            </a:xfrm>
            <a:prstGeom prst="homePlate">
              <a:avLst/>
            </a:prstGeom>
            <a:solidFill>
              <a:schemeClr val="bg2">
                <a:lumMod val="75000"/>
                <a:lumOff val="25000"/>
              </a:schemeClr>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365760" tIns="0" rIns="0" bIns="0" numCol="1" spcCol="0" rtlCol="0" fromWordArt="0" anchor="ctr" anchorCtr="0" forceAA="0" compatLnSpc="1">
              <a:prstTxWarp prst="textNoShape">
                <a:avLst/>
              </a:prstTxWarp>
              <a:noAutofit/>
            </a:bodyPr>
            <a:lstStyle/>
            <a:p>
              <a:pPr marL="123075" defTabSz="930235">
                <a:lnSpc>
                  <a:spcPct val="90000"/>
                </a:lnSpc>
              </a:pPr>
              <a:r>
                <a:rPr lang="en-US" sz="1400" dirty="0">
                  <a:solidFill>
                    <a:schemeClr val="tx2"/>
                  </a:solidFill>
                  <a:latin typeface="Segoe UI Semibold" panose="020B0702040204020203" pitchFamily="34" charset="0"/>
                  <a:cs typeface="Segoe UI Semibold" panose="020B0702040204020203" pitchFamily="34" charset="0"/>
                </a:rPr>
                <a:t>Design</a:t>
              </a:r>
            </a:p>
          </p:txBody>
        </p:sp>
        <p:sp>
          <p:nvSpPr>
            <p:cNvPr id="14" name="Pentagon 13"/>
            <p:cNvSpPr/>
            <p:nvPr/>
          </p:nvSpPr>
          <p:spPr bwMode="auto">
            <a:xfrm>
              <a:off x="2076689" y="3318947"/>
              <a:ext cx="1981007" cy="516996"/>
            </a:xfrm>
            <a:prstGeom prst="homePlate">
              <a:avLst/>
            </a:prstGeom>
            <a:solidFill>
              <a:schemeClr val="accent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365760" tIns="0" rIns="0" bIns="0" numCol="1" spcCol="0" rtlCol="0" fromWordArt="0" anchor="ctr" anchorCtr="0" forceAA="0" compatLnSpc="1">
              <a:prstTxWarp prst="textNoShape">
                <a:avLst/>
              </a:prstTxWarp>
              <a:noAutofit/>
            </a:bodyPr>
            <a:lstStyle/>
            <a:p>
              <a:pPr marL="79696" defTabSz="930235">
                <a:lnSpc>
                  <a:spcPct val="90000"/>
                </a:lnSpc>
              </a:pPr>
              <a:r>
                <a:rPr lang="en-US" sz="1400" dirty="0">
                  <a:solidFill>
                    <a:schemeClr val="tx2"/>
                  </a:solidFill>
                  <a:latin typeface="Segoe UI Semibold" panose="020B0702040204020203" pitchFamily="34" charset="0"/>
                  <a:cs typeface="Segoe UI Semibold" panose="020B0702040204020203" pitchFamily="34" charset="0"/>
                </a:rPr>
                <a:t>Requirements</a:t>
              </a:r>
            </a:p>
          </p:txBody>
        </p:sp>
        <p:sp>
          <p:nvSpPr>
            <p:cNvPr id="13" name="Pentagon 12"/>
            <p:cNvSpPr/>
            <p:nvPr/>
          </p:nvSpPr>
          <p:spPr bwMode="auto">
            <a:xfrm>
              <a:off x="455612" y="3318947"/>
              <a:ext cx="1981007" cy="516996"/>
            </a:xfrm>
            <a:prstGeom prst="homePlate">
              <a:avLst/>
            </a:prstGeom>
            <a:solidFill>
              <a:schemeClr val="accent1"/>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23075" defTabSz="930235">
                <a:lnSpc>
                  <a:spcPct val="90000"/>
                </a:lnSpc>
              </a:pPr>
              <a:r>
                <a:rPr lang="en-US" sz="1400" dirty="0">
                  <a:solidFill>
                    <a:schemeClr val="tx2"/>
                  </a:solidFill>
                  <a:latin typeface="Segoe UI Semibold" panose="020B0702040204020203" pitchFamily="34" charset="0"/>
                  <a:cs typeface="Segoe UI Semibold" panose="020B0702040204020203" pitchFamily="34" charset="0"/>
                </a:rPr>
                <a:t>Training</a:t>
              </a:r>
            </a:p>
          </p:txBody>
        </p:sp>
      </p:grpSp>
      <p:sp>
        <p:nvSpPr>
          <p:cNvPr id="31" name="Rectangle 30"/>
          <p:cNvSpPr/>
          <p:nvPr/>
        </p:nvSpPr>
        <p:spPr bwMode="auto">
          <a:xfrm>
            <a:off x="8727812" y="3964519"/>
            <a:ext cx="1600200"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400" dirty="0">
                <a:solidFill>
                  <a:schemeClr val="tx2"/>
                </a:solidFill>
              </a:rPr>
              <a:t>Incident </a:t>
            </a:r>
            <a:br>
              <a:rPr lang="en-US" sz="1400" dirty="0">
                <a:solidFill>
                  <a:schemeClr val="tx2"/>
                </a:solidFill>
              </a:rPr>
            </a:br>
            <a:r>
              <a:rPr lang="en-US" sz="1400" dirty="0">
                <a:solidFill>
                  <a:schemeClr val="tx2"/>
                </a:solidFill>
              </a:rPr>
              <a:t>response plan</a:t>
            </a:r>
          </a:p>
          <a:p>
            <a:pPr marL="169863" indent="-169863" defTabSz="930235">
              <a:lnSpc>
                <a:spcPct val="90000"/>
              </a:lnSpc>
              <a:spcAft>
                <a:spcPts val="600"/>
              </a:spcAft>
              <a:buFont typeface="Arial" pitchFamily="34" charset="0"/>
              <a:buChar char="•"/>
            </a:pPr>
            <a:r>
              <a:rPr lang="en-US" sz="1400" dirty="0">
                <a:solidFill>
                  <a:schemeClr val="tx2"/>
                </a:solidFill>
              </a:rPr>
              <a:t>Final </a:t>
            </a:r>
            <a:r>
              <a:rPr lang="en-US" sz="1400" dirty="0" smtClean="0">
                <a:solidFill>
                  <a:schemeClr val="tx2"/>
                </a:solidFill>
              </a:rPr>
              <a:t>security </a:t>
            </a:r>
            <a:r>
              <a:rPr lang="en-US" sz="1400" dirty="0">
                <a:solidFill>
                  <a:schemeClr val="tx2"/>
                </a:solidFill>
              </a:rPr>
              <a:t/>
            </a:r>
            <a:br>
              <a:rPr lang="en-US" sz="1400" dirty="0">
                <a:solidFill>
                  <a:schemeClr val="tx2"/>
                </a:solidFill>
              </a:rPr>
            </a:br>
            <a:r>
              <a:rPr lang="en-US" sz="1400" dirty="0">
                <a:solidFill>
                  <a:schemeClr val="tx2"/>
                </a:solidFill>
              </a:rPr>
              <a:t>review</a:t>
            </a:r>
          </a:p>
          <a:p>
            <a:pPr marL="169863" indent="-169863" defTabSz="930235">
              <a:lnSpc>
                <a:spcPct val="90000"/>
              </a:lnSpc>
              <a:spcAft>
                <a:spcPts val="600"/>
              </a:spcAft>
              <a:buFont typeface="Arial" pitchFamily="34" charset="0"/>
              <a:buChar char="•"/>
            </a:pPr>
            <a:r>
              <a:rPr lang="en-US" sz="1400" dirty="0">
                <a:solidFill>
                  <a:schemeClr val="tx2"/>
                </a:solidFill>
              </a:rPr>
              <a:t>Release </a:t>
            </a:r>
            <a:r>
              <a:rPr lang="en-US" sz="1400" dirty="0" smtClean="0">
                <a:solidFill>
                  <a:schemeClr val="tx2"/>
                </a:solidFill>
              </a:rPr>
              <a:t>archive</a:t>
            </a:r>
            <a:endParaRPr lang="en-US" sz="1400" dirty="0">
              <a:solidFill>
                <a:schemeClr val="tx2"/>
              </a:solidFill>
            </a:endParaRPr>
          </a:p>
        </p:txBody>
      </p:sp>
      <p:sp>
        <p:nvSpPr>
          <p:cNvPr id="32" name="Rectangle 31"/>
          <p:cNvSpPr/>
          <p:nvPr/>
        </p:nvSpPr>
        <p:spPr bwMode="auto">
          <a:xfrm>
            <a:off x="10382250" y="3964519"/>
            <a:ext cx="1600200"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400" dirty="0">
                <a:solidFill>
                  <a:schemeClr val="tx2"/>
                </a:solidFill>
              </a:rPr>
              <a:t>Execute </a:t>
            </a:r>
            <a:r>
              <a:rPr lang="en-US" sz="1400" dirty="0" smtClean="0">
                <a:solidFill>
                  <a:schemeClr val="tx2"/>
                </a:solidFill>
              </a:rPr>
              <a:t>incident</a:t>
            </a:r>
            <a:r>
              <a:rPr lang="en-US" sz="1400" dirty="0">
                <a:solidFill>
                  <a:schemeClr val="tx2"/>
                </a:solidFill>
              </a:rPr>
              <a:t/>
            </a:r>
            <a:br>
              <a:rPr lang="en-US" sz="1400" dirty="0">
                <a:solidFill>
                  <a:schemeClr val="tx2"/>
                </a:solidFill>
              </a:rPr>
            </a:br>
            <a:r>
              <a:rPr lang="en-US" sz="1400" dirty="0">
                <a:solidFill>
                  <a:schemeClr val="tx2"/>
                </a:solidFill>
              </a:rPr>
              <a:t>response </a:t>
            </a:r>
            <a:r>
              <a:rPr lang="en-US" sz="1400" dirty="0" smtClean="0">
                <a:solidFill>
                  <a:schemeClr val="tx2"/>
                </a:solidFill>
              </a:rPr>
              <a:t>plan</a:t>
            </a:r>
            <a:endParaRPr lang="en-US" sz="1400" dirty="0">
              <a:solidFill>
                <a:schemeClr val="tx2"/>
              </a:solidFill>
            </a:endParaRPr>
          </a:p>
        </p:txBody>
      </p:sp>
      <p:sp>
        <p:nvSpPr>
          <p:cNvPr id="33" name="Rectangle 32"/>
          <p:cNvSpPr/>
          <p:nvPr/>
        </p:nvSpPr>
        <p:spPr bwMode="auto">
          <a:xfrm>
            <a:off x="5418932" y="3964519"/>
            <a:ext cx="1600200"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400" dirty="0">
                <a:solidFill>
                  <a:schemeClr val="tx2"/>
                </a:solidFill>
              </a:rPr>
              <a:t>Use approved </a:t>
            </a:r>
            <a:br>
              <a:rPr lang="en-US" sz="1400" dirty="0">
                <a:solidFill>
                  <a:schemeClr val="tx2"/>
                </a:solidFill>
              </a:rPr>
            </a:br>
            <a:r>
              <a:rPr lang="en-US" sz="1400" dirty="0">
                <a:solidFill>
                  <a:schemeClr val="tx2"/>
                </a:solidFill>
              </a:rPr>
              <a:t>tools</a:t>
            </a:r>
          </a:p>
          <a:p>
            <a:pPr marL="169863" indent="-169863" defTabSz="930235">
              <a:lnSpc>
                <a:spcPct val="90000"/>
              </a:lnSpc>
              <a:spcAft>
                <a:spcPts val="600"/>
              </a:spcAft>
              <a:buFont typeface="Arial" pitchFamily="34" charset="0"/>
              <a:buChar char="•"/>
            </a:pPr>
            <a:r>
              <a:rPr lang="en-US" sz="1400" dirty="0">
                <a:solidFill>
                  <a:schemeClr val="tx2"/>
                </a:solidFill>
              </a:rPr>
              <a:t>Deprecate </a:t>
            </a:r>
            <a:br>
              <a:rPr lang="en-US" sz="1400" dirty="0">
                <a:solidFill>
                  <a:schemeClr val="tx2"/>
                </a:solidFill>
              </a:rPr>
            </a:br>
            <a:r>
              <a:rPr lang="en-US" sz="1400" dirty="0" smtClean="0">
                <a:solidFill>
                  <a:schemeClr val="tx2"/>
                </a:solidFill>
              </a:rPr>
              <a:t>unsafe functions</a:t>
            </a:r>
            <a:endParaRPr lang="en-US" sz="1400" dirty="0">
              <a:solidFill>
                <a:schemeClr val="tx2"/>
              </a:solidFill>
            </a:endParaRPr>
          </a:p>
          <a:p>
            <a:pPr marL="169863" indent="-169863" defTabSz="930235">
              <a:lnSpc>
                <a:spcPct val="90000"/>
              </a:lnSpc>
              <a:spcAft>
                <a:spcPts val="600"/>
              </a:spcAft>
              <a:buFont typeface="Arial" pitchFamily="34" charset="0"/>
              <a:buChar char="•"/>
            </a:pPr>
            <a:r>
              <a:rPr lang="en-US" sz="1400" dirty="0">
                <a:solidFill>
                  <a:schemeClr val="tx2"/>
                </a:solidFill>
              </a:rPr>
              <a:t>Static analysis</a:t>
            </a:r>
          </a:p>
        </p:txBody>
      </p:sp>
      <p:sp>
        <p:nvSpPr>
          <p:cNvPr id="34" name="Rectangle 33"/>
          <p:cNvSpPr/>
          <p:nvPr/>
        </p:nvSpPr>
        <p:spPr bwMode="auto">
          <a:xfrm>
            <a:off x="7073372" y="3964519"/>
            <a:ext cx="1600200"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400" dirty="0">
                <a:solidFill>
                  <a:schemeClr val="tx2"/>
                </a:solidFill>
              </a:rPr>
              <a:t>Dynamic </a:t>
            </a:r>
            <a:br>
              <a:rPr lang="en-US" sz="1400" dirty="0">
                <a:solidFill>
                  <a:schemeClr val="tx2"/>
                </a:solidFill>
              </a:rPr>
            </a:br>
            <a:r>
              <a:rPr lang="en-US" sz="1400" dirty="0">
                <a:solidFill>
                  <a:schemeClr val="tx2"/>
                </a:solidFill>
              </a:rPr>
              <a:t>analysis</a:t>
            </a:r>
          </a:p>
          <a:p>
            <a:pPr marL="169863" indent="-169863" defTabSz="930235">
              <a:lnSpc>
                <a:spcPct val="90000"/>
              </a:lnSpc>
              <a:spcAft>
                <a:spcPts val="600"/>
              </a:spcAft>
              <a:buFont typeface="Arial" pitchFamily="34" charset="0"/>
              <a:buChar char="•"/>
            </a:pPr>
            <a:r>
              <a:rPr lang="en-US" sz="1400" dirty="0">
                <a:solidFill>
                  <a:schemeClr val="tx2"/>
                </a:solidFill>
              </a:rPr>
              <a:t>Fuzz testing</a:t>
            </a:r>
          </a:p>
          <a:p>
            <a:pPr marL="169863" indent="-169863" defTabSz="930235">
              <a:lnSpc>
                <a:spcPct val="90000"/>
              </a:lnSpc>
              <a:spcAft>
                <a:spcPts val="600"/>
              </a:spcAft>
              <a:buFont typeface="Arial" pitchFamily="34" charset="0"/>
              <a:buChar char="•"/>
            </a:pPr>
            <a:r>
              <a:rPr lang="en-US" sz="1400" dirty="0">
                <a:solidFill>
                  <a:schemeClr val="tx2"/>
                </a:solidFill>
              </a:rPr>
              <a:t>Attack surface </a:t>
            </a:r>
            <a:br>
              <a:rPr lang="en-US" sz="1400" dirty="0">
                <a:solidFill>
                  <a:schemeClr val="tx2"/>
                </a:solidFill>
              </a:rPr>
            </a:br>
            <a:r>
              <a:rPr lang="en-US" sz="1400" dirty="0">
                <a:solidFill>
                  <a:schemeClr val="tx2"/>
                </a:solidFill>
              </a:rPr>
              <a:t>review</a:t>
            </a:r>
          </a:p>
        </p:txBody>
      </p:sp>
      <p:sp>
        <p:nvSpPr>
          <p:cNvPr id="35" name="Rectangle 34"/>
          <p:cNvSpPr/>
          <p:nvPr/>
        </p:nvSpPr>
        <p:spPr bwMode="auto">
          <a:xfrm>
            <a:off x="2110052" y="3964519"/>
            <a:ext cx="1600200"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400" dirty="0">
                <a:solidFill>
                  <a:schemeClr val="tx2"/>
                </a:solidFill>
              </a:rPr>
              <a:t>Est. Security</a:t>
            </a:r>
            <a:br>
              <a:rPr lang="en-US" sz="1400" dirty="0">
                <a:solidFill>
                  <a:schemeClr val="tx2"/>
                </a:solidFill>
              </a:rPr>
            </a:br>
            <a:r>
              <a:rPr lang="en-US" sz="1400" dirty="0">
                <a:solidFill>
                  <a:schemeClr val="tx2"/>
                </a:solidFill>
              </a:rPr>
              <a:t>requirements</a:t>
            </a:r>
          </a:p>
          <a:p>
            <a:pPr marL="169863" indent="-169863" defTabSz="930235">
              <a:lnSpc>
                <a:spcPct val="90000"/>
              </a:lnSpc>
              <a:spcAft>
                <a:spcPts val="600"/>
              </a:spcAft>
              <a:buFont typeface="Arial" pitchFamily="34" charset="0"/>
              <a:buChar char="•"/>
            </a:pPr>
            <a:r>
              <a:rPr lang="en-US" sz="1400" dirty="0">
                <a:solidFill>
                  <a:schemeClr val="tx2"/>
                </a:solidFill>
              </a:rPr>
              <a:t>Create quality </a:t>
            </a:r>
            <a:br>
              <a:rPr lang="en-US" sz="1400" dirty="0">
                <a:solidFill>
                  <a:schemeClr val="tx2"/>
                </a:solidFill>
              </a:rPr>
            </a:br>
            <a:r>
              <a:rPr lang="en-US" sz="1400" dirty="0">
                <a:solidFill>
                  <a:schemeClr val="tx2"/>
                </a:solidFill>
              </a:rPr>
              <a:t>gates / bug bars</a:t>
            </a:r>
          </a:p>
          <a:p>
            <a:pPr marL="169863" indent="-169863" defTabSz="930235">
              <a:lnSpc>
                <a:spcPct val="90000"/>
              </a:lnSpc>
              <a:spcAft>
                <a:spcPts val="600"/>
              </a:spcAft>
              <a:buFont typeface="Arial" pitchFamily="34" charset="0"/>
              <a:buChar char="•"/>
            </a:pPr>
            <a:r>
              <a:rPr lang="en-US" sz="1400" dirty="0">
                <a:solidFill>
                  <a:schemeClr val="tx2"/>
                </a:solidFill>
              </a:rPr>
              <a:t>Security </a:t>
            </a:r>
            <a:r>
              <a:rPr lang="en-US" sz="1400" dirty="0" smtClean="0">
                <a:solidFill>
                  <a:schemeClr val="tx2"/>
                </a:solidFill>
              </a:rPr>
              <a:t/>
            </a:r>
            <a:br>
              <a:rPr lang="en-US" sz="1400" dirty="0" smtClean="0">
                <a:solidFill>
                  <a:schemeClr val="tx2"/>
                </a:solidFill>
              </a:rPr>
            </a:br>
            <a:r>
              <a:rPr lang="en-US" sz="1400" dirty="0" smtClean="0">
                <a:solidFill>
                  <a:schemeClr val="tx2"/>
                </a:solidFill>
              </a:rPr>
              <a:t>&amp; </a:t>
            </a:r>
            <a:r>
              <a:rPr lang="en-US" sz="1400" dirty="0">
                <a:solidFill>
                  <a:schemeClr val="tx2"/>
                </a:solidFill>
              </a:rPr>
              <a:t>privacy </a:t>
            </a:r>
            <a:br>
              <a:rPr lang="en-US" sz="1400" dirty="0">
                <a:solidFill>
                  <a:schemeClr val="tx2"/>
                </a:solidFill>
              </a:rPr>
            </a:br>
            <a:r>
              <a:rPr lang="en-US" sz="1400" dirty="0">
                <a:solidFill>
                  <a:schemeClr val="tx2"/>
                </a:solidFill>
              </a:rPr>
              <a:t>risk assess.</a:t>
            </a:r>
          </a:p>
        </p:txBody>
      </p:sp>
      <p:sp>
        <p:nvSpPr>
          <p:cNvPr id="36" name="Rectangle 35"/>
          <p:cNvSpPr/>
          <p:nvPr/>
        </p:nvSpPr>
        <p:spPr bwMode="auto">
          <a:xfrm>
            <a:off x="3764492" y="3964519"/>
            <a:ext cx="1600200"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400" dirty="0">
                <a:solidFill>
                  <a:schemeClr val="tx2"/>
                </a:solidFill>
              </a:rPr>
              <a:t>Establish design</a:t>
            </a:r>
            <a:br>
              <a:rPr lang="en-US" sz="1400" dirty="0">
                <a:solidFill>
                  <a:schemeClr val="tx2"/>
                </a:solidFill>
              </a:rPr>
            </a:br>
            <a:r>
              <a:rPr lang="en-US" sz="1400" dirty="0">
                <a:solidFill>
                  <a:schemeClr val="tx2"/>
                </a:solidFill>
              </a:rPr>
              <a:t>requirements</a:t>
            </a:r>
          </a:p>
          <a:p>
            <a:pPr marL="169863" indent="-169863" defTabSz="930235">
              <a:lnSpc>
                <a:spcPct val="90000"/>
              </a:lnSpc>
              <a:spcAft>
                <a:spcPts val="600"/>
              </a:spcAft>
              <a:buFont typeface="Arial" pitchFamily="34" charset="0"/>
              <a:buChar char="•"/>
            </a:pPr>
            <a:r>
              <a:rPr lang="en-US" sz="1400" dirty="0">
                <a:solidFill>
                  <a:schemeClr val="tx2"/>
                </a:solidFill>
              </a:rPr>
              <a:t>Analyze </a:t>
            </a:r>
            <a:r>
              <a:rPr lang="en-US" sz="1400" dirty="0" smtClean="0">
                <a:solidFill>
                  <a:schemeClr val="tx2"/>
                </a:solidFill>
              </a:rPr>
              <a:t/>
            </a:r>
            <a:br>
              <a:rPr lang="en-US" sz="1400" dirty="0" smtClean="0">
                <a:solidFill>
                  <a:schemeClr val="tx2"/>
                </a:solidFill>
              </a:rPr>
            </a:br>
            <a:r>
              <a:rPr lang="en-US" sz="1400" dirty="0" smtClean="0">
                <a:solidFill>
                  <a:schemeClr val="tx2"/>
                </a:solidFill>
              </a:rPr>
              <a:t>attack surface</a:t>
            </a:r>
            <a:endParaRPr lang="en-US" sz="1400" dirty="0">
              <a:solidFill>
                <a:schemeClr val="tx2"/>
              </a:solidFill>
            </a:endParaRPr>
          </a:p>
          <a:p>
            <a:pPr marL="169863" indent="-169863" defTabSz="930235">
              <a:lnSpc>
                <a:spcPct val="90000"/>
              </a:lnSpc>
              <a:spcAft>
                <a:spcPts val="600"/>
              </a:spcAft>
              <a:buFont typeface="Arial" pitchFamily="34" charset="0"/>
              <a:buChar char="•"/>
            </a:pPr>
            <a:r>
              <a:rPr lang="en-US" sz="1400" dirty="0">
                <a:solidFill>
                  <a:schemeClr val="tx2"/>
                </a:solidFill>
              </a:rPr>
              <a:t>Threat</a:t>
            </a:r>
            <a:br>
              <a:rPr lang="en-US" sz="1400" dirty="0">
                <a:solidFill>
                  <a:schemeClr val="tx2"/>
                </a:solidFill>
              </a:rPr>
            </a:br>
            <a:r>
              <a:rPr lang="en-US" sz="1400" dirty="0">
                <a:solidFill>
                  <a:schemeClr val="tx2"/>
                </a:solidFill>
              </a:rPr>
              <a:t>modeling</a:t>
            </a:r>
          </a:p>
        </p:txBody>
      </p:sp>
      <p:sp>
        <p:nvSpPr>
          <p:cNvPr id="37" name="Rectangle 36"/>
          <p:cNvSpPr/>
          <p:nvPr/>
        </p:nvSpPr>
        <p:spPr bwMode="auto">
          <a:xfrm>
            <a:off x="455612" y="3964519"/>
            <a:ext cx="1600200"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400" dirty="0" smtClean="0">
                <a:solidFill>
                  <a:schemeClr val="tx2"/>
                </a:solidFill>
              </a:rPr>
              <a:t>Core security</a:t>
            </a:r>
            <a:br>
              <a:rPr lang="en-US" sz="1400" dirty="0" smtClean="0">
                <a:solidFill>
                  <a:schemeClr val="tx2"/>
                </a:solidFill>
              </a:rPr>
            </a:br>
            <a:r>
              <a:rPr lang="en-US" sz="1400" dirty="0" smtClean="0">
                <a:solidFill>
                  <a:schemeClr val="tx2"/>
                </a:solidFill>
              </a:rPr>
              <a:t>training</a:t>
            </a:r>
            <a:endParaRPr lang="en-US" sz="1400" dirty="0">
              <a:solidFill>
                <a:schemeClr val="tx2"/>
              </a:solidFill>
            </a:endParaRPr>
          </a:p>
        </p:txBody>
      </p:sp>
      <p:grpSp>
        <p:nvGrpSpPr>
          <p:cNvPr id="5" name="Group 4"/>
          <p:cNvGrpSpPr/>
          <p:nvPr/>
        </p:nvGrpSpPr>
        <p:grpSpPr>
          <a:xfrm>
            <a:off x="455612" y="1898650"/>
            <a:ext cx="3233285" cy="1321330"/>
            <a:chOff x="455612" y="1898650"/>
            <a:chExt cx="3233285" cy="1321330"/>
          </a:xfrm>
        </p:grpSpPr>
        <p:sp>
          <p:nvSpPr>
            <p:cNvPr id="3" name="Rectangle 2"/>
            <p:cNvSpPr/>
            <p:nvPr/>
          </p:nvSpPr>
          <p:spPr bwMode="auto">
            <a:xfrm>
              <a:off x="455613" y="1898650"/>
              <a:ext cx="3233284" cy="457200"/>
            </a:xfrm>
            <a:prstGeom prst="rect">
              <a:avLst/>
            </a:prstGeom>
            <a:solidFill>
              <a:schemeClr val="accent1"/>
            </a:solidFill>
            <a:ln w="25400" cap="flat" cmpd="sng" algn="ctr">
              <a:noFill/>
              <a:prstDash val="solid"/>
            </a:ln>
            <a:effectLst/>
          </p:spPr>
          <p:txBody>
            <a:bodyPr lIns="548640" tIns="0" rIns="0" bIns="0" rtlCol="0" anchor="ctr"/>
            <a:lstStyle/>
            <a:p>
              <a:r>
                <a:rPr lang="en-US" sz="2000" dirty="0">
                  <a:solidFill>
                    <a:schemeClr val="tx2"/>
                  </a:solidFill>
                  <a:cs typeface="Segoe UI" pitchFamily="34" charset="0"/>
                </a:rPr>
                <a:t>Education</a:t>
              </a:r>
            </a:p>
          </p:txBody>
        </p:sp>
        <p:sp>
          <p:nvSpPr>
            <p:cNvPr id="24" name="Rectangle 23"/>
            <p:cNvSpPr/>
            <p:nvPr/>
          </p:nvSpPr>
          <p:spPr bwMode="auto">
            <a:xfrm>
              <a:off x="455612" y="2355850"/>
              <a:ext cx="3233285" cy="864130"/>
            </a:xfrm>
            <a:prstGeom prst="rect">
              <a:avLst/>
            </a:prstGeom>
            <a:solidFill>
              <a:srgbClr val="FFFFFF">
                <a:alpha val="1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Administer and track </a:t>
              </a:r>
              <a:br>
                <a:rPr lang="en-US" dirty="0">
                  <a:gradFill>
                    <a:gsLst>
                      <a:gs pos="0">
                        <a:srgbClr val="FFFFFF"/>
                      </a:gs>
                      <a:gs pos="100000">
                        <a:srgbClr val="FFFFFF"/>
                      </a:gs>
                    </a:gsLst>
                    <a:lin ang="5400000" scaled="0"/>
                  </a:gradFill>
                  <a:ea typeface="Segoe UI" pitchFamily="34" charset="0"/>
                  <a:cs typeface="Segoe UI" pitchFamily="34" charset="0"/>
                </a:rPr>
              </a:br>
              <a:r>
                <a:rPr lang="en-US" dirty="0">
                  <a:gradFill>
                    <a:gsLst>
                      <a:gs pos="0">
                        <a:srgbClr val="FFFFFF"/>
                      </a:gs>
                      <a:gs pos="100000">
                        <a:srgbClr val="FFFFFF"/>
                      </a:gs>
                    </a:gsLst>
                    <a:lin ang="5400000" scaled="0"/>
                  </a:gradFill>
                  <a:ea typeface="Segoe UI" pitchFamily="34" charset="0"/>
                  <a:cs typeface="Segoe UI" pitchFamily="34" charset="0"/>
                </a:rPr>
                <a:t>security training </a:t>
              </a:r>
            </a:p>
          </p:txBody>
        </p:sp>
        <p:sp>
          <p:nvSpPr>
            <p:cNvPr id="40" name="Freeform 15"/>
            <p:cNvSpPr>
              <a:spLocks noEditPoints="1"/>
            </p:cNvSpPr>
            <p:nvPr/>
          </p:nvSpPr>
          <p:spPr bwMode="black">
            <a:xfrm>
              <a:off x="573981" y="1977850"/>
              <a:ext cx="327659" cy="298800"/>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914363"/>
              <a:endParaRPr lang="en-US" sz="1600">
                <a:solidFill>
                  <a:srgbClr val="FFFFFF"/>
                </a:solidFill>
              </a:endParaRPr>
            </a:p>
          </p:txBody>
        </p:sp>
      </p:grpSp>
      <p:grpSp>
        <p:nvGrpSpPr>
          <p:cNvPr id="6" name="Group 5"/>
          <p:cNvGrpSpPr/>
          <p:nvPr/>
        </p:nvGrpSpPr>
        <p:grpSpPr>
          <a:xfrm>
            <a:off x="3756468" y="1898650"/>
            <a:ext cx="4908562" cy="1321330"/>
            <a:chOff x="3756468" y="1898650"/>
            <a:chExt cx="4908562" cy="1321330"/>
          </a:xfrm>
        </p:grpSpPr>
        <p:sp>
          <p:nvSpPr>
            <p:cNvPr id="23" name="Rectangle 22"/>
            <p:cNvSpPr/>
            <p:nvPr/>
          </p:nvSpPr>
          <p:spPr bwMode="auto">
            <a:xfrm>
              <a:off x="3756468" y="1898650"/>
              <a:ext cx="4908562" cy="457200"/>
            </a:xfrm>
            <a:prstGeom prst="rect">
              <a:avLst/>
            </a:prstGeom>
            <a:solidFill>
              <a:schemeClr val="bg2">
                <a:lumMod val="75000"/>
                <a:lumOff val="25000"/>
              </a:schemeClr>
            </a:solidFill>
            <a:ln w="25400" cap="flat" cmpd="sng" algn="ctr">
              <a:noFill/>
              <a:prstDash val="solid"/>
            </a:ln>
            <a:effectLst/>
          </p:spPr>
          <p:txBody>
            <a:bodyPr lIns="548640" tIns="0" rIns="0" bIns="0" rtlCol="0" anchor="ctr"/>
            <a:lstStyle/>
            <a:p>
              <a:r>
                <a:rPr lang="en-US" sz="2000" dirty="0" smtClean="0">
                  <a:solidFill>
                    <a:schemeClr val="tx2"/>
                  </a:solidFill>
                  <a:cs typeface="Segoe UI" pitchFamily="34" charset="0"/>
                </a:rPr>
                <a:t>Process</a:t>
              </a:r>
              <a:endParaRPr lang="en-US" sz="2000" dirty="0">
                <a:solidFill>
                  <a:schemeClr val="tx2"/>
                </a:solidFill>
                <a:cs typeface="Segoe UI" pitchFamily="34" charset="0"/>
              </a:endParaRPr>
            </a:p>
          </p:txBody>
        </p:sp>
        <p:sp>
          <p:nvSpPr>
            <p:cNvPr id="25" name="Rectangle 24"/>
            <p:cNvSpPr/>
            <p:nvPr/>
          </p:nvSpPr>
          <p:spPr bwMode="auto">
            <a:xfrm>
              <a:off x="3756468" y="2355850"/>
              <a:ext cx="4908562" cy="864130"/>
            </a:xfrm>
            <a:prstGeom prst="rect">
              <a:avLst/>
            </a:prstGeom>
            <a:solidFill>
              <a:srgbClr val="FFFFFF">
                <a:alpha val="1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Guide product teams to meet </a:t>
              </a:r>
              <a:r>
                <a:rPr lang="en-US" dirty="0" smtClean="0">
                  <a:gradFill>
                    <a:gsLst>
                      <a:gs pos="0">
                        <a:srgbClr val="FFFFFF"/>
                      </a:gs>
                      <a:gs pos="100000">
                        <a:srgbClr val="FFFFFF"/>
                      </a:gs>
                    </a:gsLst>
                    <a:lin ang="5400000" scaled="0"/>
                  </a:gradFill>
                  <a:ea typeface="Segoe UI" pitchFamily="34" charset="0"/>
                  <a:cs typeface="Segoe UI" pitchFamily="34" charset="0"/>
                </a:rPr>
                <a:t/>
              </a:r>
              <a:br>
                <a:rPr lang="en-US" dirty="0" smtClean="0">
                  <a:gradFill>
                    <a:gsLst>
                      <a:gs pos="0">
                        <a:srgbClr val="FFFFFF"/>
                      </a:gs>
                      <a:gs pos="100000">
                        <a:srgbClr val="FFFFFF"/>
                      </a:gs>
                    </a:gsLst>
                    <a:lin ang="5400000" scaled="0"/>
                  </a:gradFill>
                  <a:ea typeface="Segoe UI" pitchFamily="34" charset="0"/>
                  <a:cs typeface="Segoe UI" pitchFamily="34" charset="0"/>
                </a:rPr>
              </a:br>
              <a:r>
                <a:rPr lang="en-US" dirty="0" smtClean="0">
                  <a:gradFill>
                    <a:gsLst>
                      <a:gs pos="0">
                        <a:srgbClr val="FFFFFF"/>
                      </a:gs>
                      <a:gs pos="100000">
                        <a:srgbClr val="FFFFFF"/>
                      </a:gs>
                    </a:gsLst>
                    <a:lin ang="5400000" scaled="0"/>
                  </a:gradFill>
                  <a:ea typeface="Segoe UI" pitchFamily="34" charset="0"/>
                  <a:cs typeface="Segoe UI" pitchFamily="34" charset="0"/>
                </a:rPr>
                <a:t>SDL </a:t>
              </a:r>
              <a:r>
                <a:rPr lang="en-US" dirty="0">
                  <a:gradFill>
                    <a:gsLst>
                      <a:gs pos="0">
                        <a:srgbClr val="FFFFFF"/>
                      </a:gs>
                      <a:gs pos="100000">
                        <a:srgbClr val="FFFFFF"/>
                      </a:gs>
                    </a:gsLst>
                    <a:lin ang="5400000" scaled="0"/>
                  </a:gradFill>
                  <a:ea typeface="Segoe UI" pitchFamily="34" charset="0"/>
                  <a:cs typeface="Segoe UI" pitchFamily="34" charset="0"/>
                </a:rPr>
                <a:t>requirements</a:t>
              </a:r>
            </a:p>
          </p:txBody>
        </p:sp>
        <p:pic>
          <p:nvPicPr>
            <p:cNvPr id="41" name="Picture 4" descr="W:\Open Engagements\Productivity\MS-Unified Communications\#1601 BizProd MOD Team Core Content Work\New Iconography\Words\Draft\62812\062812_white-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4838" y="1960806"/>
              <a:ext cx="333550" cy="332889"/>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6" name="Rectangle 25"/>
          <p:cNvSpPr/>
          <p:nvPr/>
        </p:nvSpPr>
        <p:spPr bwMode="auto">
          <a:xfrm>
            <a:off x="8749166" y="2355850"/>
            <a:ext cx="1600200" cy="864130"/>
          </a:xfrm>
          <a:prstGeom prst="rect">
            <a:avLst/>
          </a:prstGeom>
          <a:solidFill>
            <a:srgbClr val="FFFFFF">
              <a:alpha val="1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Establish release criteria &amp; sign-off as part of FSR</a:t>
            </a:r>
          </a:p>
        </p:txBody>
      </p:sp>
      <p:sp>
        <p:nvSpPr>
          <p:cNvPr id="29" name="Rectangle 28"/>
          <p:cNvSpPr/>
          <p:nvPr/>
        </p:nvSpPr>
        <p:spPr bwMode="auto">
          <a:xfrm>
            <a:off x="10382250" y="2355850"/>
            <a:ext cx="1600200" cy="864130"/>
          </a:xfrm>
          <a:prstGeom prst="rect">
            <a:avLst/>
          </a:prstGeom>
          <a:solidFill>
            <a:srgbClr val="FFFFFF">
              <a:alpha val="1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Incident</a:t>
            </a:r>
          </a:p>
          <a:p>
            <a:pP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response </a:t>
            </a:r>
            <a:br>
              <a:rPr lang="en-US" sz="1400" dirty="0" smtClean="0">
                <a:gradFill>
                  <a:gsLst>
                    <a:gs pos="0">
                      <a:srgbClr val="FFFFFF"/>
                    </a:gs>
                    <a:gs pos="100000">
                      <a:srgbClr val="FFFFFF"/>
                    </a:gs>
                  </a:gsLst>
                  <a:lin ang="5400000" scaled="0"/>
                </a:gradFill>
                <a:ea typeface="Segoe UI" pitchFamily="34" charset="0"/>
                <a:cs typeface="Segoe UI" pitchFamily="34" charset="0"/>
              </a:rPr>
            </a:br>
            <a:r>
              <a:rPr lang="en-US" sz="1400" dirty="0" smtClean="0">
                <a:gradFill>
                  <a:gsLst>
                    <a:gs pos="0">
                      <a:srgbClr val="FFFFFF"/>
                    </a:gs>
                    <a:gs pos="100000">
                      <a:srgbClr val="FFFFFF"/>
                    </a:gs>
                  </a:gsLst>
                  <a:lin ang="5400000" scaled="0"/>
                </a:gradFill>
                <a:ea typeface="Segoe UI" pitchFamily="34" charset="0"/>
                <a:cs typeface="Segoe UI" pitchFamily="34" charset="0"/>
              </a:rPr>
              <a:t>(</a:t>
            </a:r>
            <a:r>
              <a:rPr lang="en-US" sz="1400" dirty="0">
                <a:gradFill>
                  <a:gsLst>
                    <a:gs pos="0">
                      <a:srgbClr val="FFFFFF"/>
                    </a:gs>
                    <a:gs pos="100000">
                      <a:srgbClr val="FFFFFF"/>
                    </a:gs>
                  </a:gsLst>
                  <a:lin ang="5400000" scaled="0"/>
                </a:gradFill>
                <a:ea typeface="Segoe UI" pitchFamily="34" charset="0"/>
                <a:cs typeface="Segoe UI" pitchFamily="34" charset="0"/>
              </a:rPr>
              <a:t>MSRC) </a:t>
            </a:r>
          </a:p>
        </p:txBody>
      </p:sp>
      <p:grpSp>
        <p:nvGrpSpPr>
          <p:cNvPr id="8" name="Group 7"/>
          <p:cNvGrpSpPr/>
          <p:nvPr/>
        </p:nvGrpSpPr>
        <p:grpSpPr>
          <a:xfrm>
            <a:off x="8749168" y="1898650"/>
            <a:ext cx="3233282" cy="457200"/>
            <a:chOff x="8749168" y="1898650"/>
            <a:chExt cx="3233282" cy="457200"/>
          </a:xfrm>
        </p:grpSpPr>
        <p:sp>
          <p:nvSpPr>
            <p:cNvPr id="4" name="Rectangle 3"/>
            <p:cNvSpPr/>
            <p:nvPr/>
          </p:nvSpPr>
          <p:spPr bwMode="auto">
            <a:xfrm>
              <a:off x="8749168" y="1898650"/>
              <a:ext cx="3233282" cy="457200"/>
            </a:xfrm>
            <a:prstGeom prst="rect">
              <a:avLst/>
            </a:prstGeom>
            <a:solidFill>
              <a:schemeClr val="bg2">
                <a:lumMod val="90000"/>
                <a:lumOff val="10000"/>
              </a:schemeClr>
            </a:solidFill>
            <a:ln w="25400" cap="flat" cmpd="sng" algn="ctr">
              <a:noFill/>
              <a:prstDash val="solid"/>
            </a:ln>
            <a:effectLst/>
          </p:spPr>
          <p:txBody>
            <a:bodyPr lIns="548640" tIns="0" rIns="0" bIns="0" rtlCol="0" anchor="ctr"/>
            <a:lstStyle/>
            <a:p>
              <a:r>
                <a:rPr lang="en-US" sz="2000" dirty="0" smtClean="0">
                  <a:solidFill>
                    <a:schemeClr val="tx2"/>
                  </a:solidFill>
                  <a:cs typeface="Segoe UI" pitchFamily="34" charset="0"/>
                </a:rPr>
                <a:t>Accountability</a:t>
              </a:r>
              <a:endParaRPr lang="en-US" sz="2000" dirty="0">
                <a:solidFill>
                  <a:schemeClr val="tx2"/>
                </a:solidFill>
                <a:cs typeface="Segoe UI" pitchFamily="34" charset="0"/>
              </a:endParaRPr>
            </a:p>
          </p:txBody>
        </p:sp>
        <p:sp>
          <p:nvSpPr>
            <p:cNvPr id="42" name="Freeform 25"/>
            <p:cNvSpPr>
              <a:spLocks noEditPoints="1"/>
            </p:cNvSpPr>
            <p:nvPr/>
          </p:nvSpPr>
          <p:spPr bwMode="black">
            <a:xfrm>
              <a:off x="8826764" y="1987433"/>
              <a:ext cx="328411" cy="279634"/>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914363"/>
              <a:endParaRPr lang="en-US" sz="1600">
                <a:solidFill>
                  <a:srgbClr val="FFFFFF"/>
                </a:solidFill>
              </a:endParaRPr>
            </a:p>
          </p:txBody>
        </p:sp>
      </p:grpSp>
      <p:grpSp>
        <p:nvGrpSpPr>
          <p:cNvPr id="10" name="Group 9"/>
          <p:cNvGrpSpPr/>
          <p:nvPr/>
        </p:nvGrpSpPr>
        <p:grpSpPr>
          <a:xfrm>
            <a:off x="455613" y="6177064"/>
            <a:ext cx="11526837" cy="545999"/>
            <a:chOff x="455613" y="6177064"/>
            <a:chExt cx="11526837" cy="545999"/>
          </a:xfrm>
        </p:grpSpPr>
        <p:sp>
          <p:nvSpPr>
            <p:cNvPr id="21" name="Rectangle 20"/>
            <p:cNvSpPr/>
            <p:nvPr/>
          </p:nvSpPr>
          <p:spPr bwMode="auto">
            <a:xfrm>
              <a:off x="455613" y="6177064"/>
              <a:ext cx="11526837" cy="545999"/>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Ongoing </a:t>
              </a:r>
              <a:r>
                <a:rPr lang="en-US" sz="2400" dirty="0" smtClean="0">
                  <a:gradFill>
                    <a:gsLst>
                      <a:gs pos="0">
                        <a:srgbClr val="FFFFFF"/>
                      </a:gs>
                      <a:gs pos="100000">
                        <a:srgbClr val="FFFFFF"/>
                      </a:gs>
                    </a:gsLst>
                    <a:lin ang="5400000" scaled="0"/>
                  </a:gradFill>
                  <a:ea typeface="Segoe UI" pitchFamily="34" charset="0"/>
                  <a:cs typeface="Segoe UI" pitchFamily="34" charset="0"/>
                </a:rPr>
                <a:t>process </a:t>
              </a:r>
              <a:r>
                <a:rPr lang="en-US" sz="2400" dirty="0">
                  <a:gradFill>
                    <a:gsLst>
                      <a:gs pos="0">
                        <a:srgbClr val="FFFFFF"/>
                      </a:gs>
                      <a:gs pos="100000">
                        <a:srgbClr val="FFFFFF"/>
                      </a:gs>
                    </a:gsLst>
                    <a:lin ang="5400000" scaled="0"/>
                  </a:gradFill>
                  <a:ea typeface="Segoe UI" pitchFamily="34" charset="0"/>
                  <a:cs typeface="Segoe UI" pitchFamily="34" charset="0"/>
                </a:rPr>
                <a:t>i</a:t>
              </a:r>
              <a:r>
                <a:rPr lang="en-US" sz="2400" dirty="0" smtClean="0">
                  <a:gradFill>
                    <a:gsLst>
                      <a:gs pos="0">
                        <a:srgbClr val="FFFFFF"/>
                      </a:gs>
                      <a:gs pos="100000">
                        <a:srgbClr val="FFFFFF"/>
                      </a:gs>
                    </a:gsLst>
                    <a:lin ang="5400000" scaled="0"/>
                  </a:gradFill>
                  <a:ea typeface="Segoe UI" pitchFamily="34" charset="0"/>
                  <a:cs typeface="Segoe UI" pitchFamily="34" charset="0"/>
                </a:rPr>
                <a:t>mprovements</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62" name="Group 61"/>
            <p:cNvGrpSpPr/>
            <p:nvPr/>
          </p:nvGrpSpPr>
          <p:grpSpPr>
            <a:xfrm>
              <a:off x="556785" y="6199845"/>
              <a:ext cx="429785" cy="483503"/>
              <a:chOff x="6673849" y="2965374"/>
              <a:chExt cx="1715787" cy="1931015"/>
            </a:xfrm>
            <a:solidFill>
              <a:schemeClr val="tx1"/>
            </a:solidFill>
          </p:grpSpPr>
          <p:sp>
            <p:nvSpPr>
              <p:cNvPr id="63" name="Freeform 121"/>
              <p:cNvSpPr>
                <a:spLocks/>
              </p:cNvSpPr>
              <p:nvPr/>
            </p:nvSpPr>
            <p:spPr bwMode="black">
              <a:xfrm>
                <a:off x="6673849" y="2965374"/>
                <a:ext cx="1143858" cy="1536354"/>
              </a:xfrm>
              <a:custGeom>
                <a:avLst/>
                <a:gdLst>
                  <a:gd name="T0" fmla="*/ 30 w 62"/>
                  <a:gd name="T1" fmla="*/ 81 h 83"/>
                  <a:gd name="T2" fmla="*/ 9 w 62"/>
                  <a:gd name="T3" fmla="*/ 56 h 83"/>
                  <a:gd name="T4" fmla="*/ 35 w 62"/>
                  <a:gd name="T5" fmla="*/ 31 h 83"/>
                  <a:gd name="T6" fmla="*/ 35 w 62"/>
                  <a:gd name="T7" fmla="*/ 47 h 83"/>
                  <a:gd name="T8" fmla="*/ 62 w 62"/>
                  <a:gd name="T9" fmla="*/ 23 h 83"/>
                  <a:gd name="T10" fmla="*/ 35 w 62"/>
                  <a:gd name="T11" fmla="*/ 0 h 83"/>
                  <a:gd name="T12" fmla="*/ 35 w 62"/>
                  <a:gd name="T13" fmla="*/ 15 h 83"/>
                  <a:gd name="T14" fmla="*/ 34 w 62"/>
                  <a:gd name="T15" fmla="*/ 15 h 83"/>
                  <a:gd name="T16" fmla="*/ 0 w 62"/>
                  <a:gd name="T17" fmla="*/ 50 h 83"/>
                  <a:gd name="T18" fmla="*/ 30 w 62"/>
                  <a:gd name="T19" fmla="*/ 83 h 83"/>
                  <a:gd name="T20" fmla="*/ 30 w 62"/>
                  <a:gd name="T21"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3">
                    <a:moveTo>
                      <a:pt x="30" y="81"/>
                    </a:moveTo>
                    <a:cubicBezTo>
                      <a:pt x="18" y="78"/>
                      <a:pt x="9" y="68"/>
                      <a:pt x="9" y="56"/>
                    </a:cubicBezTo>
                    <a:cubicBezTo>
                      <a:pt x="9" y="42"/>
                      <a:pt x="20" y="32"/>
                      <a:pt x="35" y="31"/>
                    </a:cubicBezTo>
                    <a:cubicBezTo>
                      <a:pt x="35" y="47"/>
                      <a:pt x="35" y="47"/>
                      <a:pt x="35" y="47"/>
                    </a:cubicBezTo>
                    <a:cubicBezTo>
                      <a:pt x="62" y="23"/>
                      <a:pt x="62" y="23"/>
                      <a:pt x="62" y="23"/>
                    </a:cubicBezTo>
                    <a:cubicBezTo>
                      <a:pt x="35" y="0"/>
                      <a:pt x="35" y="0"/>
                      <a:pt x="35" y="0"/>
                    </a:cubicBezTo>
                    <a:cubicBezTo>
                      <a:pt x="35" y="15"/>
                      <a:pt x="35" y="15"/>
                      <a:pt x="35" y="15"/>
                    </a:cubicBezTo>
                    <a:cubicBezTo>
                      <a:pt x="35" y="15"/>
                      <a:pt x="35" y="15"/>
                      <a:pt x="34" y="15"/>
                    </a:cubicBezTo>
                    <a:cubicBezTo>
                      <a:pt x="16" y="15"/>
                      <a:pt x="0" y="31"/>
                      <a:pt x="0" y="50"/>
                    </a:cubicBezTo>
                    <a:cubicBezTo>
                      <a:pt x="0" y="67"/>
                      <a:pt x="13" y="81"/>
                      <a:pt x="30" y="83"/>
                    </a:cubicBezTo>
                    <a:lnTo>
                      <a:pt x="30" y="81"/>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21"/>
              <p:cNvSpPr>
                <a:spLocks/>
              </p:cNvSpPr>
              <p:nvPr/>
            </p:nvSpPr>
            <p:spPr bwMode="black">
              <a:xfrm rot="10800000">
                <a:off x="7245778" y="3360034"/>
                <a:ext cx="1143858" cy="1536355"/>
              </a:xfrm>
              <a:custGeom>
                <a:avLst/>
                <a:gdLst>
                  <a:gd name="T0" fmla="*/ 30 w 62"/>
                  <a:gd name="T1" fmla="*/ 81 h 83"/>
                  <a:gd name="T2" fmla="*/ 9 w 62"/>
                  <a:gd name="T3" fmla="*/ 56 h 83"/>
                  <a:gd name="T4" fmla="*/ 35 w 62"/>
                  <a:gd name="T5" fmla="*/ 31 h 83"/>
                  <a:gd name="T6" fmla="*/ 35 w 62"/>
                  <a:gd name="T7" fmla="*/ 47 h 83"/>
                  <a:gd name="T8" fmla="*/ 62 w 62"/>
                  <a:gd name="T9" fmla="*/ 23 h 83"/>
                  <a:gd name="T10" fmla="*/ 35 w 62"/>
                  <a:gd name="T11" fmla="*/ 0 h 83"/>
                  <a:gd name="T12" fmla="*/ 35 w 62"/>
                  <a:gd name="T13" fmla="*/ 15 h 83"/>
                  <a:gd name="T14" fmla="*/ 34 w 62"/>
                  <a:gd name="T15" fmla="*/ 15 h 83"/>
                  <a:gd name="T16" fmla="*/ 0 w 62"/>
                  <a:gd name="T17" fmla="*/ 50 h 83"/>
                  <a:gd name="T18" fmla="*/ 30 w 62"/>
                  <a:gd name="T19" fmla="*/ 83 h 83"/>
                  <a:gd name="T20" fmla="*/ 30 w 62"/>
                  <a:gd name="T21"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3">
                    <a:moveTo>
                      <a:pt x="30" y="81"/>
                    </a:moveTo>
                    <a:cubicBezTo>
                      <a:pt x="18" y="78"/>
                      <a:pt x="9" y="68"/>
                      <a:pt x="9" y="56"/>
                    </a:cubicBezTo>
                    <a:cubicBezTo>
                      <a:pt x="9" y="42"/>
                      <a:pt x="20" y="32"/>
                      <a:pt x="35" y="31"/>
                    </a:cubicBezTo>
                    <a:cubicBezTo>
                      <a:pt x="35" y="47"/>
                      <a:pt x="35" y="47"/>
                      <a:pt x="35" y="47"/>
                    </a:cubicBezTo>
                    <a:cubicBezTo>
                      <a:pt x="62" y="23"/>
                      <a:pt x="62" y="23"/>
                      <a:pt x="62" y="23"/>
                    </a:cubicBezTo>
                    <a:cubicBezTo>
                      <a:pt x="35" y="0"/>
                      <a:pt x="35" y="0"/>
                      <a:pt x="35" y="0"/>
                    </a:cubicBezTo>
                    <a:cubicBezTo>
                      <a:pt x="35" y="15"/>
                      <a:pt x="35" y="15"/>
                      <a:pt x="35" y="15"/>
                    </a:cubicBezTo>
                    <a:cubicBezTo>
                      <a:pt x="35" y="15"/>
                      <a:pt x="35" y="15"/>
                      <a:pt x="34" y="15"/>
                    </a:cubicBezTo>
                    <a:cubicBezTo>
                      <a:pt x="16" y="15"/>
                      <a:pt x="0" y="31"/>
                      <a:pt x="0" y="50"/>
                    </a:cubicBezTo>
                    <a:cubicBezTo>
                      <a:pt x="0" y="67"/>
                      <a:pt x="13" y="81"/>
                      <a:pt x="30" y="83"/>
                    </a:cubicBezTo>
                    <a:lnTo>
                      <a:pt x="30" y="81"/>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grpSp>
        <p:nvGrpSpPr>
          <p:cNvPr id="67" name="Group 66"/>
          <p:cNvGrpSpPr/>
          <p:nvPr/>
        </p:nvGrpSpPr>
        <p:grpSpPr>
          <a:xfrm>
            <a:off x="503082" y="471512"/>
            <a:ext cx="488352" cy="487384"/>
            <a:chOff x="538382" y="1964401"/>
            <a:chExt cx="714995" cy="713578"/>
          </a:xfrm>
        </p:grpSpPr>
        <p:pic>
          <p:nvPicPr>
            <p:cNvPr id="68" name="Picture 4" descr="W:\Open Engagements\Productivity\MS-Unified Communications\#1601 BizProd MOD Team Core Content Work\New Iconography\Words\Draft\62812\062812_white-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382" y="1964401"/>
              <a:ext cx="714995" cy="7135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Picture 2" descr="W:\Open Engagements\Productivity\MS-Unified Communications\#1601 BizProd MOD Team Core Content Work\New Iconography\Words\Draft\060712_words\Lock_0607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228" y="2187422"/>
              <a:ext cx="250105" cy="2506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195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20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125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26"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38"/>
          <p:cNvSpPr/>
          <p:nvPr/>
        </p:nvSpPr>
        <p:spPr bwMode="auto">
          <a:xfrm>
            <a:off x="455604" y="408713"/>
            <a:ext cx="624549" cy="6245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solidFill>
                  <a:schemeClr val="tx2"/>
                </a:solidFill>
              </a:rPr>
              <a:t>     Throttling </a:t>
            </a:r>
            <a:r>
              <a:rPr lang="en-US" dirty="0">
                <a:solidFill>
                  <a:schemeClr val="tx2"/>
                </a:solidFill>
              </a:rPr>
              <a:t>to </a:t>
            </a:r>
            <a:r>
              <a:rPr lang="en-US" dirty="0" smtClean="0">
                <a:solidFill>
                  <a:schemeClr val="tx2"/>
                </a:solidFill>
              </a:rPr>
              <a:t>prevent </a:t>
            </a:r>
            <a:r>
              <a:rPr lang="en-US" dirty="0" err="1">
                <a:solidFill>
                  <a:schemeClr val="tx2"/>
                </a:solidFill>
              </a:rPr>
              <a:t>DoS</a:t>
            </a:r>
            <a:r>
              <a:rPr lang="en-US" dirty="0">
                <a:solidFill>
                  <a:schemeClr val="tx2"/>
                </a:solidFill>
              </a:rPr>
              <a:t> attacks</a:t>
            </a:r>
            <a:endParaRPr lang="en-US" dirty="0"/>
          </a:p>
        </p:txBody>
      </p:sp>
      <p:sp>
        <p:nvSpPr>
          <p:cNvPr id="4" name="Content Placeholder 2"/>
          <p:cNvSpPr txBox="1">
            <a:spLocks/>
          </p:cNvSpPr>
          <p:nvPr/>
        </p:nvSpPr>
        <p:spPr>
          <a:xfrm>
            <a:off x="274638" y="1439863"/>
            <a:ext cx="11612562" cy="501983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3600" dirty="0">
                <a:gradFill>
                  <a:gsLst>
                    <a:gs pos="1250">
                      <a:schemeClr val="tx2"/>
                    </a:gs>
                    <a:gs pos="99000">
                      <a:schemeClr val="tx2"/>
                    </a:gs>
                  </a:gsLst>
                  <a:lin ang="5400000" scaled="0"/>
                </a:gradFill>
              </a:rPr>
              <a:t>Exchange Online baselines normal traffic &amp; usage</a:t>
            </a:r>
          </a:p>
          <a:p>
            <a:pPr marL="0" indent="0">
              <a:spcBef>
                <a:spcPts val="0"/>
              </a:spcBef>
              <a:spcAft>
                <a:spcPts val="1200"/>
              </a:spcAft>
              <a:buNone/>
            </a:pPr>
            <a:r>
              <a:rPr lang="en-US" sz="3600" dirty="0">
                <a:gradFill>
                  <a:gsLst>
                    <a:gs pos="1250">
                      <a:schemeClr val="tx2"/>
                    </a:gs>
                    <a:gs pos="99000">
                      <a:schemeClr val="tx2"/>
                    </a:gs>
                  </a:gsLst>
                  <a:lin ang="5400000" scaled="0"/>
                </a:gradFill>
              </a:rPr>
              <a:t>Ability to recognize </a:t>
            </a:r>
            <a:r>
              <a:rPr lang="en-US" sz="3600" dirty="0" err="1">
                <a:gradFill>
                  <a:gsLst>
                    <a:gs pos="1250">
                      <a:schemeClr val="tx2"/>
                    </a:gs>
                    <a:gs pos="99000">
                      <a:schemeClr val="tx2"/>
                    </a:gs>
                  </a:gsLst>
                  <a:lin ang="5400000" scaled="0"/>
                </a:gradFill>
              </a:rPr>
              <a:t>DoS</a:t>
            </a:r>
            <a:r>
              <a:rPr lang="en-US" sz="3600" dirty="0">
                <a:gradFill>
                  <a:gsLst>
                    <a:gs pos="1250">
                      <a:schemeClr val="tx2"/>
                    </a:gs>
                    <a:gs pos="99000">
                      <a:schemeClr val="tx2"/>
                    </a:gs>
                  </a:gsLst>
                  <a:lin ang="5400000" scaled="0"/>
                </a:gradFill>
              </a:rPr>
              <a:t> traffic patterns</a:t>
            </a:r>
          </a:p>
          <a:p>
            <a:pPr marL="0" indent="0">
              <a:spcBef>
                <a:spcPts val="0"/>
              </a:spcBef>
              <a:spcAft>
                <a:spcPts val="1200"/>
              </a:spcAft>
              <a:buNone/>
            </a:pPr>
            <a:r>
              <a:rPr lang="en-US" sz="3600" dirty="0">
                <a:gradFill>
                  <a:gsLst>
                    <a:gs pos="1250">
                      <a:schemeClr val="tx2"/>
                    </a:gs>
                    <a:gs pos="99000">
                      <a:schemeClr val="tx2"/>
                    </a:gs>
                  </a:gsLst>
                  <a:lin ang="5400000" scaled="0"/>
                </a:gradFill>
              </a:rPr>
              <a:t>Automatic traffic shaping kicks in when </a:t>
            </a:r>
            <a:br>
              <a:rPr lang="en-US" sz="3600" dirty="0">
                <a:gradFill>
                  <a:gsLst>
                    <a:gs pos="1250">
                      <a:schemeClr val="tx2"/>
                    </a:gs>
                    <a:gs pos="99000">
                      <a:schemeClr val="tx2"/>
                    </a:gs>
                  </a:gsLst>
                  <a:lin ang="5400000" scaled="0"/>
                </a:gradFill>
              </a:rPr>
            </a:br>
            <a:r>
              <a:rPr lang="en-US" sz="3600" dirty="0">
                <a:gradFill>
                  <a:gsLst>
                    <a:gs pos="1250">
                      <a:schemeClr val="tx2"/>
                    </a:gs>
                    <a:gs pos="99000">
                      <a:schemeClr val="tx2"/>
                    </a:gs>
                  </a:gsLst>
                  <a:lin ang="5400000" scaled="0"/>
                </a:gradFill>
              </a:rPr>
              <a:t>spikes exceed normal</a:t>
            </a:r>
          </a:p>
          <a:p>
            <a:pPr marL="0" indent="0">
              <a:spcBef>
                <a:spcPts val="0"/>
              </a:spcBef>
              <a:spcAft>
                <a:spcPts val="1200"/>
              </a:spcAft>
              <a:buNone/>
            </a:pPr>
            <a:r>
              <a:rPr lang="en-US" sz="3200" dirty="0">
                <a:gradFill>
                  <a:gsLst>
                    <a:gs pos="1250">
                      <a:schemeClr val="tx2"/>
                    </a:gs>
                    <a:gs pos="99000">
                      <a:schemeClr val="tx2"/>
                    </a:gs>
                  </a:gsLst>
                  <a:lin ang="5400000" scaled="0"/>
                </a:gradFill>
              </a:rPr>
              <a:t>Mitigates: </a:t>
            </a:r>
          </a:p>
          <a:p>
            <a:pPr marL="576263" indent="-287338">
              <a:spcBef>
                <a:spcPts val="0"/>
              </a:spcBef>
              <a:spcAft>
                <a:spcPts val="600"/>
              </a:spcAft>
            </a:pPr>
            <a:r>
              <a:rPr lang="en-US" sz="2800" dirty="0">
                <a:gradFill>
                  <a:gsLst>
                    <a:gs pos="1250">
                      <a:schemeClr val="tx2"/>
                    </a:gs>
                    <a:gs pos="99000">
                      <a:schemeClr val="tx2"/>
                    </a:gs>
                  </a:gsLst>
                  <a:lin ang="5400000" scaled="0"/>
                </a:gradFill>
              </a:rPr>
              <a:t>Non-malicious excessive use</a:t>
            </a:r>
          </a:p>
          <a:p>
            <a:pPr marL="576263" indent="-287338">
              <a:spcBef>
                <a:spcPts val="0"/>
              </a:spcBef>
              <a:spcAft>
                <a:spcPts val="600"/>
              </a:spcAft>
            </a:pPr>
            <a:r>
              <a:rPr lang="en-US" sz="2800" dirty="0">
                <a:gradFill>
                  <a:gsLst>
                    <a:gs pos="1250">
                      <a:schemeClr val="tx2"/>
                    </a:gs>
                    <a:gs pos="99000">
                      <a:schemeClr val="tx2"/>
                    </a:gs>
                  </a:gsLst>
                  <a:lin ang="5400000" scaled="0"/>
                </a:gradFill>
              </a:rPr>
              <a:t>Buggy clients (BYOD)</a:t>
            </a:r>
          </a:p>
          <a:p>
            <a:pPr marL="576263" indent="-287338">
              <a:spcBef>
                <a:spcPts val="0"/>
              </a:spcBef>
              <a:spcAft>
                <a:spcPts val="600"/>
              </a:spcAft>
            </a:pPr>
            <a:r>
              <a:rPr lang="en-US" sz="2800" dirty="0">
                <a:gradFill>
                  <a:gsLst>
                    <a:gs pos="1250">
                      <a:schemeClr val="tx2"/>
                    </a:gs>
                    <a:gs pos="99000">
                      <a:schemeClr val="tx2"/>
                    </a:gs>
                  </a:gsLst>
                  <a:lin ang="5400000" scaled="0"/>
                </a:gradFill>
              </a:rPr>
              <a:t>Admin actions</a:t>
            </a:r>
          </a:p>
          <a:p>
            <a:pPr marL="576263" indent="-287338">
              <a:spcBef>
                <a:spcPts val="0"/>
              </a:spcBef>
              <a:spcAft>
                <a:spcPts val="600"/>
              </a:spcAft>
            </a:pPr>
            <a:r>
              <a:rPr lang="en-US" sz="2800" dirty="0" err="1">
                <a:gradFill>
                  <a:gsLst>
                    <a:gs pos="1250">
                      <a:schemeClr val="tx2"/>
                    </a:gs>
                    <a:gs pos="99000">
                      <a:schemeClr val="tx2"/>
                    </a:gs>
                  </a:gsLst>
                  <a:lin ang="5400000" scaled="0"/>
                </a:gradFill>
              </a:rPr>
              <a:t>DoS</a:t>
            </a:r>
            <a:r>
              <a:rPr lang="en-US" sz="2800" dirty="0">
                <a:gradFill>
                  <a:gsLst>
                    <a:gs pos="1250">
                      <a:schemeClr val="tx2"/>
                    </a:gs>
                    <a:gs pos="99000">
                      <a:schemeClr val="tx2"/>
                    </a:gs>
                  </a:gsLst>
                  <a:lin ang="5400000" scaled="0"/>
                </a:gradFill>
              </a:rPr>
              <a:t> attacks</a:t>
            </a:r>
          </a:p>
        </p:txBody>
      </p:sp>
      <p:sp>
        <p:nvSpPr>
          <p:cNvPr id="10" name="Freeform 73"/>
          <p:cNvSpPr>
            <a:spLocks noEditPoints="1"/>
          </p:cNvSpPr>
          <p:nvPr/>
        </p:nvSpPr>
        <p:spPr bwMode="black">
          <a:xfrm>
            <a:off x="534725" y="476273"/>
            <a:ext cx="489446" cy="472494"/>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914363"/>
            <a:endParaRPr lang="en-US" sz="1600">
              <a:solidFill>
                <a:srgbClr val="FFFFFF"/>
              </a:solidFill>
            </a:endParaRPr>
          </a:p>
        </p:txBody>
      </p:sp>
    </p:spTree>
    <p:extLst>
      <p:ext uri="{BB962C8B-B14F-4D97-AF65-F5344CB8AC3E}">
        <p14:creationId xmlns:p14="http://schemas.microsoft.com/office/powerpoint/2010/main" val="19817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25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par>
                                <p:cTn id="30" presetID="10" presetClass="entr" presetSubtype="0" fill="hold" nodeType="withEffect">
                                  <p:stCondLst>
                                    <p:cond delay="75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     Prevent breach</a:t>
            </a:r>
            <a:endParaRPr lang="en-US" dirty="0"/>
          </a:p>
        </p:txBody>
      </p:sp>
      <p:sp>
        <p:nvSpPr>
          <p:cNvPr id="6" name="Pentagon 38"/>
          <p:cNvSpPr/>
          <p:nvPr/>
        </p:nvSpPr>
        <p:spPr bwMode="auto">
          <a:xfrm>
            <a:off x="455604" y="408713"/>
            <a:ext cx="624549" cy="6245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79" t="25787" r="29406" b="27777"/>
          <a:stretch/>
        </p:blipFill>
        <p:spPr bwMode="auto">
          <a:xfrm>
            <a:off x="557065" y="500085"/>
            <a:ext cx="421625" cy="4418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455613" y="1443038"/>
            <a:ext cx="3778144" cy="52800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Port scanning </a:t>
            </a:r>
            <a:r>
              <a:rPr lang="en-US" sz="2400" dirty="0" smtClean="0">
                <a:gradFill>
                  <a:gsLst>
                    <a:gs pos="0">
                      <a:srgbClr val="FFFFFF"/>
                    </a:gs>
                    <a:gs pos="100000">
                      <a:srgbClr val="FFFFFF"/>
                    </a:gs>
                  </a:gsLst>
                  <a:lin ang="5400000" scaled="0"/>
                </a:gradFill>
                <a:ea typeface="Segoe UI" pitchFamily="34" charset="0"/>
                <a:cs typeface="Segoe UI" pitchFamily="34" charset="0"/>
              </a:rPr>
              <a:t/>
            </a:r>
            <a:br>
              <a:rPr lang="en-US" sz="2400" dirty="0" smtClean="0">
                <a:gradFill>
                  <a:gsLst>
                    <a:gs pos="0">
                      <a:srgbClr val="FFFFFF"/>
                    </a:gs>
                    <a:gs pos="100000">
                      <a:srgbClr val="FFFFFF"/>
                    </a:gs>
                  </a:gsLst>
                  <a:lin ang="5400000" scaled="0"/>
                </a:gradFill>
                <a:ea typeface="Segoe UI" pitchFamily="34" charset="0"/>
                <a:cs typeface="Segoe UI" pitchFamily="34" charset="0"/>
              </a:rPr>
            </a:br>
            <a:r>
              <a:rPr lang="en-US" sz="2400" dirty="0" smtClean="0">
                <a:gradFill>
                  <a:gsLst>
                    <a:gs pos="0">
                      <a:srgbClr val="FFFFFF"/>
                    </a:gs>
                    <a:gs pos="100000">
                      <a:srgbClr val="FFFFFF"/>
                    </a:gs>
                  </a:gsLst>
                  <a:lin ang="5400000" scaled="0"/>
                </a:gradFill>
                <a:ea typeface="Segoe UI" pitchFamily="34" charset="0"/>
                <a:cs typeface="Segoe UI" pitchFamily="34" charset="0"/>
              </a:rPr>
              <a:t>and </a:t>
            </a:r>
            <a:r>
              <a:rPr lang="en-US" sz="2400" dirty="0">
                <a:gradFill>
                  <a:gsLst>
                    <a:gs pos="0">
                      <a:srgbClr val="FFFFFF"/>
                    </a:gs>
                    <a:gs pos="100000">
                      <a:srgbClr val="FFFFFF"/>
                    </a:gs>
                  </a:gsLst>
                  <a:lin ang="5400000" scaled="0"/>
                </a:gradFill>
                <a:ea typeface="Segoe UI" pitchFamily="34" charset="0"/>
                <a:cs typeface="Segoe UI" pitchFamily="34" charset="0"/>
              </a:rPr>
              <a:t>remediation</a:t>
            </a:r>
          </a:p>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Perimeter </a:t>
            </a:r>
            <a:r>
              <a:rPr lang="en-US" sz="2400" dirty="0" smtClean="0">
                <a:gradFill>
                  <a:gsLst>
                    <a:gs pos="0">
                      <a:srgbClr val="FFFFFF"/>
                    </a:gs>
                    <a:gs pos="100000">
                      <a:srgbClr val="FFFFFF"/>
                    </a:gs>
                  </a:gsLst>
                  <a:lin ang="5400000" scaled="0"/>
                </a:gradFill>
                <a:ea typeface="Segoe UI" pitchFamily="34" charset="0"/>
                <a:cs typeface="Segoe UI" pitchFamily="34" charset="0"/>
              </a:rPr>
              <a:t/>
            </a:r>
            <a:br>
              <a:rPr lang="en-US" sz="2400" dirty="0" smtClean="0">
                <a:gradFill>
                  <a:gsLst>
                    <a:gs pos="0">
                      <a:srgbClr val="FFFFFF"/>
                    </a:gs>
                    <a:gs pos="100000">
                      <a:srgbClr val="FFFFFF"/>
                    </a:gs>
                  </a:gsLst>
                  <a:lin ang="5400000" scaled="0"/>
                </a:gradFill>
                <a:ea typeface="Segoe UI" pitchFamily="34" charset="0"/>
                <a:cs typeface="Segoe UI" pitchFamily="34" charset="0"/>
              </a:rPr>
            </a:br>
            <a:r>
              <a:rPr lang="en-US" sz="2400" dirty="0" smtClean="0">
                <a:gradFill>
                  <a:gsLst>
                    <a:gs pos="0">
                      <a:srgbClr val="FFFFFF"/>
                    </a:gs>
                    <a:gs pos="100000">
                      <a:srgbClr val="FFFFFF"/>
                    </a:gs>
                  </a:gsLst>
                  <a:lin ang="5400000" scaled="0"/>
                </a:gradFill>
                <a:ea typeface="Segoe UI" pitchFamily="34" charset="0"/>
                <a:cs typeface="Segoe UI" pitchFamily="34" charset="0"/>
              </a:rPr>
              <a:t>vulnerability </a:t>
            </a:r>
            <a:r>
              <a:rPr lang="en-US" sz="2400" dirty="0">
                <a:gradFill>
                  <a:gsLst>
                    <a:gs pos="0">
                      <a:srgbClr val="FFFFFF"/>
                    </a:gs>
                    <a:gs pos="100000">
                      <a:srgbClr val="FFFFFF"/>
                    </a:gs>
                  </a:gsLst>
                  <a:lin ang="5400000" scaled="0"/>
                </a:gradFill>
                <a:ea typeface="Segoe UI" pitchFamily="34" charset="0"/>
                <a:cs typeface="Segoe UI" pitchFamily="34" charset="0"/>
              </a:rPr>
              <a:t>scanning</a:t>
            </a:r>
          </a:p>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OS Patching</a:t>
            </a:r>
          </a:p>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Network level </a:t>
            </a:r>
            <a:r>
              <a:rPr lang="en-US" sz="2400" dirty="0" smtClean="0">
                <a:gradFill>
                  <a:gsLst>
                    <a:gs pos="0">
                      <a:srgbClr val="FFFFFF"/>
                    </a:gs>
                    <a:gs pos="100000">
                      <a:srgbClr val="FFFFFF"/>
                    </a:gs>
                  </a:gsLst>
                  <a:lin ang="5400000" scaled="0"/>
                </a:gradFill>
                <a:ea typeface="Segoe UI" pitchFamily="34" charset="0"/>
                <a:cs typeface="Segoe UI" pitchFamily="34" charset="0"/>
              </a:rPr>
              <a:t/>
            </a:r>
            <a:br>
              <a:rPr lang="en-US" sz="2400" dirty="0" smtClean="0">
                <a:gradFill>
                  <a:gsLst>
                    <a:gs pos="0">
                      <a:srgbClr val="FFFFFF"/>
                    </a:gs>
                    <a:gs pos="100000">
                      <a:srgbClr val="FFFFFF"/>
                    </a:gs>
                  </a:gsLst>
                  <a:lin ang="5400000" scaled="0"/>
                </a:gradFill>
                <a:ea typeface="Segoe UI" pitchFamily="34" charset="0"/>
                <a:cs typeface="Segoe UI" pitchFamily="34" charset="0"/>
              </a:rPr>
            </a:br>
            <a:r>
              <a:rPr lang="en-US" sz="2400" dirty="0" err="1" smtClean="0">
                <a:gradFill>
                  <a:gsLst>
                    <a:gs pos="0">
                      <a:srgbClr val="FFFFFF"/>
                    </a:gs>
                    <a:gs pos="100000">
                      <a:srgbClr val="FFFFFF"/>
                    </a:gs>
                  </a:gsLst>
                  <a:lin ang="5400000" scaled="0"/>
                </a:gradFill>
                <a:ea typeface="Segoe UI" pitchFamily="34" charset="0"/>
                <a:cs typeface="Segoe UI" pitchFamily="34" charset="0"/>
              </a:rPr>
              <a:t>DDoS</a:t>
            </a:r>
            <a:r>
              <a:rPr lang="en-US" sz="2400" dirty="0" smtClean="0">
                <a:gradFill>
                  <a:gsLst>
                    <a:gs pos="0">
                      <a:srgbClr val="FFFFFF"/>
                    </a:gs>
                    <a:gs pos="100000">
                      <a:srgbClr val="FFFFFF"/>
                    </a:gs>
                  </a:gsLst>
                  <a:lin ang="5400000" scaled="0"/>
                </a:gradFill>
                <a:ea typeface="Segoe UI" pitchFamily="34" charset="0"/>
                <a:cs typeface="Segoe UI" pitchFamily="34" charset="0"/>
              </a:rPr>
              <a:t> </a:t>
            </a:r>
            <a:r>
              <a:rPr lang="en-US" sz="2400" dirty="0">
                <a:gradFill>
                  <a:gsLst>
                    <a:gs pos="0">
                      <a:srgbClr val="FFFFFF"/>
                    </a:gs>
                    <a:gs pos="100000">
                      <a:srgbClr val="FFFFFF"/>
                    </a:gs>
                  </a:gsLst>
                  <a:lin ang="5400000" scaled="0"/>
                </a:gradFill>
                <a:ea typeface="Segoe UI" pitchFamily="34" charset="0"/>
                <a:cs typeface="Segoe UI" pitchFamily="34" charset="0"/>
              </a:rPr>
              <a:t>detection </a:t>
            </a:r>
            <a:r>
              <a:rPr lang="en-US" sz="2400" dirty="0" smtClean="0">
                <a:gradFill>
                  <a:gsLst>
                    <a:gs pos="0">
                      <a:srgbClr val="FFFFFF"/>
                    </a:gs>
                    <a:gs pos="100000">
                      <a:srgbClr val="FFFFFF"/>
                    </a:gs>
                  </a:gsLst>
                  <a:lin ang="5400000" scaled="0"/>
                </a:gradFill>
                <a:ea typeface="Segoe UI" pitchFamily="34" charset="0"/>
                <a:cs typeface="Segoe UI" pitchFamily="34" charset="0"/>
              </a:rPr>
              <a:t/>
            </a:r>
            <a:br>
              <a:rPr lang="en-US" sz="2400" dirty="0" smtClean="0">
                <a:gradFill>
                  <a:gsLst>
                    <a:gs pos="0">
                      <a:srgbClr val="FFFFFF"/>
                    </a:gs>
                    <a:gs pos="100000">
                      <a:srgbClr val="FFFFFF"/>
                    </a:gs>
                  </a:gsLst>
                  <a:lin ang="5400000" scaled="0"/>
                </a:gradFill>
                <a:ea typeface="Segoe UI" pitchFamily="34" charset="0"/>
                <a:cs typeface="Segoe UI" pitchFamily="34" charset="0"/>
              </a:rPr>
            </a:br>
            <a:r>
              <a:rPr lang="en-US" sz="2400" dirty="0" smtClean="0">
                <a:gradFill>
                  <a:gsLst>
                    <a:gs pos="0">
                      <a:srgbClr val="FFFFFF"/>
                    </a:gs>
                    <a:gs pos="100000">
                      <a:srgbClr val="FFFFFF"/>
                    </a:gs>
                  </a:gsLst>
                  <a:lin ang="5400000" scaled="0"/>
                </a:gradFill>
                <a:ea typeface="Segoe UI" pitchFamily="34" charset="0"/>
                <a:cs typeface="Segoe UI" pitchFamily="34" charset="0"/>
              </a:rPr>
              <a:t>and prevention</a:t>
            </a:r>
            <a:endParaRPr lang="en-US" sz="24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MFA for service access</a:t>
            </a:r>
          </a:p>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Auditing of all operator access and actions</a:t>
            </a:r>
          </a:p>
        </p:txBody>
      </p:sp>
      <p:sp>
        <p:nvSpPr>
          <p:cNvPr id="9" name="Rectangle 8"/>
          <p:cNvSpPr/>
          <p:nvPr/>
        </p:nvSpPr>
        <p:spPr bwMode="auto">
          <a:xfrm>
            <a:off x="4329959" y="1443038"/>
            <a:ext cx="3778144" cy="5280025"/>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Zero standing permissions </a:t>
            </a:r>
            <a:br>
              <a:rPr lang="en-US" sz="2400" dirty="0">
                <a:gradFill>
                  <a:gsLst>
                    <a:gs pos="0">
                      <a:srgbClr val="FFFFFF"/>
                    </a:gs>
                    <a:gs pos="100000">
                      <a:srgbClr val="FFFFFF"/>
                    </a:gs>
                  </a:gsLst>
                  <a:lin ang="5400000" scaled="0"/>
                </a:gradFill>
                <a:ea typeface="Segoe UI" pitchFamily="34" charset="0"/>
                <a:cs typeface="Segoe UI" pitchFamily="34" charset="0"/>
              </a:rPr>
            </a:br>
            <a:r>
              <a:rPr lang="en-US" sz="2400" dirty="0">
                <a:gradFill>
                  <a:gsLst>
                    <a:gs pos="0">
                      <a:srgbClr val="FFFFFF"/>
                    </a:gs>
                    <a:gs pos="100000">
                      <a:srgbClr val="FFFFFF"/>
                    </a:gs>
                  </a:gsLst>
                  <a:lin ang="5400000" scaled="0"/>
                </a:gradFill>
                <a:ea typeface="Segoe UI" pitchFamily="34" charset="0"/>
                <a:cs typeface="Segoe UI" pitchFamily="34" charset="0"/>
              </a:rPr>
              <a:t>in the service</a:t>
            </a:r>
          </a:p>
          <a:p>
            <a:pPr marL="457200" indent="-228600" defTabSz="932472" fontAlgn="base">
              <a:lnSpc>
                <a:spcPct val="90000"/>
              </a:lnSpc>
              <a:spcBef>
                <a:spcPct val="0"/>
              </a:spcBef>
              <a:spcAft>
                <a:spcPts val="600"/>
              </a:spcAft>
              <a:buFont typeface="Arial" pitchFamily="34" charset="0"/>
              <a:buChar char="•"/>
            </a:pPr>
            <a:r>
              <a:rPr lang="en-US" dirty="0">
                <a:gradFill>
                  <a:gsLst>
                    <a:gs pos="0">
                      <a:srgbClr val="FFFFFF"/>
                    </a:gs>
                    <a:gs pos="100000">
                      <a:srgbClr val="FFFFFF"/>
                    </a:gs>
                  </a:gsLst>
                  <a:lin ang="5400000" scaled="0"/>
                </a:gradFill>
                <a:ea typeface="Segoe UI" pitchFamily="34" charset="0"/>
                <a:cs typeface="Segoe UI" pitchFamily="34" charset="0"/>
              </a:rPr>
              <a:t>Just in time elevations</a:t>
            </a:r>
          </a:p>
          <a:p>
            <a:pPr marL="457200" indent="-228600" defTabSz="932472" fontAlgn="base">
              <a:lnSpc>
                <a:spcPct val="90000"/>
              </a:lnSpc>
              <a:spcBef>
                <a:spcPct val="0"/>
              </a:spcBef>
              <a:spcAft>
                <a:spcPts val="600"/>
              </a:spcAft>
              <a:buFont typeface="Arial" pitchFamily="34" charset="0"/>
              <a:buChar char="•"/>
            </a:pPr>
            <a:r>
              <a:rPr lang="en-US" dirty="0">
                <a:gradFill>
                  <a:gsLst>
                    <a:gs pos="0">
                      <a:srgbClr val="FFFFFF"/>
                    </a:gs>
                    <a:gs pos="100000">
                      <a:srgbClr val="FFFFFF"/>
                    </a:gs>
                  </a:gsLst>
                  <a:lin ang="5400000" scaled="0"/>
                </a:gradFill>
                <a:ea typeface="Segoe UI" pitchFamily="34" charset="0"/>
                <a:cs typeface="Segoe UI" pitchFamily="34" charset="0"/>
              </a:rPr>
              <a:t>Automatic rejection of non-background check employees to high privilege access</a:t>
            </a:r>
          </a:p>
          <a:p>
            <a:pPr marL="457200" indent="-228600" defTabSz="932472" fontAlgn="base">
              <a:lnSpc>
                <a:spcPct val="90000"/>
              </a:lnSpc>
              <a:spcBef>
                <a:spcPct val="0"/>
              </a:spcBef>
              <a:spcAft>
                <a:spcPts val="600"/>
              </a:spcAft>
              <a:buFont typeface="Arial" pitchFamily="34" charset="0"/>
              <a:buChar char="•"/>
            </a:pPr>
            <a:r>
              <a:rPr lang="en-US" dirty="0">
                <a:gradFill>
                  <a:gsLst>
                    <a:gs pos="0">
                      <a:srgbClr val="FFFFFF"/>
                    </a:gs>
                    <a:gs pos="100000">
                      <a:srgbClr val="FFFFFF"/>
                    </a:gs>
                  </a:gsLst>
                  <a:lin ang="5400000" scaled="0"/>
                </a:gradFill>
                <a:ea typeface="Segoe UI" pitchFamily="34" charset="0"/>
                <a:cs typeface="Segoe UI" pitchFamily="34" charset="0"/>
              </a:rPr>
              <a:t>Scrutinized manual approval for background checked employees</a:t>
            </a:r>
          </a:p>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Automatic account deletion</a:t>
            </a:r>
          </a:p>
          <a:p>
            <a:pPr marL="457200" indent="-228600" defTabSz="932472" fontAlgn="base">
              <a:lnSpc>
                <a:spcPct val="90000"/>
              </a:lnSpc>
              <a:spcBef>
                <a:spcPct val="0"/>
              </a:spcBef>
              <a:spcAft>
                <a:spcPts val="600"/>
              </a:spcAft>
              <a:buFont typeface="Arial" pitchFamily="34" charset="0"/>
              <a:buChar char="•"/>
            </a:pPr>
            <a:r>
              <a:rPr lang="en-US" dirty="0">
                <a:gradFill>
                  <a:gsLst>
                    <a:gs pos="0">
                      <a:srgbClr val="FFFFFF"/>
                    </a:gs>
                    <a:gs pos="100000">
                      <a:srgbClr val="FFFFFF"/>
                    </a:gs>
                  </a:gsLst>
                  <a:lin ang="5400000" scaled="0"/>
                </a:gradFill>
                <a:ea typeface="Segoe UI" pitchFamily="34" charset="0"/>
                <a:cs typeface="Segoe UI" pitchFamily="34" charset="0"/>
              </a:rPr>
              <a:t>When employee leaves</a:t>
            </a:r>
          </a:p>
          <a:p>
            <a:pPr marL="457200" indent="-228600" defTabSz="932472" fontAlgn="base">
              <a:lnSpc>
                <a:spcPct val="90000"/>
              </a:lnSpc>
              <a:spcBef>
                <a:spcPct val="0"/>
              </a:spcBef>
              <a:spcAft>
                <a:spcPts val="600"/>
              </a:spcAft>
              <a:buFont typeface="Arial" pitchFamily="34" charset="0"/>
              <a:buChar char="•"/>
            </a:pPr>
            <a:r>
              <a:rPr lang="en-US" dirty="0">
                <a:gradFill>
                  <a:gsLst>
                    <a:gs pos="0">
                      <a:srgbClr val="FFFFFF"/>
                    </a:gs>
                    <a:gs pos="100000">
                      <a:srgbClr val="FFFFFF"/>
                    </a:gs>
                  </a:gsLst>
                  <a:lin ang="5400000" scaled="0"/>
                </a:gradFill>
                <a:ea typeface="Segoe UI" pitchFamily="34" charset="0"/>
                <a:cs typeface="Segoe UI" pitchFamily="34" charset="0"/>
              </a:rPr>
              <a:t>When employee moves groups</a:t>
            </a:r>
          </a:p>
          <a:p>
            <a:pPr marL="457200" indent="-228600" defTabSz="932472" fontAlgn="base">
              <a:lnSpc>
                <a:spcPct val="90000"/>
              </a:lnSpc>
              <a:spcBef>
                <a:spcPct val="0"/>
              </a:spcBef>
              <a:spcAft>
                <a:spcPts val="600"/>
              </a:spcAft>
              <a:buFont typeface="Arial" pitchFamily="34" charset="0"/>
              <a:buChar char="•"/>
            </a:pPr>
            <a:r>
              <a:rPr lang="en-US" dirty="0">
                <a:gradFill>
                  <a:gsLst>
                    <a:gs pos="0">
                      <a:srgbClr val="FFFFFF"/>
                    </a:gs>
                    <a:gs pos="100000">
                      <a:srgbClr val="FFFFFF"/>
                    </a:gs>
                  </a:gsLst>
                  <a:lin ang="5400000" scaled="0"/>
                </a:gradFill>
                <a:ea typeface="Segoe UI" pitchFamily="34" charset="0"/>
                <a:cs typeface="Segoe UI" pitchFamily="34" charset="0"/>
              </a:rPr>
              <a:t>Lack of use</a:t>
            </a:r>
          </a:p>
          <a:p>
            <a:pPr marL="457200" indent="-228600" defTabSz="932472" fontAlgn="base">
              <a:lnSpc>
                <a:spcPct val="90000"/>
              </a:lnSpc>
              <a:spcBef>
                <a:spcPct val="0"/>
              </a:spcBef>
              <a:spcAft>
                <a:spcPts val="600"/>
              </a:spcAft>
              <a:buFont typeface="Arial" pitchFamily="34" charset="0"/>
              <a:buChar char="•"/>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204306" y="1443038"/>
            <a:ext cx="3778144" cy="5280025"/>
          </a:xfrm>
          <a:prstGeom prst="rect">
            <a:avLst/>
          </a:prstGeom>
          <a:solidFill>
            <a:schemeClr val="bg2">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Automated tooling for routine activities</a:t>
            </a:r>
          </a:p>
          <a:p>
            <a:pPr marL="457200" lvl="1" indent="-228600" defTabSz="932472" fontAlgn="base">
              <a:lnSpc>
                <a:spcPct val="90000"/>
              </a:lnSpc>
              <a:spcBef>
                <a:spcPct val="0"/>
              </a:spcBef>
              <a:spcAft>
                <a:spcPts val="600"/>
              </a:spcAft>
              <a:buFont typeface="Arial" pitchFamily="34" charset="0"/>
              <a:buChar char="•"/>
            </a:pPr>
            <a:r>
              <a:rPr lang="en-US" dirty="0">
                <a:gradFill>
                  <a:gsLst>
                    <a:gs pos="0">
                      <a:srgbClr val="FFFFFF"/>
                    </a:gs>
                    <a:gs pos="100000">
                      <a:srgbClr val="FFFFFF"/>
                    </a:gs>
                  </a:gsLst>
                  <a:lin ang="5400000" scaled="0"/>
                </a:gradFill>
                <a:ea typeface="Segoe UI" pitchFamily="34" charset="0"/>
                <a:cs typeface="Segoe UI" pitchFamily="34" charset="0"/>
              </a:rPr>
              <a:t>Deployment, Debugging, Diagnostic collection, Restarting services</a:t>
            </a:r>
          </a:p>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Passwords encrypted </a:t>
            </a:r>
            <a:br>
              <a:rPr lang="en-US" sz="2400" dirty="0">
                <a:gradFill>
                  <a:gsLst>
                    <a:gs pos="0">
                      <a:srgbClr val="FFFFFF"/>
                    </a:gs>
                    <a:gs pos="100000">
                      <a:srgbClr val="FFFFFF"/>
                    </a:gs>
                  </a:gsLst>
                  <a:lin ang="5400000" scaled="0"/>
                </a:gradFill>
                <a:ea typeface="Segoe UI" pitchFamily="34" charset="0"/>
                <a:cs typeface="Segoe UI" pitchFamily="34" charset="0"/>
              </a:rPr>
            </a:br>
            <a:r>
              <a:rPr lang="en-US" sz="2400" dirty="0">
                <a:gradFill>
                  <a:gsLst>
                    <a:gs pos="0">
                      <a:srgbClr val="FFFFFF"/>
                    </a:gs>
                    <a:gs pos="100000">
                      <a:srgbClr val="FFFFFF"/>
                    </a:gs>
                  </a:gsLst>
                  <a:lin ang="5400000" scaled="0"/>
                </a:gradFill>
                <a:ea typeface="Segoe UI" pitchFamily="34" charset="0"/>
                <a:cs typeface="Segoe UI" pitchFamily="34" charset="0"/>
              </a:rPr>
              <a:t>in password store </a:t>
            </a:r>
          </a:p>
          <a:p>
            <a:pPr defTabSz="932472" fontAlgn="base">
              <a:lnSpc>
                <a:spcPct val="90000"/>
              </a:lnSpc>
              <a:spcBef>
                <a:spcPct val="0"/>
              </a:spcBef>
              <a:spcAft>
                <a:spcPts val="1200"/>
              </a:spcAft>
            </a:pPr>
            <a:r>
              <a:rPr lang="en-US" sz="2400" dirty="0">
                <a:gradFill>
                  <a:gsLst>
                    <a:gs pos="0">
                      <a:srgbClr val="FFFFFF"/>
                    </a:gs>
                    <a:gs pos="100000">
                      <a:srgbClr val="FFFFFF"/>
                    </a:gs>
                  </a:gsLst>
                  <a:lin ang="5400000" scaled="0"/>
                </a:gradFill>
                <a:ea typeface="Segoe UI" pitchFamily="34" charset="0"/>
                <a:cs typeface="Segoe UI" pitchFamily="34" charset="0"/>
              </a:rPr>
              <a:t>Isolation between </a:t>
            </a:r>
            <a:br>
              <a:rPr lang="en-US" sz="2400" dirty="0">
                <a:gradFill>
                  <a:gsLst>
                    <a:gs pos="0">
                      <a:srgbClr val="FFFFFF"/>
                    </a:gs>
                    <a:gs pos="100000">
                      <a:srgbClr val="FFFFFF"/>
                    </a:gs>
                  </a:gsLst>
                  <a:lin ang="5400000" scaled="0"/>
                </a:gradFill>
                <a:ea typeface="Segoe UI" pitchFamily="34" charset="0"/>
                <a:cs typeface="Segoe UI" pitchFamily="34" charset="0"/>
              </a:rPr>
            </a:br>
            <a:r>
              <a:rPr lang="en-US" sz="2400" dirty="0">
                <a:gradFill>
                  <a:gsLst>
                    <a:gs pos="0">
                      <a:srgbClr val="FFFFFF"/>
                    </a:gs>
                    <a:gs pos="100000">
                      <a:srgbClr val="FFFFFF"/>
                    </a:gs>
                  </a:gsLst>
                  <a:lin ang="5400000" scaled="0"/>
                </a:gradFill>
                <a:ea typeface="Segoe UI" pitchFamily="34" charset="0"/>
                <a:cs typeface="Segoe UI" pitchFamily="34" charset="0"/>
              </a:rPr>
              <a:t>mail environment </a:t>
            </a:r>
            <a:br>
              <a:rPr lang="en-US" sz="2400" dirty="0">
                <a:gradFill>
                  <a:gsLst>
                    <a:gs pos="0">
                      <a:srgbClr val="FFFFFF"/>
                    </a:gs>
                    <a:gs pos="100000">
                      <a:srgbClr val="FFFFFF"/>
                    </a:gs>
                  </a:gsLst>
                  <a:lin ang="5400000" scaled="0"/>
                </a:gradFill>
                <a:ea typeface="Segoe UI" pitchFamily="34" charset="0"/>
                <a:cs typeface="Segoe UI" pitchFamily="34" charset="0"/>
              </a:rPr>
            </a:br>
            <a:r>
              <a:rPr lang="en-US" sz="2400" dirty="0">
                <a:gradFill>
                  <a:gsLst>
                    <a:gs pos="0">
                      <a:srgbClr val="FFFFFF"/>
                    </a:gs>
                    <a:gs pos="100000">
                      <a:srgbClr val="FFFFFF"/>
                    </a:gs>
                  </a:gsLst>
                  <a:lin ang="5400000" scaled="0"/>
                </a:gradFill>
                <a:ea typeface="Segoe UI" pitchFamily="34" charset="0"/>
                <a:cs typeface="Segoe UI" pitchFamily="34" charset="0"/>
              </a:rPr>
              <a:t>and production access environment for all employees</a:t>
            </a:r>
          </a:p>
        </p:txBody>
      </p:sp>
    </p:spTree>
    <p:extLst>
      <p:ext uri="{BB962C8B-B14F-4D97-AF65-F5344CB8AC3E}">
        <p14:creationId xmlns:p14="http://schemas.microsoft.com/office/powerpoint/2010/main" val="255307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4320" y="296897"/>
            <a:ext cx="11889564" cy="917575"/>
          </a:xfrm>
        </p:spPr>
        <p:txBody>
          <a:bodyPr/>
          <a:lstStyle/>
          <a:p>
            <a:r>
              <a:rPr lang="en-US" dirty="0" smtClean="0">
                <a:solidFill>
                  <a:schemeClr val="tx2"/>
                </a:solidFill>
              </a:rPr>
              <a:t>     Mitigate </a:t>
            </a:r>
            <a:r>
              <a:rPr lang="en-US" dirty="0">
                <a:solidFill>
                  <a:schemeClr val="tx2"/>
                </a:solidFill>
              </a:rPr>
              <a:t>b</a:t>
            </a:r>
            <a:r>
              <a:rPr lang="en-US" dirty="0" smtClean="0">
                <a:solidFill>
                  <a:schemeClr val="tx2"/>
                </a:solidFill>
              </a:rPr>
              <a:t>reach</a:t>
            </a:r>
            <a:br>
              <a:rPr lang="en-US" dirty="0" smtClean="0">
                <a:solidFill>
                  <a:schemeClr val="tx2"/>
                </a:solidFill>
              </a:rPr>
            </a:br>
            <a:endParaRPr lang="en-US" sz="3600" dirty="0"/>
          </a:p>
        </p:txBody>
      </p:sp>
      <p:sp>
        <p:nvSpPr>
          <p:cNvPr id="4" name="Pentagon 38"/>
          <p:cNvSpPr/>
          <p:nvPr/>
        </p:nvSpPr>
        <p:spPr bwMode="auto">
          <a:xfrm>
            <a:off x="455604" y="408713"/>
            <a:ext cx="624549" cy="6245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MAGNUM\Projects\Microsoft\Cloud Power FY12\Design\ICONS_PNG\Compass.png"/>
          <p:cNvPicPr>
            <a:picLocks noChangeAspect="1" noChangeArrowheads="1"/>
          </p:cNvPicPr>
          <p:nvPr/>
        </p:nvPicPr>
        <p:blipFill>
          <a:blip r:embed="rId3" cstate="print">
            <a:lum bright="100000"/>
          </a:blip>
          <a:srcRect/>
          <a:stretch>
            <a:fillRect/>
          </a:stretch>
        </p:blipFill>
        <p:spPr bwMode="auto">
          <a:xfrm>
            <a:off x="494044" y="449928"/>
            <a:ext cx="529739" cy="529739"/>
          </a:xfrm>
          <a:prstGeom prst="rect">
            <a:avLst/>
          </a:prstGeom>
          <a:noFill/>
        </p:spPr>
      </p:pic>
      <p:sp>
        <p:nvSpPr>
          <p:cNvPr id="7" name="Content Placeholder 2"/>
          <p:cNvSpPr txBox="1">
            <a:spLocks/>
          </p:cNvSpPr>
          <p:nvPr/>
        </p:nvSpPr>
        <p:spPr>
          <a:xfrm>
            <a:off x="274638" y="1898650"/>
            <a:ext cx="5806281" cy="459818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indent="-169863">
              <a:spcBef>
                <a:spcPts val="600"/>
              </a:spcBef>
              <a:spcAft>
                <a:spcPts val="600"/>
              </a:spcAft>
            </a:pPr>
            <a:r>
              <a:rPr lang="en-US" sz="3600" dirty="0">
                <a:gradFill>
                  <a:gsLst>
                    <a:gs pos="1250">
                      <a:schemeClr val="tx2"/>
                    </a:gs>
                    <a:gs pos="99000">
                      <a:schemeClr val="tx2"/>
                    </a:gs>
                  </a:gsLst>
                  <a:lin ang="5400000" scaled="0"/>
                </a:gradFill>
                <a:latin typeface="+mn-lt"/>
              </a:rPr>
              <a:t>Detect </a:t>
            </a:r>
            <a:endParaRPr lang="en-US" sz="3600" dirty="0" smtClean="0">
              <a:gradFill>
                <a:gsLst>
                  <a:gs pos="1250">
                    <a:schemeClr val="tx2"/>
                  </a:gs>
                  <a:gs pos="99000">
                    <a:schemeClr val="tx2"/>
                  </a:gs>
                </a:gsLst>
                <a:lin ang="5400000" scaled="0"/>
              </a:gradFill>
              <a:latin typeface="+mn-lt"/>
            </a:endParaRPr>
          </a:p>
          <a:p>
            <a:pPr marL="169863" indent="-169863">
              <a:spcBef>
                <a:spcPts val="600"/>
              </a:spcBef>
              <a:spcAft>
                <a:spcPts val="600"/>
              </a:spcAft>
            </a:pPr>
            <a:endParaRPr lang="en-US" sz="3600" dirty="0" smtClean="0">
              <a:gradFill>
                <a:gsLst>
                  <a:gs pos="1250">
                    <a:schemeClr val="tx2"/>
                  </a:gs>
                  <a:gs pos="99000">
                    <a:schemeClr val="tx2"/>
                  </a:gs>
                </a:gsLst>
                <a:lin ang="5400000" scaled="0"/>
              </a:gradFill>
              <a:latin typeface="+mn-lt"/>
            </a:endParaRPr>
          </a:p>
          <a:p>
            <a:pPr marL="169863" indent="-169863">
              <a:spcBef>
                <a:spcPts val="600"/>
              </a:spcBef>
              <a:spcAft>
                <a:spcPts val="600"/>
              </a:spcAft>
            </a:pPr>
            <a:r>
              <a:rPr lang="en-US" sz="3600" dirty="0" smtClean="0">
                <a:gradFill>
                  <a:gsLst>
                    <a:gs pos="1250">
                      <a:schemeClr val="tx2"/>
                    </a:gs>
                    <a:gs pos="99000">
                      <a:schemeClr val="tx2"/>
                    </a:gs>
                  </a:gsLst>
                  <a:lin ang="5400000" scaled="0"/>
                </a:gradFill>
                <a:latin typeface="+mn-lt"/>
              </a:rPr>
              <a:t>Response</a:t>
            </a:r>
          </a:p>
          <a:p>
            <a:pPr marL="169863" indent="-169863">
              <a:spcBef>
                <a:spcPts val="600"/>
              </a:spcBef>
              <a:spcAft>
                <a:spcPts val="600"/>
              </a:spcAft>
            </a:pPr>
            <a:endParaRPr lang="en-US" sz="3600" dirty="0" smtClean="0">
              <a:gradFill>
                <a:gsLst>
                  <a:gs pos="1250">
                    <a:schemeClr val="tx2"/>
                  </a:gs>
                  <a:gs pos="99000">
                    <a:schemeClr val="tx2"/>
                  </a:gs>
                </a:gsLst>
                <a:lin ang="5400000" scaled="0"/>
              </a:gradFill>
              <a:latin typeface="+mn-lt"/>
            </a:endParaRPr>
          </a:p>
          <a:p>
            <a:pPr marL="169863" indent="-169863">
              <a:spcBef>
                <a:spcPts val="600"/>
              </a:spcBef>
              <a:spcAft>
                <a:spcPts val="600"/>
              </a:spcAft>
            </a:pPr>
            <a:r>
              <a:rPr lang="en-US" sz="3600" dirty="0" smtClean="0">
                <a:gradFill>
                  <a:gsLst>
                    <a:gs pos="1250">
                      <a:schemeClr val="tx2"/>
                    </a:gs>
                    <a:gs pos="99000">
                      <a:schemeClr val="tx2"/>
                    </a:gs>
                  </a:gsLst>
                  <a:lin ang="5400000" scaled="0"/>
                </a:gradFill>
                <a:latin typeface="+mn-lt"/>
              </a:rPr>
              <a:t>Audit</a:t>
            </a:r>
          </a:p>
          <a:p>
            <a:pPr marL="169863" indent="-169863">
              <a:spcBef>
                <a:spcPts val="600"/>
              </a:spcBef>
              <a:spcAft>
                <a:spcPts val="600"/>
              </a:spcAft>
            </a:pPr>
            <a:endParaRPr lang="en-US" sz="3600" dirty="0">
              <a:gradFill>
                <a:gsLst>
                  <a:gs pos="1250">
                    <a:schemeClr val="tx2"/>
                  </a:gs>
                  <a:gs pos="99000">
                    <a:schemeClr val="tx2"/>
                  </a:gs>
                </a:gsLst>
                <a:lin ang="5400000" scaled="0"/>
              </a:gradFill>
              <a:latin typeface="+mn-lt"/>
            </a:endParaRPr>
          </a:p>
          <a:p>
            <a:pPr marL="169863" indent="-169863">
              <a:spcBef>
                <a:spcPts val="600"/>
              </a:spcBef>
              <a:spcAft>
                <a:spcPts val="600"/>
              </a:spcAft>
            </a:pPr>
            <a:r>
              <a:rPr lang="en-US" sz="3600" dirty="0" smtClean="0">
                <a:gradFill>
                  <a:gsLst>
                    <a:gs pos="1250">
                      <a:schemeClr val="tx2"/>
                    </a:gs>
                    <a:gs pos="99000">
                      <a:schemeClr val="tx2"/>
                    </a:gs>
                  </a:gsLst>
                  <a:lin ang="5400000" scaled="0"/>
                </a:gradFill>
                <a:latin typeface="+mn-lt"/>
              </a:rPr>
              <a:t>More</a:t>
            </a:r>
            <a:endParaRPr lang="en-US" sz="3600" dirty="0">
              <a:gradFill>
                <a:gsLst>
                  <a:gs pos="1250">
                    <a:schemeClr val="tx2"/>
                  </a:gs>
                  <a:gs pos="99000">
                    <a:schemeClr val="tx2"/>
                  </a:gs>
                </a:gsLst>
                <a:lin ang="5400000" scaled="0"/>
              </a:gradFill>
              <a:latin typeface="+mn-lt"/>
            </a:endParaRPr>
          </a:p>
        </p:txBody>
      </p:sp>
    </p:spTree>
    <p:extLst>
      <p:ext uri="{BB962C8B-B14F-4D97-AF65-F5344CB8AC3E}">
        <p14:creationId xmlns:p14="http://schemas.microsoft.com/office/powerpoint/2010/main" val="278879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500"/>
                                        <p:tgtEl>
                                          <p:spTgt spid="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fade">
                                      <p:cBhvr>
                                        <p:cTn id="1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sz="5400" dirty="0" smtClean="0"/>
              <a:t>Office 365 security</a:t>
            </a:r>
            <a:endParaRPr lang="en-US" sz="5400" dirty="0"/>
          </a:p>
        </p:txBody>
      </p:sp>
      <p:sp>
        <p:nvSpPr>
          <p:cNvPr id="5" name="Text Placeholder 4"/>
          <p:cNvSpPr>
            <a:spLocks noGrp="1"/>
          </p:cNvSpPr>
          <p:nvPr>
            <p:ph type="body" sz="quarter" idx="12"/>
          </p:nvPr>
        </p:nvSpPr>
        <p:spPr/>
        <p:txBody>
          <a:bodyPr anchor="t"/>
          <a:lstStyle/>
          <a:p>
            <a:pPr>
              <a:spcAft>
                <a:spcPts val="600"/>
              </a:spcAft>
            </a:pPr>
            <a:r>
              <a:rPr lang="en-US" dirty="0"/>
              <a:t>Daryl </a:t>
            </a:r>
            <a:r>
              <a:rPr lang="en-US" dirty="0" smtClean="0"/>
              <a:t>Gwyn</a:t>
            </a:r>
          </a:p>
          <a:p>
            <a:pPr>
              <a:spcAft>
                <a:spcPts val="600"/>
              </a:spcAft>
            </a:pPr>
            <a:r>
              <a:rPr lang="en-US" dirty="0" smtClean="0"/>
              <a:t>Vijay </a:t>
            </a:r>
            <a:r>
              <a:rPr lang="en-US" dirty="0"/>
              <a:t>Kumar</a:t>
            </a:r>
          </a:p>
        </p:txBody>
      </p:sp>
      <p:sp>
        <p:nvSpPr>
          <p:cNvPr id="3" name="Text Placeholder 2"/>
          <p:cNvSpPr>
            <a:spLocks noGrp="1"/>
          </p:cNvSpPr>
          <p:nvPr>
            <p:ph type="body" sz="quarter" idx="13"/>
          </p:nvPr>
        </p:nvSpPr>
        <p:spPr/>
        <p:txBody>
          <a:bodyPr/>
          <a:lstStyle/>
          <a:p>
            <a:r>
              <a:rPr lang="en-US" dirty="0" smtClean="0"/>
              <a:t>OUC-B205</a:t>
            </a:r>
            <a:endParaRPr lang="en-US" dirty="0"/>
          </a:p>
        </p:txBody>
      </p:sp>
    </p:spTree>
    <p:extLst>
      <p:ext uri="{BB962C8B-B14F-4D97-AF65-F5344CB8AC3E}">
        <p14:creationId xmlns:p14="http://schemas.microsoft.com/office/powerpoint/2010/main" val="308296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6324022" y="1492073"/>
            <a:ext cx="5153603" cy="5153603"/>
            <a:chOff x="6324022" y="1492073"/>
            <a:chExt cx="5153603" cy="5153603"/>
          </a:xfrm>
        </p:grpSpPr>
        <p:grpSp>
          <p:nvGrpSpPr>
            <p:cNvPr id="55" name="Group 54"/>
            <p:cNvGrpSpPr/>
            <p:nvPr/>
          </p:nvGrpSpPr>
          <p:grpSpPr>
            <a:xfrm>
              <a:off x="6324022" y="1492073"/>
              <a:ext cx="5153603" cy="5153603"/>
              <a:chOff x="6324022" y="1492073"/>
              <a:chExt cx="5153603" cy="5153603"/>
            </a:xfrm>
          </p:grpSpPr>
          <p:sp>
            <p:nvSpPr>
              <p:cNvPr id="35" name="Freeform 29"/>
              <p:cNvSpPr>
                <a:spLocks/>
              </p:cNvSpPr>
              <p:nvPr/>
            </p:nvSpPr>
            <p:spPr bwMode="auto">
              <a:xfrm>
                <a:off x="6324022" y="1492073"/>
                <a:ext cx="2565977" cy="2587625"/>
              </a:xfrm>
              <a:custGeom>
                <a:avLst/>
                <a:gdLst>
                  <a:gd name="T0" fmla="*/ 209 w 1778"/>
                  <a:gd name="T1" fmla="*/ 1786 h 1793"/>
                  <a:gd name="T2" fmla="*/ 216 w 1778"/>
                  <a:gd name="T3" fmla="*/ 1626 h 1793"/>
                  <a:gd name="T4" fmla="*/ 241 w 1778"/>
                  <a:gd name="T5" fmla="*/ 1467 h 1793"/>
                  <a:gd name="T6" fmla="*/ 280 w 1778"/>
                  <a:gd name="T7" fmla="*/ 1318 h 1793"/>
                  <a:gd name="T8" fmla="*/ 330 w 1778"/>
                  <a:gd name="T9" fmla="*/ 1173 h 1793"/>
                  <a:gd name="T10" fmla="*/ 397 w 1778"/>
                  <a:gd name="T11" fmla="*/ 1034 h 1793"/>
                  <a:gd name="T12" fmla="*/ 475 w 1778"/>
                  <a:gd name="T13" fmla="*/ 907 h 1793"/>
                  <a:gd name="T14" fmla="*/ 567 w 1778"/>
                  <a:gd name="T15" fmla="*/ 783 h 1793"/>
                  <a:gd name="T16" fmla="*/ 666 w 1778"/>
                  <a:gd name="T17" fmla="*/ 673 h 1793"/>
                  <a:gd name="T18" fmla="*/ 779 w 1778"/>
                  <a:gd name="T19" fmla="*/ 570 h 1793"/>
                  <a:gd name="T20" fmla="*/ 900 w 1778"/>
                  <a:gd name="T21" fmla="*/ 478 h 1793"/>
                  <a:gd name="T22" fmla="*/ 1031 w 1778"/>
                  <a:gd name="T23" fmla="*/ 400 h 1793"/>
                  <a:gd name="T24" fmla="*/ 1166 w 1778"/>
                  <a:gd name="T25" fmla="*/ 333 h 1793"/>
                  <a:gd name="T26" fmla="*/ 1311 w 1778"/>
                  <a:gd name="T27" fmla="*/ 280 h 1793"/>
                  <a:gd name="T28" fmla="*/ 1463 w 1778"/>
                  <a:gd name="T29" fmla="*/ 241 h 1793"/>
                  <a:gd name="T30" fmla="*/ 1619 w 1778"/>
                  <a:gd name="T31" fmla="*/ 216 h 1793"/>
                  <a:gd name="T32" fmla="*/ 1778 w 1778"/>
                  <a:gd name="T33" fmla="*/ 209 h 1793"/>
                  <a:gd name="T34" fmla="*/ 1778 w 1778"/>
                  <a:gd name="T35" fmla="*/ 0 h 1793"/>
                  <a:gd name="T36" fmla="*/ 1598 w 1778"/>
                  <a:gd name="T37" fmla="*/ 7 h 1793"/>
                  <a:gd name="T38" fmla="*/ 1421 w 1778"/>
                  <a:gd name="T39" fmla="*/ 36 h 1793"/>
                  <a:gd name="T40" fmla="*/ 1251 w 1778"/>
                  <a:gd name="T41" fmla="*/ 82 h 1793"/>
                  <a:gd name="T42" fmla="*/ 1084 w 1778"/>
                  <a:gd name="T43" fmla="*/ 142 h 1793"/>
                  <a:gd name="T44" fmla="*/ 928 w 1778"/>
                  <a:gd name="T45" fmla="*/ 216 h 1793"/>
                  <a:gd name="T46" fmla="*/ 783 w 1778"/>
                  <a:gd name="T47" fmla="*/ 305 h 1793"/>
                  <a:gd name="T48" fmla="*/ 645 w 1778"/>
                  <a:gd name="T49" fmla="*/ 407 h 1793"/>
                  <a:gd name="T50" fmla="*/ 521 w 1778"/>
                  <a:gd name="T51" fmla="*/ 524 h 1793"/>
                  <a:gd name="T52" fmla="*/ 404 w 1778"/>
                  <a:gd name="T53" fmla="*/ 652 h 1793"/>
                  <a:gd name="T54" fmla="*/ 301 w 1778"/>
                  <a:gd name="T55" fmla="*/ 790 h 1793"/>
                  <a:gd name="T56" fmla="*/ 213 w 1778"/>
                  <a:gd name="T57" fmla="*/ 935 h 1793"/>
                  <a:gd name="T58" fmla="*/ 138 w 1778"/>
                  <a:gd name="T59" fmla="*/ 1091 h 1793"/>
                  <a:gd name="T60" fmla="*/ 78 w 1778"/>
                  <a:gd name="T61" fmla="*/ 1254 h 1793"/>
                  <a:gd name="T62" fmla="*/ 36 w 1778"/>
                  <a:gd name="T63" fmla="*/ 1428 h 1793"/>
                  <a:gd name="T64" fmla="*/ 7 w 1778"/>
                  <a:gd name="T65" fmla="*/ 1605 h 1793"/>
                  <a:gd name="T66" fmla="*/ 0 w 1778"/>
                  <a:gd name="T67" fmla="*/ 1786 h 1793"/>
                  <a:gd name="T68" fmla="*/ 0 w 1778"/>
                  <a:gd name="T69" fmla="*/ 1793 h 1793"/>
                  <a:gd name="T70" fmla="*/ 209 w 1778"/>
                  <a:gd name="T71" fmla="*/ 1793 h 1793"/>
                  <a:gd name="T72" fmla="*/ 209 w 1778"/>
                  <a:gd name="T73" fmla="*/ 1786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8" h="1793">
                    <a:moveTo>
                      <a:pt x="209" y="1786"/>
                    </a:moveTo>
                    <a:lnTo>
                      <a:pt x="209" y="1786"/>
                    </a:lnTo>
                    <a:lnTo>
                      <a:pt x="209" y="1704"/>
                    </a:lnTo>
                    <a:lnTo>
                      <a:pt x="216" y="1626"/>
                    </a:lnTo>
                    <a:lnTo>
                      <a:pt x="227" y="1545"/>
                    </a:lnTo>
                    <a:lnTo>
                      <a:pt x="241" y="1467"/>
                    </a:lnTo>
                    <a:lnTo>
                      <a:pt x="259" y="1392"/>
                    </a:lnTo>
                    <a:lnTo>
                      <a:pt x="280" y="1318"/>
                    </a:lnTo>
                    <a:lnTo>
                      <a:pt x="301" y="1243"/>
                    </a:lnTo>
                    <a:lnTo>
                      <a:pt x="330" y="1173"/>
                    </a:lnTo>
                    <a:lnTo>
                      <a:pt x="361" y="1102"/>
                    </a:lnTo>
                    <a:lnTo>
                      <a:pt x="397" y="1034"/>
                    </a:lnTo>
                    <a:lnTo>
                      <a:pt x="436" y="971"/>
                    </a:lnTo>
                    <a:lnTo>
                      <a:pt x="475" y="907"/>
                    </a:lnTo>
                    <a:lnTo>
                      <a:pt x="521" y="843"/>
                    </a:lnTo>
                    <a:lnTo>
                      <a:pt x="567" y="783"/>
                    </a:lnTo>
                    <a:lnTo>
                      <a:pt x="616" y="726"/>
                    </a:lnTo>
                    <a:lnTo>
                      <a:pt x="666" y="673"/>
                    </a:lnTo>
                    <a:lnTo>
                      <a:pt x="723" y="620"/>
                    </a:lnTo>
                    <a:lnTo>
                      <a:pt x="779" y="570"/>
                    </a:lnTo>
                    <a:lnTo>
                      <a:pt x="840" y="524"/>
                    </a:lnTo>
                    <a:lnTo>
                      <a:pt x="900" y="478"/>
                    </a:lnTo>
                    <a:lnTo>
                      <a:pt x="964" y="439"/>
                    </a:lnTo>
                    <a:lnTo>
                      <a:pt x="1031" y="400"/>
                    </a:lnTo>
                    <a:lnTo>
                      <a:pt x="1098" y="365"/>
                    </a:lnTo>
                    <a:lnTo>
                      <a:pt x="1166" y="333"/>
                    </a:lnTo>
                    <a:lnTo>
                      <a:pt x="1236" y="305"/>
                    </a:lnTo>
                    <a:lnTo>
                      <a:pt x="1311" y="280"/>
                    </a:lnTo>
                    <a:lnTo>
                      <a:pt x="1385" y="259"/>
                    </a:lnTo>
                    <a:lnTo>
                      <a:pt x="1463" y="241"/>
                    </a:lnTo>
                    <a:lnTo>
                      <a:pt x="1538" y="227"/>
                    </a:lnTo>
                    <a:lnTo>
                      <a:pt x="1619" y="216"/>
                    </a:lnTo>
                    <a:lnTo>
                      <a:pt x="1697" y="209"/>
                    </a:lnTo>
                    <a:lnTo>
                      <a:pt x="1778" y="209"/>
                    </a:lnTo>
                    <a:lnTo>
                      <a:pt x="1778" y="0"/>
                    </a:lnTo>
                    <a:lnTo>
                      <a:pt x="1778" y="0"/>
                    </a:lnTo>
                    <a:lnTo>
                      <a:pt x="1686" y="0"/>
                    </a:lnTo>
                    <a:lnTo>
                      <a:pt x="1598" y="7"/>
                    </a:lnTo>
                    <a:lnTo>
                      <a:pt x="1506" y="21"/>
                    </a:lnTo>
                    <a:lnTo>
                      <a:pt x="1421" y="36"/>
                    </a:lnTo>
                    <a:lnTo>
                      <a:pt x="1332" y="57"/>
                    </a:lnTo>
                    <a:lnTo>
                      <a:pt x="1251" y="82"/>
                    </a:lnTo>
                    <a:lnTo>
                      <a:pt x="1166" y="110"/>
                    </a:lnTo>
                    <a:lnTo>
                      <a:pt x="1084" y="142"/>
                    </a:lnTo>
                    <a:lnTo>
                      <a:pt x="1006" y="177"/>
                    </a:lnTo>
                    <a:lnTo>
                      <a:pt x="928" y="216"/>
                    </a:lnTo>
                    <a:lnTo>
                      <a:pt x="854" y="259"/>
                    </a:lnTo>
                    <a:lnTo>
                      <a:pt x="783" y="305"/>
                    </a:lnTo>
                    <a:lnTo>
                      <a:pt x="712" y="354"/>
                    </a:lnTo>
                    <a:lnTo>
                      <a:pt x="645" y="407"/>
                    </a:lnTo>
                    <a:lnTo>
                      <a:pt x="581" y="464"/>
                    </a:lnTo>
                    <a:lnTo>
                      <a:pt x="521" y="524"/>
                    </a:lnTo>
                    <a:lnTo>
                      <a:pt x="461" y="588"/>
                    </a:lnTo>
                    <a:lnTo>
                      <a:pt x="404" y="652"/>
                    </a:lnTo>
                    <a:lnTo>
                      <a:pt x="351" y="719"/>
                    </a:lnTo>
                    <a:lnTo>
                      <a:pt x="301" y="790"/>
                    </a:lnTo>
                    <a:lnTo>
                      <a:pt x="255" y="861"/>
                    </a:lnTo>
                    <a:lnTo>
                      <a:pt x="213" y="935"/>
                    </a:lnTo>
                    <a:lnTo>
                      <a:pt x="174" y="1013"/>
                    </a:lnTo>
                    <a:lnTo>
                      <a:pt x="138" y="1091"/>
                    </a:lnTo>
                    <a:lnTo>
                      <a:pt x="106" y="1173"/>
                    </a:lnTo>
                    <a:lnTo>
                      <a:pt x="78" y="1254"/>
                    </a:lnTo>
                    <a:lnTo>
                      <a:pt x="53" y="1339"/>
                    </a:lnTo>
                    <a:lnTo>
                      <a:pt x="36" y="1428"/>
                    </a:lnTo>
                    <a:lnTo>
                      <a:pt x="18" y="1513"/>
                    </a:lnTo>
                    <a:lnTo>
                      <a:pt x="7" y="1605"/>
                    </a:lnTo>
                    <a:lnTo>
                      <a:pt x="0" y="1693"/>
                    </a:lnTo>
                    <a:lnTo>
                      <a:pt x="0" y="1786"/>
                    </a:lnTo>
                    <a:lnTo>
                      <a:pt x="0" y="1786"/>
                    </a:lnTo>
                    <a:lnTo>
                      <a:pt x="0" y="1793"/>
                    </a:lnTo>
                    <a:lnTo>
                      <a:pt x="209" y="1793"/>
                    </a:lnTo>
                    <a:lnTo>
                      <a:pt x="209" y="1793"/>
                    </a:lnTo>
                    <a:lnTo>
                      <a:pt x="209" y="1786"/>
                    </a:lnTo>
                    <a:lnTo>
                      <a:pt x="209" y="1786"/>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0"/>
              <p:cNvSpPr>
                <a:spLocks/>
              </p:cNvSpPr>
              <p:nvPr/>
            </p:nvSpPr>
            <p:spPr bwMode="auto">
              <a:xfrm>
                <a:off x="8889999" y="1492073"/>
                <a:ext cx="2587626" cy="2587625"/>
              </a:xfrm>
              <a:custGeom>
                <a:avLst/>
                <a:gdLst>
                  <a:gd name="T0" fmla="*/ 8 w 1793"/>
                  <a:gd name="T1" fmla="*/ 209 h 1793"/>
                  <a:gd name="T2" fmla="*/ 170 w 1793"/>
                  <a:gd name="T3" fmla="*/ 216 h 1793"/>
                  <a:gd name="T4" fmla="*/ 326 w 1793"/>
                  <a:gd name="T5" fmla="*/ 241 h 1793"/>
                  <a:gd name="T6" fmla="*/ 475 w 1793"/>
                  <a:gd name="T7" fmla="*/ 280 h 1793"/>
                  <a:gd name="T8" fmla="*/ 620 w 1793"/>
                  <a:gd name="T9" fmla="*/ 333 h 1793"/>
                  <a:gd name="T10" fmla="*/ 759 w 1793"/>
                  <a:gd name="T11" fmla="*/ 397 h 1793"/>
                  <a:gd name="T12" fmla="*/ 890 w 1793"/>
                  <a:gd name="T13" fmla="*/ 478 h 1793"/>
                  <a:gd name="T14" fmla="*/ 1010 w 1793"/>
                  <a:gd name="T15" fmla="*/ 567 h 1793"/>
                  <a:gd name="T16" fmla="*/ 1123 w 1793"/>
                  <a:gd name="T17" fmla="*/ 670 h 1793"/>
                  <a:gd name="T18" fmla="*/ 1226 w 1793"/>
                  <a:gd name="T19" fmla="*/ 783 h 1793"/>
                  <a:gd name="T20" fmla="*/ 1315 w 1793"/>
                  <a:gd name="T21" fmla="*/ 903 h 1793"/>
                  <a:gd name="T22" fmla="*/ 1396 w 1793"/>
                  <a:gd name="T23" fmla="*/ 1034 h 1793"/>
                  <a:gd name="T24" fmla="*/ 1460 w 1793"/>
                  <a:gd name="T25" fmla="*/ 1173 h 1793"/>
                  <a:gd name="T26" fmla="*/ 1513 w 1793"/>
                  <a:gd name="T27" fmla="*/ 1318 h 1793"/>
                  <a:gd name="T28" fmla="*/ 1552 w 1793"/>
                  <a:gd name="T29" fmla="*/ 1467 h 1793"/>
                  <a:gd name="T30" fmla="*/ 1577 w 1793"/>
                  <a:gd name="T31" fmla="*/ 1623 h 1793"/>
                  <a:gd name="T32" fmla="*/ 1584 w 1793"/>
                  <a:gd name="T33" fmla="*/ 1786 h 1793"/>
                  <a:gd name="T34" fmla="*/ 1584 w 1793"/>
                  <a:gd name="T35" fmla="*/ 1793 h 1793"/>
                  <a:gd name="T36" fmla="*/ 1793 w 1793"/>
                  <a:gd name="T37" fmla="*/ 1793 h 1793"/>
                  <a:gd name="T38" fmla="*/ 1793 w 1793"/>
                  <a:gd name="T39" fmla="*/ 1786 h 1793"/>
                  <a:gd name="T40" fmla="*/ 1786 w 1793"/>
                  <a:gd name="T41" fmla="*/ 1601 h 1793"/>
                  <a:gd name="T42" fmla="*/ 1757 w 1793"/>
                  <a:gd name="T43" fmla="*/ 1424 h 1793"/>
                  <a:gd name="T44" fmla="*/ 1715 w 1793"/>
                  <a:gd name="T45" fmla="*/ 1254 h 1793"/>
                  <a:gd name="T46" fmla="*/ 1655 w 1793"/>
                  <a:gd name="T47" fmla="*/ 1091 h 1793"/>
                  <a:gd name="T48" fmla="*/ 1580 w 1793"/>
                  <a:gd name="T49" fmla="*/ 935 h 1793"/>
                  <a:gd name="T50" fmla="*/ 1488 w 1793"/>
                  <a:gd name="T51" fmla="*/ 787 h 1793"/>
                  <a:gd name="T52" fmla="*/ 1386 w 1793"/>
                  <a:gd name="T53" fmla="*/ 648 h 1793"/>
                  <a:gd name="T54" fmla="*/ 1272 w 1793"/>
                  <a:gd name="T55" fmla="*/ 521 h 1793"/>
                  <a:gd name="T56" fmla="*/ 1145 w 1793"/>
                  <a:gd name="T57" fmla="*/ 407 h 1793"/>
                  <a:gd name="T58" fmla="*/ 1006 w 1793"/>
                  <a:gd name="T59" fmla="*/ 305 h 1793"/>
                  <a:gd name="T60" fmla="*/ 858 w 1793"/>
                  <a:gd name="T61" fmla="*/ 213 h 1793"/>
                  <a:gd name="T62" fmla="*/ 702 w 1793"/>
                  <a:gd name="T63" fmla="*/ 138 h 1793"/>
                  <a:gd name="T64" fmla="*/ 539 w 1793"/>
                  <a:gd name="T65" fmla="*/ 78 h 1793"/>
                  <a:gd name="T66" fmla="*/ 369 w 1793"/>
                  <a:gd name="T67" fmla="*/ 36 h 1793"/>
                  <a:gd name="T68" fmla="*/ 192 w 1793"/>
                  <a:gd name="T69" fmla="*/ 7 h 1793"/>
                  <a:gd name="T70" fmla="*/ 8 w 1793"/>
                  <a:gd name="T71" fmla="*/ 0 h 1793"/>
                  <a:gd name="T72" fmla="*/ 0 w 1793"/>
                  <a:gd name="T73" fmla="*/ 0 h 1793"/>
                  <a:gd name="T74" fmla="*/ 0 w 1793"/>
                  <a:gd name="T75" fmla="*/ 209 h 1793"/>
                  <a:gd name="T76" fmla="*/ 8 w 1793"/>
                  <a:gd name="T77" fmla="*/ 20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3" h="1793">
                    <a:moveTo>
                      <a:pt x="8" y="209"/>
                    </a:moveTo>
                    <a:lnTo>
                      <a:pt x="8" y="209"/>
                    </a:lnTo>
                    <a:lnTo>
                      <a:pt x="89" y="209"/>
                    </a:lnTo>
                    <a:lnTo>
                      <a:pt x="170" y="216"/>
                    </a:lnTo>
                    <a:lnTo>
                      <a:pt x="248" y="227"/>
                    </a:lnTo>
                    <a:lnTo>
                      <a:pt x="326" y="241"/>
                    </a:lnTo>
                    <a:lnTo>
                      <a:pt x="401" y="259"/>
                    </a:lnTo>
                    <a:lnTo>
                      <a:pt x="475" y="280"/>
                    </a:lnTo>
                    <a:lnTo>
                      <a:pt x="550" y="305"/>
                    </a:lnTo>
                    <a:lnTo>
                      <a:pt x="620" y="333"/>
                    </a:lnTo>
                    <a:lnTo>
                      <a:pt x="691" y="365"/>
                    </a:lnTo>
                    <a:lnTo>
                      <a:pt x="759" y="397"/>
                    </a:lnTo>
                    <a:lnTo>
                      <a:pt x="826" y="436"/>
                    </a:lnTo>
                    <a:lnTo>
                      <a:pt x="890" y="478"/>
                    </a:lnTo>
                    <a:lnTo>
                      <a:pt x="950" y="521"/>
                    </a:lnTo>
                    <a:lnTo>
                      <a:pt x="1010" y="567"/>
                    </a:lnTo>
                    <a:lnTo>
                      <a:pt x="1067" y="616"/>
                    </a:lnTo>
                    <a:lnTo>
                      <a:pt x="1123" y="670"/>
                    </a:lnTo>
                    <a:lnTo>
                      <a:pt x="1177" y="726"/>
                    </a:lnTo>
                    <a:lnTo>
                      <a:pt x="1226" y="783"/>
                    </a:lnTo>
                    <a:lnTo>
                      <a:pt x="1272" y="843"/>
                    </a:lnTo>
                    <a:lnTo>
                      <a:pt x="1315" y="903"/>
                    </a:lnTo>
                    <a:lnTo>
                      <a:pt x="1357" y="967"/>
                    </a:lnTo>
                    <a:lnTo>
                      <a:pt x="1396" y="1034"/>
                    </a:lnTo>
                    <a:lnTo>
                      <a:pt x="1428" y="1102"/>
                    </a:lnTo>
                    <a:lnTo>
                      <a:pt x="1460" y="1173"/>
                    </a:lnTo>
                    <a:lnTo>
                      <a:pt x="1488" y="1243"/>
                    </a:lnTo>
                    <a:lnTo>
                      <a:pt x="1513" y="1318"/>
                    </a:lnTo>
                    <a:lnTo>
                      <a:pt x="1534" y="1392"/>
                    </a:lnTo>
                    <a:lnTo>
                      <a:pt x="1552" y="1467"/>
                    </a:lnTo>
                    <a:lnTo>
                      <a:pt x="1566" y="1545"/>
                    </a:lnTo>
                    <a:lnTo>
                      <a:pt x="1577" y="1623"/>
                    </a:lnTo>
                    <a:lnTo>
                      <a:pt x="1584" y="1704"/>
                    </a:lnTo>
                    <a:lnTo>
                      <a:pt x="1584" y="1786"/>
                    </a:lnTo>
                    <a:lnTo>
                      <a:pt x="1584" y="1786"/>
                    </a:lnTo>
                    <a:lnTo>
                      <a:pt x="1584" y="1793"/>
                    </a:lnTo>
                    <a:lnTo>
                      <a:pt x="1793" y="1793"/>
                    </a:lnTo>
                    <a:lnTo>
                      <a:pt x="1793" y="1793"/>
                    </a:lnTo>
                    <a:lnTo>
                      <a:pt x="1793" y="1786"/>
                    </a:lnTo>
                    <a:lnTo>
                      <a:pt x="1793" y="1786"/>
                    </a:lnTo>
                    <a:lnTo>
                      <a:pt x="1793" y="1693"/>
                    </a:lnTo>
                    <a:lnTo>
                      <a:pt x="1786" y="1601"/>
                    </a:lnTo>
                    <a:lnTo>
                      <a:pt x="1775" y="1513"/>
                    </a:lnTo>
                    <a:lnTo>
                      <a:pt x="1757" y="1424"/>
                    </a:lnTo>
                    <a:lnTo>
                      <a:pt x="1740" y="1339"/>
                    </a:lnTo>
                    <a:lnTo>
                      <a:pt x="1715" y="1254"/>
                    </a:lnTo>
                    <a:lnTo>
                      <a:pt x="1687" y="1173"/>
                    </a:lnTo>
                    <a:lnTo>
                      <a:pt x="1655" y="1091"/>
                    </a:lnTo>
                    <a:lnTo>
                      <a:pt x="1619" y="1010"/>
                    </a:lnTo>
                    <a:lnTo>
                      <a:pt x="1580" y="935"/>
                    </a:lnTo>
                    <a:lnTo>
                      <a:pt x="1534" y="857"/>
                    </a:lnTo>
                    <a:lnTo>
                      <a:pt x="1488" y="787"/>
                    </a:lnTo>
                    <a:lnTo>
                      <a:pt x="1439" y="716"/>
                    </a:lnTo>
                    <a:lnTo>
                      <a:pt x="1386" y="648"/>
                    </a:lnTo>
                    <a:lnTo>
                      <a:pt x="1329" y="585"/>
                    </a:lnTo>
                    <a:lnTo>
                      <a:pt x="1272" y="521"/>
                    </a:lnTo>
                    <a:lnTo>
                      <a:pt x="1208" y="464"/>
                    </a:lnTo>
                    <a:lnTo>
                      <a:pt x="1145" y="407"/>
                    </a:lnTo>
                    <a:lnTo>
                      <a:pt x="1077" y="354"/>
                    </a:lnTo>
                    <a:lnTo>
                      <a:pt x="1006" y="305"/>
                    </a:lnTo>
                    <a:lnTo>
                      <a:pt x="936" y="259"/>
                    </a:lnTo>
                    <a:lnTo>
                      <a:pt x="858" y="213"/>
                    </a:lnTo>
                    <a:lnTo>
                      <a:pt x="783" y="174"/>
                    </a:lnTo>
                    <a:lnTo>
                      <a:pt x="702" y="138"/>
                    </a:lnTo>
                    <a:lnTo>
                      <a:pt x="620" y="106"/>
                    </a:lnTo>
                    <a:lnTo>
                      <a:pt x="539" y="78"/>
                    </a:lnTo>
                    <a:lnTo>
                      <a:pt x="454" y="53"/>
                    </a:lnTo>
                    <a:lnTo>
                      <a:pt x="369" y="36"/>
                    </a:lnTo>
                    <a:lnTo>
                      <a:pt x="280" y="18"/>
                    </a:lnTo>
                    <a:lnTo>
                      <a:pt x="192" y="7"/>
                    </a:lnTo>
                    <a:lnTo>
                      <a:pt x="100" y="0"/>
                    </a:lnTo>
                    <a:lnTo>
                      <a:pt x="8" y="0"/>
                    </a:lnTo>
                    <a:lnTo>
                      <a:pt x="8" y="0"/>
                    </a:lnTo>
                    <a:lnTo>
                      <a:pt x="0" y="0"/>
                    </a:lnTo>
                    <a:lnTo>
                      <a:pt x="0" y="209"/>
                    </a:lnTo>
                    <a:lnTo>
                      <a:pt x="0" y="209"/>
                    </a:lnTo>
                    <a:lnTo>
                      <a:pt x="8" y="209"/>
                    </a:lnTo>
                    <a:lnTo>
                      <a:pt x="8" y="209"/>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1"/>
              <p:cNvSpPr>
                <a:spLocks/>
              </p:cNvSpPr>
              <p:nvPr/>
            </p:nvSpPr>
            <p:spPr bwMode="auto">
              <a:xfrm>
                <a:off x="6324022" y="4079699"/>
                <a:ext cx="2565977" cy="2565977"/>
              </a:xfrm>
              <a:custGeom>
                <a:avLst/>
                <a:gdLst>
                  <a:gd name="T0" fmla="*/ 0 w 1778"/>
                  <a:gd name="T1" fmla="*/ 0 h 1778"/>
                  <a:gd name="T2" fmla="*/ 0 w 1778"/>
                  <a:gd name="T3" fmla="*/ 92 h 1778"/>
                  <a:gd name="T4" fmla="*/ 21 w 1778"/>
                  <a:gd name="T5" fmla="*/ 269 h 1778"/>
                  <a:gd name="T6" fmla="*/ 57 w 1778"/>
                  <a:gd name="T7" fmla="*/ 442 h 1778"/>
                  <a:gd name="T8" fmla="*/ 110 w 1778"/>
                  <a:gd name="T9" fmla="*/ 609 h 1778"/>
                  <a:gd name="T10" fmla="*/ 177 w 1778"/>
                  <a:gd name="T11" fmla="*/ 768 h 1778"/>
                  <a:gd name="T12" fmla="*/ 259 w 1778"/>
                  <a:gd name="T13" fmla="*/ 921 h 1778"/>
                  <a:gd name="T14" fmla="*/ 354 w 1778"/>
                  <a:gd name="T15" fmla="*/ 1062 h 1778"/>
                  <a:gd name="T16" fmla="*/ 464 w 1778"/>
                  <a:gd name="T17" fmla="*/ 1193 h 1778"/>
                  <a:gd name="T18" fmla="*/ 585 w 1778"/>
                  <a:gd name="T19" fmla="*/ 1314 h 1778"/>
                  <a:gd name="T20" fmla="*/ 716 w 1778"/>
                  <a:gd name="T21" fmla="*/ 1424 h 1778"/>
                  <a:gd name="T22" fmla="*/ 857 w 1778"/>
                  <a:gd name="T23" fmla="*/ 1519 h 1778"/>
                  <a:gd name="T24" fmla="*/ 1010 w 1778"/>
                  <a:gd name="T25" fmla="*/ 1601 h 1778"/>
                  <a:gd name="T26" fmla="*/ 1169 w 1778"/>
                  <a:gd name="T27" fmla="*/ 1668 h 1778"/>
                  <a:gd name="T28" fmla="*/ 1336 w 1778"/>
                  <a:gd name="T29" fmla="*/ 1721 h 1778"/>
                  <a:gd name="T30" fmla="*/ 1509 w 1778"/>
                  <a:gd name="T31" fmla="*/ 1757 h 1778"/>
                  <a:gd name="T32" fmla="*/ 1686 w 1778"/>
                  <a:gd name="T33" fmla="*/ 1778 h 1778"/>
                  <a:gd name="T34" fmla="*/ 1778 w 1778"/>
                  <a:gd name="T35" fmla="*/ 1569 h 1778"/>
                  <a:gd name="T36" fmla="*/ 1697 w 1778"/>
                  <a:gd name="T37" fmla="*/ 1569 h 1778"/>
                  <a:gd name="T38" fmla="*/ 1541 w 1778"/>
                  <a:gd name="T39" fmla="*/ 1551 h 1778"/>
                  <a:gd name="T40" fmla="*/ 1385 w 1778"/>
                  <a:gd name="T41" fmla="*/ 1519 h 1778"/>
                  <a:gd name="T42" fmla="*/ 1240 w 1778"/>
                  <a:gd name="T43" fmla="*/ 1473 h 1778"/>
                  <a:gd name="T44" fmla="*/ 1098 w 1778"/>
                  <a:gd name="T45" fmla="*/ 1413 h 1778"/>
                  <a:gd name="T46" fmla="*/ 967 w 1778"/>
                  <a:gd name="T47" fmla="*/ 1342 h 1778"/>
                  <a:gd name="T48" fmla="*/ 840 w 1778"/>
                  <a:gd name="T49" fmla="*/ 1257 h 1778"/>
                  <a:gd name="T50" fmla="*/ 723 w 1778"/>
                  <a:gd name="T51" fmla="*/ 1162 h 1778"/>
                  <a:gd name="T52" fmla="*/ 616 w 1778"/>
                  <a:gd name="T53" fmla="*/ 1055 h 1778"/>
                  <a:gd name="T54" fmla="*/ 521 w 1778"/>
                  <a:gd name="T55" fmla="*/ 938 h 1778"/>
                  <a:gd name="T56" fmla="*/ 436 w 1778"/>
                  <a:gd name="T57" fmla="*/ 811 h 1778"/>
                  <a:gd name="T58" fmla="*/ 365 w 1778"/>
                  <a:gd name="T59" fmla="*/ 680 h 1778"/>
                  <a:gd name="T60" fmla="*/ 305 w 1778"/>
                  <a:gd name="T61" fmla="*/ 538 h 1778"/>
                  <a:gd name="T62" fmla="*/ 259 w 1778"/>
                  <a:gd name="T63" fmla="*/ 393 h 1778"/>
                  <a:gd name="T64" fmla="*/ 227 w 1778"/>
                  <a:gd name="T65" fmla="*/ 237 h 1778"/>
                  <a:gd name="T66" fmla="*/ 209 w 1778"/>
                  <a:gd name="T67" fmla="*/ 81 h 1778"/>
                  <a:gd name="T68" fmla="*/ 209 w 1778"/>
                  <a:gd name="T69" fmla="*/ 0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78" h="1778">
                    <a:moveTo>
                      <a:pt x="209" y="0"/>
                    </a:moveTo>
                    <a:lnTo>
                      <a:pt x="0" y="0"/>
                    </a:lnTo>
                    <a:lnTo>
                      <a:pt x="0" y="0"/>
                    </a:lnTo>
                    <a:lnTo>
                      <a:pt x="0" y="92"/>
                    </a:lnTo>
                    <a:lnTo>
                      <a:pt x="7" y="180"/>
                    </a:lnTo>
                    <a:lnTo>
                      <a:pt x="21" y="269"/>
                    </a:lnTo>
                    <a:lnTo>
                      <a:pt x="36" y="357"/>
                    </a:lnTo>
                    <a:lnTo>
                      <a:pt x="57" y="442"/>
                    </a:lnTo>
                    <a:lnTo>
                      <a:pt x="82" y="527"/>
                    </a:lnTo>
                    <a:lnTo>
                      <a:pt x="110" y="609"/>
                    </a:lnTo>
                    <a:lnTo>
                      <a:pt x="142" y="690"/>
                    </a:lnTo>
                    <a:lnTo>
                      <a:pt x="177" y="768"/>
                    </a:lnTo>
                    <a:lnTo>
                      <a:pt x="216" y="846"/>
                    </a:lnTo>
                    <a:lnTo>
                      <a:pt x="259" y="921"/>
                    </a:lnTo>
                    <a:lnTo>
                      <a:pt x="305" y="991"/>
                    </a:lnTo>
                    <a:lnTo>
                      <a:pt x="354" y="1062"/>
                    </a:lnTo>
                    <a:lnTo>
                      <a:pt x="407" y="1130"/>
                    </a:lnTo>
                    <a:lnTo>
                      <a:pt x="464" y="1193"/>
                    </a:lnTo>
                    <a:lnTo>
                      <a:pt x="521" y="1257"/>
                    </a:lnTo>
                    <a:lnTo>
                      <a:pt x="585" y="1314"/>
                    </a:lnTo>
                    <a:lnTo>
                      <a:pt x="648" y="1371"/>
                    </a:lnTo>
                    <a:lnTo>
                      <a:pt x="716" y="1424"/>
                    </a:lnTo>
                    <a:lnTo>
                      <a:pt x="787" y="1473"/>
                    </a:lnTo>
                    <a:lnTo>
                      <a:pt x="857" y="1519"/>
                    </a:lnTo>
                    <a:lnTo>
                      <a:pt x="932" y="1562"/>
                    </a:lnTo>
                    <a:lnTo>
                      <a:pt x="1010" y="1601"/>
                    </a:lnTo>
                    <a:lnTo>
                      <a:pt x="1088" y="1636"/>
                    </a:lnTo>
                    <a:lnTo>
                      <a:pt x="1169" y="1668"/>
                    </a:lnTo>
                    <a:lnTo>
                      <a:pt x="1251" y="1696"/>
                    </a:lnTo>
                    <a:lnTo>
                      <a:pt x="1336" y="1721"/>
                    </a:lnTo>
                    <a:lnTo>
                      <a:pt x="1421" y="1742"/>
                    </a:lnTo>
                    <a:lnTo>
                      <a:pt x="1509" y="1757"/>
                    </a:lnTo>
                    <a:lnTo>
                      <a:pt x="1598" y="1771"/>
                    </a:lnTo>
                    <a:lnTo>
                      <a:pt x="1686" y="1778"/>
                    </a:lnTo>
                    <a:lnTo>
                      <a:pt x="1778" y="1778"/>
                    </a:lnTo>
                    <a:lnTo>
                      <a:pt x="1778" y="1569"/>
                    </a:lnTo>
                    <a:lnTo>
                      <a:pt x="1778" y="1569"/>
                    </a:lnTo>
                    <a:lnTo>
                      <a:pt x="1697" y="1569"/>
                    </a:lnTo>
                    <a:lnTo>
                      <a:pt x="1619" y="1562"/>
                    </a:lnTo>
                    <a:lnTo>
                      <a:pt x="1541" y="1551"/>
                    </a:lnTo>
                    <a:lnTo>
                      <a:pt x="1463" y="1537"/>
                    </a:lnTo>
                    <a:lnTo>
                      <a:pt x="1385" y="1519"/>
                    </a:lnTo>
                    <a:lnTo>
                      <a:pt x="1311" y="1498"/>
                    </a:lnTo>
                    <a:lnTo>
                      <a:pt x="1240" y="1473"/>
                    </a:lnTo>
                    <a:lnTo>
                      <a:pt x="1169" y="1445"/>
                    </a:lnTo>
                    <a:lnTo>
                      <a:pt x="1098" y="1413"/>
                    </a:lnTo>
                    <a:lnTo>
                      <a:pt x="1031" y="1378"/>
                    </a:lnTo>
                    <a:lnTo>
                      <a:pt x="967" y="1342"/>
                    </a:lnTo>
                    <a:lnTo>
                      <a:pt x="903" y="1300"/>
                    </a:lnTo>
                    <a:lnTo>
                      <a:pt x="840" y="1257"/>
                    </a:lnTo>
                    <a:lnTo>
                      <a:pt x="783" y="1211"/>
                    </a:lnTo>
                    <a:lnTo>
                      <a:pt x="723" y="1162"/>
                    </a:lnTo>
                    <a:lnTo>
                      <a:pt x="670" y="1108"/>
                    </a:lnTo>
                    <a:lnTo>
                      <a:pt x="616" y="1055"/>
                    </a:lnTo>
                    <a:lnTo>
                      <a:pt x="567" y="995"/>
                    </a:lnTo>
                    <a:lnTo>
                      <a:pt x="521" y="938"/>
                    </a:lnTo>
                    <a:lnTo>
                      <a:pt x="478" y="875"/>
                    </a:lnTo>
                    <a:lnTo>
                      <a:pt x="436" y="811"/>
                    </a:lnTo>
                    <a:lnTo>
                      <a:pt x="400" y="747"/>
                    </a:lnTo>
                    <a:lnTo>
                      <a:pt x="365" y="680"/>
                    </a:lnTo>
                    <a:lnTo>
                      <a:pt x="333" y="609"/>
                    </a:lnTo>
                    <a:lnTo>
                      <a:pt x="305" y="538"/>
                    </a:lnTo>
                    <a:lnTo>
                      <a:pt x="280" y="467"/>
                    </a:lnTo>
                    <a:lnTo>
                      <a:pt x="259" y="393"/>
                    </a:lnTo>
                    <a:lnTo>
                      <a:pt x="241" y="315"/>
                    </a:lnTo>
                    <a:lnTo>
                      <a:pt x="227" y="237"/>
                    </a:lnTo>
                    <a:lnTo>
                      <a:pt x="216" y="159"/>
                    </a:lnTo>
                    <a:lnTo>
                      <a:pt x="209" y="81"/>
                    </a:lnTo>
                    <a:lnTo>
                      <a:pt x="209" y="0"/>
                    </a:lnTo>
                    <a:lnTo>
                      <a:pt x="209" y="0"/>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2"/>
              <p:cNvSpPr>
                <a:spLocks/>
              </p:cNvSpPr>
              <p:nvPr/>
            </p:nvSpPr>
            <p:spPr bwMode="auto">
              <a:xfrm>
                <a:off x="8889999" y="4079699"/>
                <a:ext cx="2587626" cy="2565977"/>
              </a:xfrm>
              <a:custGeom>
                <a:avLst/>
                <a:gdLst>
                  <a:gd name="T0" fmla="*/ 1584 w 1793"/>
                  <a:gd name="T1" fmla="*/ 0 h 1778"/>
                  <a:gd name="T2" fmla="*/ 1577 w 1793"/>
                  <a:gd name="T3" fmla="*/ 159 h 1778"/>
                  <a:gd name="T4" fmla="*/ 1552 w 1793"/>
                  <a:gd name="T5" fmla="*/ 315 h 1778"/>
                  <a:gd name="T6" fmla="*/ 1513 w 1793"/>
                  <a:gd name="T7" fmla="*/ 467 h 1778"/>
                  <a:gd name="T8" fmla="*/ 1460 w 1793"/>
                  <a:gd name="T9" fmla="*/ 612 h 1778"/>
                  <a:gd name="T10" fmla="*/ 1393 w 1793"/>
                  <a:gd name="T11" fmla="*/ 747 h 1778"/>
                  <a:gd name="T12" fmla="*/ 1315 w 1793"/>
                  <a:gd name="T13" fmla="*/ 878 h 1778"/>
                  <a:gd name="T14" fmla="*/ 1223 w 1793"/>
                  <a:gd name="T15" fmla="*/ 999 h 1778"/>
                  <a:gd name="T16" fmla="*/ 1120 w 1793"/>
                  <a:gd name="T17" fmla="*/ 1112 h 1778"/>
                  <a:gd name="T18" fmla="*/ 1010 w 1793"/>
                  <a:gd name="T19" fmla="*/ 1211 h 1778"/>
                  <a:gd name="T20" fmla="*/ 886 w 1793"/>
                  <a:gd name="T21" fmla="*/ 1303 h 1778"/>
                  <a:gd name="T22" fmla="*/ 759 w 1793"/>
                  <a:gd name="T23" fmla="*/ 1381 h 1778"/>
                  <a:gd name="T24" fmla="*/ 620 w 1793"/>
                  <a:gd name="T25" fmla="*/ 1448 h 1778"/>
                  <a:gd name="T26" fmla="*/ 475 w 1793"/>
                  <a:gd name="T27" fmla="*/ 1498 h 1778"/>
                  <a:gd name="T28" fmla="*/ 326 w 1793"/>
                  <a:gd name="T29" fmla="*/ 1537 h 1778"/>
                  <a:gd name="T30" fmla="*/ 167 w 1793"/>
                  <a:gd name="T31" fmla="*/ 1562 h 1778"/>
                  <a:gd name="T32" fmla="*/ 8 w 1793"/>
                  <a:gd name="T33" fmla="*/ 1569 h 1778"/>
                  <a:gd name="T34" fmla="*/ 0 w 1793"/>
                  <a:gd name="T35" fmla="*/ 1569 h 1778"/>
                  <a:gd name="T36" fmla="*/ 0 w 1793"/>
                  <a:gd name="T37" fmla="*/ 1778 h 1778"/>
                  <a:gd name="T38" fmla="*/ 8 w 1793"/>
                  <a:gd name="T39" fmla="*/ 1778 h 1778"/>
                  <a:gd name="T40" fmla="*/ 188 w 1793"/>
                  <a:gd name="T41" fmla="*/ 1771 h 1778"/>
                  <a:gd name="T42" fmla="*/ 365 w 1793"/>
                  <a:gd name="T43" fmla="*/ 1742 h 1778"/>
                  <a:gd name="T44" fmla="*/ 539 w 1793"/>
                  <a:gd name="T45" fmla="*/ 1700 h 1778"/>
                  <a:gd name="T46" fmla="*/ 702 w 1793"/>
                  <a:gd name="T47" fmla="*/ 1640 h 1778"/>
                  <a:gd name="T48" fmla="*/ 858 w 1793"/>
                  <a:gd name="T49" fmla="*/ 1565 h 1778"/>
                  <a:gd name="T50" fmla="*/ 1003 w 1793"/>
                  <a:gd name="T51" fmla="*/ 1477 h 1778"/>
                  <a:gd name="T52" fmla="*/ 1141 w 1793"/>
                  <a:gd name="T53" fmla="*/ 1374 h 1778"/>
                  <a:gd name="T54" fmla="*/ 1269 w 1793"/>
                  <a:gd name="T55" fmla="*/ 1257 h 1778"/>
                  <a:gd name="T56" fmla="*/ 1386 w 1793"/>
                  <a:gd name="T57" fmla="*/ 1133 h 1778"/>
                  <a:gd name="T58" fmla="*/ 1488 w 1793"/>
                  <a:gd name="T59" fmla="*/ 995 h 1778"/>
                  <a:gd name="T60" fmla="*/ 1577 w 1793"/>
                  <a:gd name="T61" fmla="*/ 850 h 1778"/>
                  <a:gd name="T62" fmla="*/ 1651 w 1793"/>
                  <a:gd name="T63" fmla="*/ 694 h 1778"/>
                  <a:gd name="T64" fmla="*/ 1711 w 1793"/>
                  <a:gd name="T65" fmla="*/ 527 h 1778"/>
                  <a:gd name="T66" fmla="*/ 1757 w 1793"/>
                  <a:gd name="T67" fmla="*/ 357 h 1778"/>
                  <a:gd name="T68" fmla="*/ 1786 w 1793"/>
                  <a:gd name="T69" fmla="*/ 180 h 1778"/>
                  <a:gd name="T70" fmla="*/ 1793 w 1793"/>
                  <a:gd name="T71" fmla="*/ 0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93" h="1778">
                    <a:moveTo>
                      <a:pt x="1584" y="0"/>
                    </a:moveTo>
                    <a:lnTo>
                      <a:pt x="1584" y="0"/>
                    </a:lnTo>
                    <a:lnTo>
                      <a:pt x="1584" y="81"/>
                    </a:lnTo>
                    <a:lnTo>
                      <a:pt x="1577" y="159"/>
                    </a:lnTo>
                    <a:lnTo>
                      <a:pt x="1566" y="240"/>
                    </a:lnTo>
                    <a:lnTo>
                      <a:pt x="1552" y="315"/>
                    </a:lnTo>
                    <a:lnTo>
                      <a:pt x="1534" y="393"/>
                    </a:lnTo>
                    <a:lnTo>
                      <a:pt x="1513" y="467"/>
                    </a:lnTo>
                    <a:lnTo>
                      <a:pt x="1488" y="542"/>
                    </a:lnTo>
                    <a:lnTo>
                      <a:pt x="1460" y="612"/>
                    </a:lnTo>
                    <a:lnTo>
                      <a:pt x="1428" y="680"/>
                    </a:lnTo>
                    <a:lnTo>
                      <a:pt x="1393" y="747"/>
                    </a:lnTo>
                    <a:lnTo>
                      <a:pt x="1354" y="814"/>
                    </a:lnTo>
                    <a:lnTo>
                      <a:pt x="1315" y="878"/>
                    </a:lnTo>
                    <a:lnTo>
                      <a:pt x="1269" y="938"/>
                    </a:lnTo>
                    <a:lnTo>
                      <a:pt x="1223" y="999"/>
                    </a:lnTo>
                    <a:lnTo>
                      <a:pt x="1173" y="1055"/>
                    </a:lnTo>
                    <a:lnTo>
                      <a:pt x="1120" y="1112"/>
                    </a:lnTo>
                    <a:lnTo>
                      <a:pt x="1067" y="1162"/>
                    </a:lnTo>
                    <a:lnTo>
                      <a:pt x="1010" y="1211"/>
                    </a:lnTo>
                    <a:lnTo>
                      <a:pt x="950" y="1257"/>
                    </a:lnTo>
                    <a:lnTo>
                      <a:pt x="886" y="1303"/>
                    </a:lnTo>
                    <a:lnTo>
                      <a:pt x="822" y="1342"/>
                    </a:lnTo>
                    <a:lnTo>
                      <a:pt x="759" y="1381"/>
                    </a:lnTo>
                    <a:lnTo>
                      <a:pt x="691" y="1417"/>
                    </a:lnTo>
                    <a:lnTo>
                      <a:pt x="620" y="1448"/>
                    </a:lnTo>
                    <a:lnTo>
                      <a:pt x="550" y="1477"/>
                    </a:lnTo>
                    <a:lnTo>
                      <a:pt x="475" y="1498"/>
                    </a:lnTo>
                    <a:lnTo>
                      <a:pt x="401" y="1519"/>
                    </a:lnTo>
                    <a:lnTo>
                      <a:pt x="326" y="1537"/>
                    </a:lnTo>
                    <a:lnTo>
                      <a:pt x="248" y="1551"/>
                    </a:lnTo>
                    <a:lnTo>
                      <a:pt x="167" y="1562"/>
                    </a:lnTo>
                    <a:lnTo>
                      <a:pt x="89" y="1569"/>
                    </a:lnTo>
                    <a:lnTo>
                      <a:pt x="8" y="1569"/>
                    </a:lnTo>
                    <a:lnTo>
                      <a:pt x="8" y="1569"/>
                    </a:lnTo>
                    <a:lnTo>
                      <a:pt x="0" y="1569"/>
                    </a:lnTo>
                    <a:lnTo>
                      <a:pt x="0" y="1778"/>
                    </a:lnTo>
                    <a:lnTo>
                      <a:pt x="0" y="1778"/>
                    </a:lnTo>
                    <a:lnTo>
                      <a:pt x="8" y="1778"/>
                    </a:lnTo>
                    <a:lnTo>
                      <a:pt x="8" y="1778"/>
                    </a:lnTo>
                    <a:lnTo>
                      <a:pt x="100" y="1778"/>
                    </a:lnTo>
                    <a:lnTo>
                      <a:pt x="188" y="1771"/>
                    </a:lnTo>
                    <a:lnTo>
                      <a:pt x="280" y="1760"/>
                    </a:lnTo>
                    <a:lnTo>
                      <a:pt x="365" y="1742"/>
                    </a:lnTo>
                    <a:lnTo>
                      <a:pt x="454" y="1725"/>
                    </a:lnTo>
                    <a:lnTo>
                      <a:pt x="539" y="1700"/>
                    </a:lnTo>
                    <a:lnTo>
                      <a:pt x="620" y="1672"/>
                    </a:lnTo>
                    <a:lnTo>
                      <a:pt x="702" y="1640"/>
                    </a:lnTo>
                    <a:lnTo>
                      <a:pt x="780" y="1604"/>
                    </a:lnTo>
                    <a:lnTo>
                      <a:pt x="858" y="1565"/>
                    </a:lnTo>
                    <a:lnTo>
                      <a:pt x="932" y="1523"/>
                    </a:lnTo>
                    <a:lnTo>
                      <a:pt x="1003" y="1477"/>
                    </a:lnTo>
                    <a:lnTo>
                      <a:pt x="1074" y="1427"/>
                    </a:lnTo>
                    <a:lnTo>
                      <a:pt x="1141" y="1374"/>
                    </a:lnTo>
                    <a:lnTo>
                      <a:pt x="1205" y="1317"/>
                    </a:lnTo>
                    <a:lnTo>
                      <a:pt x="1269" y="1257"/>
                    </a:lnTo>
                    <a:lnTo>
                      <a:pt x="1329" y="1197"/>
                    </a:lnTo>
                    <a:lnTo>
                      <a:pt x="1386" y="1133"/>
                    </a:lnTo>
                    <a:lnTo>
                      <a:pt x="1439" y="1066"/>
                    </a:lnTo>
                    <a:lnTo>
                      <a:pt x="1488" y="995"/>
                    </a:lnTo>
                    <a:lnTo>
                      <a:pt x="1534" y="924"/>
                    </a:lnTo>
                    <a:lnTo>
                      <a:pt x="1577" y="850"/>
                    </a:lnTo>
                    <a:lnTo>
                      <a:pt x="1616" y="772"/>
                    </a:lnTo>
                    <a:lnTo>
                      <a:pt x="1651" y="694"/>
                    </a:lnTo>
                    <a:lnTo>
                      <a:pt x="1683" y="612"/>
                    </a:lnTo>
                    <a:lnTo>
                      <a:pt x="1711" y="527"/>
                    </a:lnTo>
                    <a:lnTo>
                      <a:pt x="1736" y="446"/>
                    </a:lnTo>
                    <a:lnTo>
                      <a:pt x="1757" y="357"/>
                    </a:lnTo>
                    <a:lnTo>
                      <a:pt x="1772" y="272"/>
                    </a:lnTo>
                    <a:lnTo>
                      <a:pt x="1786" y="180"/>
                    </a:lnTo>
                    <a:lnTo>
                      <a:pt x="1793" y="92"/>
                    </a:lnTo>
                    <a:lnTo>
                      <a:pt x="1793" y="0"/>
                    </a:lnTo>
                    <a:lnTo>
                      <a:pt x="1584" y="0"/>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a:xfrm rot="2932709">
              <a:off x="8254895" y="2089702"/>
              <a:ext cx="3293159" cy="2194041"/>
            </a:xfrm>
            <a:prstGeom prst="rect">
              <a:avLst/>
            </a:prstGeom>
          </p:spPr>
          <p:txBody>
            <a:bodyPr wrap="square" lIns="0" tIns="0" rIns="0" bIns="0" anchor="ctr">
              <a:prstTxWarp prst="textArchUp">
                <a:avLst>
                  <a:gd name="adj" fmla="val 9804641"/>
                </a:avLst>
              </a:prstTxWarp>
              <a:spAutoFit/>
            </a:bodyPr>
            <a:lstStyle/>
            <a:p>
              <a:pPr algn="ctr" defTabSz="930457">
                <a:spcBef>
                  <a:spcPct val="20000"/>
                </a:spcBef>
                <a:buSzPct val="90000"/>
              </a:pPr>
              <a:r>
                <a:rPr lang="en-US" sz="1400" dirty="0" smtClean="0"/>
                <a:t>ISO</a:t>
              </a:r>
              <a:endParaRPr lang="en-US" sz="1400" dirty="0"/>
            </a:p>
          </p:txBody>
        </p:sp>
        <p:sp>
          <p:nvSpPr>
            <p:cNvPr id="71" name="Rectangle 70"/>
            <p:cNvSpPr/>
            <p:nvPr/>
          </p:nvSpPr>
          <p:spPr>
            <a:xfrm rot="2799414">
              <a:off x="6760423" y="4695612"/>
              <a:ext cx="1623756" cy="1267888"/>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smtClean="0"/>
                <a:t>HIPAA</a:t>
              </a:r>
              <a:endParaRPr lang="en-US" sz="1400" dirty="0"/>
            </a:p>
          </p:txBody>
        </p:sp>
        <p:sp>
          <p:nvSpPr>
            <p:cNvPr id="78" name="Rectangle 77"/>
            <p:cNvSpPr/>
            <p:nvPr/>
          </p:nvSpPr>
          <p:spPr>
            <a:xfrm>
              <a:off x="7584076" y="5236669"/>
              <a:ext cx="2615076" cy="1267888"/>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smtClean="0"/>
                <a:t>FISMA/</a:t>
              </a:r>
              <a:r>
                <a:rPr lang="en-US" sz="1400" dirty="0" err="1" smtClean="0"/>
                <a:t>fedRAMP</a:t>
              </a:r>
              <a:endParaRPr lang="en-US" sz="1400" dirty="0"/>
            </a:p>
          </p:txBody>
        </p:sp>
        <p:sp>
          <p:nvSpPr>
            <p:cNvPr id="79" name="Rectangle 78"/>
            <p:cNvSpPr/>
            <p:nvPr/>
          </p:nvSpPr>
          <p:spPr>
            <a:xfrm rot="18768974">
              <a:off x="8894622" y="4691352"/>
              <a:ext cx="2615076" cy="1267888"/>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smtClean="0"/>
                <a:t>EU model clauses</a:t>
              </a:r>
              <a:endParaRPr lang="en-US" sz="1400" dirty="0"/>
            </a:p>
          </p:txBody>
        </p:sp>
        <p:sp>
          <p:nvSpPr>
            <p:cNvPr id="80" name="Rectangle 79"/>
            <p:cNvSpPr/>
            <p:nvPr/>
          </p:nvSpPr>
          <p:spPr>
            <a:xfrm rot="18971103">
              <a:off x="6332031" y="2001063"/>
              <a:ext cx="3293159" cy="2231510"/>
            </a:xfrm>
            <a:prstGeom prst="rect">
              <a:avLst/>
            </a:prstGeom>
          </p:spPr>
          <p:txBody>
            <a:bodyPr wrap="square" lIns="0" tIns="0" rIns="0" bIns="0" anchor="ctr">
              <a:prstTxWarp prst="textArchUp">
                <a:avLst>
                  <a:gd name="adj" fmla="val 9804641"/>
                </a:avLst>
              </a:prstTxWarp>
              <a:spAutoFit/>
            </a:bodyPr>
            <a:lstStyle/>
            <a:p>
              <a:pPr algn="ctr" defTabSz="930457">
                <a:spcBef>
                  <a:spcPct val="20000"/>
                </a:spcBef>
                <a:buSzPct val="90000"/>
              </a:pPr>
              <a:r>
                <a:rPr lang="en-US" sz="1400" dirty="0" smtClean="0"/>
                <a:t>Independently verified</a:t>
              </a:r>
              <a:endParaRPr lang="en-US" sz="1400" dirty="0"/>
            </a:p>
          </p:txBody>
        </p:sp>
      </p:grpSp>
      <p:grpSp>
        <p:nvGrpSpPr>
          <p:cNvPr id="3072" name="Group 3071"/>
          <p:cNvGrpSpPr/>
          <p:nvPr/>
        </p:nvGrpSpPr>
        <p:grpSpPr>
          <a:xfrm>
            <a:off x="6625647" y="1793698"/>
            <a:ext cx="4550352" cy="4553104"/>
            <a:chOff x="6625647" y="1793698"/>
            <a:chExt cx="4550352" cy="4553104"/>
          </a:xfrm>
        </p:grpSpPr>
        <p:sp>
          <p:nvSpPr>
            <p:cNvPr id="39" name="Freeform 33"/>
            <p:cNvSpPr>
              <a:spLocks/>
            </p:cNvSpPr>
            <p:nvPr/>
          </p:nvSpPr>
          <p:spPr bwMode="auto">
            <a:xfrm>
              <a:off x="6625647" y="1793698"/>
              <a:ext cx="2264353" cy="2286000"/>
            </a:xfrm>
            <a:custGeom>
              <a:avLst/>
              <a:gdLst>
                <a:gd name="T0" fmla="*/ 1569 w 1569"/>
                <a:gd name="T1" fmla="*/ 0 h 1584"/>
                <a:gd name="T2" fmla="*/ 1569 w 1569"/>
                <a:gd name="T3" fmla="*/ 0 h 1584"/>
                <a:gd name="T4" fmla="*/ 1488 w 1569"/>
                <a:gd name="T5" fmla="*/ 0 h 1584"/>
                <a:gd name="T6" fmla="*/ 1410 w 1569"/>
                <a:gd name="T7" fmla="*/ 7 h 1584"/>
                <a:gd name="T8" fmla="*/ 1329 w 1569"/>
                <a:gd name="T9" fmla="*/ 18 h 1584"/>
                <a:gd name="T10" fmla="*/ 1254 w 1569"/>
                <a:gd name="T11" fmla="*/ 32 h 1584"/>
                <a:gd name="T12" fmla="*/ 1176 w 1569"/>
                <a:gd name="T13" fmla="*/ 50 h 1584"/>
                <a:gd name="T14" fmla="*/ 1102 w 1569"/>
                <a:gd name="T15" fmla="*/ 71 h 1584"/>
                <a:gd name="T16" fmla="*/ 1027 w 1569"/>
                <a:gd name="T17" fmla="*/ 96 h 1584"/>
                <a:gd name="T18" fmla="*/ 957 w 1569"/>
                <a:gd name="T19" fmla="*/ 124 h 1584"/>
                <a:gd name="T20" fmla="*/ 889 w 1569"/>
                <a:gd name="T21" fmla="*/ 156 h 1584"/>
                <a:gd name="T22" fmla="*/ 822 w 1569"/>
                <a:gd name="T23" fmla="*/ 191 h 1584"/>
                <a:gd name="T24" fmla="*/ 755 w 1569"/>
                <a:gd name="T25" fmla="*/ 230 h 1584"/>
                <a:gd name="T26" fmla="*/ 691 w 1569"/>
                <a:gd name="T27" fmla="*/ 269 h 1584"/>
                <a:gd name="T28" fmla="*/ 631 w 1569"/>
                <a:gd name="T29" fmla="*/ 315 h 1584"/>
                <a:gd name="T30" fmla="*/ 570 w 1569"/>
                <a:gd name="T31" fmla="*/ 361 h 1584"/>
                <a:gd name="T32" fmla="*/ 514 w 1569"/>
                <a:gd name="T33" fmla="*/ 411 h 1584"/>
                <a:gd name="T34" fmla="*/ 457 w 1569"/>
                <a:gd name="T35" fmla="*/ 464 h 1584"/>
                <a:gd name="T36" fmla="*/ 407 w 1569"/>
                <a:gd name="T37" fmla="*/ 517 h 1584"/>
                <a:gd name="T38" fmla="*/ 358 w 1569"/>
                <a:gd name="T39" fmla="*/ 574 h 1584"/>
                <a:gd name="T40" fmla="*/ 312 w 1569"/>
                <a:gd name="T41" fmla="*/ 634 h 1584"/>
                <a:gd name="T42" fmla="*/ 266 w 1569"/>
                <a:gd name="T43" fmla="*/ 698 h 1584"/>
                <a:gd name="T44" fmla="*/ 227 w 1569"/>
                <a:gd name="T45" fmla="*/ 762 h 1584"/>
                <a:gd name="T46" fmla="*/ 188 w 1569"/>
                <a:gd name="T47" fmla="*/ 825 h 1584"/>
                <a:gd name="T48" fmla="*/ 152 w 1569"/>
                <a:gd name="T49" fmla="*/ 893 h 1584"/>
                <a:gd name="T50" fmla="*/ 121 w 1569"/>
                <a:gd name="T51" fmla="*/ 964 h 1584"/>
                <a:gd name="T52" fmla="*/ 92 w 1569"/>
                <a:gd name="T53" fmla="*/ 1034 h 1584"/>
                <a:gd name="T54" fmla="*/ 71 w 1569"/>
                <a:gd name="T55" fmla="*/ 1109 h 1584"/>
                <a:gd name="T56" fmla="*/ 50 w 1569"/>
                <a:gd name="T57" fmla="*/ 1183 h 1584"/>
                <a:gd name="T58" fmla="*/ 32 w 1569"/>
                <a:gd name="T59" fmla="*/ 1258 h 1584"/>
                <a:gd name="T60" fmla="*/ 18 w 1569"/>
                <a:gd name="T61" fmla="*/ 1336 h 1584"/>
                <a:gd name="T62" fmla="*/ 7 w 1569"/>
                <a:gd name="T63" fmla="*/ 1417 h 1584"/>
                <a:gd name="T64" fmla="*/ 0 w 1569"/>
                <a:gd name="T65" fmla="*/ 1495 h 1584"/>
                <a:gd name="T66" fmla="*/ 0 w 1569"/>
                <a:gd name="T67" fmla="*/ 1577 h 1584"/>
                <a:gd name="T68" fmla="*/ 0 w 1569"/>
                <a:gd name="T69" fmla="*/ 1577 h 1584"/>
                <a:gd name="T70" fmla="*/ 0 w 1569"/>
                <a:gd name="T71" fmla="*/ 1584 h 1584"/>
                <a:gd name="T72" fmla="*/ 1569 w 1569"/>
                <a:gd name="T73" fmla="*/ 1584 h 1584"/>
                <a:gd name="T74" fmla="*/ 1569 w 1569"/>
                <a:gd name="T75" fmla="*/ 0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9" h="1584">
                  <a:moveTo>
                    <a:pt x="1569" y="0"/>
                  </a:moveTo>
                  <a:lnTo>
                    <a:pt x="1569" y="0"/>
                  </a:lnTo>
                  <a:lnTo>
                    <a:pt x="1488" y="0"/>
                  </a:lnTo>
                  <a:lnTo>
                    <a:pt x="1410" y="7"/>
                  </a:lnTo>
                  <a:lnTo>
                    <a:pt x="1329" y="18"/>
                  </a:lnTo>
                  <a:lnTo>
                    <a:pt x="1254" y="32"/>
                  </a:lnTo>
                  <a:lnTo>
                    <a:pt x="1176" y="50"/>
                  </a:lnTo>
                  <a:lnTo>
                    <a:pt x="1102" y="71"/>
                  </a:lnTo>
                  <a:lnTo>
                    <a:pt x="1027" y="96"/>
                  </a:lnTo>
                  <a:lnTo>
                    <a:pt x="957" y="124"/>
                  </a:lnTo>
                  <a:lnTo>
                    <a:pt x="889" y="156"/>
                  </a:lnTo>
                  <a:lnTo>
                    <a:pt x="822" y="191"/>
                  </a:lnTo>
                  <a:lnTo>
                    <a:pt x="755" y="230"/>
                  </a:lnTo>
                  <a:lnTo>
                    <a:pt x="691" y="269"/>
                  </a:lnTo>
                  <a:lnTo>
                    <a:pt x="631" y="315"/>
                  </a:lnTo>
                  <a:lnTo>
                    <a:pt x="570" y="361"/>
                  </a:lnTo>
                  <a:lnTo>
                    <a:pt x="514" y="411"/>
                  </a:lnTo>
                  <a:lnTo>
                    <a:pt x="457" y="464"/>
                  </a:lnTo>
                  <a:lnTo>
                    <a:pt x="407" y="517"/>
                  </a:lnTo>
                  <a:lnTo>
                    <a:pt x="358" y="574"/>
                  </a:lnTo>
                  <a:lnTo>
                    <a:pt x="312" y="634"/>
                  </a:lnTo>
                  <a:lnTo>
                    <a:pt x="266" y="698"/>
                  </a:lnTo>
                  <a:lnTo>
                    <a:pt x="227" y="762"/>
                  </a:lnTo>
                  <a:lnTo>
                    <a:pt x="188" y="825"/>
                  </a:lnTo>
                  <a:lnTo>
                    <a:pt x="152" y="893"/>
                  </a:lnTo>
                  <a:lnTo>
                    <a:pt x="121" y="964"/>
                  </a:lnTo>
                  <a:lnTo>
                    <a:pt x="92" y="1034"/>
                  </a:lnTo>
                  <a:lnTo>
                    <a:pt x="71" y="1109"/>
                  </a:lnTo>
                  <a:lnTo>
                    <a:pt x="50" y="1183"/>
                  </a:lnTo>
                  <a:lnTo>
                    <a:pt x="32" y="1258"/>
                  </a:lnTo>
                  <a:lnTo>
                    <a:pt x="18" y="1336"/>
                  </a:lnTo>
                  <a:lnTo>
                    <a:pt x="7" y="1417"/>
                  </a:lnTo>
                  <a:lnTo>
                    <a:pt x="0" y="1495"/>
                  </a:lnTo>
                  <a:lnTo>
                    <a:pt x="0" y="1577"/>
                  </a:lnTo>
                  <a:lnTo>
                    <a:pt x="0" y="1577"/>
                  </a:lnTo>
                  <a:lnTo>
                    <a:pt x="0" y="1584"/>
                  </a:lnTo>
                  <a:lnTo>
                    <a:pt x="1569" y="1584"/>
                  </a:lnTo>
                  <a:lnTo>
                    <a:pt x="1569" y="0"/>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4"/>
            <p:cNvSpPr>
              <a:spLocks/>
            </p:cNvSpPr>
            <p:nvPr/>
          </p:nvSpPr>
          <p:spPr bwMode="auto">
            <a:xfrm>
              <a:off x="6625647" y="4079699"/>
              <a:ext cx="2264353" cy="2264352"/>
            </a:xfrm>
            <a:custGeom>
              <a:avLst/>
              <a:gdLst>
                <a:gd name="T0" fmla="*/ 0 w 1569"/>
                <a:gd name="T1" fmla="*/ 0 h 1569"/>
                <a:gd name="T2" fmla="*/ 0 w 1569"/>
                <a:gd name="T3" fmla="*/ 0 h 1569"/>
                <a:gd name="T4" fmla="*/ 0 w 1569"/>
                <a:gd name="T5" fmla="*/ 81 h 1569"/>
                <a:gd name="T6" fmla="*/ 7 w 1569"/>
                <a:gd name="T7" fmla="*/ 159 h 1569"/>
                <a:gd name="T8" fmla="*/ 18 w 1569"/>
                <a:gd name="T9" fmla="*/ 237 h 1569"/>
                <a:gd name="T10" fmla="*/ 32 w 1569"/>
                <a:gd name="T11" fmla="*/ 315 h 1569"/>
                <a:gd name="T12" fmla="*/ 50 w 1569"/>
                <a:gd name="T13" fmla="*/ 393 h 1569"/>
                <a:gd name="T14" fmla="*/ 71 w 1569"/>
                <a:gd name="T15" fmla="*/ 467 h 1569"/>
                <a:gd name="T16" fmla="*/ 96 w 1569"/>
                <a:gd name="T17" fmla="*/ 538 h 1569"/>
                <a:gd name="T18" fmla="*/ 124 w 1569"/>
                <a:gd name="T19" fmla="*/ 609 h 1569"/>
                <a:gd name="T20" fmla="*/ 156 w 1569"/>
                <a:gd name="T21" fmla="*/ 680 h 1569"/>
                <a:gd name="T22" fmla="*/ 191 w 1569"/>
                <a:gd name="T23" fmla="*/ 747 h 1569"/>
                <a:gd name="T24" fmla="*/ 227 w 1569"/>
                <a:gd name="T25" fmla="*/ 811 h 1569"/>
                <a:gd name="T26" fmla="*/ 269 w 1569"/>
                <a:gd name="T27" fmla="*/ 875 h 1569"/>
                <a:gd name="T28" fmla="*/ 312 w 1569"/>
                <a:gd name="T29" fmla="*/ 938 h 1569"/>
                <a:gd name="T30" fmla="*/ 358 w 1569"/>
                <a:gd name="T31" fmla="*/ 995 h 1569"/>
                <a:gd name="T32" fmla="*/ 407 w 1569"/>
                <a:gd name="T33" fmla="*/ 1055 h 1569"/>
                <a:gd name="T34" fmla="*/ 461 w 1569"/>
                <a:gd name="T35" fmla="*/ 1108 h 1569"/>
                <a:gd name="T36" fmla="*/ 514 w 1569"/>
                <a:gd name="T37" fmla="*/ 1162 h 1569"/>
                <a:gd name="T38" fmla="*/ 574 w 1569"/>
                <a:gd name="T39" fmla="*/ 1211 h 1569"/>
                <a:gd name="T40" fmla="*/ 631 w 1569"/>
                <a:gd name="T41" fmla="*/ 1257 h 1569"/>
                <a:gd name="T42" fmla="*/ 694 w 1569"/>
                <a:gd name="T43" fmla="*/ 1300 h 1569"/>
                <a:gd name="T44" fmla="*/ 758 w 1569"/>
                <a:gd name="T45" fmla="*/ 1342 h 1569"/>
                <a:gd name="T46" fmla="*/ 822 w 1569"/>
                <a:gd name="T47" fmla="*/ 1378 h 1569"/>
                <a:gd name="T48" fmla="*/ 889 w 1569"/>
                <a:gd name="T49" fmla="*/ 1413 h 1569"/>
                <a:gd name="T50" fmla="*/ 960 w 1569"/>
                <a:gd name="T51" fmla="*/ 1445 h 1569"/>
                <a:gd name="T52" fmla="*/ 1031 w 1569"/>
                <a:gd name="T53" fmla="*/ 1473 h 1569"/>
                <a:gd name="T54" fmla="*/ 1102 w 1569"/>
                <a:gd name="T55" fmla="*/ 1498 h 1569"/>
                <a:gd name="T56" fmla="*/ 1176 w 1569"/>
                <a:gd name="T57" fmla="*/ 1519 h 1569"/>
                <a:gd name="T58" fmla="*/ 1254 w 1569"/>
                <a:gd name="T59" fmla="*/ 1537 h 1569"/>
                <a:gd name="T60" fmla="*/ 1332 w 1569"/>
                <a:gd name="T61" fmla="*/ 1551 h 1569"/>
                <a:gd name="T62" fmla="*/ 1410 w 1569"/>
                <a:gd name="T63" fmla="*/ 1562 h 1569"/>
                <a:gd name="T64" fmla="*/ 1488 w 1569"/>
                <a:gd name="T65" fmla="*/ 1569 h 1569"/>
                <a:gd name="T66" fmla="*/ 1569 w 1569"/>
                <a:gd name="T67" fmla="*/ 1569 h 1569"/>
                <a:gd name="T68" fmla="*/ 1569 w 1569"/>
                <a:gd name="T69" fmla="*/ 0 h 1569"/>
                <a:gd name="T70" fmla="*/ 0 w 1569"/>
                <a:gd name="T71" fmla="*/ 0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9" h="1569">
                  <a:moveTo>
                    <a:pt x="0" y="0"/>
                  </a:moveTo>
                  <a:lnTo>
                    <a:pt x="0" y="0"/>
                  </a:lnTo>
                  <a:lnTo>
                    <a:pt x="0" y="81"/>
                  </a:lnTo>
                  <a:lnTo>
                    <a:pt x="7" y="159"/>
                  </a:lnTo>
                  <a:lnTo>
                    <a:pt x="18" y="237"/>
                  </a:lnTo>
                  <a:lnTo>
                    <a:pt x="32" y="315"/>
                  </a:lnTo>
                  <a:lnTo>
                    <a:pt x="50" y="393"/>
                  </a:lnTo>
                  <a:lnTo>
                    <a:pt x="71" y="467"/>
                  </a:lnTo>
                  <a:lnTo>
                    <a:pt x="96" y="538"/>
                  </a:lnTo>
                  <a:lnTo>
                    <a:pt x="124" y="609"/>
                  </a:lnTo>
                  <a:lnTo>
                    <a:pt x="156" y="680"/>
                  </a:lnTo>
                  <a:lnTo>
                    <a:pt x="191" y="747"/>
                  </a:lnTo>
                  <a:lnTo>
                    <a:pt x="227" y="811"/>
                  </a:lnTo>
                  <a:lnTo>
                    <a:pt x="269" y="875"/>
                  </a:lnTo>
                  <a:lnTo>
                    <a:pt x="312" y="938"/>
                  </a:lnTo>
                  <a:lnTo>
                    <a:pt x="358" y="995"/>
                  </a:lnTo>
                  <a:lnTo>
                    <a:pt x="407" y="1055"/>
                  </a:lnTo>
                  <a:lnTo>
                    <a:pt x="461" y="1108"/>
                  </a:lnTo>
                  <a:lnTo>
                    <a:pt x="514" y="1162"/>
                  </a:lnTo>
                  <a:lnTo>
                    <a:pt x="574" y="1211"/>
                  </a:lnTo>
                  <a:lnTo>
                    <a:pt x="631" y="1257"/>
                  </a:lnTo>
                  <a:lnTo>
                    <a:pt x="694" y="1300"/>
                  </a:lnTo>
                  <a:lnTo>
                    <a:pt x="758" y="1342"/>
                  </a:lnTo>
                  <a:lnTo>
                    <a:pt x="822" y="1378"/>
                  </a:lnTo>
                  <a:lnTo>
                    <a:pt x="889" y="1413"/>
                  </a:lnTo>
                  <a:lnTo>
                    <a:pt x="960" y="1445"/>
                  </a:lnTo>
                  <a:lnTo>
                    <a:pt x="1031" y="1473"/>
                  </a:lnTo>
                  <a:lnTo>
                    <a:pt x="1102" y="1498"/>
                  </a:lnTo>
                  <a:lnTo>
                    <a:pt x="1176" y="1519"/>
                  </a:lnTo>
                  <a:lnTo>
                    <a:pt x="1254" y="1537"/>
                  </a:lnTo>
                  <a:lnTo>
                    <a:pt x="1332" y="1551"/>
                  </a:lnTo>
                  <a:lnTo>
                    <a:pt x="1410" y="1562"/>
                  </a:lnTo>
                  <a:lnTo>
                    <a:pt x="1488" y="1569"/>
                  </a:lnTo>
                  <a:lnTo>
                    <a:pt x="1569" y="1569"/>
                  </a:lnTo>
                  <a:lnTo>
                    <a:pt x="1569" y="0"/>
                  </a:lnTo>
                  <a:lnTo>
                    <a:pt x="0" y="0"/>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5"/>
            <p:cNvSpPr>
              <a:spLocks/>
            </p:cNvSpPr>
            <p:nvPr/>
          </p:nvSpPr>
          <p:spPr bwMode="auto">
            <a:xfrm>
              <a:off x="8889999" y="1793698"/>
              <a:ext cx="2286000" cy="2286000"/>
            </a:xfrm>
            <a:custGeom>
              <a:avLst/>
              <a:gdLst>
                <a:gd name="T0" fmla="*/ 8 w 1584"/>
                <a:gd name="T1" fmla="*/ 0 h 1584"/>
                <a:gd name="T2" fmla="*/ 8 w 1584"/>
                <a:gd name="T3" fmla="*/ 0 h 1584"/>
                <a:gd name="T4" fmla="*/ 0 w 1584"/>
                <a:gd name="T5" fmla="*/ 0 h 1584"/>
                <a:gd name="T6" fmla="*/ 0 w 1584"/>
                <a:gd name="T7" fmla="*/ 1584 h 1584"/>
                <a:gd name="T8" fmla="*/ 1584 w 1584"/>
                <a:gd name="T9" fmla="*/ 1584 h 1584"/>
                <a:gd name="T10" fmla="*/ 1584 w 1584"/>
                <a:gd name="T11" fmla="*/ 1584 h 1584"/>
                <a:gd name="T12" fmla="*/ 1584 w 1584"/>
                <a:gd name="T13" fmla="*/ 1577 h 1584"/>
                <a:gd name="T14" fmla="*/ 1584 w 1584"/>
                <a:gd name="T15" fmla="*/ 1577 h 1584"/>
                <a:gd name="T16" fmla="*/ 1584 w 1584"/>
                <a:gd name="T17" fmla="*/ 1495 h 1584"/>
                <a:gd name="T18" fmla="*/ 1577 w 1584"/>
                <a:gd name="T19" fmla="*/ 1414 h 1584"/>
                <a:gd name="T20" fmla="*/ 1566 w 1584"/>
                <a:gd name="T21" fmla="*/ 1336 h 1584"/>
                <a:gd name="T22" fmla="*/ 1552 w 1584"/>
                <a:gd name="T23" fmla="*/ 1258 h 1584"/>
                <a:gd name="T24" fmla="*/ 1534 w 1584"/>
                <a:gd name="T25" fmla="*/ 1183 h 1584"/>
                <a:gd name="T26" fmla="*/ 1513 w 1584"/>
                <a:gd name="T27" fmla="*/ 1109 h 1584"/>
                <a:gd name="T28" fmla="*/ 1488 w 1584"/>
                <a:gd name="T29" fmla="*/ 1034 h 1584"/>
                <a:gd name="T30" fmla="*/ 1460 w 1584"/>
                <a:gd name="T31" fmla="*/ 964 h 1584"/>
                <a:gd name="T32" fmla="*/ 1428 w 1584"/>
                <a:gd name="T33" fmla="*/ 893 h 1584"/>
                <a:gd name="T34" fmla="*/ 1396 w 1584"/>
                <a:gd name="T35" fmla="*/ 825 h 1584"/>
                <a:gd name="T36" fmla="*/ 1357 w 1584"/>
                <a:gd name="T37" fmla="*/ 758 h 1584"/>
                <a:gd name="T38" fmla="*/ 1315 w 1584"/>
                <a:gd name="T39" fmla="*/ 694 h 1584"/>
                <a:gd name="T40" fmla="*/ 1272 w 1584"/>
                <a:gd name="T41" fmla="*/ 634 h 1584"/>
                <a:gd name="T42" fmla="*/ 1226 w 1584"/>
                <a:gd name="T43" fmla="*/ 574 h 1584"/>
                <a:gd name="T44" fmla="*/ 1177 w 1584"/>
                <a:gd name="T45" fmla="*/ 517 h 1584"/>
                <a:gd name="T46" fmla="*/ 1123 w 1584"/>
                <a:gd name="T47" fmla="*/ 461 h 1584"/>
                <a:gd name="T48" fmla="*/ 1067 w 1584"/>
                <a:gd name="T49" fmla="*/ 407 h 1584"/>
                <a:gd name="T50" fmla="*/ 1010 w 1584"/>
                <a:gd name="T51" fmla="*/ 358 h 1584"/>
                <a:gd name="T52" fmla="*/ 950 w 1584"/>
                <a:gd name="T53" fmla="*/ 312 h 1584"/>
                <a:gd name="T54" fmla="*/ 890 w 1584"/>
                <a:gd name="T55" fmla="*/ 269 h 1584"/>
                <a:gd name="T56" fmla="*/ 826 w 1584"/>
                <a:gd name="T57" fmla="*/ 227 h 1584"/>
                <a:gd name="T58" fmla="*/ 759 w 1584"/>
                <a:gd name="T59" fmla="*/ 188 h 1584"/>
                <a:gd name="T60" fmla="*/ 691 w 1584"/>
                <a:gd name="T61" fmla="*/ 156 h 1584"/>
                <a:gd name="T62" fmla="*/ 620 w 1584"/>
                <a:gd name="T63" fmla="*/ 124 h 1584"/>
                <a:gd name="T64" fmla="*/ 550 w 1584"/>
                <a:gd name="T65" fmla="*/ 96 h 1584"/>
                <a:gd name="T66" fmla="*/ 475 w 1584"/>
                <a:gd name="T67" fmla="*/ 71 h 1584"/>
                <a:gd name="T68" fmla="*/ 401 w 1584"/>
                <a:gd name="T69" fmla="*/ 50 h 1584"/>
                <a:gd name="T70" fmla="*/ 326 w 1584"/>
                <a:gd name="T71" fmla="*/ 32 h 1584"/>
                <a:gd name="T72" fmla="*/ 248 w 1584"/>
                <a:gd name="T73" fmla="*/ 18 h 1584"/>
                <a:gd name="T74" fmla="*/ 170 w 1584"/>
                <a:gd name="T75" fmla="*/ 7 h 1584"/>
                <a:gd name="T76" fmla="*/ 89 w 1584"/>
                <a:gd name="T77" fmla="*/ 0 h 1584"/>
                <a:gd name="T78" fmla="*/ 8 w 1584"/>
                <a:gd name="T79" fmla="*/ 0 h 1584"/>
                <a:gd name="T80" fmla="*/ 8 w 1584"/>
                <a:gd name="T81" fmla="*/ 0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84" h="1584">
                  <a:moveTo>
                    <a:pt x="8" y="0"/>
                  </a:moveTo>
                  <a:lnTo>
                    <a:pt x="8" y="0"/>
                  </a:lnTo>
                  <a:lnTo>
                    <a:pt x="0" y="0"/>
                  </a:lnTo>
                  <a:lnTo>
                    <a:pt x="0" y="1584"/>
                  </a:lnTo>
                  <a:lnTo>
                    <a:pt x="1584" y="1584"/>
                  </a:lnTo>
                  <a:lnTo>
                    <a:pt x="1584" y="1584"/>
                  </a:lnTo>
                  <a:lnTo>
                    <a:pt x="1584" y="1577"/>
                  </a:lnTo>
                  <a:lnTo>
                    <a:pt x="1584" y="1577"/>
                  </a:lnTo>
                  <a:lnTo>
                    <a:pt x="1584" y="1495"/>
                  </a:lnTo>
                  <a:lnTo>
                    <a:pt x="1577" y="1414"/>
                  </a:lnTo>
                  <a:lnTo>
                    <a:pt x="1566" y="1336"/>
                  </a:lnTo>
                  <a:lnTo>
                    <a:pt x="1552" y="1258"/>
                  </a:lnTo>
                  <a:lnTo>
                    <a:pt x="1534" y="1183"/>
                  </a:lnTo>
                  <a:lnTo>
                    <a:pt x="1513" y="1109"/>
                  </a:lnTo>
                  <a:lnTo>
                    <a:pt x="1488" y="1034"/>
                  </a:lnTo>
                  <a:lnTo>
                    <a:pt x="1460" y="964"/>
                  </a:lnTo>
                  <a:lnTo>
                    <a:pt x="1428" y="893"/>
                  </a:lnTo>
                  <a:lnTo>
                    <a:pt x="1396" y="825"/>
                  </a:lnTo>
                  <a:lnTo>
                    <a:pt x="1357" y="758"/>
                  </a:lnTo>
                  <a:lnTo>
                    <a:pt x="1315" y="694"/>
                  </a:lnTo>
                  <a:lnTo>
                    <a:pt x="1272" y="634"/>
                  </a:lnTo>
                  <a:lnTo>
                    <a:pt x="1226" y="574"/>
                  </a:lnTo>
                  <a:lnTo>
                    <a:pt x="1177" y="517"/>
                  </a:lnTo>
                  <a:lnTo>
                    <a:pt x="1123" y="461"/>
                  </a:lnTo>
                  <a:lnTo>
                    <a:pt x="1067" y="407"/>
                  </a:lnTo>
                  <a:lnTo>
                    <a:pt x="1010" y="358"/>
                  </a:lnTo>
                  <a:lnTo>
                    <a:pt x="950" y="312"/>
                  </a:lnTo>
                  <a:lnTo>
                    <a:pt x="890" y="269"/>
                  </a:lnTo>
                  <a:lnTo>
                    <a:pt x="826" y="227"/>
                  </a:lnTo>
                  <a:lnTo>
                    <a:pt x="759" y="188"/>
                  </a:lnTo>
                  <a:lnTo>
                    <a:pt x="691" y="156"/>
                  </a:lnTo>
                  <a:lnTo>
                    <a:pt x="620" y="124"/>
                  </a:lnTo>
                  <a:lnTo>
                    <a:pt x="550" y="96"/>
                  </a:lnTo>
                  <a:lnTo>
                    <a:pt x="475" y="71"/>
                  </a:lnTo>
                  <a:lnTo>
                    <a:pt x="401" y="50"/>
                  </a:lnTo>
                  <a:lnTo>
                    <a:pt x="326" y="32"/>
                  </a:lnTo>
                  <a:lnTo>
                    <a:pt x="248" y="18"/>
                  </a:lnTo>
                  <a:lnTo>
                    <a:pt x="170" y="7"/>
                  </a:lnTo>
                  <a:lnTo>
                    <a:pt x="89" y="0"/>
                  </a:lnTo>
                  <a:lnTo>
                    <a:pt x="8" y="0"/>
                  </a:lnTo>
                  <a:lnTo>
                    <a:pt x="8" y="0"/>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6"/>
            <p:cNvSpPr>
              <a:spLocks/>
            </p:cNvSpPr>
            <p:nvPr/>
          </p:nvSpPr>
          <p:spPr bwMode="auto">
            <a:xfrm>
              <a:off x="8889999" y="4079699"/>
              <a:ext cx="2286000" cy="2264352"/>
            </a:xfrm>
            <a:custGeom>
              <a:avLst/>
              <a:gdLst>
                <a:gd name="T0" fmla="*/ 0 w 1584"/>
                <a:gd name="T1" fmla="*/ 1569 h 1569"/>
                <a:gd name="T2" fmla="*/ 0 w 1584"/>
                <a:gd name="T3" fmla="*/ 1569 h 1569"/>
                <a:gd name="T4" fmla="*/ 8 w 1584"/>
                <a:gd name="T5" fmla="*/ 1569 h 1569"/>
                <a:gd name="T6" fmla="*/ 8 w 1584"/>
                <a:gd name="T7" fmla="*/ 1569 h 1569"/>
                <a:gd name="T8" fmla="*/ 89 w 1584"/>
                <a:gd name="T9" fmla="*/ 1569 h 1569"/>
                <a:gd name="T10" fmla="*/ 167 w 1584"/>
                <a:gd name="T11" fmla="*/ 1562 h 1569"/>
                <a:gd name="T12" fmla="*/ 248 w 1584"/>
                <a:gd name="T13" fmla="*/ 1551 h 1569"/>
                <a:gd name="T14" fmla="*/ 326 w 1584"/>
                <a:gd name="T15" fmla="*/ 1537 h 1569"/>
                <a:gd name="T16" fmla="*/ 401 w 1584"/>
                <a:gd name="T17" fmla="*/ 1519 h 1569"/>
                <a:gd name="T18" fmla="*/ 475 w 1584"/>
                <a:gd name="T19" fmla="*/ 1498 h 1569"/>
                <a:gd name="T20" fmla="*/ 550 w 1584"/>
                <a:gd name="T21" fmla="*/ 1477 h 1569"/>
                <a:gd name="T22" fmla="*/ 620 w 1584"/>
                <a:gd name="T23" fmla="*/ 1448 h 1569"/>
                <a:gd name="T24" fmla="*/ 691 w 1584"/>
                <a:gd name="T25" fmla="*/ 1417 h 1569"/>
                <a:gd name="T26" fmla="*/ 759 w 1584"/>
                <a:gd name="T27" fmla="*/ 1381 h 1569"/>
                <a:gd name="T28" fmla="*/ 822 w 1584"/>
                <a:gd name="T29" fmla="*/ 1342 h 1569"/>
                <a:gd name="T30" fmla="*/ 886 w 1584"/>
                <a:gd name="T31" fmla="*/ 1303 h 1569"/>
                <a:gd name="T32" fmla="*/ 950 w 1584"/>
                <a:gd name="T33" fmla="*/ 1257 h 1569"/>
                <a:gd name="T34" fmla="*/ 1010 w 1584"/>
                <a:gd name="T35" fmla="*/ 1211 h 1569"/>
                <a:gd name="T36" fmla="*/ 1067 w 1584"/>
                <a:gd name="T37" fmla="*/ 1162 h 1569"/>
                <a:gd name="T38" fmla="*/ 1120 w 1584"/>
                <a:gd name="T39" fmla="*/ 1112 h 1569"/>
                <a:gd name="T40" fmla="*/ 1173 w 1584"/>
                <a:gd name="T41" fmla="*/ 1055 h 1569"/>
                <a:gd name="T42" fmla="*/ 1223 w 1584"/>
                <a:gd name="T43" fmla="*/ 999 h 1569"/>
                <a:gd name="T44" fmla="*/ 1269 w 1584"/>
                <a:gd name="T45" fmla="*/ 938 h 1569"/>
                <a:gd name="T46" fmla="*/ 1315 w 1584"/>
                <a:gd name="T47" fmla="*/ 878 h 1569"/>
                <a:gd name="T48" fmla="*/ 1354 w 1584"/>
                <a:gd name="T49" fmla="*/ 814 h 1569"/>
                <a:gd name="T50" fmla="*/ 1393 w 1584"/>
                <a:gd name="T51" fmla="*/ 747 h 1569"/>
                <a:gd name="T52" fmla="*/ 1428 w 1584"/>
                <a:gd name="T53" fmla="*/ 680 h 1569"/>
                <a:gd name="T54" fmla="*/ 1460 w 1584"/>
                <a:gd name="T55" fmla="*/ 612 h 1569"/>
                <a:gd name="T56" fmla="*/ 1488 w 1584"/>
                <a:gd name="T57" fmla="*/ 542 h 1569"/>
                <a:gd name="T58" fmla="*/ 1513 w 1584"/>
                <a:gd name="T59" fmla="*/ 467 h 1569"/>
                <a:gd name="T60" fmla="*/ 1534 w 1584"/>
                <a:gd name="T61" fmla="*/ 393 h 1569"/>
                <a:gd name="T62" fmla="*/ 1552 w 1584"/>
                <a:gd name="T63" fmla="*/ 315 h 1569"/>
                <a:gd name="T64" fmla="*/ 1566 w 1584"/>
                <a:gd name="T65" fmla="*/ 240 h 1569"/>
                <a:gd name="T66" fmla="*/ 1577 w 1584"/>
                <a:gd name="T67" fmla="*/ 159 h 1569"/>
                <a:gd name="T68" fmla="*/ 1584 w 1584"/>
                <a:gd name="T69" fmla="*/ 81 h 1569"/>
                <a:gd name="T70" fmla="*/ 1584 w 1584"/>
                <a:gd name="T71" fmla="*/ 0 h 1569"/>
                <a:gd name="T72" fmla="*/ 0 w 1584"/>
                <a:gd name="T73" fmla="*/ 0 h 1569"/>
                <a:gd name="T74" fmla="*/ 0 w 1584"/>
                <a:gd name="T75" fmla="*/ 1569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4" h="1569">
                  <a:moveTo>
                    <a:pt x="0" y="1569"/>
                  </a:moveTo>
                  <a:lnTo>
                    <a:pt x="0" y="1569"/>
                  </a:lnTo>
                  <a:lnTo>
                    <a:pt x="8" y="1569"/>
                  </a:lnTo>
                  <a:lnTo>
                    <a:pt x="8" y="1569"/>
                  </a:lnTo>
                  <a:lnTo>
                    <a:pt x="89" y="1569"/>
                  </a:lnTo>
                  <a:lnTo>
                    <a:pt x="167" y="1562"/>
                  </a:lnTo>
                  <a:lnTo>
                    <a:pt x="248" y="1551"/>
                  </a:lnTo>
                  <a:lnTo>
                    <a:pt x="326" y="1537"/>
                  </a:lnTo>
                  <a:lnTo>
                    <a:pt x="401" y="1519"/>
                  </a:lnTo>
                  <a:lnTo>
                    <a:pt x="475" y="1498"/>
                  </a:lnTo>
                  <a:lnTo>
                    <a:pt x="550" y="1477"/>
                  </a:lnTo>
                  <a:lnTo>
                    <a:pt x="620" y="1448"/>
                  </a:lnTo>
                  <a:lnTo>
                    <a:pt x="691" y="1417"/>
                  </a:lnTo>
                  <a:lnTo>
                    <a:pt x="759" y="1381"/>
                  </a:lnTo>
                  <a:lnTo>
                    <a:pt x="822" y="1342"/>
                  </a:lnTo>
                  <a:lnTo>
                    <a:pt x="886" y="1303"/>
                  </a:lnTo>
                  <a:lnTo>
                    <a:pt x="950" y="1257"/>
                  </a:lnTo>
                  <a:lnTo>
                    <a:pt x="1010" y="1211"/>
                  </a:lnTo>
                  <a:lnTo>
                    <a:pt x="1067" y="1162"/>
                  </a:lnTo>
                  <a:lnTo>
                    <a:pt x="1120" y="1112"/>
                  </a:lnTo>
                  <a:lnTo>
                    <a:pt x="1173" y="1055"/>
                  </a:lnTo>
                  <a:lnTo>
                    <a:pt x="1223" y="999"/>
                  </a:lnTo>
                  <a:lnTo>
                    <a:pt x="1269" y="938"/>
                  </a:lnTo>
                  <a:lnTo>
                    <a:pt x="1315" y="878"/>
                  </a:lnTo>
                  <a:lnTo>
                    <a:pt x="1354" y="814"/>
                  </a:lnTo>
                  <a:lnTo>
                    <a:pt x="1393" y="747"/>
                  </a:lnTo>
                  <a:lnTo>
                    <a:pt x="1428" y="680"/>
                  </a:lnTo>
                  <a:lnTo>
                    <a:pt x="1460" y="612"/>
                  </a:lnTo>
                  <a:lnTo>
                    <a:pt x="1488" y="542"/>
                  </a:lnTo>
                  <a:lnTo>
                    <a:pt x="1513" y="467"/>
                  </a:lnTo>
                  <a:lnTo>
                    <a:pt x="1534" y="393"/>
                  </a:lnTo>
                  <a:lnTo>
                    <a:pt x="1552" y="315"/>
                  </a:lnTo>
                  <a:lnTo>
                    <a:pt x="1566" y="240"/>
                  </a:lnTo>
                  <a:lnTo>
                    <a:pt x="1577" y="159"/>
                  </a:lnTo>
                  <a:lnTo>
                    <a:pt x="1584" y="81"/>
                  </a:lnTo>
                  <a:lnTo>
                    <a:pt x="1584" y="0"/>
                  </a:lnTo>
                  <a:lnTo>
                    <a:pt x="0" y="0"/>
                  </a:lnTo>
                  <a:lnTo>
                    <a:pt x="0" y="1569"/>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68"/>
            <p:cNvSpPr/>
            <p:nvPr/>
          </p:nvSpPr>
          <p:spPr>
            <a:xfrm rot="18922495">
              <a:off x="6897836" y="2244869"/>
              <a:ext cx="2474199" cy="2058098"/>
            </a:xfrm>
            <a:prstGeom prst="rect">
              <a:avLst/>
            </a:prstGeom>
          </p:spPr>
          <p:txBody>
            <a:bodyPr wrap="square" lIns="0" tIns="0" rIns="0" bIns="0" anchor="ctr">
              <a:prstTxWarp prst="textArchUp">
                <a:avLst/>
              </a:prstTxWarp>
              <a:spAutoFit/>
            </a:bodyPr>
            <a:lstStyle/>
            <a:p>
              <a:pPr algn="ctr" defTabSz="930457">
                <a:spcBef>
                  <a:spcPct val="20000"/>
                </a:spcBef>
                <a:buSzPct val="90000"/>
              </a:pPr>
              <a:r>
                <a:rPr lang="en-US" sz="1400" dirty="0" smtClean="0"/>
                <a:t>Compliance</a:t>
              </a:r>
              <a:endParaRPr lang="en-US" sz="1400" dirty="0"/>
            </a:p>
          </p:txBody>
        </p:sp>
        <p:sp>
          <p:nvSpPr>
            <p:cNvPr id="73" name="Rectangle 72"/>
            <p:cNvSpPr/>
            <p:nvPr/>
          </p:nvSpPr>
          <p:spPr>
            <a:xfrm rot="2964791">
              <a:off x="8662803" y="2473102"/>
              <a:ext cx="2656592" cy="1329920"/>
            </a:xfrm>
            <a:prstGeom prst="rect">
              <a:avLst/>
            </a:prstGeom>
          </p:spPr>
          <p:txBody>
            <a:bodyPr wrap="square" lIns="0" tIns="0" rIns="0" bIns="0" anchor="ctr">
              <a:prstTxWarp prst="textArchUp">
                <a:avLst/>
              </a:prstTxWarp>
              <a:spAutoFit/>
            </a:bodyPr>
            <a:lstStyle/>
            <a:p>
              <a:pPr algn="ctr" defTabSz="930457">
                <a:spcBef>
                  <a:spcPct val="20000"/>
                </a:spcBef>
                <a:buSzPct val="90000"/>
              </a:pPr>
              <a:r>
                <a:rPr lang="en-US" sz="1400" dirty="0" smtClean="0"/>
                <a:t>Advanced encryption</a:t>
              </a:r>
              <a:endParaRPr lang="en-US" sz="1400" dirty="0"/>
            </a:p>
          </p:txBody>
        </p:sp>
        <p:sp>
          <p:nvSpPr>
            <p:cNvPr id="74" name="Rectangle 73"/>
            <p:cNvSpPr/>
            <p:nvPr/>
          </p:nvSpPr>
          <p:spPr>
            <a:xfrm rot="2700000">
              <a:off x="6811274" y="4065875"/>
              <a:ext cx="2474199" cy="1799170"/>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a:t>User </a:t>
              </a:r>
              <a:r>
                <a:rPr lang="en-US" sz="1400" dirty="0" smtClean="0"/>
                <a:t>access</a:t>
              </a:r>
              <a:endParaRPr lang="en-US" sz="1400" dirty="0"/>
            </a:p>
          </p:txBody>
        </p:sp>
        <p:sp>
          <p:nvSpPr>
            <p:cNvPr id="77" name="Rectangle 76"/>
            <p:cNvSpPr/>
            <p:nvPr/>
          </p:nvSpPr>
          <p:spPr>
            <a:xfrm rot="18845415">
              <a:off x="8719938" y="4473654"/>
              <a:ext cx="2474199" cy="1272097"/>
            </a:xfrm>
            <a:prstGeom prst="rect">
              <a:avLst/>
            </a:prstGeom>
          </p:spPr>
          <p:txBody>
            <a:bodyPr wrap="square" lIns="0" tIns="0" rIns="0" bIns="0" anchor="ctr">
              <a:prstTxWarp prst="textArchDown">
                <a:avLst/>
              </a:prstTxWarp>
              <a:spAutoFit/>
            </a:bodyPr>
            <a:lstStyle/>
            <a:p>
              <a:pPr algn="ctr" defTabSz="930457">
                <a:spcBef>
                  <a:spcPct val="20000"/>
                </a:spcBef>
                <a:buSzPct val="90000"/>
              </a:pPr>
              <a:r>
                <a:rPr lang="en-US" sz="1400" dirty="0" smtClean="0"/>
                <a:t>Anti-virus/anti-spam</a:t>
              </a:r>
              <a:endParaRPr lang="en-US" sz="1400" dirty="0"/>
            </a:p>
          </p:txBody>
        </p:sp>
      </p:grpSp>
      <p:sp>
        <p:nvSpPr>
          <p:cNvPr id="2" name="Title 1"/>
          <p:cNvSpPr>
            <a:spLocks noGrp="1"/>
          </p:cNvSpPr>
          <p:nvPr>
            <p:ph type="title"/>
          </p:nvPr>
        </p:nvSpPr>
        <p:spPr/>
        <p:txBody>
          <a:bodyPr/>
          <a:lstStyle/>
          <a:p>
            <a:r>
              <a:rPr lang="en-US" dirty="0"/>
              <a:t>Office 365 </a:t>
            </a:r>
            <a:r>
              <a:rPr lang="en-US" dirty="0" smtClean="0"/>
              <a:t>security</a:t>
            </a:r>
            <a:endParaRPr lang="en-US" dirty="0"/>
          </a:p>
        </p:txBody>
      </p:sp>
      <p:sp>
        <p:nvSpPr>
          <p:cNvPr id="43" name="Freeform 37"/>
          <p:cNvSpPr>
            <a:spLocks/>
          </p:cNvSpPr>
          <p:nvPr/>
        </p:nvSpPr>
        <p:spPr bwMode="auto">
          <a:xfrm>
            <a:off x="8889999" y="4079699"/>
            <a:ext cx="5773"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FFFFFF"/>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38"/>
          <p:cNvSpPr>
            <a:spLocks noChangeArrowheads="1"/>
          </p:cNvSpPr>
          <p:nvPr/>
        </p:nvSpPr>
        <p:spPr bwMode="auto">
          <a:xfrm>
            <a:off x="8889999" y="4079699"/>
            <a:ext cx="1444" cy="1443"/>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9"/>
          <p:cNvSpPr>
            <a:spLocks/>
          </p:cNvSpPr>
          <p:nvPr/>
        </p:nvSpPr>
        <p:spPr bwMode="auto">
          <a:xfrm>
            <a:off x="8889999" y="4079699"/>
            <a:ext cx="5773" cy="4329"/>
          </a:xfrm>
          <a:custGeom>
            <a:avLst/>
            <a:gdLst>
              <a:gd name="T0" fmla="*/ 0 w 4"/>
              <a:gd name="T1" fmla="*/ 0 h 3"/>
              <a:gd name="T2" fmla="*/ 0 w 4"/>
              <a:gd name="T3" fmla="*/ 3 h 3"/>
              <a:gd name="T4" fmla="*/ 4 w 4"/>
              <a:gd name="T5" fmla="*/ 0 h 3"/>
              <a:gd name="T6" fmla="*/ 0 w 4"/>
              <a:gd name="T7" fmla="*/ 0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0" y="3"/>
                </a:lnTo>
                <a:lnTo>
                  <a:pt x="4" y="0"/>
                </a:lnTo>
                <a:lnTo>
                  <a:pt x="0" y="0"/>
                </a:lnTo>
                <a:lnTo>
                  <a:pt x="0" y="0"/>
                </a:lnTo>
                <a:close/>
              </a:path>
            </a:pathLst>
          </a:custGeom>
          <a:solidFill>
            <a:srgbClr val="FFFFFF"/>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0"/>
          <p:cNvSpPr>
            <a:spLocks noChangeArrowheads="1"/>
          </p:cNvSpPr>
          <p:nvPr/>
        </p:nvSpPr>
        <p:spPr bwMode="auto">
          <a:xfrm>
            <a:off x="8889999" y="4079699"/>
            <a:ext cx="1444" cy="1443"/>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073" name="Group 3072"/>
          <p:cNvGrpSpPr/>
          <p:nvPr/>
        </p:nvGrpSpPr>
        <p:grpSpPr>
          <a:xfrm>
            <a:off x="6927272" y="2115528"/>
            <a:ext cx="3926898" cy="3926898"/>
            <a:chOff x="6927272" y="2115528"/>
            <a:chExt cx="3926898" cy="3926898"/>
          </a:xfrm>
        </p:grpSpPr>
        <p:sp>
          <p:nvSpPr>
            <p:cNvPr id="47" name="Freeform 41"/>
            <p:cNvSpPr>
              <a:spLocks/>
            </p:cNvSpPr>
            <p:nvPr/>
          </p:nvSpPr>
          <p:spPr bwMode="auto">
            <a:xfrm>
              <a:off x="8889999" y="2115528"/>
              <a:ext cx="1702955" cy="1964170"/>
            </a:xfrm>
            <a:custGeom>
              <a:avLst/>
              <a:gdLst>
                <a:gd name="T0" fmla="*/ 1180 w 1180"/>
                <a:gd name="T1" fmla="*/ 680 h 1361"/>
                <a:gd name="T2" fmla="*/ 1180 w 1180"/>
                <a:gd name="T3" fmla="*/ 680 h 1361"/>
                <a:gd name="T4" fmla="*/ 1134 w 1180"/>
                <a:gd name="T5" fmla="*/ 606 h 1361"/>
                <a:gd name="T6" fmla="*/ 1084 w 1180"/>
                <a:gd name="T7" fmla="*/ 535 h 1361"/>
                <a:gd name="T8" fmla="*/ 1028 w 1180"/>
                <a:gd name="T9" fmla="*/ 468 h 1361"/>
                <a:gd name="T10" fmla="*/ 968 w 1180"/>
                <a:gd name="T11" fmla="*/ 404 h 1361"/>
                <a:gd name="T12" fmla="*/ 904 w 1180"/>
                <a:gd name="T13" fmla="*/ 344 h 1361"/>
                <a:gd name="T14" fmla="*/ 836 w 1180"/>
                <a:gd name="T15" fmla="*/ 287 h 1361"/>
                <a:gd name="T16" fmla="*/ 766 w 1180"/>
                <a:gd name="T17" fmla="*/ 234 h 1361"/>
                <a:gd name="T18" fmla="*/ 691 w 1180"/>
                <a:gd name="T19" fmla="*/ 188 h 1361"/>
                <a:gd name="T20" fmla="*/ 613 w 1180"/>
                <a:gd name="T21" fmla="*/ 146 h 1361"/>
                <a:gd name="T22" fmla="*/ 535 w 1180"/>
                <a:gd name="T23" fmla="*/ 107 h 1361"/>
                <a:gd name="T24" fmla="*/ 450 w 1180"/>
                <a:gd name="T25" fmla="*/ 75 h 1361"/>
                <a:gd name="T26" fmla="*/ 365 w 1180"/>
                <a:gd name="T27" fmla="*/ 50 h 1361"/>
                <a:gd name="T28" fmla="*/ 277 w 1180"/>
                <a:gd name="T29" fmla="*/ 29 h 1361"/>
                <a:gd name="T30" fmla="*/ 188 w 1180"/>
                <a:gd name="T31" fmla="*/ 11 h 1361"/>
                <a:gd name="T32" fmla="*/ 93 w 1180"/>
                <a:gd name="T33" fmla="*/ 0 h 1361"/>
                <a:gd name="T34" fmla="*/ 0 w 1180"/>
                <a:gd name="T35" fmla="*/ 0 h 1361"/>
                <a:gd name="T36" fmla="*/ 0 w 1180"/>
                <a:gd name="T37" fmla="*/ 1361 h 1361"/>
                <a:gd name="T38" fmla="*/ 1180 w 1180"/>
                <a:gd name="T39" fmla="*/ 68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0" h="1361">
                  <a:moveTo>
                    <a:pt x="1180" y="680"/>
                  </a:moveTo>
                  <a:lnTo>
                    <a:pt x="1180" y="680"/>
                  </a:lnTo>
                  <a:lnTo>
                    <a:pt x="1134" y="606"/>
                  </a:lnTo>
                  <a:lnTo>
                    <a:pt x="1084" y="535"/>
                  </a:lnTo>
                  <a:lnTo>
                    <a:pt x="1028" y="468"/>
                  </a:lnTo>
                  <a:lnTo>
                    <a:pt x="968" y="404"/>
                  </a:lnTo>
                  <a:lnTo>
                    <a:pt x="904" y="344"/>
                  </a:lnTo>
                  <a:lnTo>
                    <a:pt x="836" y="287"/>
                  </a:lnTo>
                  <a:lnTo>
                    <a:pt x="766" y="234"/>
                  </a:lnTo>
                  <a:lnTo>
                    <a:pt x="691" y="188"/>
                  </a:lnTo>
                  <a:lnTo>
                    <a:pt x="613" y="146"/>
                  </a:lnTo>
                  <a:lnTo>
                    <a:pt x="535" y="107"/>
                  </a:lnTo>
                  <a:lnTo>
                    <a:pt x="450" y="75"/>
                  </a:lnTo>
                  <a:lnTo>
                    <a:pt x="365" y="50"/>
                  </a:lnTo>
                  <a:lnTo>
                    <a:pt x="277" y="29"/>
                  </a:lnTo>
                  <a:lnTo>
                    <a:pt x="188" y="11"/>
                  </a:lnTo>
                  <a:lnTo>
                    <a:pt x="93" y="0"/>
                  </a:lnTo>
                  <a:lnTo>
                    <a:pt x="0" y="0"/>
                  </a:lnTo>
                  <a:lnTo>
                    <a:pt x="0" y="1361"/>
                  </a:lnTo>
                  <a:lnTo>
                    <a:pt x="1180" y="68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2"/>
            <p:cNvSpPr>
              <a:spLocks/>
            </p:cNvSpPr>
            <p:nvPr/>
          </p:nvSpPr>
          <p:spPr bwMode="auto">
            <a:xfrm>
              <a:off x="8889999" y="3096891"/>
              <a:ext cx="1964171" cy="1968500"/>
            </a:xfrm>
            <a:custGeom>
              <a:avLst/>
              <a:gdLst>
                <a:gd name="T0" fmla="*/ 0 w 1361"/>
                <a:gd name="T1" fmla="*/ 681 h 1364"/>
                <a:gd name="T2" fmla="*/ 1177 w 1361"/>
                <a:gd name="T3" fmla="*/ 1364 h 1364"/>
                <a:gd name="T4" fmla="*/ 1177 w 1361"/>
                <a:gd name="T5" fmla="*/ 1364 h 1364"/>
                <a:gd name="T6" fmla="*/ 1219 w 1361"/>
                <a:gd name="T7" fmla="*/ 1290 h 1364"/>
                <a:gd name="T8" fmla="*/ 1254 w 1361"/>
                <a:gd name="T9" fmla="*/ 1208 h 1364"/>
                <a:gd name="T10" fmla="*/ 1286 w 1361"/>
                <a:gd name="T11" fmla="*/ 1127 h 1364"/>
                <a:gd name="T12" fmla="*/ 1315 w 1361"/>
                <a:gd name="T13" fmla="*/ 1042 h 1364"/>
                <a:gd name="T14" fmla="*/ 1336 w 1361"/>
                <a:gd name="T15" fmla="*/ 953 h 1364"/>
                <a:gd name="T16" fmla="*/ 1350 w 1361"/>
                <a:gd name="T17" fmla="*/ 865 h 1364"/>
                <a:gd name="T18" fmla="*/ 1361 w 1361"/>
                <a:gd name="T19" fmla="*/ 773 h 1364"/>
                <a:gd name="T20" fmla="*/ 1361 w 1361"/>
                <a:gd name="T21" fmla="*/ 681 h 1364"/>
                <a:gd name="T22" fmla="*/ 1361 w 1361"/>
                <a:gd name="T23" fmla="*/ 681 h 1364"/>
                <a:gd name="T24" fmla="*/ 1361 w 1361"/>
                <a:gd name="T25" fmla="*/ 588 h 1364"/>
                <a:gd name="T26" fmla="*/ 1350 w 1361"/>
                <a:gd name="T27" fmla="*/ 500 h 1364"/>
                <a:gd name="T28" fmla="*/ 1336 w 1361"/>
                <a:gd name="T29" fmla="*/ 411 h 1364"/>
                <a:gd name="T30" fmla="*/ 1315 w 1361"/>
                <a:gd name="T31" fmla="*/ 323 h 1364"/>
                <a:gd name="T32" fmla="*/ 1290 w 1361"/>
                <a:gd name="T33" fmla="*/ 238 h 1364"/>
                <a:gd name="T34" fmla="*/ 1258 w 1361"/>
                <a:gd name="T35" fmla="*/ 156 h 1364"/>
                <a:gd name="T36" fmla="*/ 1223 w 1361"/>
                <a:gd name="T37" fmla="*/ 78 h 1364"/>
                <a:gd name="T38" fmla="*/ 1180 w 1361"/>
                <a:gd name="T39" fmla="*/ 0 h 1364"/>
                <a:gd name="T40" fmla="*/ 0 w 1361"/>
                <a:gd name="T41" fmla="*/ 681 h 1364"/>
                <a:gd name="T42" fmla="*/ 0 w 1361"/>
                <a:gd name="T43" fmla="*/ 681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1" h="1364">
                  <a:moveTo>
                    <a:pt x="0" y="681"/>
                  </a:moveTo>
                  <a:lnTo>
                    <a:pt x="1177" y="1364"/>
                  </a:lnTo>
                  <a:lnTo>
                    <a:pt x="1177" y="1364"/>
                  </a:lnTo>
                  <a:lnTo>
                    <a:pt x="1219" y="1290"/>
                  </a:lnTo>
                  <a:lnTo>
                    <a:pt x="1254" y="1208"/>
                  </a:lnTo>
                  <a:lnTo>
                    <a:pt x="1286" y="1127"/>
                  </a:lnTo>
                  <a:lnTo>
                    <a:pt x="1315" y="1042"/>
                  </a:lnTo>
                  <a:lnTo>
                    <a:pt x="1336" y="953"/>
                  </a:lnTo>
                  <a:lnTo>
                    <a:pt x="1350" y="865"/>
                  </a:lnTo>
                  <a:lnTo>
                    <a:pt x="1361" y="773"/>
                  </a:lnTo>
                  <a:lnTo>
                    <a:pt x="1361" y="681"/>
                  </a:lnTo>
                  <a:lnTo>
                    <a:pt x="1361" y="681"/>
                  </a:lnTo>
                  <a:lnTo>
                    <a:pt x="1361" y="588"/>
                  </a:lnTo>
                  <a:lnTo>
                    <a:pt x="1350" y="500"/>
                  </a:lnTo>
                  <a:lnTo>
                    <a:pt x="1336" y="411"/>
                  </a:lnTo>
                  <a:lnTo>
                    <a:pt x="1315" y="323"/>
                  </a:lnTo>
                  <a:lnTo>
                    <a:pt x="1290" y="238"/>
                  </a:lnTo>
                  <a:lnTo>
                    <a:pt x="1258" y="156"/>
                  </a:lnTo>
                  <a:lnTo>
                    <a:pt x="1223" y="78"/>
                  </a:lnTo>
                  <a:lnTo>
                    <a:pt x="1180" y="0"/>
                  </a:lnTo>
                  <a:lnTo>
                    <a:pt x="0" y="681"/>
                  </a:lnTo>
                  <a:lnTo>
                    <a:pt x="0" y="681"/>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3"/>
            <p:cNvSpPr>
              <a:spLocks/>
            </p:cNvSpPr>
            <p:nvPr/>
          </p:nvSpPr>
          <p:spPr bwMode="auto">
            <a:xfrm>
              <a:off x="7192818" y="2115528"/>
              <a:ext cx="1697182" cy="1964170"/>
            </a:xfrm>
            <a:custGeom>
              <a:avLst/>
              <a:gdLst>
                <a:gd name="T0" fmla="*/ 1176 w 1176"/>
                <a:gd name="T1" fmla="*/ 1361 h 1361"/>
                <a:gd name="T2" fmla="*/ 1176 w 1176"/>
                <a:gd name="T3" fmla="*/ 0 h 1361"/>
                <a:gd name="T4" fmla="*/ 1176 w 1176"/>
                <a:gd name="T5" fmla="*/ 0 h 1361"/>
                <a:gd name="T6" fmla="*/ 1084 w 1176"/>
                <a:gd name="T7" fmla="*/ 0 h 1361"/>
                <a:gd name="T8" fmla="*/ 992 w 1176"/>
                <a:gd name="T9" fmla="*/ 11 h 1361"/>
                <a:gd name="T10" fmla="*/ 900 w 1176"/>
                <a:gd name="T11" fmla="*/ 25 h 1361"/>
                <a:gd name="T12" fmla="*/ 815 w 1176"/>
                <a:gd name="T13" fmla="*/ 46 h 1361"/>
                <a:gd name="T14" fmla="*/ 730 w 1176"/>
                <a:gd name="T15" fmla="*/ 75 h 1361"/>
                <a:gd name="T16" fmla="*/ 645 w 1176"/>
                <a:gd name="T17" fmla="*/ 107 h 1361"/>
                <a:gd name="T18" fmla="*/ 564 w 1176"/>
                <a:gd name="T19" fmla="*/ 142 h 1361"/>
                <a:gd name="T20" fmla="*/ 489 w 1176"/>
                <a:gd name="T21" fmla="*/ 184 h 1361"/>
                <a:gd name="T22" fmla="*/ 415 w 1176"/>
                <a:gd name="T23" fmla="*/ 231 h 1361"/>
                <a:gd name="T24" fmla="*/ 344 w 1176"/>
                <a:gd name="T25" fmla="*/ 284 h 1361"/>
                <a:gd name="T26" fmla="*/ 277 w 1176"/>
                <a:gd name="T27" fmla="*/ 340 h 1361"/>
                <a:gd name="T28" fmla="*/ 213 w 1176"/>
                <a:gd name="T29" fmla="*/ 401 h 1361"/>
                <a:gd name="T30" fmla="*/ 153 w 1176"/>
                <a:gd name="T31" fmla="*/ 464 h 1361"/>
                <a:gd name="T32" fmla="*/ 96 w 1176"/>
                <a:gd name="T33" fmla="*/ 532 h 1361"/>
                <a:gd name="T34" fmla="*/ 46 w 1176"/>
                <a:gd name="T35" fmla="*/ 602 h 1361"/>
                <a:gd name="T36" fmla="*/ 0 w 1176"/>
                <a:gd name="T37" fmla="*/ 677 h 1361"/>
                <a:gd name="T38" fmla="*/ 1176 w 1176"/>
                <a:gd name="T39" fmla="*/ 1361 h 1361"/>
                <a:gd name="T40" fmla="*/ 1176 w 1176"/>
                <a:gd name="T41"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6" h="1361">
                  <a:moveTo>
                    <a:pt x="1176" y="1361"/>
                  </a:moveTo>
                  <a:lnTo>
                    <a:pt x="1176" y="0"/>
                  </a:lnTo>
                  <a:lnTo>
                    <a:pt x="1176" y="0"/>
                  </a:lnTo>
                  <a:lnTo>
                    <a:pt x="1084" y="0"/>
                  </a:lnTo>
                  <a:lnTo>
                    <a:pt x="992" y="11"/>
                  </a:lnTo>
                  <a:lnTo>
                    <a:pt x="900" y="25"/>
                  </a:lnTo>
                  <a:lnTo>
                    <a:pt x="815" y="46"/>
                  </a:lnTo>
                  <a:lnTo>
                    <a:pt x="730" y="75"/>
                  </a:lnTo>
                  <a:lnTo>
                    <a:pt x="645" y="107"/>
                  </a:lnTo>
                  <a:lnTo>
                    <a:pt x="564" y="142"/>
                  </a:lnTo>
                  <a:lnTo>
                    <a:pt x="489" y="184"/>
                  </a:lnTo>
                  <a:lnTo>
                    <a:pt x="415" y="231"/>
                  </a:lnTo>
                  <a:lnTo>
                    <a:pt x="344" y="284"/>
                  </a:lnTo>
                  <a:lnTo>
                    <a:pt x="277" y="340"/>
                  </a:lnTo>
                  <a:lnTo>
                    <a:pt x="213" y="401"/>
                  </a:lnTo>
                  <a:lnTo>
                    <a:pt x="153" y="464"/>
                  </a:lnTo>
                  <a:lnTo>
                    <a:pt x="96" y="532"/>
                  </a:lnTo>
                  <a:lnTo>
                    <a:pt x="46" y="602"/>
                  </a:lnTo>
                  <a:lnTo>
                    <a:pt x="0" y="677"/>
                  </a:lnTo>
                  <a:lnTo>
                    <a:pt x="1176" y="1361"/>
                  </a:lnTo>
                  <a:lnTo>
                    <a:pt x="1176" y="1361"/>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4"/>
            <p:cNvSpPr>
              <a:spLocks/>
            </p:cNvSpPr>
            <p:nvPr/>
          </p:nvSpPr>
          <p:spPr bwMode="auto">
            <a:xfrm>
              <a:off x="6927272" y="3092562"/>
              <a:ext cx="1962727" cy="1968500"/>
            </a:xfrm>
            <a:custGeom>
              <a:avLst/>
              <a:gdLst>
                <a:gd name="T0" fmla="*/ 184 w 1360"/>
                <a:gd name="T1" fmla="*/ 0 h 1364"/>
                <a:gd name="T2" fmla="*/ 184 w 1360"/>
                <a:gd name="T3" fmla="*/ 0 h 1364"/>
                <a:gd name="T4" fmla="*/ 142 w 1360"/>
                <a:gd name="T5" fmla="*/ 74 h 1364"/>
                <a:gd name="T6" fmla="*/ 106 w 1360"/>
                <a:gd name="T7" fmla="*/ 156 h 1364"/>
                <a:gd name="T8" fmla="*/ 74 w 1360"/>
                <a:gd name="T9" fmla="*/ 237 h 1364"/>
                <a:gd name="T10" fmla="*/ 46 w 1360"/>
                <a:gd name="T11" fmla="*/ 322 h 1364"/>
                <a:gd name="T12" fmla="*/ 25 w 1360"/>
                <a:gd name="T13" fmla="*/ 411 h 1364"/>
                <a:gd name="T14" fmla="*/ 11 w 1360"/>
                <a:gd name="T15" fmla="*/ 499 h 1364"/>
                <a:gd name="T16" fmla="*/ 0 w 1360"/>
                <a:gd name="T17" fmla="*/ 591 h 1364"/>
                <a:gd name="T18" fmla="*/ 0 w 1360"/>
                <a:gd name="T19" fmla="*/ 684 h 1364"/>
                <a:gd name="T20" fmla="*/ 0 w 1360"/>
                <a:gd name="T21" fmla="*/ 684 h 1364"/>
                <a:gd name="T22" fmla="*/ 0 w 1360"/>
                <a:gd name="T23" fmla="*/ 776 h 1364"/>
                <a:gd name="T24" fmla="*/ 11 w 1360"/>
                <a:gd name="T25" fmla="*/ 864 h 1364"/>
                <a:gd name="T26" fmla="*/ 25 w 1360"/>
                <a:gd name="T27" fmla="*/ 953 h 1364"/>
                <a:gd name="T28" fmla="*/ 46 w 1360"/>
                <a:gd name="T29" fmla="*/ 1041 h 1364"/>
                <a:gd name="T30" fmla="*/ 71 w 1360"/>
                <a:gd name="T31" fmla="*/ 1126 h 1364"/>
                <a:gd name="T32" fmla="*/ 103 w 1360"/>
                <a:gd name="T33" fmla="*/ 1208 h 1364"/>
                <a:gd name="T34" fmla="*/ 138 w 1360"/>
                <a:gd name="T35" fmla="*/ 1286 h 1364"/>
                <a:gd name="T36" fmla="*/ 181 w 1360"/>
                <a:gd name="T37" fmla="*/ 1364 h 1364"/>
                <a:gd name="T38" fmla="*/ 1360 w 1360"/>
                <a:gd name="T39" fmla="*/ 684 h 1364"/>
                <a:gd name="T40" fmla="*/ 184 w 1360"/>
                <a:gd name="T41" fmla="*/ 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0" h="1364">
                  <a:moveTo>
                    <a:pt x="184" y="0"/>
                  </a:moveTo>
                  <a:lnTo>
                    <a:pt x="184" y="0"/>
                  </a:lnTo>
                  <a:lnTo>
                    <a:pt x="142" y="74"/>
                  </a:lnTo>
                  <a:lnTo>
                    <a:pt x="106" y="156"/>
                  </a:lnTo>
                  <a:lnTo>
                    <a:pt x="74" y="237"/>
                  </a:lnTo>
                  <a:lnTo>
                    <a:pt x="46" y="322"/>
                  </a:lnTo>
                  <a:lnTo>
                    <a:pt x="25" y="411"/>
                  </a:lnTo>
                  <a:lnTo>
                    <a:pt x="11" y="499"/>
                  </a:lnTo>
                  <a:lnTo>
                    <a:pt x="0" y="591"/>
                  </a:lnTo>
                  <a:lnTo>
                    <a:pt x="0" y="684"/>
                  </a:lnTo>
                  <a:lnTo>
                    <a:pt x="0" y="684"/>
                  </a:lnTo>
                  <a:lnTo>
                    <a:pt x="0" y="776"/>
                  </a:lnTo>
                  <a:lnTo>
                    <a:pt x="11" y="864"/>
                  </a:lnTo>
                  <a:lnTo>
                    <a:pt x="25" y="953"/>
                  </a:lnTo>
                  <a:lnTo>
                    <a:pt x="46" y="1041"/>
                  </a:lnTo>
                  <a:lnTo>
                    <a:pt x="71" y="1126"/>
                  </a:lnTo>
                  <a:lnTo>
                    <a:pt x="103" y="1208"/>
                  </a:lnTo>
                  <a:lnTo>
                    <a:pt x="138" y="1286"/>
                  </a:lnTo>
                  <a:lnTo>
                    <a:pt x="181" y="1364"/>
                  </a:lnTo>
                  <a:lnTo>
                    <a:pt x="1360" y="684"/>
                  </a:lnTo>
                  <a:lnTo>
                    <a:pt x="184" y="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5"/>
            <p:cNvSpPr>
              <a:spLocks/>
            </p:cNvSpPr>
            <p:nvPr/>
          </p:nvSpPr>
          <p:spPr bwMode="auto">
            <a:xfrm>
              <a:off x="8889999" y="4079699"/>
              <a:ext cx="1698626" cy="1962727"/>
            </a:xfrm>
            <a:custGeom>
              <a:avLst/>
              <a:gdLst>
                <a:gd name="T0" fmla="*/ 1177 w 1177"/>
                <a:gd name="T1" fmla="*/ 683 h 1360"/>
                <a:gd name="T2" fmla="*/ 0 w 1177"/>
                <a:gd name="T3" fmla="*/ 0 h 1360"/>
                <a:gd name="T4" fmla="*/ 0 w 1177"/>
                <a:gd name="T5" fmla="*/ 1360 h 1360"/>
                <a:gd name="T6" fmla="*/ 0 w 1177"/>
                <a:gd name="T7" fmla="*/ 1360 h 1360"/>
                <a:gd name="T8" fmla="*/ 93 w 1177"/>
                <a:gd name="T9" fmla="*/ 1360 h 1360"/>
                <a:gd name="T10" fmla="*/ 185 w 1177"/>
                <a:gd name="T11" fmla="*/ 1349 h 1360"/>
                <a:gd name="T12" fmla="*/ 277 w 1177"/>
                <a:gd name="T13" fmla="*/ 1335 h 1360"/>
                <a:gd name="T14" fmla="*/ 362 w 1177"/>
                <a:gd name="T15" fmla="*/ 1314 h 1360"/>
                <a:gd name="T16" fmla="*/ 447 w 1177"/>
                <a:gd name="T17" fmla="*/ 1286 h 1360"/>
                <a:gd name="T18" fmla="*/ 532 w 1177"/>
                <a:gd name="T19" fmla="*/ 1254 h 1360"/>
                <a:gd name="T20" fmla="*/ 613 w 1177"/>
                <a:gd name="T21" fmla="*/ 1218 h 1360"/>
                <a:gd name="T22" fmla="*/ 688 w 1177"/>
                <a:gd name="T23" fmla="*/ 1176 h 1360"/>
                <a:gd name="T24" fmla="*/ 762 w 1177"/>
                <a:gd name="T25" fmla="*/ 1130 h 1360"/>
                <a:gd name="T26" fmla="*/ 833 w 1177"/>
                <a:gd name="T27" fmla="*/ 1077 h 1360"/>
                <a:gd name="T28" fmla="*/ 900 w 1177"/>
                <a:gd name="T29" fmla="*/ 1020 h 1360"/>
                <a:gd name="T30" fmla="*/ 964 w 1177"/>
                <a:gd name="T31" fmla="*/ 960 h 1360"/>
                <a:gd name="T32" fmla="*/ 1024 w 1177"/>
                <a:gd name="T33" fmla="*/ 896 h 1360"/>
                <a:gd name="T34" fmla="*/ 1081 w 1177"/>
                <a:gd name="T35" fmla="*/ 829 h 1360"/>
                <a:gd name="T36" fmla="*/ 1130 w 1177"/>
                <a:gd name="T37" fmla="*/ 758 h 1360"/>
                <a:gd name="T38" fmla="*/ 1177 w 1177"/>
                <a:gd name="T39" fmla="*/ 683 h 1360"/>
                <a:gd name="T40" fmla="*/ 1177 w 1177"/>
                <a:gd name="T41" fmla="*/ 683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7" h="1360">
                  <a:moveTo>
                    <a:pt x="1177" y="683"/>
                  </a:moveTo>
                  <a:lnTo>
                    <a:pt x="0" y="0"/>
                  </a:lnTo>
                  <a:lnTo>
                    <a:pt x="0" y="1360"/>
                  </a:lnTo>
                  <a:lnTo>
                    <a:pt x="0" y="1360"/>
                  </a:lnTo>
                  <a:lnTo>
                    <a:pt x="93" y="1360"/>
                  </a:lnTo>
                  <a:lnTo>
                    <a:pt x="185" y="1349"/>
                  </a:lnTo>
                  <a:lnTo>
                    <a:pt x="277" y="1335"/>
                  </a:lnTo>
                  <a:lnTo>
                    <a:pt x="362" y="1314"/>
                  </a:lnTo>
                  <a:lnTo>
                    <a:pt x="447" y="1286"/>
                  </a:lnTo>
                  <a:lnTo>
                    <a:pt x="532" y="1254"/>
                  </a:lnTo>
                  <a:lnTo>
                    <a:pt x="613" y="1218"/>
                  </a:lnTo>
                  <a:lnTo>
                    <a:pt x="688" y="1176"/>
                  </a:lnTo>
                  <a:lnTo>
                    <a:pt x="762" y="1130"/>
                  </a:lnTo>
                  <a:lnTo>
                    <a:pt x="833" y="1077"/>
                  </a:lnTo>
                  <a:lnTo>
                    <a:pt x="900" y="1020"/>
                  </a:lnTo>
                  <a:lnTo>
                    <a:pt x="964" y="960"/>
                  </a:lnTo>
                  <a:lnTo>
                    <a:pt x="1024" y="896"/>
                  </a:lnTo>
                  <a:lnTo>
                    <a:pt x="1081" y="829"/>
                  </a:lnTo>
                  <a:lnTo>
                    <a:pt x="1130" y="758"/>
                  </a:lnTo>
                  <a:lnTo>
                    <a:pt x="1177" y="683"/>
                  </a:lnTo>
                  <a:lnTo>
                    <a:pt x="1177" y="683"/>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6"/>
            <p:cNvSpPr>
              <a:spLocks/>
            </p:cNvSpPr>
            <p:nvPr/>
          </p:nvSpPr>
          <p:spPr bwMode="auto">
            <a:xfrm>
              <a:off x="7188488" y="4079699"/>
              <a:ext cx="1701512" cy="1962727"/>
            </a:xfrm>
            <a:custGeom>
              <a:avLst/>
              <a:gdLst>
                <a:gd name="T0" fmla="*/ 1179 w 1179"/>
                <a:gd name="T1" fmla="*/ 0 h 1360"/>
                <a:gd name="T2" fmla="*/ 0 w 1179"/>
                <a:gd name="T3" fmla="*/ 680 h 1360"/>
                <a:gd name="T4" fmla="*/ 0 w 1179"/>
                <a:gd name="T5" fmla="*/ 680 h 1360"/>
                <a:gd name="T6" fmla="*/ 46 w 1179"/>
                <a:gd name="T7" fmla="*/ 754 h 1360"/>
                <a:gd name="T8" fmla="*/ 95 w 1179"/>
                <a:gd name="T9" fmla="*/ 825 h 1360"/>
                <a:gd name="T10" fmla="*/ 152 w 1179"/>
                <a:gd name="T11" fmla="*/ 892 h 1360"/>
                <a:gd name="T12" fmla="*/ 212 w 1179"/>
                <a:gd name="T13" fmla="*/ 956 h 1360"/>
                <a:gd name="T14" fmla="*/ 276 w 1179"/>
                <a:gd name="T15" fmla="*/ 1016 h 1360"/>
                <a:gd name="T16" fmla="*/ 343 w 1179"/>
                <a:gd name="T17" fmla="*/ 1073 h 1360"/>
                <a:gd name="T18" fmla="*/ 414 w 1179"/>
                <a:gd name="T19" fmla="*/ 1126 h 1360"/>
                <a:gd name="T20" fmla="*/ 489 w 1179"/>
                <a:gd name="T21" fmla="*/ 1172 h 1360"/>
                <a:gd name="T22" fmla="*/ 567 w 1179"/>
                <a:gd name="T23" fmla="*/ 1215 h 1360"/>
                <a:gd name="T24" fmla="*/ 644 w 1179"/>
                <a:gd name="T25" fmla="*/ 1254 h 1360"/>
                <a:gd name="T26" fmla="*/ 730 w 1179"/>
                <a:gd name="T27" fmla="*/ 1286 h 1360"/>
                <a:gd name="T28" fmla="*/ 815 w 1179"/>
                <a:gd name="T29" fmla="*/ 1310 h 1360"/>
                <a:gd name="T30" fmla="*/ 903 w 1179"/>
                <a:gd name="T31" fmla="*/ 1332 h 1360"/>
                <a:gd name="T32" fmla="*/ 992 w 1179"/>
                <a:gd name="T33" fmla="*/ 1349 h 1360"/>
                <a:gd name="T34" fmla="*/ 1087 w 1179"/>
                <a:gd name="T35" fmla="*/ 1360 h 1360"/>
                <a:gd name="T36" fmla="*/ 1179 w 1179"/>
                <a:gd name="T37" fmla="*/ 1360 h 1360"/>
                <a:gd name="T38" fmla="*/ 1179 w 1179"/>
                <a:gd name="T39" fmla="*/ 0 h 1360"/>
                <a:gd name="T40" fmla="*/ 1179 w 1179"/>
                <a:gd name="T41"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9" h="1360">
                  <a:moveTo>
                    <a:pt x="1179" y="0"/>
                  </a:moveTo>
                  <a:lnTo>
                    <a:pt x="0" y="680"/>
                  </a:lnTo>
                  <a:lnTo>
                    <a:pt x="0" y="680"/>
                  </a:lnTo>
                  <a:lnTo>
                    <a:pt x="46" y="754"/>
                  </a:lnTo>
                  <a:lnTo>
                    <a:pt x="95" y="825"/>
                  </a:lnTo>
                  <a:lnTo>
                    <a:pt x="152" y="892"/>
                  </a:lnTo>
                  <a:lnTo>
                    <a:pt x="212" y="956"/>
                  </a:lnTo>
                  <a:lnTo>
                    <a:pt x="276" y="1016"/>
                  </a:lnTo>
                  <a:lnTo>
                    <a:pt x="343" y="1073"/>
                  </a:lnTo>
                  <a:lnTo>
                    <a:pt x="414" y="1126"/>
                  </a:lnTo>
                  <a:lnTo>
                    <a:pt x="489" y="1172"/>
                  </a:lnTo>
                  <a:lnTo>
                    <a:pt x="567" y="1215"/>
                  </a:lnTo>
                  <a:lnTo>
                    <a:pt x="644" y="1254"/>
                  </a:lnTo>
                  <a:lnTo>
                    <a:pt x="730" y="1286"/>
                  </a:lnTo>
                  <a:lnTo>
                    <a:pt x="815" y="1310"/>
                  </a:lnTo>
                  <a:lnTo>
                    <a:pt x="903" y="1332"/>
                  </a:lnTo>
                  <a:lnTo>
                    <a:pt x="992" y="1349"/>
                  </a:lnTo>
                  <a:lnTo>
                    <a:pt x="1087" y="1360"/>
                  </a:lnTo>
                  <a:lnTo>
                    <a:pt x="1179" y="1360"/>
                  </a:lnTo>
                  <a:lnTo>
                    <a:pt x="1179" y="0"/>
                  </a:lnTo>
                  <a:lnTo>
                    <a:pt x="1179" y="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55"/>
            <p:cNvSpPr/>
            <p:nvPr/>
          </p:nvSpPr>
          <p:spPr>
            <a:xfrm>
              <a:off x="7660543" y="2644968"/>
              <a:ext cx="1115207" cy="646331"/>
            </a:xfrm>
            <a:prstGeom prst="rect">
              <a:avLst/>
            </a:prstGeom>
          </p:spPr>
          <p:txBody>
            <a:bodyPr wrap="square" lIns="0" tIns="0" rIns="0" bIns="0" anchor="ctr">
              <a:spAutoFit/>
            </a:bodyPr>
            <a:lstStyle/>
            <a:p>
              <a:pPr algn="ctr" defTabSz="930457">
                <a:spcBef>
                  <a:spcPct val="20000"/>
                </a:spcBef>
                <a:buSzPct val="90000"/>
              </a:pPr>
              <a:r>
                <a:rPr lang="en-US" sz="1400" dirty="0"/>
                <a:t>Microsoft security best practices</a:t>
              </a:r>
            </a:p>
          </p:txBody>
        </p:sp>
        <p:sp>
          <p:nvSpPr>
            <p:cNvPr id="57" name="Rectangle 56"/>
            <p:cNvSpPr/>
            <p:nvPr/>
          </p:nvSpPr>
          <p:spPr>
            <a:xfrm>
              <a:off x="8908687" y="2530048"/>
              <a:ext cx="1199791" cy="861774"/>
            </a:xfrm>
            <a:prstGeom prst="rect">
              <a:avLst/>
            </a:prstGeom>
          </p:spPr>
          <p:txBody>
            <a:bodyPr wrap="square" lIns="0" tIns="0" rIns="0" bIns="0" anchor="ctr">
              <a:spAutoFit/>
            </a:bodyPr>
            <a:lstStyle/>
            <a:p>
              <a:pPr algn="ctr" defTabSz="930457">
                <a:spcBef>
                  <a:spcPct val="20000"/>
                </a:spcBef>
                <a:buSzPct val="90000"/>
              </a:pPr>
              <a:r>
                <a:rPr lang="en-US" sz="1400" dirty="0" smtClean="0"/>
                <a:t>24-hour monitored physical hardware</a:t>
              </a:r>
              <a:endParaRPr lang="en-US" sz="1400" dirty="0"/>
            </a:p>
          </p:txBody>
        </p:sp>
        <p:sp>
          <p:nvSpPr>
            <p:cNvPr id="58" name="Rectangle 57"/>
            <p:cNvSpPr/>
            <p:nvPr/>
          </p:nvSpPr>
          <p:spPr>
            <a:xfrm>
              <a:off x="9508582" y="3853431"/>
              <a:ext cx="1195303" cy="430887"/>
            </a:xfrm>
            <a:prstGeom prst="rect">
              <a:avLst/>
            </a:prstGeom>
          </p:spPr>
          <p:txBody>
            <a:bodyPr wrap="square" lIns="0" tIns="0" rIns="0" bIns="0" anchor="ctr">
              <a:spAutoFit/>
            </a:bodyPr>
            <a:lstStyle/>
            <a:p>
              <a:pPr algn="ctr" defTabSz="930457">
                <a:spcBef>
                  <a:spcPct val="20000"/>
                </a:spcBef>
                <a:buSzPct val="90000"/>
              </a:pPr>
              <a:r>
                <a:rPr lang="en-US" sz="1400" dirty="0" smtClean="0"/>
                <a:t>Isolated customer data</a:t>
              </a:r>
              <a:endParaRPr lang="en-US" sz="1400" dirty="0"/>
            </a:p>
          </p:txBody>
        </p:sp>
        <p:sp>
          <p:nvSpPr>
            <p:cNvPr id="59" name="Rectangle 58"/>
            <p:cNvSpPr/>
            <p:nvPr/>
          </p:nvSpPr>
          <p:spPr>
            <a:xfrm>
              <a:off x="9177229" y="4874550"/>
              <a:ext cx="803838" cy="430887"/>
            </a:xfrm>
            <a:prstGeom prst="rect">
              <a:avLst/>
            </a:prstGeom>
          </p:spPr>
          <p:txBody>
            <a:bodyPr wrap="square" lIns="0" tIns="0" rIns="0" bIns="0" anchor="ctr">
              <a:spAutoFit/>
            </a:bodyPr>
            <a:lstStyle/>
            <a:p>
              <a:pPr algn="ctr" defTabSz="930457">
                <a:spcBef>
                  <a:spcPct val="20000"/>
                </a:spcBef>
                <a:buSzPct val="90000"/>
              </a:pPr>
              <a:r>
                <a:rPr lang="en-US" sz="1400" dirty="0"/>
                <a:t>Secure </a:t>
              </a:r>
              <a:r>
                <a:rPr lang="en-US" sz="1400" dirty="0" smtClean="0"/>
                <a:t>network</a:t>
              </a:r>
              <a:endParaRPr lang="en-US" sz="1400" dirty="0"/>
            </a:p>
          </p:txBody>
        </p:sp>
        <p:sp>
          <p:nvSpPr>
            <p:cNvPr id="60" name="Rectangle 59"/>
            <p:cNvSpPr/>
            <p:nvPr/>
          </p:nvSpPr>
          <p:spPr>
            <a:xfrm>
              <a:off x="7853188" y="4874550"/>
              <a:ext cx="846651" cy="430887"/>
            </a:xfrm>
            <a:prstGeom prst="rect">
              <a:avLst/>
            </a:prstGeom>
          </p:spPr>
          <p:txBody>
            <a:bodyPr wrap="square" lIns="0" tIns="0" rIns="0" bIns="0" anchor="ctr">
              <a:spAutoFit/>
            </a:bodyPr>
            <a:lstStyle/>
            <a:p>
              <a:pPr algn="ctr" defTabSz="930457">
                <a:spcBef>
                  <a:spcPct val="20000"/>
                </a:spcBef>
                <a:buSzPct val="90000"/>
              </a:pPr>
              <a:r>
                <a:rPr lang="en-US" sz="1400" dirty="0"/>
                <a:t>Encrypted data</a:t>
              </a:r>
            </a:p>
          </p:txBody>
        </p:sp>
        <p:sp>
          <p:nvSpPr>
            <p:cNvPr id="61" name="Rectangle 60"/>
            <p:cNvSpPr/>
            <p:nvPr/>
          </p:nvSpPr>
          <p:spPr>
            <a:xfrm>
              <a:off x="7112688" y="3853431"/>
              <a:ext cx="1147128" cy="430887"/>
            </a:xfrm>
            <a:prstGeom prst="rect">
              <a:avLst/>
            </a:prstGeom>
          </p:spPr>
          <p:txBody>
            <a:bodyPr wrap="square" lIns="0" tIns="0" rIns="0" bIns="0" anchor="ctr">
              <a:spAutoFit/>
            </a:bodyPr>
            <a:lstStyle/>
            <a:p>
              <a:pPr algn="ctr" defTabSz="930457">
                <a:spcBef>
                  <a:spcPct val="20000"/>
                </a:spcBef>
                <a:buSzPct val="90000"/>
              </a:pPr>
              <a:r>
                <a:rPr lang="en-US" sz="1400" dirty="0"/>
                <a:t>Automated operations</a:t>
              </a:r>
            </a:p>
          </p:txBody>
        </p:sp>
      </p:grpSp>
      <p:grpSp>
        <p:nvGrpSpPr>
          <p:cNvPr id="3075" name="Group 3074"/>
          <p:cNvGrpSpPr/>
          <p:nvPr/>
        </p:nvGrpSpPr>
        <p:grpSpPr>
          <a:xfrm>
            <a:off x="1159449" y="2829973"/>
            <a:ext cx="4044851" cy="657768"/>
            <a:chOff x="1159449" y="2829973"/>
            <a:chExt cx="4044851" cy="657768"/>
          </a:xfrm>
        </p:grpSpPr>
        <p:sp>
          <p:nvSpPr>
            <p:cNvPr id="68" name="Rectangle 67"/>
            <p:cNvSpPr/>
            <p:nvPr/>
          </p:nvSpPr>
          <p:spPr bwMode="auto">
            <a:xfrm>
              <a:off x="1159449" y="2829973"/>
              <a:ext cx="657768" cy="657768"/>
            </a:xfrm>
            <a:prstGeom prst="rect">
              <a:avLst/>
            </a:prstGeom>
            <a:solidFill>
              <a:schemeClr val="bg2">
                <a:lumMod val="90000"/>
                <a:lumOff val="1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p:cNvSpPr/>
            <p:nvPr/>
          </p:nvSpPr>
          <p:spPr>
            <a:xfrm>
              <a:off x="2099703" y="3004969"/>
              <a:ext cx="3104597" cy="307777"/>
            </a:xfrm>
            <a:prstGeom prst="rect">
              <a:avLst/>
            </a:prstGeom>
          </p:spPr>
          <p:txBody>
            <a:bodyPr wrap="square" lIns="0" tIns="0" rIns="0" bIns="0" anchor="ctr">
              <a:spAutoFit/>
            </a:bodyPr>
            <a:lstStyle/>
            <a:p>
              <a:pPr defTabSz="930457">
                <a:spcBef>
                  <a:spcPct val="20000"/>
                </a:spcBef>
                <a:buSzPct val="90000"/>
              </a:pPr>
              <a:r>
                <a:rPr lang="en-US" sz="2000" dirty="0" smtClean="0"/>
                <a:t>Office 365 built-in security</a:t>
              </a:r>
              <a:endParaRPr lang="en-US" sz="2000" dirty="0"/>
            </a:p>
          </p:txBody>
        </p:sp>
      </p:grpSp>
      <p:grpSp>
        <p:nvGrpSpPr>
          <p:cNvPr id="3076" name="Group 3075"/>
          <p:cNvGrpSpPr/>
          <p:nvPr/>
        </p:nvGrpSpPr>
        <p:grpSpPr>
          <a:xfrm>
            <a:off x="1159449" y="3739990"/>
            <a:ext cx="4044851" cy="657768"/>
            <a:chOff x="1159449" y="3739990"/>
            <a:chExt cx="4044851" cy="657768"/>
          </a:xfrm>
        </p:grpSpPr>
        <p:sp>
          <p:nvSpPr>
            <p:cNvPr id="83" name="Rectangle 82"/>
            <p:cNvSpPr/>
            <p:nvPr/>
          </p:nvSpPr>
          <p:spPr bwMode="auto">
            <a:xfrm>
              <a:off x="1159449" y="3739990"/>
              <a:ext cx="657768" cy="657768"/>
            </a:xfrm>
            <a:prstGeom prst="rect">
              <a:avLst/>
            </a:prstGeom>
            <a:solidFill>
              <a:schemeClr val="bg2">
                <a:lumMod val="75000"/>
                <a:lumOff val="2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a:xfrm>
              <a:off x="2099703" y="3761097"/>
              <a:ext cx="3104597" cy="615553"/>
            </a:xfrm>
            <a:prstGeom prst="rect">
              <a:avLst/>
            </a:prstGeom>
          </p:spPr>
          <p:txBody>
            <a:bodyPr wrap="square" lIns="0" tIns="0" rIns="0" bIns="0" anchor="ctr">
              <a:spAutoFit/>
            </a:bodyPr>
            <a:lstStyle/>
            <a:p>
              <a:pPr defTabSz="930457">
                <a:spcBef>
                  <a:spcPct val="20000"/>
                </a:spcBef>
                <a:buSzPct val="90000"/>
              </a:pPr>
              <a:r>
                <a:rPr lang="en-US" sz="2000" dirty="0" smtClean="0"/>
                <a:t>Office 365 </a:t>
              </a:r>
              <a:br>
                <a:rPr lang="en-US" sz="2000" dirty="0" smtClean="0"/>
              </a:br>
              <a:r>
                <a:rPr lang="en-US" sz="2000" dirty="0" smtClean="0"/>
                <a:t>customer controls</a:t>
              </a:r>
              <a:endParaRPr lang="en-US" sz="2000" dirty="0"/>
            </a:p>
          </p:txBody>
        </p:sp>
      </p:grpSp>
      <p:grpSp>
        <p:nvGrpSpPr>
          <p:cNvPr id="3077" name="Group 3076"/>
          <p:cNvGrpSpPr/>
          <p:nvPr/>
        </p:nvGrpSpPr>
        <p:grpSpPr>
          <a:xfrm>
            <a:off x="1159449" y="4650007"/>
            <a:ext cx="4044851" cy="657768"/>
            <a:chOff x="1159449" y="4650007"/>
            <a:chExt cx="4044851" cy="657768"/>
          </a:xfrm>
        </p:grpSpPr>
        <p:sp>
          <p:nvSpPr>
            <p:cNvPr id="84" name="Rectangle 83"/>
            <p:cNvSpPr/>
            <p:nvPr/>
          </p:nvSpPr>
          <p:spPr bwMode="auto">
            <a:xfrm>
              <a:off x="1159449" y="4650007"/>
              <a:ext cx="657768" cy="657768"/>
            </a:xfrm>
            <a:prstGeom prst="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a:xfrm>
              <a:off x="2099703" y="4671114"/>
              <a:ext cx="3104597" cy="615553"/>
            </a:xfrm>
            <a:prstGeom prst="rect">
              <a:avLst/>
            </a:prstGeom>
          </p:spPr>
          <p:txBody>
            <a:bodyPr wrap="square" lIns="0" tIns="0" rIns="0" bIns="0" anchor="ctr">
              <a:spAutoFit/>
            </a:bodyPr>
            <a:lstStyle/>
            <a:p>
              <a:pPr defTabSz="930457">
                <a:spcBef>
                  <a:spcPct val="20000"/>
                </a:spcBef>
                <a:buSzPct val="90000"/>
              </a:pPr>
              <a:r>
                <a:rPr lang="en-US" sz="2000" dirty="0" smtClean="0"/>
                <a:t>Office 365 independent verification &amp; compliance</a:t>
              </a:r>
              <a:endParaRPr lang="en-US" sz="2000" dirty="0"/>
            </a:p>
          </p:txBody>
        </p:sp>
      </p:grpSp>
    </p:spTree>
    <p:extLst>
      <p:ext uri="{BB962C8B-B14F-4D97-AF65-F5344CB8AC3E}">
        <p14:creationId xmlns:p14="http://schemas.microsoft.com/office/powerpoint/2010/main" val="215394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5"/>
                                        </p:tgtEl>
                                      </p:cBhvr>
                                    </p:animEffect>
                                    <p:set>
                                      <p:cBhvr>
                                        <p:cTn id="7" dur="1" fill="hold">
                                          <p:stCondLst>
                                            <p:cond delay="499"/>
                                          </p:stCondLst>
                                        </p:cTn>
                                        <p:tgtEl>
                                          <p:spTgt spid="307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073"/>
                                        </p:tgtEl>
                                      </p:cBhvr>
                                    </p:animEffect>
                                    <p:set>
                                      <p:cBhvr>
                                        <p:cTn id="10" dur="1" fill="hold">
                                          <p:stCondLst>
                                            <p:cond delay="499"/>
                                          </p:stCondLst>
                                        </p:cTn>
                                        <p:tgtEl>
                                          <p:spTgt spid="307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077"/>
                                        </p:tgtEl>
                                      </p:cBhvr>
                                    </p:animEffect>
                                    <p:set>
                                      <p:cBhvr>
                                        <p:cTn id="15" dur="1" fill="hold">
                                          <p:stCondLst>
                                            <p:cond delay="499"/>
                                          </p:stCondLst>
                                        </p:cTn>
                                        <p:tgtEl>
                                          <p:spTgt spid="307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86"/>
                                        </p:tgtEl>
                                      </p:cBhvr>
                                    </p:animEffect>
                                    <p:set>
                                      <p:cBhvr>
                                        <p:cTn id="18" dur="1" fill="hold">
                                          <p:stCondLst>
                                            <p:cond delay="4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4166451" y="1443038"/>
            <a:ext cx="4103573" cy="1430162"/>
          </a:xfrm>
          <a:prstGeom prst="rect">
            <a:avLst/>
          </a:prstGeom>
          <a:solidFill>
            <a:schemeClr val="accent1"/>
          </a:solidFill>
          <a:ln w="254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Advanced </a:t>
            </a:r>
            <a:r>
              <a:rPr lang="en-US" dirty="0" smtClean="0"/>
              <a:t>encryption </a:t>
            </a:r>
            <a:r>
              <a:rPr lang="en-US" dirty="0"/>
              <a:t>using RMS</a:t>
            </a:r>
          </a:p>
        </p:txBody>
      </p:sp>
      <p:pic>
        <p:nvPicPr>
          <p:cNvPr id="3" name="Picture 2" descr="C:\Users\chrisw\Desktop\Cloud Services 3.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5512900" y="1671778"/>
            <a:ext cx="1410675" cy="9726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455613" y="5292900"/>
            <a:ext cx="2802795" cy="1430162"/>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Data protection at rest</a:t>
            </a:r>
          </a:p>
        </p:txBody>
      </p:sp>
      <p:grpSp>
        <p:nvGrpSpPr>
          <p:cNvPr id="66" name="Group 65"/>
          <p:cNvGrpSpPr/>
          <p:nvPr/>
        </p:nvGrpSpPr>
        <p:grpSpPr>
          <a:xfrm>
            <a:off x="992871" y="4808279"/>
            <a:ext cx="1728278" cy="1232595"/>
            <a:chOff x="992871" y="4808279"/>
            <a:chExt cx="1728278" cy="1232595"/>
          </a:xfrm>
        </p:grpSpPr>
        <p:grpSp>
          <p:nvGrpSpPr>
            <p:cNvPr id="10" name="Group 9"/>
            <p:cNvGrpSpPr>
              <a:grpSpLocks noChangeAspect="1"/>
            </p:cNvGrpSpPr>
            <p:nvPr/>
          </p:nvGrpSpPr>
          <p:grpSpPr>
            <a:xfrm>
              <a:off x="992871" y="4808279"/>
              <a:ext cx="1728278" cy="1232595"/>
              <a:chOff x="1919150" y="3044496"/>
              <a:chExt cx="666391" cy="475141"/>
            </a:xfrm>
          </p:grpSpPr>
          <p:sp>
            <p:nvSpPr>
              <p:cNvPr id="11"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Segoe"/>
                  <a:ea typeface="+mn-ea"/>
                  <a:cs typeface="+mn-cs"/>
                </a:endParaRPr>
              </a:p>
            </p:txBody>
          </p:sp>
          <p:sp>
            <p:nvSpPr>
              <p:cNvPr id="12" name="Trapezoid 12"/>
              <p:cNvSpPr/>
              <p:nvPr/>
            </p:nvSpPr>
            <p:spPr>
              <a:xfrm>
                <a:off x="1919150" y="3404406"/>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Segoe"/>
                  <a:ea typeface="+mn-ea"/>
                  <a:cs typeface="+mn-cs"/>
                </a:endParaRPr>
              </a:p>
            </p:txBody>
          </p:sp>
          <p:sp>
            <p:nvSpPr>
              <p:cNvPr id="13" name="Rectangle 12"/>
              <p:cNvSpPr/>
              <p:nvPr/>
            </p:nvSpPr>
            <p:spPr>
              <a:xfrm>
                <a:off x="1919446" y="3492205"/>
                <a:ext cx="665798" cy="27432"/>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Segoe"/>
                  <a:ea typeface="+mn-ea"/>
                  <a:cs typeface="+mn-cs"/>
                </a:endParaRPr>
              </a:p>
            </p:txBody>
          </p:sp>
        </p:grpSp>
        <p:pic>
          <p:nvPicPr>
            <p:cNvPr id="24" name="Picture 23"/>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r="57344"/>
            <a:stretch/>
          </p:blipFill>
          <p:spPr>
            <a:xfrm>
              <a:off x="1595779" y="5024873"/>
              <a:ext cx="522463" cy="506464"/>
            </a:xfrm>
            <a:prstGeom prst="rect">
              <a:avLst/>
            </a:prstGeom>
            <a:noFill/>
            <a:ln>
              <a:noFill/>
            </a:ln>
          </p:spPr>
        </p:pic>
      </p:grpSp>
      <p:grpSp>
        <p:nvGrpSpPr>
          <p:cNvPr id="74" name="Group 73"/>
          <p:cNvGrpSpPr/>
          <p:nvPr/>
        </p:nvGrpSpPr>
        <p:grpSpPr>
          <a:xfrm>
            <a:off x="3363627" y="4619679"/>
            <a:ext cx="8618823" cy="2103383"/>
            <a:chOff x="3363627" y="4619679"/>
            <a:chExt cx="8618823" cy="2103383"/>
          </a:xfrm>
        </p:grpSpPr>
        <p:grpSp>
          <p:nvGrpSpPr>
            <p:cNvPr id="68" name="Group 67"/>
            <p:cNvGrpSpPr/>
            <p:nvPr/>
          </p:nvGrpSpPr>
          <p:grpSpPr>
            <a:xfrm>
              <a:off x="3363627" y="4619679"/>
              <a:ext cx="2802795" cy="2103383"/>
              <a:chOff x="3363627" y="4619679"/>
              <a:chExt cx="2802795" cy="2103383"/>
            </a:xfrm>
          </p:grpSpPr>
          <p:sp>
            <p:nvSpPr>
              <p:cNvPr id="5" name="Rectangle 4"/>
              <p:cNvSpPr/>
              <p:nvPr/>
            </p:nvSpPr>
            <p:spPr bwMode="auto">
              <a:xfrm>
                <a:off x="3363627" y="5292900"/>
                <a:ext cx="2802795" cy="1430162"/>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Data protection at rest</a:t>
                </a:r>
              </a:p>
            </p:txBody>
          </p:sp>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4444329" y="4815963"/>
                <a:ext cx="641390" cy="1232595"/>
              </a:xfrm>
              <a:prstGeom prst="rect">
                <a:avLst/>
              </a:prstGeom>
            </p:spPr>
          </p:pic>
          <p:grpSp>
            <p:nvGrpSpPr>
              <p:cNvPr id="29" name="Group 28"/>
              <p:cNvGrpSpPr/>
              <p:nvPr/>
            </p:nvGrpSpPr>
            <p:grpSpPr>
              <a:xfrm>
                <a:off x="4263413" y="4619679"/>
                <a:ext cx="423303" cy="423303"/>
                <a:chOff x="2137483" y="1747467"/>
                <a:chExt cx="384821" cy="384821"/>
              </a:xfrm>
            </p:grpSpPr>
            <p:sp>
              <p:nvSpPr>
                <p:cNvPr id="30" name="Oval 29"/>
                <p:cNvSpPr/>
                <p:nvPr/>
              </p:nvSpPr>
              <p:spPr bwMode="auto">
                <a:xfrm>
                  <a:off x="2137483" y="1747467"/>
                  <a:ext cx="384821" cy="384821"/>
                </a:xfrm>
                <a:prstGeom prst="ellipse">
                  <a:avLst/>
                </a:prstGeom>
                <a:solidFill>
                  <a:schemeClr val="bg2"/>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31" name="Picture 2" descr="W:\Open Engagements\Productivity\MS-Unified Communications\#1601 BizProd MOD Team Core Content Work\New Iconography\Words\Draft\060712_words\Lock_0607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8580" y="1780579"/>
                  <a:ext cx="302626" cy="30322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9" name="Group 68"/>
            <p:cNvGrpSpPr/>
            <p:nvPr/>
          </p:nvGrpSpPr>
          <p:grpSpPr>
            <a:xfrm>
              <a:off x="6271641" y="4619679"/>
              <a:ext cx="2802795" cy="2103383"/>
              <a:chOff x="6271641" y="4619679"/>
              <a:chExt cx="2802795" cy="2103383"/>
            </a:xfrm>
          </p:grpSpPr>
          <p:sp>
            <p:nvSpPr>
              <p:cNvPr id="6" name="Rectangle 5"/>
              <p:cNvSpPr/>
              <p:nvPr/>
            </p:nvSpPr>
            <p:spPr bwMode="auto">
              <a:xfrm>
                <a:off x="6271641" y="5292900"/>
                <a:ext cx="2802795" cy="1430162"/>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Data protection at rest</a:t>
                </a:r>
              </a:p>
            </p:txBody>
          </p:sp>
          <p:grpSp>
            <p:nvGrpSpPr>
              <p:cNvPr id="14" name="Group 13"/>
              <p:cNvGrpSpPr>
                <a:grpSpLocks noChangeAspect="1"/>
              </p:cNvGrpSpPr>
              <p:nvPr/>
            </p:nvGrpSpPr>
            <p:grpSpPr>
              <a:xfrm>
                <a:off x="6808899" y="4808279"/>
                <a:ext cx="1728278" cy="1232586"/>
                <a:chOff x="1919150" y="3044499"/>
                <a:chExt cx="666391" cy="475138"/>
              </a:xfrm>
            </p:grpSpPr>
            <p:sp>
              <p:nvSpPr>
                <p:cNvPr id="15" name="Round Same Side Corner Rectangle 11"/>
                <p:cNvSpPr/>
                <p:nvPr/>
              </p:nvSpPr>
              <p:spPr>
                <a:xfrm>
                  <a:off x="1970085" y="3044499"/>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Segoe"/>
                    <a:ea typeface="+mn-ea"/>
                    <a:cs typeface="+mn-cs"/>
                  </a:endParaRPr>
                </a:p>
              </p:txBody>
            </p:sp>
            <p:sp>
              <p:nvSpPr>
                <p:cNvPr id="16" name="Trapezoid 12"/>
                <p:cNvSpPr/>
                <p:nvPr/>
              </p:nvSpPr>
              <p:spPr>
                <a:xfrm>
                  <a:off x="1919150" y="3404415"/>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Segoe"/>
                    <a:ea typeface="+mn-ea"/>
                    <a:cs typeface="+mn-cs"/>
                  </a:endParaRPr>
                </a:p>
              </p:txBody>
            </p:sp>
            <p:sp>
              <p:nvSpPr>
                <p:cNvPr id="17" name="Rectangle 16"/>
                <p:cNvSpPr/>
                <p:nvPr/>
              </p:nvSpPr>
              <p:spPr>
                <a:xfrm>
                  <a:off x="1919446" y="3492205"/>
                  <a:ext cx="665798" cy="27432"/>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Segoe"/>
                    <a:ea typeface="+mn-ea"/>
                    <a:cs typeface="+mn-cs"/>
                  </a:endParaRPr>
                </a:p>
              </p:txBody>
            </p:sp>
          </p:grpSp>
          <p:pic>
            <p:nvPicPr>
              <p:cNvPr id="23" name="Picture 22"/>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l="5761" t="20573" r="74721" b="20064"/>
              <a:stretch/>
            </p:blipFill>
            <p:spPr>
              <a:xfrm>
                <a:off x="7372147" y="4987291"/>
                <a:ext cx="601783" cy="581628"/>
              </a:xfrm>
              <a:prstGeom prst="rect">
                <a:avLst/>
              </a:prstGeom>
              <a:noFill/>
              <a:ln>
                <a:noFill/>
              </a:ln>
            </p:spPr>
          </p:pic>
          <p:grpSp>
            <p:nvGrpSpPr>
              <p:cNvPr id="32" name="Group 31"/>
              <p:cNvGrpSpPr/>
              <p:nvPr/>
            </p:nvGrpSpPr>
            <p:grpSpPr>
              <a:xfrm>
                <a:off x="6752398" y="4619679"/>
                <a:ext cx="423303" cy="423303"/>
                <a:chOff x="2137483" y="1747467"/>
                <a:chExt cx="384821" cy="384821"/>
              </a:xfrm>
            </p:grpSpPr>
            <p:sp>
              <p:nvSpPr>
                <p:cNvPr id="33" name="Oval 32"/>
                <p:cNvSpPr/>
                <p:nvPr/>
              </p:nvSpPr>
              <p:spPr bwMode="auto">
                <a:xfrm>
                  <a:off x="2137483" y="1747467"/>
                  <a:ext cx="384821" cy="384821"/>
                </a:xfrm>
                <a:prstGeom prst="ellipse">
                  <a:avLst/>
                </a:prstGeom>
                <a:solidFill>
                  <a:schemeClr val="bg2"/>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34" name="Picture 2" descr="W:\Open Engagements\Productivity\MS-Unified Communications\#1601 BizProd MOD Team Core Content Work\New Iconography\Words\Draft\060712_words\Lock_0607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8580" y="1780579"/>
                  <a:ext cx="302626" cy="30322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0" name="Group 69"/>
            <p:cNvGrpSpPr/>
            <p:nvPr/>
          </p:nvGrpSpPr>
          <p:grpSpPr>
            <a:xfrm>
              <a:off x="9179655" y="4619679"/>
              <a:ext cx="2802795" cy="2103383"/>
              <a:chOff x="9179655" y="4619679"/>
              <a:chExt cx="2802795" cy="2103383"/>
            </a:xfrm>
          </p:grpSpPr>
          <p:sp>
            <p:nvSpPr>
              <p:cNvPr id="7" name="Rectangle 6"/>
              <p:cNvSpPr/>
              <p:nvPr/>
            </p:nvSpPr>
            <p:spPr bwMode="auto">
              <a:xfrm>
                <a:off x="9179655" y="5292900"/>
                <a:ext cx="2802795" cy="1430162"/>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Data protection at rest</a:t>
                </a:r>
              </a:p>
            </p:txBody>
          </p:sp>
          <p:grpSp>
            <p:nvGrpSpPr>
              <p:cNvPr id="18" name="Group 17"/>
              <p:cNvGrpSpPr>
                <a:grpSpLocks noChangeAspect="1"/>
              </p:cNvGrpSpPr>
              <p:nvPr/>
            </p:nvGrpSpPr>
            <p:grpSpPr>
              <a:xfrm>
                <a:off x="9716913" y="4808279"/>
                <a:ext cx="1728278" cy="1232595"/>
                <a:chOff x="1919150" y="3044496"/>
                <a:chExt cx="666391" cy="475141"/>
              </a:xfrm>
            </p:grpSpPr>
            <p:sp>
              <p:nvSpPr>
                <p:cNvPr id="19"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Segoe"/>
                    <a:ea typeface="+mn-ea"/>
                    <a:cs typeface="+mn-cs"/>
                  </a:endParaRPr>
                </a:p>
              </p:txBody>
            </p:sp>
            <p:sp>
              <p:nvSpPr>
                <p:cNvPr id="20" name="Trapezoid 12"/>
                <p:cNvSpPr/>
                <p:nvPr/>
              </p:nvSpPr>
              <p:spPr>
                <a:xfrm>
                  <a:off x="1919150" y="3404406"/>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Segoe"/>
                    <a:ea typeface="+mn-ea"/>
                    <a:cs typeface="+mn-cs"/>
                  </a:endParaRPr>
                </a:p>
              </p:txBody>
            </p:sp>
            <p:sp>
              <p:nvSpPr>
                <p:cNvPr id="21" name="Rectangle 20"/>
                <p:cNvSpPr/>
                <p:nvPr/>
              </p:nvSpPr>
              <p:spPr>
                <a:xfrm>
                  <a:off x="1919446" y="3492205"/>
                  <a:ext cx="665798" cy="27432"/>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Segoe"/>
                    <a:ea typeface="+mn-ea"/>
                    <a:cs typeface="+mn-cs"/>
                  </a:endParaRPr>
                </a:p>
              </p:txBody>
            </p:sp>
          </p:grpSp>
          <p:pic>
            <p:nvPicPr>
              <p:cNvPr id="22" name="Picture 21"/>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l="6678" t="20491" r="68723" b="20146"/>
              <a:stretch/>
            </p:blipFill>
            <p:spPr>
              <a:xfrm>
                <a:off x="10253168" y="5007601"/>
                <a:ext cx="655768" cy="541008"/>
              </a:xfrm>
              <a:prstGeom prst="rect">
                <a:avLst/>
              </a:prstGeom>
              <a:noFill/>
              <a:ln>
                <a:noFill/>
              </a:ln>
            </p:spPr>
          </p:pic>
          <p:grpSp>
            <p:nvGrpSpPr>
              <p:cNvPr id="35" name="Group 34"/>
              <p:cNvGrpSpPr/>
              <p:nvPr/>
            </p:nvGrpSpPr>
            <p:grpSpPr>
              <a:xfrm>
                <a:off x="9668096" y="4619679"/>
                <a:ext cx="423303" cy="423303"/>
                <a:chOff x="2137483" y="1747467"/>
                <a:chExt cx="384821" cy="384821"/>
              </a:xfrm>
            </p:grpSpPr>
            <p:sp>
              <p:nvSpPr>
                <p:cNvPr id="36" name="Oval 35"/>
                <p:cNvSpPr/>
                <p:nvPr/>
              </p:nvSpPr>
              <p:spPr bwMode="auto">
                <a:xfrm>
                  <a:off x="2137483" y="1747467"/>
                  <a:ext cx="384821" cy="384821"/>
                </a:xfrm>
                <a:prstGeom prst="ellipse">
                  <a:avLst/>
                </a:prstGeom>
                <a:solidFill>
                  <a:schemeClr val="bg2"/>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37" name="Picture 2" descr="W:\Open Engagements\Productivity\MS-Unified Communications\#1601 BizProd MOD Team Core Content Work\New Iconography\Words\Draft\060712_words\Lock_0607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8580" y="1780579"/>
                  <a:ext cx="302626" cy="303227"/>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39" name="Picture 2" descr="W:\Open Engagements\Productivity\MS-Unified Communications\#1601 BizProd MOD Team Core Content Work\New Iconography\Words\Draft\061312_Word_Icons\Shield_061312_white-16.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63763" y="1764872"/>
            <a:ext cx="786495" cy="7864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W:\Open Engagements\Productivity\MS-Unified Communications\#1601 BizProd MOD Team Core Content Work\New Iconography\Words\Draft\061312_Word_Icons\Shield_061312_white-16.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87805" y="1764872"/>
            <a:ext cx="786495" cy="7864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W:\Open Engagements\Productivity\MS-Unified Communications\#1601 BizProd MOD Team Core Content Work\New Iconography\Words\Draft\061312_Word_Icons\Shield_061312_white-16.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79791" y="3332414"/>
            <a:ext cx="786495" cy="78649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W:\Open Engagements\Productivity\MS-Unified Communications\#1601 BizProd MOD Team Core Content Work\New Iconography\Words\Draft\061312_Word_Icons\Shield_061312_white-16.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32452" y="3293089"/>
            <a:ext cx="865145" cy="865145"/>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flipV="1">
            <a:off x="1857010" y="2598357"/>
            <a:ext cx="0" cy="2131798"/>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0" idx="2"/>
          </p:cNvCxnSpPr>
          <p:nvPr/>
        </p:nvCxnSpPr>
        <p:spPr>
          <a:xfrm flipH="1">
            <a:off x="10581052" y="2551367"/>
            <a:ext cx="1" cy="2178788"/>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4765024" y="2896360"/>
            <a:ext cx="0" cy="1833794"/>
            <a:chOff x="4765024" y="2896360"/>
            <a:chExt cx="0" cy="1833794"/>
          </a:xfrm>
        </p:grpSpPr>
        <p:cxnSp>
          <p:nvCxnSpPr>
            <p:cNvPr id="45" name="Straight Connector 44"/>
            <p:cNvCxnSpPr/>
            <p:nvPr/>
          </p:nvCxnSpPr>
          <p:spPr>
            <a:xfrm>
              <a:off x="4765024" y="4158233"/>
              <a:ext cx="0" cy="571921"/>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765024" y="2896360"/>
              <a:ext cx="0" cy="475026"/>
            </a:xfrm>
            <a:prstGeom prst="line">
              <a:avLst/>
            </a:prstGeom>
            <a:ln w="381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7673038" y="2896360"/>
            <a:ext cx="0" cy="1833794"/>
            <a:chOff x="7673038" y="2896360"/>
            <a:chExt cx="0" cy="1833794"/>
          </a:xfrm>
        </p:grpSpPr>
        <p:cxnSp>
          <p:nvCxnSpPr>
            <p:cNvPr id="47" name="Straight Connector 46"/>
            <p:cNvCxnSpPr/>
            <p:nvPr/>
          </p:nvCxnSpPr>
          <p:spPr>
            <a:xfrm>
              <a:off x="7673038" y="4158233"/>
              <a:ext cx="0" cy="571921"/>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673038" y="2896360"/>
              <a:ext cx="0" cy="475026"/>
            </a:xfrm>
            <a:prstGeom prst="line">
              <a:avLst/>
            </a:prstGeom>
            <a:ln w="381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p:nvCxnSpPr>
        <p:spPr>
          <a:xfrm>
            <a:off x="2153029" y="2158119"/>
            <a:ext cx="1885571" cy="0"/>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300922" y="2158119"/>
            <a:ext cx="1885571" cy="0"/>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287824" y="3416653"/>
            <a:ext cx="1349402" cy="1626329"/>
            <a:chOff x="287824" y="3416653"/>
            <a:chExt cx="1349402" cy="1626329"/>
          </a:xfrm>
        </p:grpSpPr>
        <p:grpSp>
          <p:nvGrpSpPr>
            <p:cNvPr id="28" name="Group 27"/>
            <p:cNvGrpSpPr/>
            <p:nvPr/>
          </p:nvGrpSpPr>
          <p:grpSpPr>
            <a:xfrm>
              <a:off x="972032" y="4619679"/>
              <a:ext cx="423303" cy="423303"/>
              <a:chOff x="2137483" y="1747467"/>
              <a:chExt cx="384821" cy="384821"/>
            </a:xfrm>
          </p:grpSpPr>
          <p:sp>
            <p:nvSpPr>
              <p:cNvPr id="26" name="Oval 25"/>
              <p:cNvSpPr/>
              <p:nvPr/>
            </p:nvSpPr>
            <p:spPr bwMode="auto">
              <a:xfrm>
                <a:off x="2137483" y="1747467"/>
                <a:ext cx="384821" cy="384821"/>
              </a:xfrm>
              <a:prstGeom prst="ellipse">
                <a:avLst/>
              </a:prstGeom>
              <a:solidFill>
                <a:schemeClr val="bg2"/>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27" name="Picture 2" descr="W:\Open Engagements\Productivity\MS-Unified Communications\#1601 BizProd MOD Team Core Content Work\New Iconography\Words\Draft\060712_words\Lock_0607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8580" y="1780579"/>
                <a:ext cx="302626" cy="303227"/>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Rectangle 62"/>
            <p:cNvSpPr/>
            <p:nvPr/>
          </p:nvSpPr>
          <p:spPr>
            <a:xfrm>
              <a:off x="287824" y="3416653"/>
              <a:ext cx="1349402" cy="1292662"/>
            </a:xfrm>
            <a:prstGeom prst="rect">
              <a:avLst/>
            </a:prstGeom>
          </p:spPr>
          <p:txBody>
            <a:bodyPr wrap="square" lIns="0" tIns="0" rIns="0" bIns="0" anchor="ctr">
              <a:spAutoFit/>
            </a:bodyPr>
            <a:lstStyle/>
            <a:p>
              <a:pPr algn="ctr" defTabSz="930457">
                <a:spcBef>
                  <a:spcPct val="20000"/>
                </a:spcBef>
                <a:buSzPct val="90000"/>
              </a:pPr>
              <a:r>
                <a:rPr lang="en-US" sz="1400" dirty="0"/>
                <a:t>Information can be protected  with RMS at rest or in motion</a:t>
              </a:r>
            </a:p>
          </p:txBody>
        </p:sp>
      </p:grpSp>
      <p:sp>
        <p:nvSpPr>
          <p:cNvPr id="64" name="TextBox 63"/>
          <p:cNvSpPr txBox="1"/>
          <p:nvPr/>
        </p:nvSpPr>
        <p:spPr>
          <a:xfrm>
            <a:off x="2358696" y="1517994"/>
            <a:ext cx="1462452" cy="492443"/>
          </a:xfrm>
          <a:prstGeom prst="rect">
            <a:avLst/>
          </a:prstGeom>
          <a:noFill/>
        </p:spPr>
        <p:txBody>
          <a:bodyPr wrap="none" lIns="0" tIns="0" rIns="0" bIns="0" rtlCol="0">
            <a:spAutoFit/>
          </a:bodyPr>
          <a:lstStyle/>
          <a:p>
            <a:pPr algn="ctr"/>
            <a:r>
              <a:rPr lang="en-US" sz="1600" dirty="0"/>
              <a:t>Data </a:t>
            </a:r>
            <a:r>
              <a:rPr lang="en-US" sz="1600" dirty="0" smtClean="0"/>
              <a:t>protection </a:t>
            </a:r>
            <a:br>
              <a:rPr lang="en-US" sz="1600" dirty="0" smtClean="0"/>
            </a:br>
            <a:r>
              <a:rPr lang="en-US" sz="1600" dirty="0" smtClean="0"/>
              <a:t>in </a:t>
            </a:r>
            <a:r>
              <a:rPr lang="en-US" sz="1600" dirty="0"/>
              <a:t>motion</a:t>
            </a:r>
          </a:p>
        </p:txBody>
      </p:sp>
      <p:sp>
        <p:nvSpPr>
          <p:cNvPr id="65" name="TextBox 64"/>
          <p:cNvSpPr txBox="1"/>
          <p:nvPr/>
        </p:nvSpPr>
        <p:spPr>
          <a:xfrm>
            <a:off x="8467479" y="1517994"/>
            <a:ext cx="1462452" cy="492443"/>
          </a:xfrm>
          <a:prstGeom prst="rect">
            <a:avLst/>
          </a:prstGeom>
          <a:noFill/>
        </p:spPr>
        <p:txBody>
          <a:bodyPr wrap="none" lIns="0" tIns="0" rIns="0" bIns="0" rtlCol="0">
            <a:spAutoFit/>
          </a:bodyPr>
          <a:lstStyle/>
          <a:p>
            <a:pPr algn="ctr"/>
            <a:r>
              <a:rPr lang="en-US" sz="1600" dirty="0"/>
              <a:t>Data </a:t>
            </a:r>
            <a:r>
              <a:rPr lang="en-US" sz="1600" dirty="0" smtClean="0"/>
              <a:t>protection </a:t>
            </a:r>
            <a:br>
              <a:rPr lang="en-US" sz="1600" dirty="0" smtClean="0"/>
            </a:br>
            <a:r>
              <a:rPr lang="en-US" sz="1600" dirty="0" smtClean="0"/>
              <a:t>in </a:t>
            </a:r>
            <a:r>
              <a:rPr lang="en-US" sz="1600" dirty="0"/>
              <a:t>motion</a:t>
            </a:r>
          </a:p>
        </p:txBody>
      </p:sp>
    </p:spTree>
    <p:extLst>
      <p:ext uri="{BB962C8B-B14F-4D97-AF65-F5344CB8AC3E}">
        <p14:creationId xmlns:p14="http://schemas.microsoft.com/office/powerpoint/2010/main" val="193770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left)">
                                      <p:cBhvr>
                                        <p:cTn id="30" dur="5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par>
                          <p:cTn id="41" fill="hold">
                            <p:stCondLst>
                              <p:cond delay="2000"/>
                            </p:stCondLst>
                            <p:childTnLst>
                              <p:par>
                                <p:cTn id="42" presetID="22" presetClass="entr" presetSubtype="1" fill="hold"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wipe(up)">
                                      <p:cBhvr>
                                        <p:cTn id="44" dur="500"/>
                                        <p:tgtEl>
                                          <p:spTgt spid="72"/>
                                        </p:tgtEl>
                                      </p:cBhvr>
                                    </p:animEffect>
                                  </p:childTnLst>
                                </p:cTn>
                              </p:par>
                              <p:par>
                                <p:cTn id="45" presetID="22" presetClass="entr" presetSubtype="1"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up)">
                                      <p:cBhvr>
                                        <p:cTn id="47" dur="500"/>
                                        <p:tgtEl>
                                          <p:spTgt spid="73"/>
                                        </p:tgtEl>
                                      </p:cBhvr>
                                    </p:animEffect>
                                  </p:childTnLst>
                                </p:cTn>
                              </p:par>
                              <p:par>
                                <p:cTn id="48" presetID="22" presetClass="entr" presetSubtype="8" fill="hold"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wipe(left)">
                                      <p:cBhvr>
                                        <p:cTn id="50" dur="500"/>
                                        <p:tgtEl>
                                          <p:spTgt spid="6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fade">
                                      <p:cBhvr>
                                        <p:cTn id="53" dur="500"/>
                                        <p:tgtEl>
                                          <p:spTgt spid="65"/>
                                        </p:tgtEl>
                                      </p:cBhvr>
                                    </p:animEffect>
                                  </p:childTnLst>
                                </p:cTn>
                              </p:par>
                              <p:par>
                                <p:cTn id="54" presetID="10" presetClass="entr" presetSubtype="0" fill="hold" nodeType="withEffect">
                                  <p:stCondLst>
                                    <p:cond delay="25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ntr" presetSubtype="0" fill="hold" nodeType="withEffect">
                                  <p:stCondLst>
                                    <p:cond delay="25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10" presetClass="entr" presetSubtype="0" fill="hold" nodeType="withEffect">
                                  <p:stCondLst>
                                    <p:cond delay="25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22" presetClass="entr" presetSubtype="1" fill="hold" nodeType="withEffect">
                                  <p:stCondLst>
                                    <p:cond delay="250"/>
                                  </p:stCondLst>
                                  <p:childTnLst>
                                    <p:set>
                                      <p:cBhvr>
                                        <p:cTn id="64" dur="1" fill="hold">
                                          <p:stCondLst>
                                            <p:cond delay="0"/>
                                          </p:stCondLst>
                                        </p:cTn>
                                        <p:tgtEl>
                                          <p:spTgt spid="48"/>
                                        </p:tgtEl>
                                        <p:attrNameLst>
                                          <p:attrName>style.visibility</p:attrName>
                                        </p:attrNameLst>
                                      </p:cBhvr>
                                      <p:to>
                                        <p:strVal val="visible"/>
                                      </p:to>
                                    </p:set>
                                    <p:animEffect transition="in" filter="wipe(up)">
                                      <p:cBhvr>
                                        <p:cTn id="65" dur="500"/>
                                        <p:tgtEl>
                                          <p:spTgt spid="48"/>
                                        </p:tgtEl>
                                      </p:cBhvr>
                                    </p:animEffect>
                                  </p:childTnLst>
                                </p:cTn>
                              </p:par>
                            </p:childTnLst>
                          </p:cTn>
                        </p:par>
                        <p:par>
                          <p:cTn id="66" fill="hold">
                            <p:stCondLst>
                              <p:cond delay="2750"/>
                            </p:stCondLst>
                            <p:childTnLst>
                              <p:par>
                                <p:cTn id="67" presetID="10" presetClass="entr" presetSubtype="0" fill="hold" nodeType="after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fade">
                                      <p:cBhvr>
                                        <p:cTn id="6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 grpId="0" animBg="1"/>
      <p:bldP spid="64" grpId="0"/>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RMS Demo</a:t>
            </a:r>
            <a:endParaRPr lang="en-US"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51070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RMS over standard approaches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13457916"/>
              </p:ext>
            </p:extLst>
          </p:nvPr>
        </p:nvGraphicFramePr>
        <p:xfrm>
          <a:off x="455614" y="1450974"/>
          <a:ext cx="11321859" cy="5277237"/>
        </p:xfrm>
        <a:graphic>
          <a:graphicData uri="http://schemas.openxmlformats.org/drawingml/2006/table">
            <a:tbl>
              <a:tblPr firstRow="1" firstCol="1" bandRow="1">
                <a:tableStyleId>{5C22544A-7EE6-4342-B048-85BDC9FD1C3A}</a:tableStyleId>
              </a:tblPr>
              <a:tblGrid>
                <a:gridCol w="5225536"/>
                <a:gridCol w="1579181"/>
                <a:gridCol w="1413600"/>
                <a:gridCol w="1551771"/>
                <a:gridCol w="1551771"/>
              </a:tblGrid>
              <a:tr h="1033681">
                <a:tc>
                  <a:txBody>
                    <a:bodyPr/>
                    <a:lstStyle/>
                    <a:p>
                      <a:pPr marL="0" marR="0">
                        <a:lnSpc>
                          <a:spcPct val="100000"/>
                        </a:lnSpc>
                        <a:spcBef>
                          <a:spcPts val="0"/>
                        </a:spcBef>
                        <a:spcAft>
                          <a:spcPts val="0"/>
                        </a:spcAft>
                      </a:pPr>
                      <a:r>
                        <a:rPr lang="en-US" sz="2000" b="0" dirty="0" smtClean="0">
                          <a:solidFill>
                            <a:schemeClr val="tx2"/>
                          </a:solidFill>
                          <a:effectLst/>
                          <a:latin typeface="+mn-lt"/>
                        </a:rPr>
                        <a:t>Functionality</a:t>
                      </a:r>
                      <a:endParaRPr lang="en-US" sz="2000" b="0" dirty="0">
                        <a:solidFill>
                          <a:schemeClr val="tx2"/>
                        </a:solidFill>
                        <a:effectLst/>
                        <a:latin typeface="+mn-lt"/>
                        <a:ea typeface="Calibri" panose="020F0502020204030204" pitchFamily="34" charset="0"/>
                        <a:cs typeface="Times New Roman" panose="02020603050405020304" pitchFamily="18" charset="0"/>
                      </a:endParaRPr>
                    </a:p>
                  </a:txBody>
                  <a:tcPr marL="93298" marR="93298" marT="93260" marB="932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25098"/>
                      </a:srgbClr>
                    </a:solidFill>
                  </a:tcPr>
                </a:tc>
                <a:tc>
                  <a:txBody>
                    <a:bodyPr/>
                    <a:lstStyle/>
                    <a:p>
                      <a:pPr marL="0" marR="0" algn="ctr">
                        <a:lnSpc>
                          <a:spcPct val="100000"/>
                        </a:lnSpc>
                        <a:spcBef>
                          <a:spcPts val="0"/>
                        </a:spcBef>
                        <a:spcAft>
                          <a:spcPts val="0"/>
                        </a:spcAft>
                      </a:pPr>
                      <a:r>
                        <a:rPr lang="en-US" sz="1400" b="0" dirty="0" smtClean="0">
                          <a:solidFill>
                            <a:schemeClr val="tx2"/>
                          </a:solidFill>
                          <a:effectLst/>
                          <a:latin typeface="+mn-lt"/>
                        </a:rPr>
                        <a:t>RMS in</a:t>
                      </a:r>
                      <a:r>
                        <a:rPr lang="en-US" sz="1400" b="0" baseline="0" dirty="0" smtClean="0">
                          <a:solidFill>
                            <a:schemeClr val="tx2"/>
                          </a:solidFill>
                          <a:effectLst/>
                          <a:latin typeface="+mn-lt"/>
                        </a:rPr>
                        <a:t> Office 365</a:t>
                      </a:r>
                      <a:endParaRPr lang="en-US" sz="1400" b="0" dirty="0">
                        <a:solidFill>
                          <a:schemeClr val="tx2"/>
                        </a:solidFill>
                        <a:effectLst/>
                        <a:latin typeface="+mn-lt"/>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0" dirty="0" smtClean="0">
                          <a:solidFill>
                            <a:schemeClr val="tx2"/>
                          </a:solidFill>
                          <a:effectLst/>
                          <a:latin typeface="+mn-lt"/>
                        </a:rPr>
                        <a:t>S/MIME</a:t>
                      </a:r>
                      <a:endParaRPr lang="en-US" sz="1400" b="0" dirty="0">
                        <a:solidFill>
                          <a:schemeClr val="tx2"/>
                        </a:solidFill>
                        <a:effectLst/>
                        <a:latin typeface="+mn-lt"/>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lumOff val="25000"/>
                      </a:schemeClr>
                    </a:solidFill>
                  </a:tcPr>
                </a:tc>
                <a:tc>
                  <a:txBody>
                    <a:bodyPr/>
                    <a:lstStyle/>
                    <a:p>
                      <a:pPr marL="0" marR="0" algn="ctr">
                        <a:lnSpc>
                          <a:spcPct val="100000"/>
                        </a:lnSpc>
                        <a:spcBef>
                          <a:spcPts val="0"/>
                        </a:spcBef>
                        <a:spcAft>
                          <a:spcPts val="0"/>
                        </a:spcAft>
                      </a:pPr>
                      <a:r>
                        <a:rPr lang="en-US" sz="1400" b="0" dirty="0" smtClean="0">
                          <a:solidFill>
                            <a:schemeClr val="tx2"/>
                          </a:solidFill>
                          <a:effectLst/>
                          <a:latin typeface="+mn-lt"/>
                        </a:rPr>
                        <a:t>ACLs </a:t>
                      </a:r>
                    </a:p>
                    <a:p>
                      <a:pPr marL="0" marR="0" algn="ctr">
                        <a:lnSpc>
                          <a:spcPct val="100000"/>
                        </a:lnSpc>
                        <a:spcBef>
                          <a:spcPts val="0"/>
                        </a:spcBef>
                        <a:spcAft>
                          <a:spcPts val="0"/>
                        </a:spcAft>
                      </a:pPr>
                      <a:r>
                        <a:rPr lang="en-US" sz="1400" b="0" dirty="0" smtClean="0">
                          <a:solidFill>
                            <a:schemeClr val="tx2"/>
                          </a:solidFill>
                          <a:effectLst/>
                          <a:latin typeface="+mn-lt"/>
                        </a:rPr>
                        <a:t>(Access Control Lists)</a:t>
                      </a:r>
                      <a:endParaRPr lang="en-US" sz="1400" b="0" dirty="0">
                        <a:solidFill>
                          <a:schemeClr val="tx2"/>
                        </a:solidFill>
                        <a:effectLst/>
                        <a:latin typeface="+mn-lt"/>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marL="0" marR="0" algn="ctr">
                        <a:lnSpc>
                          <a:spcPct val="100000"/>
                        </a:lnSpc>
                        <a:spcBef>
                          <a:spcPts val="0"/>
                        </a:spcBef>
                        <a:spcAft>
                          <a:spcPts val="0"/>
                        </a:spcAft>
                      </a:pPr>
                      <a:r>
                        <a:rPr lang="en-US" sz="1400" b="0" dirty="0">
                          <a:solidFill>
                            <a:schemeClr val="tx1"/>
                          </a:solidFill>
                          <a:effectLst/>
                          <a:latin typeface="+mn-lt"/>
                        </a:rPr>
                        <a:t>BitLocker</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513006">
                <a:tc>
                  <a:txBody>
                    <a:bodyPr/>
                    <a:lstStyle/>
                    <a:p>
                      <a:pPr marL="0" marR="0">
                        <a:lnSpc>
                          <a:spcPct val="100000"/>
                        </a:lnSpc>
                        <a:spcBef>
                          <a:spcPts val="400"/>
                        </a:spcBef>
                        <a:spcAft>
                          <a:spcPts val="400"/>
                        </a:spcAft>
                      </a:pPr>
                      <a:r>
                        <a:rPr lang="en-US" sz="1400" b="0" dirty="0" smtClean="0">
                          <a:solidFill>
                            <a:schemeClr val="tx2"/>
                          </a:solidFill>
                          <a:effectLst/>
                        </a:rPr>
                        <a:t>Data is encrypted</a:t>
                      </a:r>
                      <a:r>
                        <a:rPr lang="en-US" sz="1400" b="0" baseline="0" dirty="0" smtClean="0">
                          <a:solidFill>
                            <a:schemeClr val="tx2"/>
                          </a:solidFill>
                          <a:effectLst/>
                        </a:rPr>
                        <a:t> in the cloud</a:t>
                      </a:r>
                      <a:endParaRPr lang="en-US"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6">
                        <a:alpha val="50196"/>
                      </a:srgbClr>
                    </a:solid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BBB">
                        <a:alpha val="5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sym typeface="Wingdings"/>
                        </a:rPr>
                        <a:t></a:t>
                      </a:r>
                      <a:endParaRPr lang="en-US" sz="1200"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alpha val="50196"/>
                      </a:schemeClr>
                    </a:solidFill>
                  </a:tcPr>
                </a:tc>
              </a:tr>
              <a:tr h="513006">
                <a:tc>
                  <a:txBody>
                    <a:bodyPr/>
                    <a:lstStyle/>
                    <a:p>
                      <a:pPr marL="0" marR="0">
                        <a:lnSpc>
                          <a:spcPct val="100000"/>
                        </a:lnSpc>
                        <a:spcBef>
                          <a:spcPts val="400"/>
                        </a:spcBef>
                        <a:spcAft>
                          <a:spcPts val="400"/>
                        </a:spcAft>
                      </a:pPr>
                      <a:r>
                        <a:rPr lang="en-US" sz="1400" b="0" dirty="0" smtClean="0">
                          <a:solidFill>
                            <a:schemeClr val="tx2"/>
                          </a:solidFill>
                          <a:effectLst/>
                        </a:rPr>
                        <a:t>Encryption persists with content</a:t>
                      </a:r>
                      <a:endParaRPr lang="en-US"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25098"/>
                      </a:srgbClr>
                    </a:solid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6">
                        <a:alpha val="50196"/>
                      </a:srgbClr>
                    </a:solid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BBB">
                        <a:alpha val="5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r>
              <a:tr h="513006">
                <a:tc>
                  <a:txBody>
                    <a:bodyPr/>
                    <a:lstStyle/>
                    <a:p>
                      <a:pPr marL="0" marR="0">
                        <a:lnSpc>
                          <a:spcPct val="100000"/>
                        </a:lnSpc>
                        <a:spcBef>
                          <a:spcPts val="400"/>
                        </a:spcBef>
                        <a:spcAft>
                          <a:spcPts val="400"/>
                        </a:spcAft>
                      </a:pPr>
                      <a:r>
                        <a:rPr lang="en-US" sz="1400" b="0" dirty="0" smtClean="0">
                          <a:solidFill>
                            <a:schemeClr val="tx2"/>
                          </a:solidFill>
                          <a:effectLst/>
                        </a:rPr>
                        <a:t>P</a:t>
                      </a:r>
                      <a:r>
                        <a:rPr lang="en-US" sz="1400" b="0" baseline="0" dirty="0" smtClean="0">
                          <a:solidFill>
                            <a:schemeClr val="tx2"/>
                          </a:solidFill>
                          <a:effectLst/>
                        </a:rPr>
                        <a:t>rotection tied to user identity</a:t>
                      </a:r>
                      <a:endParaRPr lang="en-US"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6">
                        <a:alpha val="50196"/>
                      </a:srgbClr>
                    </a:solid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BBB">
                        <a:alpha val="50196"/>
                      </a:srgbClr>
                    </a:solid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alpha val="50196"/>
                      </a:scheme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r>
              <a:tr h="580186">
                <a:tc>
                  <a:txBody>
                    <a:bodyPr/>
                    <a:lstStyle/>
                    <a:p>
                      <a:pPr marL="0" marR="0" algn="l" defTabSz="914363" rtl="0" eaLnBrk="1" latinLnBrk="0" hangingPunct="1">
                        <a:lnSpc>
                          <a:spcPct val="100000"/>
                        </a:lnSpc>
                        <a:spcBef>
                          <a:spcPts val="400"/>
                        </a:spcBef>
                        <a:spcAft>
                          <a:spcPts val="400"/>
                        </a:spcAft>
                      </a:pPr>
                      <a:r>
                        <a:rPr lang="en-US" sz="1400" b="0" dirty="0" smtClean="0">
                          <a:solidFill>
                            <a:schemeClr val="tx2"/>
                          </a:solidFill>
                          <a:effectLst/>
                        </a:rPr>
                        <a:t>Protection</a:t>
                      </a:r>
                      <a:r>
                        <a:rPr lang="en-US" sz="1400" b="0" baseline="0" dirty="0" smtClean="0">
                          <a:solidFill>
                            <a:schemeClr val="tx2"/>
                          </a:solidFill>
                          <a:effectLst/>
                        </a:rPr>
                        <a:t> tied to policy </a:t>
                      </a:r>
                      <a:br>
                        <a:rPr lang="en-US" sz="1400" b="0" baseline="0" dirty="0" smtClean="0">
                          <a:solidFill>
                            <a:schemeClr val="tx2"/>
                          </a:solidFill>
                          <a:effectLst/>
                        </a:rPr>
                      </a:br>
                      <a:r>
                        <a:rPr lang="en-US" sz="1200" b="0" kern="1200" baseline="0" dirty="0" smtClean="0">
                          <a:solidFill>
                            <a:schemeClr val="tx2"/>
                          </a:solidFill>
                          <a:effectLst/>
                          <a:latin typeface="+mn-lt"/>
                          <a:ea typeface="+mn-ea"/>
                          <a:cs typeface="+mn-cs"/>
                        </a:rPr>
                        <a:t>(edit, print, do not forward, expire after 30 days)</a:t>
                      </a:r>
                      <a:endParaRPr lang="en-US" sz="1200" b="0" kern="1200" baseline="0" dirty="0">
                        <a:solidFill>
                          <a:schemeClr val="tx2"/>
                        </a:solidFill>
                        <a:effectLst/>
                        <a:latin typeface="+mn-lt"/>
                        <a:ea typeface="+mn-ea"/>
                        <a:cs typeface="+mn-cs"/>
                      </a:endParaRPr>
                    </a:p>
                  </a:txBody>
                  <a:tcPr marL="93298" marR="93298" marT="93260" marB="932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25098"/>
                      </a:srgbClr>
                    </a:solid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6">
                        <a:alpha val="5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r>
              <a:tr h="513006">
                <a:tc>
                  <a:txBody>
                    <a:bodyPr/>
                    <a:lstStyle/>
                    <a:p>
                      <a:pPr marL="0" marR="0">
                        <a:lnSpc>
                          <a:spcPct val="100000"/>
                        </a:lnSpc>
                        <a:spcBef>
                          <a:spcPts val="400"/>
                        </a:spcBef>
                        <a:spcAft>
                          <a:spcPts val="400"/>
                        </a:spcAft>
                      </a:pPr>
                      <a:r>
                        <a:rPr lang="en-US" sz="1400" b="0" dirty="0" smtClean="0">
                          <a:solidFill>
                            <a:schemeClr val="tx2"/>
                          </a:solidFill>
                          <a:effectLst/>
                        </a:rPr>
                        <a:t>Secure collaboration</a:t>
                      </a:r>
                      <a:r>
                        <a:rPr lang="en-US" sz="1400" b="0" baseline="0" dirty="0" smtClean="0">
                          <a:solidFill>
                            <a:schemeClr val="tx2"/>
                          </a:solidFill>
                          <a:effectLst/>
                        </a:rPr>
                        <a:t> with teams and individuals</a:t>
                      </a:r>
                      <a:endParaRPr lang="en-US"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6">
                        <a:alpha val="50196"/>
                      </a:srgbClr>
                    </a:solid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lumOff val="25000"/>
                        <a:alpha val="50196"/>
                      </a:scheme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r>
              <a:tr h="580186">
                <a:tc>
                  <a:txBody>
                    <a:bodyPr/>
                    <a:lstStyle/>
                    <a:p>
                      <a:pPr marL="0" marR="0">
                        <a:lnSpc>
                          <a:spcPct val="100000"/>
                        </a:lnSpc>
                        <a:spcBef>
                          <a:spcPts val="400"/>
                        </a:spcBef>
                        <a:spcAft>
                          <a:spcPts val="400"/>
                        </a:spcAft>
                      </a:pPr>
                      <a:r>
                        <a:rPr lang="en-US" sz="1400" b="0" dirty="0" smtClean="0">
                          <a:solidFill>
                            <a:schemeClr val="tx2"/>
                          </a:solidFill>
                          <a:effectLst/>
                        </a:rPr>
                        <a:t>Native</a:t>
                      </a:r>
                      <a:r>
                        <a:rPr lang="en-US" sz="1400" b="0" baseline="0" dirty="0" smtClean="0">
                          <a:solidFill>
                            <a:schemeClr val="tx2"/>
                          </a:solidFill>
                          <a:effectLst/>
                        </a:rPr>
                        <a:t> </a:t>
                      </a:r>
                      <a:r>
                        <a:rPr lang="en-US" sz="1400" b="0" dirty="0" smtClean="0">
                          <a:solidFill>
                            <a:schemeClr val="tx2"/>
                          </a:solidFill>
                          <a:effectLst/>
                        </a:rPr>
                        <a:t>integration with</a:t>
                      </a:r>
                      <a:r>
                        <a:rPr lang="en-US" sz="1400" b="0" baseline="0" dirty="0" smtClean="0">
                          <a:solidFill>
                            <a:schemeClr val="tx2"/>
                          </a:solidFill>
                          <a:effectLst/>
                        </a:rPr>
                        <a:t> my services </a:t>
                      </a:r>
                      <a:br>
                        <a:rPr lang="en-US" sz="1400" b="0" baseline="0" dirty="0" smtClean="0">
                          <a:solidFill>
                            <a:schemeClr val="tx2"/>
                          </a:solidFill>
                          <a:effectLst/>
                        </a:rPr>
                      </a:br>
                      <a:r>
                        <a:rPr lang="en-US" sz="1200" b="0" baseline="0" dirty="0" smtClean="0">
                          <a:solidFill>
                            <a:schemeClr val="tx2"/>
                          </a:solidFill>
                          <a:effectLst/>
                        </a:rPr>
                        <a:t>(Content indexing, eDiscovery, BI, virus/malware scanning)</a:t>
                      </a:r>
                      <a:endParaRPr lang="en-US" sz="12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25098"/>
                      </a:srgbClr>
                    </a:solid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6">
                        <a:alpha val="5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r>
              <a:tr h="513006">
                <a:tc>
                  <a:txBody>
                    <a:bodyPr/>
                    <a:lstStyle/>
                    <a:p>
                      <a:pPr marL="0" marR="0">
                        <a:lnSpc>
                          <a:spcPct val="100000"/>
                        </a:lnSpc>
                        <a:spcBef>
                          <a:spcPts val="400"/>
                        </a:spcBef>
                        <a:spcAft>
                          <a:spcPts val="400"/>
                        </a:spcAft>
                      </a:pPr>
                      <a:r>
                        <a:rPr lang="en-US" sz="1400" b="0" dirty="0" smtClean="0">
                          <a:solidFill>
                            <a:schemeClr val="tx2"/>
                          </a:solidFill>
                          <a:effectLst/>
                        </a:rPr>
                        <a:t>Helps</a:t>
                      </a:r>
                      <a:r>
                        <a:rPr lang="en-US" sz="1400" b="0" baseline="0" dirty="0" smtClean="0">
                          <a:solidFill>
                            <a:schemeClr val="tx2"/>
                          </a:solidFill>
                          <a:effectLst/>
                        </a:rPr>
                        <a:t> m</a:t>
                      </a:r>
                      <a:r>
                        <a:rPr lang="en-US" sz="1400" b="0" dirty="0" smtClean="0">
                          <a:solidFill>
                            <a:schemeClr val="tx2"/>
                          </a:solidFill>
                          <a:effectLst/>
                        </a:rPr>
                        <a:t>eet</a:t>
                      </a:r>
                      <a:r>
                        <a:rPr lang="en-US" sz="1400" b="0" baseline="0" dirty="0" smtClean="0">
                          <a:solidFill>
                            <a:schemeClr val="tx2"/>
                          </a:solidFill>
                          <a:effectLst/>
                        </a:rPr>
                        <a:t> compliance requirements</a:t>
                      </a:r>
                      <a:endParaRPr lang="en-US"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6">
                        <a:alpha val="50196"/>
                      </a:srgbClr>
                    </a:solid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lumOff val="25000"/>
                        <a:alpha val="50196"/>
                      </a:scheme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c>
                  <a:txBody>
                    <a:bodyPr/>
                    <a:lstStyle/>
                    <a:p>
                      <a:pPr marL="0" marR="0" algn="ctr">
                        <a:lnSpc>
                          <a:spcPct val="100000"/>
                        </a:lnSpc>
                        <a:spcBef>
                          <a:spcPts val="400"/>
                        </a:spcBef>
                        <a:spcAft>
                          <a:spcPts val="400"/>
                        </a:spcAft>
                      </a:pP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0196"/>
                      </a:srgbClr>
                    </a:solidFill>
                  </a:tcPr>
                </a:tc>
              </a:tr>
              <a:tr h="513006">
                <a:tc>
                  <a:txBody>
                    <a:bodyPr/>
                    <a:lstStyle/>
                    <a:p>
                      <a:pPr marL="0" marR="0">
                        <a:lnSpc>
                          <a:spcPct val="100000"/>
                        </a:lnSpc>
                        <a:spcBef>
                          <a:spcPts val="400"/>
                        </a:spcBef>
                        <a:spcAft>
                          <a:spcPts val="400"/>
                        </a:spcAft>
                      </a:pPr>
                      <a:r>
                        <a:rPr lang="en-US" sz="1400" b="0" dirty="0">
                          <a:solidFill>
                            <a:schemeClr val="tx2"/>
                          </a:solidFill>
                          <a:effectLst/>
                        </a:rPr>
                        <a:t>Lost or stolen </a:t>
                      </a:r>
                      <a:r>
                        <a:rPr lang="en-US" sz="1400" b="0" dirty="0" smtClean="0">
                          <a:solidFill>
                            <a:schemeClr val="tx2"/>
                          </a:solidFill>
                          <a:effectLst/>
                        </a:rPr>
                        <a:t>hard</a:t>
                      </a:r>
                      <a:r>
                        <a:rPr lang="en-US" sz="1400" b="0" baseline="0" dirty="0" smtClean="0">
                          <a:solidFill>
                            <a:schemeClr val="tx2"/>
                          </a:solidFill>
                          <a:effectLst/>
                        </a:rPr>
                        <a:t> disk</a:t>
                      </a:r>
                      <a:endParaRPr lang="en-US"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0000">
                        <a:alpha val="25098"/>
                      </a:srgbClr>
                    </a:solidFill>
                  </a:tcPr>
                </a:tc>
                <a:tc>
                  <a:txBody>
                    <a:bodyPr/>
                    <a:lstStyle/>
                    <a:p>
                      <a:pPr marL="0" marR="0" algn="l" defTabSz="914363" rtl="0" eaLnBrk="1" latinLnBrk="0" hangingPunct="1">
                        <a:lnSpc>
                          <a:spcPct val="100000"/>
                        </a:lnSpc>
                        <a:spcBef>
                          <a:spcPts val="400"/>
                        </a:spcBef>
                        <a:spcAft>
                          <a:spcPts val="400"/>
                        </a:spcAft>
                      </a:pPr>
                      <a:endParaRPr lang="en-US" sz="1200" kern="1200" dirty="0">
                        <a:solidFill>
                          <a:schemeClr val="tx2"/>
                        </a:solidFill>
                        <a:latin typeface="+mn-lt"/>
                        <a:ea typeface="+mn-ea"/>
                        <a:cs typeface="+mn-cs"/>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marR="0" algn="ctr">
                        <a:lnSpc>
                          <a:spcPct val="100000"/>
                        </a:lnSpc>
                        <a:spcBef>
                          <a:spcPts val="400"/>
                        </a:spcBef>
                        <a:spcAft>
                          <a:spcPts val="400"/>
                        </a:spcAft>
                      </a:pP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a:lnSpc>
                          <a:spcPct val="100000"/>
                        </a:lnSpc>
                      </a:pPr>
                      <a:endParaRPr lang="en-US" sz="1200" dirty="0">
                        <a:solidFill>
                          <a:schemeClr val="tx2"/>
                        </a:solidFill>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marR="0" algn="ctr">
                        <a:lnSpc>
                          <a:spcPct val="100000"/>
                        </a:lnSpc>
                        <a:spcBef>
                          <a:spcPts val="400"/>
                        </a:spcBef>
                        <a:spcAft>
                          <a:spcPts val="400"/>
                        </a:spcAft>
                      </a:pPr>
                      <a:r>
                        <a:rPr lang="en-US" sz="1200" dirty="0" smtClean="0">
                          <a:solidFill>
                            <a:schemeClr val="tx2"/>
                          </a:solidFill>
                          <a:sym typeface="Wingdings"/>
                        </a:rPr>
                        <a:t></a:t>
                      </a:r>
                      <a:endPar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98" marR="93298" marT="93260" marB="93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alpha val="50196"/>
                      </a:schemeClr>
                    </a:solidFill>
                  </a:tcPr>
                </a:tc>
              </a:tr>
            </a:tbl>
          </a:graphicData>
        </a:graphic>
      </p:graphicFrame>
    </p:spTree>
    <p:extLst>
      <p:ext uri="{BB962C8B-B14F-4D97-AF65-F5344CB8AC3E}">
        <p14:creationId xmlns:p14="http://schemas.microsoft.com/office/powerpoint/2010/main" val="360013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User </a:t>
            </a:r>
            <a:r>
              <a:rPr lang="en-US" dirty="0" smtClean="0"/>
              <a:t>access</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894" y="2117161"/>
            <a:ext cx="1000323" cy="137660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232" y="4302928"/>
            <a:ext cx="1243648" cy="1397524"/>
          </a:xfrm>
          <a:prstGeom prst="rect">
            <a:avLst/>
          </a:prstGeom>
        </p:spPr>
      </p:pic>
      <p:sp>
        <p:nvSpPr>
          <p:cNvPr id="23" name="Rectangle 22"/>
          <p:cNvSpPr/>
          <p:nvPr/>
        </p:nvSpPr>
        <p:spPr>
          <a:xfrm>
            <a:off x="4337050" y="1438899"/>
            <a:ext cx="7639050" cy="4939814"/>
          </a:xfrm>
          <a:prstGeom prst="rect">
            <a:avLst/>
          </a:prstGeom>
        </p:spPr>
        <p:txBody>
          <a:bodyPr wrap="square">
            <a:spAutoFit/>
          </a:bodyPr>
          <a:lstStyle/>
          <a:p>
            <a:pPr>
              <a:spcAft>
                <a:spcPts val="600"/>
              </a:spcAft>
            </a:pPr>
            <a:r>
              <a:rPr lang="en-US" sz="3200" dirty="0">
                <a:latin typeface="+mj-lt"/>
              </a:rPr>
              <a:t>Integrated with Active Directory, Azure Active </a:t>
            </a:r>
            <a:r>
              <a:rPr lang="en-US" sz="3200" dirty="0" smtClean="0">
                <a:latin typeface="+mj-lt"/>
              </a:rPr>
              <a:t>Directory, </a:t>
            </a:r>
            <a:r>
              <a:rPr lang="en-US" sz="3200" dirty="0">
                <a:latin typeface="+mj-lt"/>
              </a:rPr>
              <a:t>and Active Directory Federation Services</a:t>
            </a:r>
          </a:p>
          <a:p>
            <a:pPr>
              <a:spcAft>
                <a:spcPts val="600"/>
              </a:spcAft>
            </a:pPr>
            <a:r>
              <a:rPr lang="en-US" sz="3200" dirty="0">
                <a:latin typeface="+mj-lt"/>
              </a:rPr>
              <a:t>Enables additional authentication mechanisms:</a:t>
            </a:r>
          </a:p>
          <a:p>
            <a:pPr marL="571500" indent="-285750">
              <a:spcBef>
                <a:spcPts val="600"/>
              </a:spcBef>
              <a:spcAft>
                <a:spcPts val="600"/>
              </a:spcAft>
              <a:buFont typeface="Arial" pitchFamily="34" charset="0"/>
              <a:buChar char="•"/>
            </a:pPr>
            <a:r>
              <a:rPr lang="en-US" sz="2400" dirty="0" smtClean="0"/>
              <a:t>Two-factor authentication </a:t>
            </a:r>
            <a:r>
              <a:rPr lang="en-US" sz="2400" dirty="0"/>
              <a:t>– </a:t>
            </a:r>
            <a:r>
              <a:rPr lang="en-US" sz="2400" dirty="0" smtClean="0"/>
              <a:t/>
            </a:r>
            <a:br>
              <a:rPr lang="en-US" sz="2400" dirty="0" smtClean="0"/>
            </a:br>
            <a:r>
              <a:rPr lang="en-US" sz="2400" dirty="0" smtClean="0"/>
              <a:t>including </a:t>
            </a:r>
            <a:r>
              <a:rPr lang="en-US" sz="2400" dirty="0"/>
              <a:t>phone-based 2FA</a:t>
            </a:r>
          </a:p>
          <a:p>
            <a:pPr marL="571500" indent="-285750">
              <a:spcAft>
                <a:spcPts val="600"/>
              </a:spcAft>
              <a:buFont typeface="Arial" pitchFamily="34" charset="0"/>
              <a:buChar char="•"/>
            </a:pPr>
            <a:r>
              <a:rPr lang="en-US" sz="2400" dirty="0" smtClean="0"/>
              <a:t>Client-based access control </a:t>
            </a:r>
            <a:r>
              <a:rPr lang="en-US" sz="2400" dirty="0"/>
              <a:t>based </a:t>
            </a:r>
            <a:r>
              <a:rPr lang="en-US" sz="2400" dirty="0" smtClean="0"/>
              <a:t/>
            </a:r>
            <a:br>
              <a:rPr lang="en-US" sz="2400" dirty="0" smtClean="0"/>
            </a:br>
            <a:r>
              <a:rPr lang="en-US" sz="2400" dirty="0" smtClean="0"/>
              <a:t>on </a:t>
            </a:r>
            <a:r>
              <a:rPr lang="en-US" sz="2400" dirty="0"/>
              <a:t>devices/locations</a:t>
            </a:r>
          </a:p>
          <a:p>
            <a:pPr marL="571500" indent="-285750">
              <a:spcAft>
                <a:spcPts val="600"/>
              </a:spcAft>
              <a:buFont typeface="Arial" pitchFamily="34" charset="0"/>
              <a:buChar char="•"/>
            </a:pPr>
            <a:r>
              <a:rPr lang="en-US" sz="2400" dirty="0" smtClean="0"/>
              <a:t>Role-based access control</a:t>
            </a:r>
            <a:endParaRPr lang="en-US" sz="2400" dirty="0"/>
          </a:p>
        </p:txBody>
      </p:sp>
    </p:spTree>
    <p:extLst>
      <p:ext uri="{BB962C8B-B14F-4D97-AF65-F5344CB8AC3E}">
        <p14:creationId xmlns:p14="http://schemas.microsoft.com/office/powerpoint/2010/main" val="27561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fade">
                                      <p:cBhvr>
                                        <p:cTn id="15" dur="500"/>
                                        <p:tgtEl>
                                          <p:spTgt spid="2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fade">
                                      <p:cBhvr>
                                        <p:cTn id="19" dur="500"/>
                                        <p:tgtEl>
                                          <p:spTgt spid="23">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Effect transition="in" filter="fade">
                                      <p:cBhvr>
                                        <p:cTn id="23" dur="500"/>
                                        <p:tgtEl>
                                          <p:spTgt spid="23">
                                            <p:txEl>
                                              <p:pRg st="2" end="2"/>
                                            </p:txEl>
                                          </p:spTgt>
                                        </p:tgtEl>
                                      </p:cBhvr>
                                    </p:animEffect>
                                  </p:childTnLst>
                                </p:cTn>
                              </p:par>
                              <p:par>
                                <p:cTn id="24" presetID="10" presetClass="entr" presetSubtype="0" fill="hold" nodeType="withEffect">
                                  <p:stCondLst>
                                    <p:cond delay="25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fade">
                                      <p:cBhvr>
                                        <p:cTn id="26" dur="500"/>
                                        <p:tgtEl>
                                          <p:spTgt spid="23">
                                            <p:txEl>
                                              <p:pRg st="3" end="3"/>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23">
                                            <p:txEl>
                                              <p:pRg st="4" end="4"/>
                                            </p:txEl>
                                          </p:spTgt>
                                        </p:tgtEl>
                                        <p:attrNameLst>
                                          <p:attrName>style.visibility</p:attrName>
                                        </p:attrNameLst>
                                      </p:cBhvr>
                                      <p:to>
                                        <p:strVal val="visible"/>
                                      </p:to>
                                    </p:set>
                                    <p:animEffect transition="in" filter="fade">
                                      <p:cBhvr>
                                        <p:cTn id="29"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Compliance: </a:t>
            </a:r>
            <a:r>
              <a:rPr lang="en-US" dirty="0" smtClean="0"/>
              <a:t>Data </a:t>
            </a:r>
            <a:r>
              <a:rPr lang="en-US" dirty="0"/>
              <a:t>Loss Prevention (DLP)</a:t>
            </a:r>
          </a:p>
        </p:txBody>
      </p:sp>
      <p:sp>
        <p:nvSpPr>
          <p:cNvPr id="10" name="Rectangle 9"/>
          <p:cNvSpPr/>
          <p:nvPr/>
        </p:nvSpPr>
        <p:spPr>
          <a:xfrm>
            <a:off x="6295985" y="1438899"/>
            <a:ext cx="5668962" cy="4339650"/>
          </a:xfrm>
          <a:prstGeom prst="rect">
            <a:avLst/>
          </a:prstGeom>
        </p:spPr>
        <p:txBody>
          <a:bodyPr wrap="square">
            <a:spAutoFit/>
          </a:bodyPr>
          <a:lstStyle/>
          <a:p>
            <a:pPr>
              <a:spcAft>
                <a:spcPts val="1200"/>
              </a:spcAft>
            </a:pPr>
            <a:r>
              <a:rPr lang="en-US" sz="2800" dirty="0">
                <a:latin typeface="+mj-lt"/>
              </a:rPr>
              <a:t>Empower users to manage </a:t>
            </a:r>
            <a:r>
              <a:rPr lang="en-US" sz="2800" dirty="0" smtClean="0">
                <a:latin typeface="+mj-lt"/>
              </a:rPr>
              <a:t/>
            </a:r>
            <a:br>
              <a:rPr lang="en-US" sz="2800" dirty="0" smtClean="0">
                <a:latin typeface="+mj-lt"/>
              </a:rPr>
            </a:br>
            <a:r>
              <a:rPr lang="en-US" sz="2800" dirty="0" smtClean="0">
                <a:latin typeface="+mj-lt"/>
              </a:rPr>
              <a:t>their compliance</a:t>
            </a:r>
          </a:p>
          <a:p>
            <a:pPr marL="571500" indent="-285750">
              <a:spcAft>
                <a:spcPts val="600"/>
              </a:spcAft>
              <a:buFont typeface="Arial" pitchFamily="34" charset="0"/>
              <a:buChar char="•"/>
            </a:pPr>
            <a:r>
              <a:rPr lang="en-US" sz="2000" dirty="0" smtClean="0"/>
              <a:t>Contextual </a:t>
            </a:r>
            <a:r>
              <a:rPr lang="en-US" sz="2000" dirty="0"/>
              <a:t>policy education</a:t>
            </a:r>
          </a:p>
          <a:p>
            <a:pPr marL="571500" indent="-285750">
              <a:spcAft>
                <a:spcPts val="600"/>
              </a:spcAft>
              <a:buFont typeface="Arial" pitchFamily="34" charset="0"/>
              <a:buChar char="•"/>
            </a:pPr>
            <a:r>
              <a:rPr lang="en-US" sz="2000" dirty="0"/>
              <a:t>Doesn’t disrupt user workflow</a:t>
            </a:r>
          </a:p>
          <a:p>
            <a:pPr marL="571500" indent="-285750">
              <a:spcAft>
                <a:spcPts val="600"/>
              </a:spcAft>
              <a:buFont typeface="Arial" pitchFamily="34" charset="0"/>
              <a:buChar char="•"/>
            </a:pPr>
            <a:r>
              <a:rPr lang="en-US" sz="2000" dirty="0"/>
              <a:t>Works even when disconnected</a:t>
            </a:r>
          </a:p>
          <a:p>
            <a:pPr marL="571500" indent="-285750">
              <a:spcAft>
                <a:spcPts val="600"/>
              </a:spcAft>
              <a:buFont typeface="Arial" pitchFamily="34" charset="0"/>
              <a:buChar char="•"/>
            </a:pPr>
            <a:r>
              <a:rPr lang="en-US" sz="2000" dirty="0"/>
              <a:t>Configurable and customizable</a:t>
            </a:r>
          </a:p>
          <a:p>
            <a:pPr marL="571500" indent="-285750">
              <a:spcAft>
                <a:spcPts val="600"/>
              </a:spcAft>
              <a:buFont typeface="Arial" pitchFamily="34" charset="0"/>
              <a:buChar char="•"/>
            </a:pPr>
            <a:r>
              <a:rPr lang="en-US" sz="2000" dirty="0"/>
              <a:t>Admin customizable text and actions</a:t>
            </a:r>
          </a:p>
          <a:p>
            <a:pPr marL="571500" indent="-285750">
              <a:spcAft>
                <a:spcPts val="600"/>
              </a:spcAft>
              <a:buFont typeface="Arial" pitchFamily="34" charset="0"/>
              <a:buChar char="•"/>
            </a:pPr>
            <a:r>
              <a:rPr lang="en-US" sz="2000" dirty="0"/>
              <a:t>Built-in templates based </a:t>
            </a:r>
            <a:r>
              <a:rPr lang="en-US" sz="2000" dirty="0" smtClean="0"/>
              <a:t/>
            </a:r>
            <a:br>
              <a:rPr lang="en-US" sz="2000" dirty="0" smtClean="0"/>
            </a:br>
            <a:r>
              <a:rPr lang="en-US" sz="2000" dirty="0" smtClean="0"/>
              <a:t>on </a:t>
            </a:r>
            <a:r>
              <a:rPr lang="en-US" sz="2000" dirty="0"/>
              <a:t>common regulations </a:t>
            </a:r>
          </a:p>
          <a:p>
            <a:pPr marL="571500" indent="-285750">
              <a:spcAft>
                <a:spcPts val="600"/>
              </a:spcAft>
              <a:buFont typeface="Arial" pitchFamily="34" charset="0"/>
              <a:buChar char="•"/>
            </a:pPr>
            <a:r>
              <a:rPr lang="en-US" sz="2000" dirty="0"/>
              <a:t>Import DLP policy templates from security partners or build your own</a:t>
            </a:r>
          </a:p>
        </p:txBody>
      </p:sp>
      <p:sp>
        <p:nvSpPr>
          <p:cNvPr id="11" name="Rectangle 10"/>
          <p:cNvSpPr/>
          <p:nvPr/>
        </p:nvSpPr>
        <p:spPr>
          <a:xfrm>
            <a:off x="466489" y="1438899"/>
            <a:ext cx="5668962" cy="4832092"/>
          </a:xfrm>
          <a:prstGeom prst="rect">
            <a:avLst/>
          </a:prstGeom>
        </p:spPr>
        <p:txBody>
          <a:bodyPr wrap="square">
            <a:spAutoFit/>
          </a:bodyPr>
          <a:lstStyle/>
          <a:p>
            <a:pPr>
              <a:spcAft>
                <a:spcPts val="1200"/>
              </a:spcAft>
            </a:pPr>
            <a:r>
              <a:rPr lang="en-US" sz="3200" dirty="0" smtClean="0">
                <a:latin typeface="+mj-lt"/>
              </a:rPr>
              <a:t>Prevents sensitive data </a:t>
            </a:r>
            <a:br>
              <a:rPr lang="en-US" sz="3200" dirty="0" smtClean="0">
                <a:latin typeface="+mj-lt"/>
              </a:rPr>
            </a:br>
            <a:r>
              <a:rPr lang="en-US" sz="3200" dirty="0" smtClean="0">
                <a:latin typeface="+mj-lt"/>
              </a:rPr>
              <a:t>from leaving organization</a:t>
            </a:r>
          </a:p>
          <a:p>
            <a:pPr>
              <a:spcAft>
                <a:spcPts val="1200"/>
              </a:spcAft>
            </a:pPr>
            <a:r>
              <a:rPr lang="en-US" sz="3200" dirty="0" smtClean="0">
                <a:latin typeface="+mj-lt"/>
              </a:rPr>
              <a:t>Provides an alert when data such as social security &amp; credit card number is emailed.</a:t>
            </a:r>
          </a:p>
          <a:p>
            <a:pPr>
              <a:spcAft>
                <a:spcPts val="1200"/>
              </a:spcAft>
            </a:pPr>
            <a:r>
              <a:rPr lang="en-US" sz="3200" dirty="0" smtClean="0">
                <a:latin typeface="+mj-lt"/>
              </a:rPr>
              <a:t>Alerts can be customized </a:t>
            </a:r>
            <a:br>
              <a:rPr lang="en-US" sz="3200" dirty="0" smtClean="0">
                <a:latin typeface="+mj-lt"/>
              </a:rPr>
            </a:br>
            <a:r>
              <a:rPr lang="en-US" sz="3200" dirty="0" smtClean="0">
                <a:latin typeface="+mj-lt"/>
              </a:rPr>
              <a:t>by Admin to catch </a:t>
            </a:r>
            <a:br>
              <a:rPr lang="en-US" sz="3200" dirty="0" smtClean="0">
                <a:latin typeface="+mj-lt"/>
              </a:rPr>
            </a:br>
            <a:r>
              <a:rPr lang="en-US" sz="3200" dirty="0" smtClean="0">
                <a:latin typeface="+mj-lt"/>
              </a:rPr>
              <a:t>intellectual property </a:t>
            </a:r>
            <a:br>
              <a:rPr lang="en-US" sz="3200" dirty="0" smtClean="0">
                <a:latin typeface="+mj-lt"/>
              </a:rPr>
            </a:br>
            <a:r>
              <a:rPr lang="en-US" sz="3200" dirty="0" smtClean="0">
                <a:latin typeface="+mj-lt"/>
              </a:rPr>
              <a:t>from being emailed out.</a:t>
            </a:r>
            <a:endParaRPr lang="en-US" sz="3200" dirty="0">
              <a:latin typeface="+mj-lt"/>
            </a:endParaRPr>
          </a:p>
        </p:txBody>
      </p:sp>
    </p:spTree>
    <p:extLst>
      <p:ext uri="{BB962C8B-B14F-4D97-AF65-F5344CB8AC3E}">
        <p14:creationId xmlns:p14="http://schemas.microsoft.com/office/powerpoint/2010/main" val="37293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nodeType="withEffect">
                                  <p:stCondLst>
                                    <p:cond delay="25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500"/>
                                        <p:tgtEl>
                                          <p:spTgt spid="10">
                                            <p:txEl>
                                              <p:pRg st="2" end="2"/>
                                            </p:txEl>
                                          </p:spTgt>
                                        </p:tgtEl>
                                      </p:cBhvr>
                                    </p:animEffect>
                                  </p:childTnLst>
                                </p:cTn>
                              </p:par>
                              <p:par>
                                <p:cTn id="26" presetID="10" presetClass="entr" presetSubtype="0" fill="hold" nodeType="withEffect">
                                  <p:stCondLst>
                                    <p:cond delay="75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500"/>
                                        <p:tgtEl>
                                          <p:spTgt spid="10">
                                            <p:txEl>
                                              <p:pRg st="3" end="3"/>
                                            </p:txEl>
                                          </p:spTgt>
                                        </p:tgtEl>
                                      </p:cBhvr>
                                    </p:animEffect>
                                  </p:childTnLst>
                                </p:cTn>
                              </p:par>
                              <p:par>
                                <p:cTn id="29" presetID="10" presetClass="entr" presetSubtype="0" fill="hold" nodeType="withEffect">
                                  <p:stCondLst>
                                    <p:cond delay="100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500"/>
                                        <p:tgtEl>
                                          <p:spTgt spid="10">
                                            <p:txEl>
                                              <p:pRg st="4" end="4"/>
                                            </p:txEl>
                                          </p:spTgt>
                                        </p:tgtEl>
                                      </p:cBhvr>
                                    </p:animEffect>
                                  </p:childTnLst>
                                </p:cTn>
                              </p:par>
                              <p:par>
                                <p:cTn id="32" presetID="10" presetClass="entr" presetSubtype="0" fill="hold" nodeType="withEffect">
                                  <p:stCondLst>
                                    <p:cond delay="1250"/>
                                  </p:stCondLst>
                                  <p:childTnLst>
                                    <p:set>
                                      <p:cBhvr>
                                        <p:cTn id="33" dur="1" fill="hold">
                                          <p:stCondLst>
                                            <p:cond delay="0"/>
                                          </p:stCondLst>
                                        </p:cTn>
                                        <p:tgtEl>
                                          <p:spTgt spid="10">
                                            <p:txEl>
                                              <p:pRg st="5" end="5"/>
                                            </p:txEl>
                                          </p:spTgt>
                                        </p:tgtEl>
                                        <p:attrNameLst>
                                          <p:attrName>style.visibility</p:attrName>
                                        </p:attrNameLst>
                                      </p:cBhvr>
                                      <p:to>
                                        <p:strVal val="visible"/>
                                      </p:to>
                                    </p:set>
                                    <p:animEffect transition="in" filter="fade">
                                      <p:cBhvr>
                                        <p:cTn id="34" dur="500"/>
                                        <p:tgtEl>
                                          <p:spTgt spid="10">
                                            <p:txEl>
                                              <p:pRg st="5" end="5"/>
                                            </p:txEl>
                                          </p:spTgt>
                                        </p:tgtEl>
                                      </p:cBhvr>
                                    </p:animEffect>
                                  </p:childTnLst>
                                </p:cTn>
                              </p:par>
                              <p:par>
                                <p:cTn id="35" presetID="10" presetClass="entr" presetSubtype="0" fill="hold" nodeType="withEffect">
                                  <p:stCondLst>
                                    <p:cond delay="150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par>
                                <p:cTn id="38" presetID="10" presetClass="entr" presetSubtype="0" fill="hold" nodeType="withEffect">
                                  <p:stCondLst>
                                    <p:cond delay="1750"/>
                                  </p:stCondLst>
                                  <p:childTnLst>
                                    <p:set>
                                      <p:cBhvr>
                                        <p:cTn id="39" dur="1" fill="hold">
                                          <p:stCondLst>
                                            <p:cond delay="0"/>
                                          </p:stCondLst>
                                        </p:cTn>
                                        <p:tgtEl>
                                          <p:spTgt spid="10">
                                            <p:txEl>
                                              <p:pRg st="7" end="7"/>
                                            </p:txEl>
                                          </p:spTgt>
                                        </p:tgtEl>
                                        <p:attrNameLst>
                                          <p:attrName>style.visibility</p:attrName>
                                        </p:attrNameLst>
                                      </p:cBhvr>
                                      <p:to>
                                        <p:strVal val="visible"/>
                                      </p:to>
                                    </p:set>
                                    <p:animEffect transition="in" filter="fade">
                                      <p:cBhvr>
                                        <p:cTn id="40"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DLP Demo</a:t>
            </a:r>
            <a:endParaRPr lang="en-US"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21760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a:t>
            </a:r>
            <a:r>
              <a:rPr lang="en-US" dirty="0" smtClean="0"/>
              <a:t>email </a:t>
            </a:r>
            <a:r>
              <a:rPr lang="en-US" dirty="0"/>
              <a:t>archiving and retention</a:t>
            </a:r>
          </a:p>
        </p:txBody>
      </p:sp>
      <p:sp>
        <p:nvSpPr>
          <p:cNvPr id="4" name="Rectangle 3"/>
          <p:cNvSpPr/>
          <p:nvPr/>
        </p:nvSpPr>
        <p:spPr bwMode="auto">
          <a:xfrm>
            <a:off x="455613" y="2422525"/>
            <a:ext cx="2820143" cy="45720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defTabSz="930208" fontAlgn="base">
              <a:spcBef>
                <a:spcPct val="0"/>
              </a:spcBef>
              <a:spcAft>
                <a:spcPct val="0"/>
              </a:spcAft>
            </a:pPr>
            <a:r>
              <a:rPr lang="en-US" kern="0" dirty="0">
                <a:solidFill>
                  <a:srgbClr val="FFFFFF"/>
                </a:solidFill>
              </a:rPr>
              <a:t>In-Place Archive</a:t>
            </a:r>
          </a:p>
        </p:txBody>
      </p:sp>
      <p:sp>
        <p:nvSpPr>
          <p:cNvPr id="5" name="Rectangle 4"/>
          <p:cNvSpPr/>
          <p:nvPr/>
        </p:nvSpPr>
        <p:spPr bwMode="auto">
          <a:xfrm>
            <a:off x="3357845" y="2422525"/>
            <a:ext cx="2820143" cy="45720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defTabSz="930208" fontAlgn="base">
              <a:spcBef>
                <a:spcPct val="0"/>
              </a:spcBef>
              <a:spcAft>
                <a:spcPct val="0"/>
              </a:spcAft>
            </a:pPr>
            <a:r>
              <a:rPr lang="en-US" kern="0" dirty="0">
                <a:solidFill>
                  <a:srgbClr val="FFFFFF"/>
                </a:solidFill>
              </a:rPr>
              <a:t>Governance</a:t>
            </a:r>
          </a:p>
        </p:txBody>
      </p:sp>
      <p:sp>
        <p:nvSpPr>
          <p:cNvPr id="6" name="Rectangle 5"/>
          <p:cNvSpPr/>
          <p:nvPr/>
        </p:nvSpPr>
        <p:spPr bwMode="auto">
          <a:xfrm>
            <a:off x="6260077" y="2422525"/>
            <a:ext cx="2820143" cy="45720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defTabSz="930208" fontAlgn="base">
              <a:spcBef>
                <a:spcPct val="0"/>
              </a:spcBef>
              <a:spcAft>
                <a:spcPct val="0"/>
              </a:spcAft>
            </a:pPr>
            <a:r>
              <a:rPr lang="en-US" kern="0" dirty="0">
                <a:solidFill>
                  <a:srgbClr val="FFFFFF"/>
                </a:solidFill>
              </a:rPr>
              <a:t>Hold</a:t>
            </a:r>
          </a:p>
        </p:txBody>
      </p:sp>
      <p:sp>
        <p:nvSpPr>
          <p:cNvPr id="7" name="Rectangle 6"/>
          <p:cNvSpPr/>
          <p:nvPr/>
        </p:nvSpPr>
        <p:spPr bwMode="auto">
          <a:xfrm>
            <a:off x="9162308" y="2422525"/>
            <a:ext cx="2820143" cy="457200"/>
          </a:xfrm>
          <a:prstGeom prst="rect">
            <a:avLst/>
          </a:prstGeom>
          <a:solidFill>
            <a:schemeClr val="bg2">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defTabSz="930208" fontAlgn="base">
              <a:spcBef>
                <a:spcPct val="0"/>
              </a:spcBef>
              <a:spcAft>
                <a:spcPct val="0"/>
              </a:spcAft>
            </a:pPr>
            <a:r>
              <a:rPr lang="en-US" kern="0" dirty="0" err="1">
                <a:solidFill>
                  <a:srgbClr val="FFFFFF"/>
                </a:solidFill>
              </a:rPr>
              <a:t>eDiscovery</a:t>
            </a:r>
            <a:endParaRPr lang="en-US" kern="0" dirty="0">
              <a:solidFill>
                <a:srgbClr val="FFFFFF"/>
              </a:solidFill>
            </a:endParaRPr>
          </a:p>
        </p:txBody>
      </p:sp>
      <p:sp>
        <p:nvSpPr>
          <p:cNvPr id="14" name="Rectangle 13"/>
          <p:cNvSpPr/>
          <p:nvPr/>
        </p:nvSpPr>
        <p:spPr bwMode="auto">
          <a:xfrm>
            <a:off x="455612" y="2964394"/>
            <a:ext cx="2820144"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600" dirty="0">
                <a:solidFill>
                  <a:schemeClr val="tx2"/>
                </a:solidFill>
                <a:latin typeface="+mj-lt"/>
              </a:rPr>
              <a:t>Secondary mailbox </a:t>
            </a:r>
            <a:r>
              <a:rPr lang="en-US" sz="1600" dirty="0" smtClean="0">
                <a:solidFill>
                  <a:schemeClr val="tx2"/>
                </a:solidFill>
                <a:latin typeface="+mj-lt"/>
              </a:rPr>
              <a:t>with </a:t>
            </a:r>
            <a:r>
              <a:rPr lang="en-US" sz="1600" dirty="0">
                <a:solidFill>
                  <a:schemeClr val="tx2"/>
                </a:solidFill>
                <a:latin typeface="+mj-lt"/>
              </a:rPr>
              <a:t>separate quota</a:t>
            </a:r>
          </a:p>
          <a:p>
            <a:pPr marL="169863" indent="-169863" defTabSz="930235">
              <a:lnSpc>
                <a:spcPct val="90000"/>
              </a:lnSpc>
              <a:spcAft>
                <a:spcPts val="600"/>
              </a:spcAft>
              <a:buFont typeface="Arial" pitchFamily="34" charset="0"/>
              <a:buChar char="•"/>
            </a:pPr>
            <a:r>
              <a:rPr lang="en-US" sz="1600" dirty="0">
                <a:solidFill>
                  <a:schemeClr val="tx2"/>
                </a:solidFill>
                <a:latin typeface="+mj-lt"/>
              </a:rPr>
              <a:t>Managed through EAC </a:t>
            </a:r>
            <a:r>
              <a:rPr lang="en-US" sz="1600" dirty="0" smtClean="0">
                <a:solidFill>
                  <a:schemeClr val="tx2"/>
                </a:solidFill>
                <a:latin typeface="+mj-lt"/>
              </a:rPr>
              <a:t/>
            </a:r>
            <a:br>
              <a:rPr lang="en-US" sz="1600" dirty="0" smtClean="0">
                <a:solidFill>
                  <a:schemeClr val="tx2"/>
                </a:solidFill>
                <a:latin typeface="+mj-lt"/>
              </a:rPr>
            </a:br>
            <a:r>
              <a:rPr lang="en-US" sz="1600" dirty="0" smtClean="0">
                <a:solidFill>
                  <a:schemeClr val="tx2"/>
                </a:solidFill>
                <a:latin typeface="+mj-lt"/>
              </a:rPr>
              <a:t>or </a:t>
            </a:r>
            <a:r>
              <a:rPr lang="en-US" sz="1600" dirty="0">
                <a:solidFill>
                  <a:schemeClr val="tx2"/>
                </a:solidFill>
                <a:latin typeface="+mj-lt"/>
              </a:rPr>
              <a:t>PowerShell</a:t>
            </a:r>
          </a:p>
          <a:p>
            <a:pPr marL="169863" indent="-169863" defTabSz="930235">
              <a:lnSpc>
                <a:spcPct val="90000"/>
              </a:lnSpc>
              <a:spcAft>
                <a:spcPts val="600"/>
              </a:spcAft>
              <a:buFont typeface="Arial" pitchFamily="34" charset="0"/>
              <a:buChar char="•"/>
            </a:pPr>
            <a:r>
              <a:rPr lang="en-US" sz="1600" dirty="0">
                <a:solidFill>
                  <a:schemeClr val="tx2"/>
                </a:solidFill>
                <a:latin typeface="+mj-lt"/>
              </a:rPr>
              <a:t>Available on-premises, online, or through EOA</a:t>
            </a:r>
          </a:p>
        </p:txBody>
      </p:sp>
      <p:sp>
        <p:nvSpPr>
          <p:cNvPr id="15" name="Rectangle 14"/>
          <p:cNvSpPr/>
          <p:nvPr/>
        </p:nvSpPr>
        <p:spPr bwMode="auto">
          <a:xfrm>
            <a:off x="3357845" y="2964394"/>
            <a:ext cx="2820144"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600" dirty="0">
                <a:solidFill>
                  <a:schemeClr val="tx2"/>
                </a:solidFill>
                <a:latin typeface="+mj-lt"/>
              </a:rPr>
              <a:t>Automated and </a:t>
            </a:r>
            <a:r>
              <a:rPr lang="en-US" sz="1600" dirty="0" smtClean="0">
                <a:solidFill>
                  <a:schemeClr val="tx2"/>
                </a:solidFill>
                <a:latin typeface="+mj-lt"/>
              </a:rPr>
              <a:t/>
            </a:r>
            <a:br>
              <a:rPr lang="en-US" sz="1600" dirty="0" smtClean="0">
                <a:solidFill>
                  <a:schemeClr val="tx2"/>
                </a:solidFill>
                <a:latin typeface="+mj-lt"/>
              </a:rPr>
            </a:br>
            <a:r>
              <a:rPr lang="en-US" sz="1600" dirty="0" smtClean="0">
                <a:solidFill>
                  <a:schemeClr val="tx2"/>
                </a:solidFill>
                <a:latin typeface="+mj-lt"/>
              </a:rPr>
              <a:t>time-based </a:t>
            </a:r>
            <a:r>
              <a:rPr lang="en-US" sz="1600" dirty="0">
                <a:solidFill>
                  <a:schemeClr val="tx2"/>
                </a:solidFill>
                <a:latin typeface="+mj-lt"/>
              </a:rPr>
              <a:t>criteria</a:t>
            </a:r>
          </a:p>
          <a:p>
            <a:pPr marL="169863" indent="-169863" defTabSz="930235">
              <a:lnSpc>
                <a:spcPct val="90000"/>
              </a:lnSpc>
              <a:spcAft>
                <a:spcPts val="600"/>
              </a:spcAft>
              <a:buFont typeface="Arial" pitchFamily="34" charset="0"/>
              <a:buChar char="•"/>
            </a:pPr>
            <a:r>
              <a:rPr lang="en-US" sz="1600" dirty="0">
                <a:solidFill>
                  <a:schemeClr val="tx2"/>
                </a:solidFill>
                <a:latin typeface="+mj-lt"/>
              </a:rPr>
              <a:t>Set policies at item </a:t>
            </a:r>
            <a:r>
              <a:rPr lang="en-US" sz="1600" dirty="0" smtClean="0">
                <a:solidFill>
                  <a:schemeClr val="tx2"/>
                </a:solidFill>
                <a:latin typeface="+mj-lt"/>
              </a:rPr>
              <a:t/>
            </a:r>
            <a:br>
              <a:rPr lang="en-US" sz="1600" dirty="0" smtClean="0">
                <a:solidFill>
                  <a:schemeClr val="tx2"/>
                </a:solidFill>
                <a:latin typeface="+mj-lt"/>
              </a:rPr>
            </a:br>
            <a:r>
              <a:rPr lang="en-US" sz="1600" dirty="0" smtClean="0">
                <a:solidFill>
                  <a:schemeClr val="tx2"/>
                </a:solidFill>
                <a:latin typeface="+mj-lt"/>
              </a:rPr>
              <a:t>or </a:t>
            </a:r>
            <a:r>
              <a:rPr lang="en-US" sz="1600" dirty="0">
                <a:solidFill>
                  <a:schemeClr val="tx2"/>
                </a:solidFill>
                <a:latin typeface="+mj-lt"/>
              </a:rPr>
              <a:t>folder level</a:t>
            </a:r>
          </a:p>
          <a:p>
            <a:pPr marL="169863" indent="-169863" defTabSz="930235">
              <a:lnSpc>
                <a:spcPct val="90000"/>
              </a:lnSpc>
              <a:spcAft>
                <a:spcPts val="600"/>
              </a:spcAft>
              <a:buFont typeface="Arial" pitchFamily="34" charset="0"/>
              <a:buChar char="•"/>
            </a:pPr>
            <a:r>
              <a:rPr lang="en-US" sz="1600" dirty="0">
                <a:solidFill>
                  <a:schemeClr val="tx2"/>
                </a:solidFill>
                <a:latin typeface="+mj-lt"/>
              </a:rPr>
              <a:t>Expiration date </a:t>
            </a:r>
            <a:r>
              <a:rPr lang="en-US" sz="1600" dirty="0" smtClean="0">
                <a:solidFill>
                  <a:schemeClr val="tx2"/>
                </a:solidFill>
                <a:latin typeface="+mj-lt"/>
              </a:rPr>
              <a:t>shown </a:t>
            </a:r>
            <a:br>
              <a:rPr lang="en-US" sz="1600" dirty="0" smtClean="0">
                <a:solidFill>
                  <a:schemeClr val="tx2"/>
                </a:solidFill>
                <a:latin typeface="+mj-lt"/>
              </a:rPr>
            </a:br>
            <a:r>
              <a:rPr lang="en-US" sz="1600" dirty="0" smtClean="0">
                <a:solidFill>
                  <a:schemeClr val="tx2"/>
                </a:solidFill>
                <a:latin typeface="+mj-lt"/>
              </a:rPr>
              <a:t>in </a:t>
            </a:r>
            <a:r>
              <a:rPr lang="en-US" sz="1600" dirty="0">
                <a:solidFill>
                  <a:schemeClr val="tx2"/>
                </a:solidFill>
                <a:latin typeface="+mj-lt"/>
              </a:rPr>
              <a:t>email message</a:t>
            </a:r>
          </a:p>
          <a:p>
            <a:pPr marL="169863" indent="-169863" defTabSz="930235">
              <a:lnSpc>
                <a:spcPct val="90000"/>
              </a:lnSpc>
              <a:spcAft>
                <a:spcPts val="600"/>
              </a:spcAft>
              <a:buFont typeface="Arial" pitchFamily="34" charset="0"/>
              <a:buChar char="•"/>
            </a:pPr>
            <a:endParaRPr lang="en-US" sz="1600" dirty="0">
              <a:solidFill>
                <a:schemeClr val="tx2"/>
              </a:solidFill>
              <a:latin typeface="+mj-lt"/>
            </a:endParaRPr>
          </a:p>
        </p:txBody>
      </p:sp>
      <p:sp>
        <p:nvSpPr>
          <p:cNvPr id="16" name="Rectangle 15"/>
          <p:cNvSpPr/>
          <p:nvPr/>
        </p:nvSpPr>
        <p:spPr bwMode="auto">
          <a:xfrm>
            <a:off x="6260077" y="2964394"/>
            <a:ext cx="2820144"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600" dirty="0">
                <a:solidFill>
                  <a:schemeClr val="tx2"/>
                </a:solidFill>
                <a:latin typeface="+mj-lt"/>
              </a:rPr>
              <a:t>Capture deleted and edited email messages</a:t>
            </a:r>
          </a:p>
          <a:p>
            <a:pPr marL="169863" indent="-169863" defTabSz="930235">
              <a:lnSpc>
                <a:spcPct val="90000"/>
              </a:lnSpc>
              <a:spcAft>
                <a:spcPts val="600"/>
              </a:spcAft>
              <a:buFont typeface="Arial" pitchFamily="34" charset="0"/>
              <a:buChar char="•"/>
            </a:pPr>
            <a:r>
              <a:rPr lang="en-US" sz="1600" dirty="0" smtClean="0">
                <a:solidFill>
                  <a:schemeClr val="tx2"/>
                </a:solidFill>
                <a:latin typeface="+mj-lt"/>
              </a:rPr>
              <a:t>Time-based in-place hold </a:t>
            </a:r>
            <a:endParaRPr lang="en-US" sz="1600" dirty="0">
              <a:solidFill>
                <a:schemeClr val="tx2"/>
              </a:solidFill>
              <a:latin typeface="+mj-lt"/>
            </a:endParaRPr>
          </a:p>
          <a:p>
            <a:pPr marL="169863" indent="-169863" defTabSz="930235">
              <a:lnSpc>
                <a:spcPct val="90000"/>
              </a:lnSpc>
              <a:spcAft>
                <a:spcPts val="600"/>
              </a:spcAft>
              <a:buFont typeface="Arial" pitchFamily="34" charset="0"/>
              <a:buChar char="•"/>
            </a:pPr>
            <a:r>
              <a:rPr lang="en-US" sz="1600" dirty="0">
                <a:solidFill>
                  <a:schemeClr val="tx2"/>
                </a:solidFill>
                <a:latin typeface="+mj-lt"/>
              </a:rPr>
              <a:t>Granular </a:t>
            </a:r>
            <a:r>
              <a:rPr lang="en-US" sz="1600" dirty="0" smtClean="0">
                <a:solidFill>
                  <a:schemeClr val="tx2"/>
                </a:solidFill>
                <a:latin typeface="+mj-lt"/>
              </a:rPr>
              <a:t>query-based </a:t>
            </a:r>
            <a:br>
              <a:rPr lang="en-US" sz="1600" dirty="0" smtClean="0">
                <a:solidFill>
                  <a:schemeClr val="tx2"/>
                </a:solidFill>
                <a:latin typeface="+mj-lt"/>
              </a:rPr>
            </a:br>
            <a:r>
              <a:rPr lang="en-US" sz="1600" dirty="0" smtClean="0">
                <a:solidFill>
                  <a:schemeClr val="tx2"/>
                </a:solidFill>
                <a:latin typeface="+mj-lt"/>
              </a:rPr>
              <a:t>in-place </a:t>
            </a:r>
            <a:r>
              <a:rPr lang="en-US" sz="1600" dirty="0">
                <a:solidFill>
                  <a:schemeClr val="tx2"/>
                </a:solidFill>
                <a:latin typeface="+mj-lt"/>
              </a:rPr>
              <a:t>h</a:t>
            </a:r>
            <a:r>
              <a:rPr lang="en-US" sz="1600" dirty="0" smtClean="0">
                <a:solidFill>
                  <a:schemeClr val="tx2"/>
                </a:solidFill>
                <a:latin typeface="+mj-lt"/>
              </a:rPr>
              <a:t>old</a:t>
            </a:r>
            <a:endParaRPr lang="en-US" sz="1600" dirty="0">
              <a:solidFill>
                <a:schemeClr val="tx2"/>
              </a:solidFill>
              <a:latin typeface="+mj-lt"/>
            </a:endParaRPr>
          </a:p>
          <a:p>
            <a:pPr marL="169863" indent="-169863" defTabSz="930235">
              <a:lnSpc>
                <a:spcPct val="90000"/>
              </a:lnSpc>
              <a:spcAft>
                <a:spcPts val="600"/>
              </a:spcAft>
              <a:buFont typeface="Arial" pitchFamily="34" charset="0"/>
              <a:buChar char="•"/>
            </a:pPr>
            <a:r>
              <a:rPr lang="en-US" sz="1600" dirty="0">
                <a:solidFill>
                  <a:schemeClr val="tx2"/>
                </a:solidFill>
                <a:latin typeface="+mj-lt"/>
              </a:rPr>
              <a:t>Optional notification</a:t>
            </a:r>
          </a:p>
        </p:txBody>
      </p:sp>
      <p:sp>
        <p:nvSpPr>
          <p:cNvPr id="17" name="Rectangle 16"/>
          <p:cNvSpPr/>
          <p:nvPr/>
        </p:nvSpPr>
        <p:spPr bwMode="auto">
          <a:xfrm>
            <a:off x="9162310" y="2964394"/>
            <a:ext cx="2820144" cy="2139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69863" indent="-169863" defTabSz="930235">
              <a:lnSpc>
                <a:spcPct val="90000"/>
              </a:lnSpc>
              <a:spcAft>
                <a:spcPts val="600"/>
              </a:spcAft>
              <a:buFont typeface="Arial" pitchFamily="34" charset="0"/>
              <a:buChar char="•"/>
            </a:pPr>
            <a:r>
              <a:rPr lang="en-US" sz="1600" dirty="0">
                <a:solidFill>
                  <a:schemeClr val="tx2"/>
                </a:solidFill>
                <a:latin typeface="+mj-lt"/>
              </a:rPr>
              <a:t>Web-based </a:t>
            </a:r>
            <a:r>
              <a:rPr lang="en-US" sz="1600" dirty="0" err="1">
                <a:solidFill>
                  <a:schemeClr val="tx2"/>
                </a:solidFill>
                <a:latin typeface="+mj-lt"/>
              </a:rPr>
              <a:t>eDiscovery</a:t>
            </a:r>
            <a:r>
              <a:rPr lang="en-US" sz="1600" dirty="0">
                <a:solidFill>
                  <a:schemeClr val="tx2"/>
                </a:solidFill>
                <a:latin typeface="+mj-lt"/>
              </a:rPr>
              <a:t> Center and multi-mailbox search</a:t>
            </a:r>
          </a:p>
          <a:p>
            <a:pPr marL="169863" indent="-169863" defTabSz="930235">
              <a:lnSpc>
                <a:spcPct val="90000"/>
              </a:lnSpc>
              <a:spcAft>
                <a:spcPts val="600"/>
              </a:spcAft>
              <a:buFont typeface="Arial" pitchFamily="34" charset="0"/>
              <a:buChar char="•"/>
            </a:pPr>
            <a:r>
              <a:rPr lang="en-US" sz="1600" dirty="0">
                <a:solidFill>
                  <a:schemeClr val="tx2"/>
                </a:solidFill>
                <a:latin typeface="+mj-lt"/>
              </a:rPr>
              <a:t>Search primary, </a:t>
            </a:r>
            <a:r>
              <a:rPr lang="en-US" sz="1600" dirty="0" smtClean="0">
                <a:solidFill>
                  <a:schemeClr val="tx2"/>
                </a:solidFill>
                <a:latin typeface="+mj-lt"/>
              </a:rPr>
              <a:t>in-place archive</a:t>
            </a:r>
            <a:r>
              <a:rPr lang="en-US" sz="1600" dirty="0">
                <a:solidFill>
                  <a:schemeClr val="tx2"/>
                </a:solidFill>
                <a:latin typeface="+mj-lt"/>
              </a:rPr>
              <a:t>, and recoverable items</a:t>
            </a:r>
          </a:p>
          <a:p>
            <a:pPr marL="169863" indent="-169863" defTabSz="930235">
              <a:lnSpc>
                <a:spcPct val="90000"/>
              </a:lnSpc>
              <a:spcAft>
                <a:spcPts val="600"/>
              </a:spcAft>
              <a:buFont typeface="Arial" pitchFamily="34" charset="0"/>
              <a:buChar char="•"/>
            </a:pPr>
            <a:r>
              <a:rPr lang="en-US" sz="1600" dirty="0">
                <a:solidFill>
                  <a:schemeClr val="tx2"/>
                </a:solidFill>
                <a:latin typeface="+mj-lt"/>
              </a:rPr>
              <a:t>Delegate through roles-based administration</a:t>
            </a:r>
          </a:p>
          <a:p>
            <a:pPr marL="169863" indent="-169863" defTabSz="930235">
              <a:lnSpc>
                <a:spcPct val="90000"/>
              </a:lnSpc>
              <a:spcAft>
                <a:spcPts val="600"/>
              </a:spcAft>
              <a:buFont typeface="Arial" pitchFamily="34" charset="0"/>
              <a:buChar char="•"/>
            </a:pPr>
            <a:r>
              <a:rPr lang="en-US" sz="1600" dirty="0">
                <a:solidFill>
                  <a:schemeClr val="tx2"/>
                </a:solidFill>
                <a:latin typeface="+mj-lt"/>
              </a:rPr>
              <a:t>De-duplication after discovery</a:t>
            </a:r>
          </a:p>
          <a:p>
            <a:pPr marL="169863" indent="-169863" defTabSz="930235">
              <a:lnSpc>
                <a:spcPct val="90000"/>
              </a:lnSpc>
              <a:spcAft>
                <a:spcPts val="600"/>
              </a:spcAft>
              <a:buFont typeface="Arial" pitchFamily="34" charset="0"/>
              <a:buChar char="•"/>
            </a:pPr>
            <a:r>
              <a:rPr lang="en-US" sz="1600" dirty="0">
                <a:solidFill>
                  <a:schemeClr val="tx2"/>
                </a:solidFill>
                <a:latin typeface="+mj-lt"/>
              </a:rPr>
              <a:t>Auditing to ensure controls </a:t>
            </a:r>
            <a:br>
              <a:rPr lang="en-US" sz="1600" dirty="0">
                <a:solidFill>
                  <a:schemeClr val="tx2"/>
                </a:solidFill>
                <a:latin typeface="+mj-lt"/>
              </a:rPr>
            </a:br>
            <a:r>
              <a:rPr lang="en-US" sz="1600" dirty="0">
                <a:solidFill>
                  <a:schemeClr val="tx2"/>
                </a:solidFill>
                <a:latin typeface="+mj-lt"/>
              </a:rPr>
              <a:t>are met</a:t>
            </a:r>
          </a:p>
          <a:p>
            <a:pPr marL="169863" indent="-169863" defTabSz="930235">
              <a:lnSpc>
                <a:spcPct val="90000"/>
              </a:lnSpc>
              <a:spcAft>
                <a:spcPts val="600"/>
              </a:spcAft>
              <a:buFont typeface="Arial" pitchFamily="34" charset="0"/>
              <a:buChar char="•"/>
            </a:pPr>
            <a:endParaRPr lang="en-US" sz="1600" dirty="0">
              <a:solidFill>
                <a:schemeClr val="tx2"/>
              </a:solidFill>
              <a:latin typeface="+mj-lt"/>
            </a:endParaRPr>
          </a:p>
        </p:txBody>
      </p:sp>
      <p:grpSp>
        <p:nvGrpSpPr>
          <p:cNvPr id="25" name="Group 24"/>
          <p:cNvGrpSpPr/>
          <p:nvPr/>
        </p:nvGrpSpPr>
        <p:grpSpPr>
          <a:xfrm>
            <a:off x="9162308" y="1898650"/>
            <a:ext cx="2820142" cy="457200"/>
            <a:chOff x="9162308" y="1898650"/>
            <a:chExt cx="2820142" cy="457200"/>
          </a:xfrm>
        </p:grpSpPr>
        <p:sp>
          <p:nvSpPr>
            <p:cNvPr id="9" name="Rectangle 8"/>
            <p:cNvSpPr/>
            <p:nvPr/>
          </p:nvSpPr>
          <p:spPr bwMode="auto">
            <a:xfrm>
              <a:off x="9162308" y="1898650"/>
              <a:ext cx="2820142" cy="457200"/>
            </a:xfrm>
            <a:prstGeom prst="rect">
              <a:avLst/>
            </a:prstGeom>
            <a:solidFill>
              <a:schemeClr val="bg2">
                <a:lumMod val="75000"/>
                <a:lumOff val="25000"/>
              </a:schemeClr>
            </a:solidFill>
            <a:ln w="25400" cap="flat" cmpd="sng" algn="ctr">
              <a:noFill/>
              <a:prstDash val="solid"/>
            </a:ln>
            <a:effectLst/>
          </p:spPr>
          <p:txBody>
            <a:bodyPr lIns="548640" tIns="0" rIns="0" bIns="0" rtlCol="0" anchor="ctr"/>
            <a:lstStyle/>
            <a:p>
              <a:r>
                <a:rPr lang="en-US" sz="2000" dirty="0" smtClean="0">
                  <a:solidFill>
                    <a:schemeClr val="tx2"/>
                  </a:solidFill>
                  <a:cs typeface="Segoe UI" pitchFamily="34" charset="0"/>
                </a:rPr>
                <a:t>Search</a:t>
              </a:r>
              <a:endParaRPr lang="en-US" sz="2000" dirty="0">
                <a:solidFill>
                  <a:schemeClr val="tx2"/>
                </a:solidFill>
                <a:cs typeface="Segoe UI" pitchFamily="34" charset="0"/>
              </a:endParaRPr>
            </a:p>
          </p:txBody>
        </p:sp>
        <p:sp>
          <p:nvSpPr>
            <p:cNvPr id="18" name="Freeform 13"/>
            <p:cNvSpPr>
              <a:spLocks noChangeAspect="1" noEditPoints="1"/>
            </p:cNvSpPr>
            <p:nvPr/>
          </p:nvSpPr>
          <p:spPr bwMode="auto">
            <a:xfrm>
              <a:off x="9307353" y="2006691"/>
              <a:ext cx="239078" cy="236723"/>
            </a:xfrm>
            <a:custGeom>
              <a:avLst/>
              <a:gdLst>
                <a:gd name="T0" fmla="*/ 294 w 302"/>
                <a:gd name="T1" fmla="*/ 294 h 300"/>
                <a:gd name="T2" fmla="*/ 279 w 302"/>
                <a:gd name="T3" fmla="*/ 300 h 300"/>
                <a:gd name="T4" fmla="*/ 264 w 302"/>
                <a:gd name="T5" fmla="*/ 294 h 300"/>
                <a:gd name="T6" fmla="*/ 164 w 302"/>
                <a:gd name="T7" fmla="*/ 194 h 300"/>
                <a:gd name="T8" fmla="*/ 181 w 302"/>
                <a:gd name="T9" fmla="*/ 181 h 300"/>
                <a:gd name="T10" fmla="*/ 194 w 302"/>
                <a:gd name="T11" fmla="*/ 164 h 300"/>
                <a:gd name="T12" fmla="*/ 294 w 302"/>
                <a:gd name="T13" fmla="*/ 264 h 300"/>
                <a:gd name="T14" fmla="*/ 294 w 302"/>
                <a:gd name="T15" fmla="*/ 294 h 300"/>
                <a:gd name="T16" fmla="*/ 207 w 302"/>
                <a:gd name="T17" fmla="*/ 104 h 300"/>
                <a:gd name="T18" fmla="*/ 177 w 302"/>
                <a:gd name="T19" fmla="*/ 30 h 300"/>
                <a:gd name="T20" fmla="*/ 103 w 302"/>
                <a:gd name="T21" fmla="*/ 0 h 300"/>
                <a:gd name="T22" fmla="*/ 30 w 302"/>
                <a:gd name="T23" fmla="*/ 30 h 300"/>
                <a:gd name="T24" fmla="*/ 0 w 302"/>
                <a:gd name="T25" fmla="*/ 104 h 300"/>
                <a:gd name="T26" fmla="*/ 30 w 302"/>
                <a:gd name="T27" fmla="*/ 177 h 300"/>
                <a:gd name="T28" fmla="*/ 103 w 302"/>
                <a:gd name="T29" fmla="*/ 207 h 300"/>
                <a:gd name="T30" fmla="*/ 177 w 302"/>
                <a:gd name="T31" fmla="*/ 177 h 300"/>
                <a:gd name="T32" fmla="*/ 207 w 302"/>
                <a:gd name="T33" fmla="*/ 104 h 300"/>
                <a:gd name="T34" fmla="*/ 161 w 302"/>
                <a:gd name="T35" fmla="*/ 46 h 300"/>
                <a:gd name="T36" fmla="*/ 185 w 302"/>
                <a:gd name="T37" fmla="*/ 104 h 300"/>
                <a:gd name="T38" fmla="*/ 161 w 302"/>
                <a:gd name="T39" fmla="*/ 161 h 300"/>
                <a:gd name="T40" fmla="*/ 103 w 302"/>
                <a:gd name="T41" fmla="*/ 185 h 300"/>
                <a:gd name="T42" fmla="*/ 46 w 302"/>
                <a:gd name="T43" fmla="*/ 161 h 300"/>
                <a:gd name="T44" fmla="*/ 22 w 302"/>
                <a:gd name="T45" fmla="*/ 104 h 300"/>
                <a:gd name="T46" fmla="*/ 46 w 302"/>
                <a:gd name="T47" fmla="*/ 46 h 300"/>
                <a:gd name="T48" fmla="*/ 103 w 302"/>
                <a:gd name="T49" fmla="*/ 22 h 300"/>
                <a:gd name="T50" fmla="*/ 161 w 302"/>
                <a:gd name="T51" fmla="*/ 46 h 300"/>
                <a:gd name="T52" fmla="*/ 110 w 302"/>
                <a:gd name="T53" fmla="*/ 43 h 300"/>
                <a:gd name="T54" fmla="*/ 107 w 302"/>
                <a:gd name="T55" fmla="*/ 40 h 300"/>
                <a:gd name="T56" fmla="*/ 40 w 302"/>
                <a:gd name="T57" fmla="*/ 107 h 300"/>
                <a:gd name="T58" fmla="*/ 43 w 302"/>
                <a:gd name="T59" fmla="*/ 110 h 300"/>
                <a:gd name="T60" fmla="*/ 46 w 302"/>
                <a:gd name="T61" fmla="*/ 107 h 300"/>
                <a:gd name="T62" fmla="*/ 64 w 302"/>
                <a:gd name="T63" fmla="*/ 64 h 300"/>
                <a:gd name="T64" fmla="*/ 107 w 302"/>
                <a:gd name="T65" fmla="*/ 46 h 300"/>
                <a:gd name="T66" fmla="*/ 110 w 302"/>
                <a:gd name="T67" fmla="*/ 4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2" h="300">
                  <a:moveTo>
                    <a:pt x="294" y="294"/>
                  </a:moveTo>
                  <a:cubicBezTo>
                    <a:pt x="290" y="298"/>
                    <a:pt x="284" y="300"/>
                    <a:pt x="279" y="300"/>
                  </a:cubicBezTo>
                  <a:cubicBezTo>
                    <a:pt x="273" y="300"/>
                    <a:pt x="268" y="298"/>
                    <a:pt x="264" y="294"/>
                  </a:cubicBezTo>
                  <a:cubicBezTo>
                    <a:pt x="264" y="294"/>
                    <a:pt x="184" y="213"/>
                    <a:pt x="164" y="194"/>
                  </a:cubicBezTo>
                  <a:cubicBezTo>
                    <a:pt x="170" y="190"/>
                    <a:pt x="176" y="186"/>
                    <a:pt x="181" y="181"/>
                  </a:cubicBezTo>
                  <a:cubicBezTo>
                    <a:pt x="186" y="176"/>
                    <a:pt x="190" y="170"/>
                    <a:pt x="194" y="164"/>
                  </a:cubicBezTo>
                  <a:cubicBezTo>
                    <a:pt x="294" y="264"/>
                    <a:pt x="294" y="264"/>
                    <a:pt x="294" y="264"/>
                  </a:cubicBezTo>
                  <a:cubicBezTo>
                    <a:pt x="302" y="272"/>
                    <a:pt x="302" y="286"/>
                    <a:pt x="294" y="294"/>
                  </a:cubicBezTo>
                  <a:close/>
                  <a:moveTo>
                    <a:pt x="207" y="104"/>
                  </a:moveTo>
                  <a:cubicBezTo>
                    <a:pt x="207" y="75"/>
                    <a:pt x="195" y="49"/>
                    <a:pt x="177" y="30"/>
                  </a:cubicBezTo>
                  <a:cubicBezTo>
                    <a:pt x="158" y="12"/>
                    <a:pt x="132" y="0"/>
                    <a:pt x="103" y="0"/>
                  </a:cubicBezTo>
                  <a:cubicBezTo>
                    <a:pt x="75" y="0"/>
                    <a:pt x="49" y="12"/>
                    <a:pt x="30" y="30"/>
                  </a:cubicBezTo>
                  <a:cubicBezTo>
                    <a:pt x="12" y="49"/>
                    <a:pt x="0" y="75"/>
                    <a:pt x="0" y="104"/>
                  </a:cubicBezTo>
                  <a:cubicBezTo>
                    <a:pt x="0" y="132"/>
                    <a:pt x="12" y="158"/>
                    <a:pt x="30" y="177"/>
                  </a:cubicBezTo>
                  <a:cubicBezTo>
                    <a:pt x="49" y="195"/>
                    <a:pt x="75" y="207"/>
                    <a:pt x="103" y="207"/>
                  </a:cubicBezTo>
                  <a:cubicBezTo>
                    <a:pt x="132" y="207"/>
                    <a:pt x="158" y="195"/>
                    <a:pt x="177" y="177"/>
                  </a:cubicBezTo>
                  <a:cubicBezTo>
                    <a:pt x="195" y="158"/>
                    <a:pt x="207" y="132"/>
                    <a:pt x="207" y="104"/>
                  </a:cubicBezTo>
                  <a:close/>
                  <a:moveTo>
                    <a:pt x="161" y="46"/>
                  </a:moveTo>
                  <a:cubicBezTo>
                    <a:pt x="176" y="60"/>
                    <a:pt x="185" y="81"/>
                    <a:pt x="185" y="104"/>
                  </a:cubicBezTo>
                  <a:cubicBezTo>
                    <a:pt x="185" y="126"/>
                    <a:pt x="176" y="147"/>
                    <a:pt x="161" y="161"/>
                  </a:cubicBezTo>
                  <a:cubicBezTo>
                    <a:pt x="147" y="176"/>
                    <a:pt x="126" y="185"/>
                    <a:pt x="103" y="185"/>
                  </a:cubicBezTo>
                  <a:cubicBezTo>
                    <a:pt x="81" y="185"/>
                    <a:pt x="60" y="176"/>
                    <a:pt x="46" y="161"/>
                  </a:cubicBezTo>
                  <a:cubicBezTo>
                    <a:pt x="31" y="147"/>
                    <a:pt x="22" y="126"/>
                    <a:pt x="22" y="104"/>
                  </a:cubicBezTo>
                  <a:cubicBezTo>
                    <a:pt x="22" y="81"/>
                    <a:pt x="31" y="60"/>
                    <a:pt x="46" y="46"/>
                  </a:cubicBezTo>
                  <a:cubicBezTo>
                    <a:pt x="60" y="31"/>
                    <a:pt x="81" y="22"/>
                    <a:pt x="103" y="22"/>
                  </a:cubicBezTo>
                  <a:cubicBezTo>
                    <a:pt x="126" y="22"/>
                    <a:pt x="147" y="31"/>
                    <a:pt x="161" y="46"/>
                  </a:cubicBezTo>
                  <a:close/>
                  <a:moveTo>
                    <a:pt x="110" y="43"/>
                  </a:moveTo>
                  <a:cubicBezTo>
                    <a:pt x="110" y="41"/>
                    <a:pt x="108" y="40"/>
                    <a:pt x="107" y="40"/>
                  </a:cubicBezTo>
                  <a:cubicBezTo>
                    <a:pt x="70" y="40"/>
                    <a:pt x="40" y="70"/>
                    <a:pt x="40" y="107"/>
                  </a:cubicBezTo>
                  <a:cubicBezTo>
                    <a:pt x="40" y="108"/>
                    <a:pt x="41" y="110"/>
                    <a:pt x="43" y="110"/>
                  </a:cubicBezTo>
                  <a:cubicBezTo>
                    <a:pt x="45" y="110"/>
                    <a:pt x="46" y="108"/>
                    <a:pt x="46" y="107"/>
                  </a:cubicBezTo>
                  <a:cubicBezTo>
                    <a:pt x="46" y="90"/>
                    <a:pt x="53" y="75"/>
                    <a:pt x="64" y="64"/>
                  </a:cubicBezTo>
                  <a:cubicBezTo>
                    <a:pt x="75" y="53"/>
                    <a:pt x="90" y="46"/>
                    <a:pt x="107" y="46"/>
                  </a:cubicBezTo>
                  <a:cubicBezTo>
                    <a:pt x="108" y="46"/>
                    <a:pt x="110" y="45"/>
                    <a:pt x="110" y="43"/>
                  </a:cubicBezTo>
                  <a:close/>
                </a:path>
              </a:pathLst>
            </a:custGeom>
            <a:solidFill>
              <a:schemeClr val="tx2"/>
            </a:solidFill>
            <a:ln>
              <a:noFill/>
            </a:ln>
            <a:extLst/>
          </p:spPr>
          <p:txBody>
            <a:bodyPr vert="horz" wrap="square" lIns="121618" tIns="60809" rIns="121618" bIns="60809" numCol="1" anchor="t" anchorCtr="0" compatLnSpc="1">
              <a:prstTxWarp prst="textNoShape">
                <a:avLst/>
              </a:prstTxWarp>
            </a:bodyPr>
            <a:lstStyle/>
            <a:p>
              <a:pPr defTabSz="1240494"/>
              <a:endParaRPr lang="en-US" sz="2400">
                <a:solidFill>
                  <a:schemeClr val="tx2"/>
                </a:solidFill>
              </a:endParaRPr>
            </a:p>
          </p:txBody>
        </p:sp>
      </p:grpSp>
      <p:grpSp>
        <p:nvGrpSpPr>
          <p:cNvPr id="24" name="Group 23"/>
          <p:cNvGrpSpPr/>
          <p:nvPr/>
        </p:nvGrpSpPr>
        <p:grpSpPr>
          <a:xfrm>
            <a:off x="455612" y="1898650"/>
            <a:ext cx="8624607" cy="457200"/>
            <a:chOff x="455612" y="1898650"/>
            <a:chExt cx="8624607" cy="457200"/>
          </a:xfrm>
        </p:grpSpPr>
        <p:sp>
          <p:nvSpPr>
            <p:cNvPr id="3" name="Rectangle 2"/>
            <p:cNvSpPr/>
            <p:nvPr/>
          </p:nvSpPr>
          <p:spPr bwMode="auto">
            <a:xfrm>
              <a:off x="455612" y="1898650"/>
              <a:ext cx="8624607" cy="457200"/>
            </a:xfrm>
            <a:prstGeom prst="rect">
              <a:avLst/>
            </a:prstGeom>
            <a:solidFill>
              <a:schemeClr val="accent1"/>
            </a:solidFill>
            <a:ln w="25400" cap="flat" cmpd="sng" algn="ctr">
              <a:noFill/>
              <a:prstDash val="solid"/>
            </a:ln>
            <a:effectLst/>
          </p:spPr>
          <p:txBody>
            <a:bodyPr lIns="548640" tIns="0" rIns="0" bIns="0" rtlCol="0" anchor="ctr"/>
            <a:lstStyle/>
            <a:p>
              <a:r>
                <a:rPr lang="en-US" sz="2000" dirty="0" smtClean="0">
                  <a:solidFill>
                    <a:schemeClr val="tx2"/>
                  </a:solidFill>
                  <a:cs typeface="Segoe UI" pitchFamily="34" charset="0"/>
                </a:rPr>
                <a:t>Preserve</a:t>
              </a:r>
              <a:endParaRPr lang="en-US" sz="2000" dirty="0">
                <a:solidFill>
                  <a:schemeClr val="tx2"/>
                </a:solidFill>
                <a:cs typeface="Segoe UI" pitchFamily="34" charset="0"/>
              </a:endParaRPr>
            </a:p>
          </p:txBody>
        </p:sp>
        <p:pic>
          <p:nvPicPr>
            <p:cNvPr id="19" name="Picture 6" descr="W:\Open Engagements\Productivity\MS-Unified Communications\#1601 BizProd MOD Team Core Content Work\New Iconography\Words\Draft\TechWords 6-19 Drop\Folde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30" t="21391" r="15371" b="16642"/>
            <a:stretch/>
          </p:blipFill>
          <p:spPr bwMode="auto">
            <a:xfrm>
              <a:off x="576033" y="2012796"/>
              <a:ext cx="292559" cy="228906"/>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924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4" grpId="0"/>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US" dirty="0"/>
              <a:t>Anti-spam/anti-virus</a:t>
            </a:r>
          </a:p>
        </p:txBody>
      </p:sp>
      <p:sp>
        <p:nvSpPr>
          <p:cNvPr id="3" name="Content Placeholder 2"/>
          <p:cNvSpPr>
            <a:spLocks noGrp="1"/>
          </p:cNvSpPr>
          <p:nvPr>
            <p:ph type="body" sz="quarter" idx="4294967295"/>
          </p:nvPr>
        </p:nvSpPr>
        <p:spPr>
          <a:xfrm>
            <a:off x="2055812" y="1439863"/>
            <a:ext cx="10106025" cy="1600200"/>
          </a:xfrm>
        </p:spPr>
        <p:txBody>
          <a:bodyPr lIns="182880" tIns="0" rIns="0" bIns="0" anchor="ctr">
            <a:noAutofit/>
          </a:bodyPr>
          <a:lstStyle/>
          <a:p>
            <a:pPr marL="0" indent="0">
              <a:spcBef>
                <a:spcPts val="0"/>
              </a:spcBef>
              <a:spcAft>
                <a:spcPts val="1200"/>
              </a:spcAft>
              <a:buNone/>
            </a:pPr>
            <a:r>
              <a:rPr lang="en-US" sz="3200" dirty="0">
                <a:solidFill>
                  <a:schemeClr val="tx2"/>
                </a:solidFill>
              </a:rPr>
              <a:t>Comprehensive protection</a:t>
            </a:r>
          </a:p>
          <a:p>
            <a:pPr marL="342900" lvl="1" indent="-171450">
              <a:spcBef>
                <a:spcPts val="0"/>
              </a:spcBef>
              <a:spcAft>
                <a:spcPts val="600"/>
              </a:spcAft>
            </a:pPr>
            <a:r>
              <a:rPr lang="en-US" sz="1600" dirty="0">
                <a:solidFill>
                  <a:schemeClr val="tx2"/>
                </a:solidFill>
              </a:rPr>
              <a:t>Multi-engine antimalware protects against 100% of known viruses</a:t>
            </a:r>
          </a:p>
          <a:p>
            <a:pPr marL="342900" lvl="1" indent="-171450">
              <a:spcBef>
                <a:spcPts val="0"/>
              </a:spcBef>
              <a:spcAft>
                <a:spcPts val="600"/>
              </a:spcAft>
            </a:pPr>
            <a:r>
              <a:rPr lang="en-US" sz="1600" dirty="0">
                <a:solidFill>
                  <a:schemeClr val="tx2"/>
                </a:solidFill>
              </a:rPr>
              <a:t>Continuously updated anti-spam protection captures 98%+ of all inbound spam</a:t>
            </a:r>
          </a:p>
          <a:p>
            <a:pPr marL="342900" lvl="1" indent="-171450">
              <a:spcBef>
                <a:spcPts val="0"/>
              </a:spcBef>
              <a:spcAft>
                <a:spcPts val="600"/>
              </a:spcAft>
            </a:pPr>
            <a:r>
              <a:rPr lang="en-US" sz="1600" dirty="0">
                <a:solidFill>
                  <a:schemeClr val="tx2"/>
                </a:solidFill>
              </a:rPr>
              <a:t>Advanced fingerprinting technologies that identify and stop new spam and phishing vectors in real time</a:t>
            </a:r>
          </a:p>
        </p:txBody>
      </p:sp>
      <p:grpSp>
        <p:nvGrpSpPr>
          <p:cNvPr id="19" name="Group 18"/>
          <p:cNvGrpSpPr/>
          <p:nvPr/>
        </p:nvGrpSpPr>
        <p:grpSpPr>
          <a:xfrm>
            <a:off x="455614" y="1439863"/>
            <a:ext cx="1600200" cy="1600200"/>
            <a:chOff x="455613" y="1897063"/>
            <a:chExt cx="1600200" cy="1600200"/>
          </a:xfrm>
        </p:grpSpPr>
        <p:sp>
          <p:nvSpPr>
            <p:cNvPr id="4" name="Rectangle 3"/>
            <p:cNvSpPr/>
            <p:nvPr/>
          </p:nvSpPr>
          <p:spPr bwMode="auto">
            <a:xfrm>
              <a:off x="455613" y="1897063"/>
              <a:ext cx="1600200" cy="16002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32472" fontAlgn="base">
                <a:spcBef>
                  <a:spcPct val="0"/>
                </a:spcBef>
                <a:spcAft>
                  <a:spcPct val="0"/>
                </a:spcAft>
              </a:pPr>
              <a:endParaRPr lang="en-US"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2" name="Picture 3" descr="C:\Users\hannahr\Dropbox\MOD Servers Metro Icon Library\victor melniciuc\PNGs\Tech_Words\TechWords_06-13-12-Securit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761" y="1983499"/>
              <a:ext cx="1427905" cy="1427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455614" y="5112008"/>
            <a:ext cx="1600200" cy="1600200"/>
            <a:chOff x="455613" y="5112009"/>
            <a:chExt cx="1600200" cy="1600200"/>
          </a:xfrm>
        </p:grpSpPr>
        <p:sp>
          <p:nvSpPr>
            <p:cNvPr id="16" name="Rectangle 15"/>
            <p:cNvSpPr/>
            <p:nvPr/>
          </p:nvSpPr>
          <p:spPr bwMode="auto">
            <a:xfrm>
              <a:off x="455613" y="5112009"/>
              <a:ext cx="1600200" cy="16002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32472" fontAlgn="base">
                <a:spcBef>
                  <a:spcPct val="0"/>
                </a:spcBef>
                <a:spcAft>
                  <a:spcPct val="0"/>
                </a:spcAft>
              </a:pPr>
              <a:endParaRPr lang="en-US"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4" name="Picture 4" descr="W:\Open Engagements\Productivity\MS-Unified Communications\#1601 BizProd MOD Team Core Content Work\New Iconography\Words\Draft\061312_Word_Icons\Tools_061312_white-04.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2651" y="5389047"/>
              <a:ext cx="1046124" cy="104612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7" name="Content Placeholder 2"/>
          <p:cNvSpPr txBox="1">
            <a:spLocks/>
          </p:cNvSpPr>
          <p:nvPr/>
        </p:nvSpPr>
        <p:spPr>
          <a:xfrm>
            <a:off x="2055812" y="3275936"/>
            <a:ext cx="10106025" cy="1600200"/>
          </a:xfrm>
          <a:prstGeom prst="rect">
            <a:avLst/>
          </a:prstGeom>
        </p:spPr>
        <p:txBody>
          <a:bodyPr vert="horz" wrap="square" lIns="182880" tIns="0" rIns="0" bIns="0" rtlCol="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3200" dirty="0">
                <a:solidFill>
                  <a:schemeClr val="tx2"/>
                </a:solidFill>
              </a:rPr>
              <a:t>Easy to use</a:t>
            </a:r>
          </a:p>
          <a:p>
            <a:pPr marL="342900" lvl="1" indent="-171450">
              <a:spcBef>
                <a:spcPts val="0"/>
              </a:spcBef>
              <a:spcAft>
                <a:spcPts val="600"/>
              </a:spcAft>
            </a:pPr>
            <a:r>
              <a:rPr lang="en-US" sz="1600" dirty="0">
                <a:solidFill>
                  <a:schemeClr val="tx2"/>
                </a:solidFill>
              </a:rPr>
              <a:t>Preconfigured for ease of use</a:t>
            </a:r>
          </a:p>
          <a:p>
            <a:pPr marL="342900" lvl="1" indent="-171450">
              <a:spcBef>
                <a:spcPts val="0"/>
              </a:spcBef>
              <a:spcAft>
                <a:spcPts val="600"/>
              </a:spcAft>
            </a:pPr>
            <a:r>
              <a:rPr lang="en-US" sz="1600" dirty="0">
                <a:solidFill>
                  <a:schemeClr val="tx2"/>
                </a:solidFill>
              </a:rPr>
              <a:t>Integrated administration console</a:t>
            </a:r>
          </a:p>
        </p:txBody>
      </p:sp>
      <p:sp>
        <p:nvSpPr>
          <p:cNvPr id="18" name="Content Placeholder 2"/>
          <p:cNvSpPr txBox="1">
            <a:spLocks/>
          </p:cNvSpPr>
          <p:nvPr/>
        </p:nvSpPr>
        <p:spPr>
          <a:xfrm>
            <a:off x="2055812" y="5112008"/>
            <a:ext cx="10106025" cy="1600201"/>
          </a:xfrm>
          <a:prstGeom prst="rect">
            <a:avLst/>
          </a:prstGeom>
        </p:spPr>
        <p:txBody>
          <a:bodyPr vert="horz" wrap="square" lIns="182880" tIns="0" rIns="0" bIns="0" rtlCol="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3200" dirty="0">
                <a:solidFill>
                  <a:schemeClr val="tx2"/>
                </a:solidFill>
              </a:rPr>
              <a:t>Granular control</a:t>
            </a:r>
          </a:p>
          <a:p>
            <a:pPr marL="342900" lvl="1" indent="-171450">
              <a:spcBef>
                <a:spcPts val="0"/>
              </a:spcBef>
              <a:spcAft>
                <a:spcPts val="600"/>
              </a:spcAft>
            </a:pPr>
            <a:r>
              <a:rPr lang="en-US" sz="1600" dirty="0">
                <a:solidFill>
                  <a:schemeClr val="tx2"/>
                </a:solidFill>
              </a:rPr>
              <a:t>Mark all bulk messages as spam</a:t>
            </a:r>
          </a:p>
          <a:p>
            <a:pPr marL="342900" lvl="1" indent="-171450">
              <a:spcBef>
                <a:spcPts val="0"/>
              </a:spcBef>
              <a:spcAft>
                <a:spcPts val="600"/>
              </a:spcAft>
            </a:pPr>
            <a:r>
              <a:rPr lang="en-US" sz="1600" dirty="0">
                <a:solidFill>
                  <a:schemeClr val="tx2"/>
                </a:solidFill>
              </a:rPr>
              <a:t>Block unwanted email based on language or geographic origin</a:t>
            </a:r>
          </a:p>
        </p:txBody>
      </p:sp>
      <p:grpSp>
        <p:nvGrpSpPr>
          <p:cNvPr id="5" name="Group 4"/>
          <p:cNvGrpSpPr/>
          <p:nvPr/>
        </p:nvGrpSpPr>
        <p:grpSpPr>
          <a:xfrm>
            <a:off x="455614" y="3275936"/>
            <a:ext cx="1600200" cy="1600200"/>
            <a:chOff x="455614" y="3275936"/>
            <a:chExt cx="1600200" cy="1600200"/>
          </a:xfrm>
        </p:grpSpPr>
        <p:sp>
          <p:nvSpPr>
            <p:cNvPr id="15" name="Rectangle 14"/>
            <p:cNvSpPr/>
            <p:nvPr/>
          </p:nvSpPr>
          <p:spPr bwMode="auto">
            <a:xfrm>
              <a:off x="455614" y="3275936"/>
              <a:ext cx="1600200" cy="16002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32472" fontAlgn="base">
                <a:spcBef>
                  <a:spcPct val="0"/>
                </a:spcBef>
                <a:spcAft>
                  <a:spcPct val="0"/>
                </a:spcAft>
              </a:pPr>
              <a:endParaRPr lang="en-US"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0" name="Freeform 86"/>
            <p:cNvSpPr>
              <a:spLocks noEditPoints="1"/>
            </p:cNvSpPr>
            <p:nvPr/>
          </p:nvSpPr>
          <p:spPr bwMode="black">
            <a:xfrm>
              <a:off x="627172" y="3788493"/>
              <a:ext cx="875255" cy="808859"/>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1600">
                <a:solidFill>
                  <a:schemeClr val="tx2"/>
                </a:solidFill>
              </a:endParaRPr>
            </a:p>
          </p:txBody>
        </p:sp>
        <p:sp>
          <p:nvSpPr>
            <p:cNvPr id="23" name="Freeform 88"/>
            <p:cNvSpPr>
              <a:spLocks noEditPoints="1"/>
            </p:cNvSpPr>
            <p:nvPr/>
          </p:nvSpPr>
          <p:spPr bwMode="black">
            <a:xfrm>
              <a:off x="1381921" y="3701080"/>
              <a:ext cx="443970" cy="439395"/>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1600">
                <a:solidFill>
                  <a:schemeClr val="tx2"/>
                </a:solidFill>
              </a:endParaRPr>
            </a:p>
          </p:txBody>
        </p:sp>
      </p:grpSp>
    </p:spTree>
    <p:extLst>
      <p:ext uri="{BB962C8B-B14F-4D97-AF65-F5344CB8AC3E}">
        <p14:creationId xmlns:p14="http://schemas.microsoft.com/office/powerpoint/2010/main" val="425510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fade">
                                      <p:cBhvr>
                                        <p:cTn id="35" dur="500"/>
                                        <p:tgtEl>
                                          <p:spTgt spid="17">
                                            <p:txEl>
                                              <p:p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fade">
                                      <p:cBhvr>
                                        <p:cTn id="39" dur="500"/>
                                        <p:tgtEl>
                                          <p:spTgt spid="17">
                                            <p:txEl>
                                              <p:pRg st="2" end="2"/>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fade">
                                      <p:cBhvr>
                                        <p:cTn id="47" dur="500"/>
                                        <p:tgtEl>
                                          <p:spTgt spid="18">
                                            <p:txEl>
                                              <p:pRg st="0" end="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Effect transition="in" filter="fade">
                                      <p:cBhvr>
                                        <p:cTn id="51" dur="500"/>
                                        <p:tgtEl>
                                          <p:spTgt spid="18">
                                            <p:txEl>
                                              <p:p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8">
                                            <p:txEl>
                                              <p:pRg st="2" end="2"/>
                                            </p:txEl>
                                          </p:spTgt>
                                        </p:tgtEl>
                                        <p:attrNameLst>
                                          <p:attrName>style.visibility</p:attrName>
                                        </p:attrNameLst>
                                      </p:cBhvr>
                                      <p:to>
                                        <p:strVal val="visible"/>
                                      </p:to>
                                    </p:set>
                                    <p:animEffect transition="in" filter="fade">
                                      <p:cBhvr>
                                        <p:cTn id="55"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6554266" y="1722317"/>
            <a:ext cx="4693114" cy="469311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6" name="Group 85"/>
          <p:cNvGrpSpPr/>
          <p:nvPr/>
        </p:nvGrpSpPr>
        <p:grpSpPr>
          <a:xfrm>
            <a:off x="6324022" y="1492073"/>
            <a:ext cx="5153603" cy="5153603"/>
            <a:chOff x="6324022" y="1492073"/>
            <a:chExt cx="5153603" cy="5153603"/>
          </a:xfrm>
        </p:grpSpPr>
        <p:grpSp>
          <p:nvGrpSpPr>
            <p:cNvPr id="55" name="Group 54"/>
            <p:cNvGrpSpPr/>
            <p:nvPr/>
          </p:nvGrpSpPr>
          <p:grpSpPr>
            <a:xfrm>
              <a:off x="6324022" y="1492073"/>
              <a:ext cx="5153603" cy="5153603"/>
              <a:chOff x="6324022" y="1492073"/>
              <a:chExt cx="5153603" cy="5153603"/>
            </a:xfrm>
          </p:grpSpPr>
          <p:sp>
            <p:nvSpPr>
              <p:cNvPr id="35" name="Freeform 29"/>
              <p:cNvSpPr>
                <a:spLocks/>
              </p:cNvSpPr>
              <p:nvPr/>
            </p:nvSpPr>
            <p:spPr bwMode="auto">
              <a:xfrm>
                <a:off x="6324022" y="1492073"/>
                <a:ext cx="2565977" cy="2587625"/>
              </a:xfrm>
              <a:custGeom>
                <a:avLst/>
                <a:gdLst>
                  <a:gd name="T0" fmla="*/ 209 w 1778"/>
                  <a:gd name="T1" fmla="*/ 1786 h 1793"/>
                  <a:gd name="T2" fmla="*/ 216 w 1778"/>
                  <a:gd name="T3" fmla="*/ 1626 h 1793"/>
                  <a:gd name="T4" fmla="*/ 241 w 1778"/>
                  <a:gd name="T5" fmla="*/ 1467 h 1793"/>
                  <a:gd name="T6" fmla="*/ 280 w 1778"/>
                  <a:gd name="T7" fmla="*/ 1318 h 1793"/>
                  <a:gd name="T8" fmla="*/ 330 w 1778"/>
                  <a:gd name="T9" fmla="*/ 1173 h 1793"/>
                  <a:gd name="T10" fmla="*/ 397 w 1778"/>
                  <a:gd name="T11" fmla="*/ 1034 h 1793"/>
                  <a:gd name="T12" fmla="*/ 475 w 1778"/>
                  <a:gd name="T13" fmla="*/ 907 h 1793"/>
                  <a:gd name="T14" fmla="*/ 567 w 1778"/>
                  <a:gd name="T15" fmla="*/ 783 h 1793"/>
                  <a:gd name="T16" fmla="*/ 666 w 1778"/>
                  <a:gd name="T17" fmla="*/ 673 h 1793"/>
                  <a:gd name="T18" fmla="*/ 779 w 1778"/>
                  <a:gd name="T19" fmla="*/ 570 h 1793"/>
                  <a:gd name="T20" fmla="*/ 900 w 1778"/>
                  <a:gd name="T21" fmla="*/ 478 h 1793"/>
                  <a:gd name="T22" fmla="*/ 1031 w 1778"/>
                  <a:gd name="T23" fmla="*/ 400 h 1793"/>
                  <a:gd name="T24" fmla="*/ 1166 w 1778"/>
                  <a:gd name="T25" fmla="*/ 333 h 1793"/>
                  <a:gd name="T26" fmla="*/ 1311 w 1778"/>
                  <a:gd name="T27" fmla="*/ 280 h 1793"/>
                  <a:gd name="T28" fmla="*/ 1463 w 1778"/>
                  <a:gd name="T29" fmla="*/ 241 h 1793"/>
                  <a:gd name="T30" fmla="*/ 1619 w 1778"/>
                  <a:gd name="T31" fmla="*/ 216 h 1793"/>
                  <a:gd name="T32" fmla="*/ 1778 w 1778"/>
                  <a:gd name="T33" fmla="*/ 209 h 1793"/>
                  <a:gd name="T34" fmla="*/ 1778 w 1778"/>
                  <a:gd name="T35" fmla="*/ 0 h 1793"/>
                  <a:gd name="T36" fmla="*/ 1598 w 1778"/>
                  <a:gd name="T37" fmla="*/ 7 h 1793"/>
                  <a:gd name="T38" fmla="*/ 1421 w 1778"/>
                  <a:gd name="T39" fmla="*/ 36 h 1793"/>
                  <a:gd name="T40" fmla="*/ 1251 w 1778"/>
                  <a:gd name="T41" fmla="*/ 82 h 1793"/>
                  <a:gd name="T42" fmla="*/ 1084 w 1778"/>
                  <a:gd name="T43" fmla="*/ 142 h 1793"/>
                  <a:gd name="T44" fmla="*/ 928 w 1778"/>
                  <a:gd name="T45" fmla="*/ 216 h 1793"/>
                  <a:gd name="T46" fmla="*/ 783 w 1778"/>
                  <a:gd name="T47" fmla="*/ 305 h 1793"/>
                  <a:gd name="T48" fmla="*/ 645 w 1778"/>
                  <a:gd name="T49" fmla="*/ 407 h 1793"/>
                  <a:gd name="T50" fmla="*/ 521 w 1778"/>
                  <a:gd name="T51" fmla="*/ 524 h 1793"/>
                  <a:gd name="T52" fmla="*/ 404 w 1778"/>
                  <a:gd name="T53" fmla="*/ 652 h 1793"/>
                  <a:gd name="T54" fmla="*/ 301 w 1778"/>
                  <a:gd name="T55" fmla="*/ 790 h 1793"/>
                  <a:gd name="T56" fmla="*/ 213 w 1778"/>
                  <a:gd name="T57" fmla="*/ 935 h 1793"/>
                  <a:gd name="T58" fmla="*/ 138 w 1778"/>
                  <a:gd name="T59" fmla="*/ 1091 h 1793"/>
                  <a:gd name="T60" fmla="*/ 78 w 1778"/>
                  <a:gd name="T61" fmla="*/ 1254 h 1793"/>
                  <a:gd name="T62" fmla="*/ 36 w 1778"/>
                  <a:gd name="T63" fmla="*/ 1428 h 1793"/>
                  <a:gd name="T64" fmla="*/ 7 w 1778"/>
                  <a:gd name="T65" fmla="*/ 1605 h 1793"/>
                  <a:gd name="T66" fmla="*/ 0 w 1778"/>
                  <a:gd name="T67" fmla="*/ 1786 h 1793"/>
                  <a:gd name="T68" fmla="*/ 0 w 1778"/>
                  <a:gd name="T69" fmla="*/ 1793 h 1793"/>
                  <a:gd name="T70" fmla="*/ 209 w 1778"/>
                  <a:gd name="T71" fmla="*/ 1793 h 1793"/>
                  <a:gd name="T72" fmla="*/ 209 w 1778"/>
                  <a:gd name="T73" fmla="*/ 1786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8" h="1793">
                    <a:moveTo>
                      <a:pt x="209" y="1786"/>
                    </a:moveTo>
                    <a:lnTo>
                      <a:pt x="209" y="1786"/>
                    </a:lnTo>
                    <a:lnTo>
                      <a:pt x="209" y="1704"/>
                    </a:lnTo>
                    <a:lnTo>
                      <a:pt x="216" y="1626"/>
                    </a:lnTo>
                    <a:lnTo>
                      <a:pt x="227" y="1545"/>
                    </a:lnTo>
                    <a:lnTo>
                      <a:pt x="241" y="1467"/>
                    </a:lnTo>
                    <a:lnTo>
                      <a:pt x="259" y="1392"/>
                    </a:lnTo>
                    <a:lnTo>
                      <a:pt x="280" y="1318"/>
                    </a:lnTo>
                    <a:lnTo>
                      <a:pt x="301" y="1243"/>
                    </a:lnTo>
                    <a:lnTo>
                      <a:pt x="330" y="1173"/>
                    </a:lnTo>
                    <a:lnTo>
                      <a:pt x="361" y="1102"/>
                    </a:lnTo>
                    <a:lnTo>
                      <a:pt x="397" y="1034"/>
                    </a:lnTo>
                    <a:lnTo>
                      <a:pt x="436" y="971"/>
                    </a:lnTo>
                    <a:lnTo>
                      <a:pt x="475" y="907"/>
                    </a:lnTo>
                    <a:lnTo>
                      <a:pt x="521" y="843"/>
                    </a:lnTo>
                    <a:lnTo>
                      <a:pt x="567" y="783"/>
                    </a:lnTo>
                    <a:lnTo>
                      <a:pt x="616" y="726"/>
                    </a:lnTo>
                    <a:lnTo>
                      <a:pt x="666" y="673"/>
                    </a:lnTo>
                    <a:lnTo>
                      <a:pt x="723" y="620"/>
                    </a:lnTo>
                    <a:lnTo>
                      <a:pt x="779" y="570"/>
                    </a:lnTo>
                    <a:lnTo>
                      <a:pt x="840" y="524"/>
                    </a:lnTo>
                    <a:lnTo>
                      <a:pt x="900" y="478"/>
                    </a:lnTo>
                    <a:lnTo>
                      <a:pt x="964" y="439"/>
                    </a:lnTo>
                    <a:lnTo>
                      <a:pt x="1031" y="400"/>
                    </a:lnTo>
                    <a:lnTo>
                      <a:pt x="1098" y="365"/>
                    </a:lnTo>
                    <a:lnTo>
                      <a:pt x="1166" y="333"/>
                    </a:lnTo>
                    <a:lnTo>
                      <a:pt x="1236" y="305"/>
                    </a:lnTo>
                    <a:lnTo>
                      <a:pt x="1311" y="280"/>
                    </a:lnTo>
                    <a:lnTo>
                      <a:pt x="1385" y="259"/>
                    </a:lnTo>
                    <a:lnTo>
                      <a:pt x="1463" y="241"/>
                    </a:lnTo>
                    <a:lnTo>
                      <a:pt x="1538" y="227"/>
                    </a:lnTo>
                    <a:lnTo>
                      <a:pt x="1619" y="216"/>
                    </a:lnTo>
                    <a:lnTo>
                      <a:pt x="1697" y="209"/>
                    </a:lnTo>
                    <a:lnTo>
                      <a:pt x="1778" y="209"/>
                    </a:lnTo>
                    <a:lnTo>
                      <a:pt x="1778" y="0"/>
                    </a:lnTo>
                    <a:lnTo>
                      <a:pt x="1778" y="0"/>
                    </a:lnTo>
                    <a:lnTo>
                      <a:pt x="1686" y="0"/>
                    </a:lnTo>
                    <a:lnTo>
                      <a:pt x="1598" y="7"/>
                    </a:lnTo>
                    <a:lnTo>
                      <a:pt x="1506" y="21"/>
                    </a:lnTo>
                    <a:lnTo>
                      <a:pt x="1421" y="36"/>
                    </a:lnTo>
                    <a:lnTo>
                      <a:pt x="1332" y="57"/>
                    </a:lnTo>
                    <a:lnTo>
                      <a:pt x="1251" y="82"/>
                    </a:lnTo>
                    <a:lnTo>
                      <a:pt x="1166" y="110"/>
                    </a:lnTo>
                    <a:lnTo>
                      <a:pt x="1084" y="142"/>
                    </a:lnTo>
                    <a:lnTo>
                      <a:pt x="1006" y="177"/>
                    </a:lnTo>
                    <a:lnTo>
                      <a:pt x="928" y="216"/>
                    </a:lnTo>
                    <a:lnTo>
                      <a:pt x="854" y="259"/>
                    </a:lnTo>
                    <a:lnTo>
                      <a:pt x="783" y="305"/>
                    </a:lnTo>
                    <a:lnTo>
                      <a:pt x="712" y="354"/>
                    </a:lnTo>
                    <a:lnTo>
                      <a:pt x="645" y="407"/>
                    </a:lnTo>
                    <a:lnTo>
                      <a:pt x="581" y="464"/>
                    </a:lnTo>
                    <a:lnTo>
                      <a:pt x="521" y="524"/>
                    </a:lnTo>
                    <a:lnTo>
                      <a:pt x="461" y="588"/>
                    </a:lnTo>
                    <a:lnTo>
                      <a:pt x="404" y="652"/>
                    </a:lnTo>
                    <a:lnTo>
                      <a:pt x="351" y="719"/>
                    </a:lnTo>
                    <a:lnTo>
                      <a:pt x="301" y="790"/>
                    </a:lnTo>
                    <a:lnTo>
                      <a:pt x="255" y="861"/>
                    </a:lnTo>
                    <a:lnTo>
                      <a:pt x="213" y="935"/>
                    </a:lnTo>
                    <a:lnTo>
                      <a:pt x="174" y="1013"/>
                    </a:lnTo>
                    <a:lnTo>
                      <a:pt x="138" y="1091"/>
                    </a:lnTo>
                    <a:lnTo>
                      <a:pt x="106" y="1173"/>
                    </a:lnTo>
                    <a:lnTo>
                      <a:pt x="78" y="1254"/>
                    </a:lnTo>
                    <a:lnTo>
                      <a:pt x="53" y="1339"/>
                    </a:lnTo>
                    <a:lnTo>
                      <a:pt x="36" y="1428"/>
                    </a:lnTo>
                    <a:lnTo>
                      <a:pt x="18" y="1513"/>
                    </a:lnTo>
                    <a:lnTo>
                      <a:pt x="7" y="1605"/>
                    </a:lnTo>
                    <a:lnTo>
                      <a:pt x="0" y="1693"/>
                    </a:lnTo>
                    <a:lnTo>
                      <a:pt x="0" y="1786"/>
                    </a:lnTo>
                    <a:lnTo>
                      <a:pt x="0" y="1786"/>
                    </a:lnTo>
                    <a:lnTo>
                      <a:pt x="0" y="1793"/>
                    </a:lnTo>
                    <a:lnTo>
                      <a:pt x="209" y="1793"/>
                    </a:lnTo>
                    <a:lnTo>
                      <a:pt x="209" y="1793"/>
                    </a:lnTo>
                    <a:lnTo>
                      <a:pt x="209" y="1786"/>
                    </a:lnTo>
                    <a:lnTo>
                      <a:pt x="209" y="1786"/>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0"/>
              <p:cNvSpPr>
                <a:spLocks/>
              </p:cNvSpPr>
              <p:nvPr/>
            </p:nvSpPr>
            <p:spPr bwMode="auto">
              <a:xfrm>
                <a:off x="8889999" y="1492073"/>
                <a:ext cx="2587626" cy="2587625"/>
              </a:xfrm>
              <a:custGeom>
                <a:avLst/>
                <a:gdLst>
                  <a:gd name="T0" fmla="*/ 8 w 1793"/>
                  <a:gd name="T1" fmla="*/ 209 h 1793"/>
                  <a:gd name="T2" fmla="*/ 170 w 1793"/>
                  <a:gd name="T3" fmla="*/ 216 h 1793"/>
                  <a:gd name="T4" fmla="*/ 326 w 1793"/>
                  <a:gd name="T5" fmla="*/ 241 h 1793"/>
                  <a:gd name="T6" fmla="*/ 475 w 1793"/>
                  <a:gd name="T7" fmla="*/ 280 h 1793"/>
                  <a:gd name="T8" fmla="*/ 620 w 1793"/>
                  <a:gd name="T9" fmla="*/ 333 h 1793"/>
                  <a:gd name="T10" fmla="*/ 759 w 1793"/>
                  <a:gd name="T11" fmla="*/ 397 h 1793"/>
                  <a:gd name="T12" fmla="*/ 890 w 1793"/>
                  <a:gd name="T13" fmla="*/ 478 h 1793"/>
                  <a:gd name="T14" fmla="*/ 1010 w 1793"/>
                  <a:gd name="T15" fmla="*/ 567 h 1793"/>
                  <a:gd name="T16" fmla="*/ 1123 w 1793"/>
                  <a:gd name="T17" fmla="*/ 670 h 1793"/>
                  <a:gd name="T18" fmla="*/ 1226 w 1793"/>
                  <a:gd name="T19" fmla="*/ 783 h 1793"/>
                  <a:gd name="T20" fmla="*/ 1315 w 1793"/>
                  <a:gd name="T21" fmla="*/ 903 h 1793"/>
                  <a:gd name="T22" fmla="*/ 1396 w 1793"/>
                  <a:gd name="T23" fmla="*/ 1034 h 1793"/>
                  <a:gd name="T24" fmla="*/ 1460 w 1793"/>
                  <a:gd name="T25" fmla="*/ 1173 h 1793"/>
                  <a:gd name="T26" fmla="*/ 1513 w 1793"/>
                  <a:gd name="T27" fmla="*/ 1318 h 1793"/>
                  <a:gd name="T28" fmla="*/ 1552 w 1793"/>
                  <a:gd name="T29" fmla="*/ 1467 h 1793"/>
                  <a:gd name="T30" fmla="*/ 1577 w 1793"/>
                  <a:gd name="T31" fmla="*/ 1623 h 1793"/>
                  <a:gd name="T32" fmla="*/ 1584 w 1793"/>
                  <a:gd name="T33" fmla="*/ 1786 h 1793"/>
                  <a:gd name="T34" fmla="*/ 1584 w 1793"/>
                  <a:gd name="T35" fmla="*/ 1793 h 1793"/>
                  <a:gd name="T36" fmla="*/ 1793 w 1793"/>
                  <a:gd name="T37" fmla="*/ 1793 h 1793"/>
                  <a:gd name="T38" fmla="*/ 1793 w 1793"/>
                  <a:gd name="T39" fmla="*/ 1786 h 1793"/>
                  <a:gd name="T40" fmla="*/ 1786 w 1793"/>
                  <a:gd name="T41" fmla="*/ 1601 h 1793"/>
                  <a:gd name="T42" fmla="*/ 1757 w 1793"/>
                  <a:gd name="T43" fmla="*/ 1424 h 1793"/>
                  <a:gd name="T44" fmla="*/ 1715 w 1793"/>
                  <a:gd name="T45" fmla="*/ 1254 h 1793"/>
                  <a:gd name="T46" fmla="*/ 1655 w 1793"/>
                  <a:gd name="T47" fmla="*/ 1091 h 1793"/>
                  <a:gd name="T48" fmla="*/ 1580 w 1793"/>
                  <a:gd name="T49" fmla="*/ 935 h 1793"/>
                  <a:gd name="T50" fmla="*/ 1488 w 1793"/>
                  <a:gd name="T51" fmla="*/ 787 h 1793"/>
                  <a:gd name="T52" fmla="*/ 1386 w 1793"/>
                  <a:gd name="T53" fmla="*/ 648 h 1793"/>
                  <a:gd name="T54" fmla="*/ 1272 w 1793"/>
                  <a:gd name="T55" fmla="*/ 521 h 1793"/>
                  <a:gd name="T56" fmla="*/ 1145 w 1793"/>
                  <a:gd name="T57" fmla="*/ 407 h 1793"/>
                  <a:gd name="T58" fmla="*/ 1006 w 1793"/>
                  <a:gd name="T59" fmla="*/ 305 h 1793"/>
                  <a:gd name="T60" fmla="*/ 858 w 1793"/>
                  <a:gd name="T61" fmla="*/ 213 h 1793"/>
                  <a:gd name="T62" fmla="*/ 702 w 1793"/>
                  <a:gd name="T63" fmla="*/ 138 h 1793"/>
                  <a:gd name="T64" fmla="*/ 539 w 1793"/>
                  <a:gd name="T65" fmla="*/ 78 h 1793"/>
                  <a:gd name="T66" fmla="*/ 369 w 1793"/>
                  <a:gd name="T67" fmla="*/ 36 h 1793"/>
                  <a:gd name="T68" fmla="*/ 192 w 1793"/>
                  <a:gd name="T69" fmla="*/ 7 h 1793"/>
                  <a:gd name="T70" fmla="*/ 8 w 1793"/>
                  <a:gd name="T71" fmla="*/ 0 h 1793"/>
                  <a:gd name="T72" fmla="*/ 0 w 1793"/>
                  <a:gd name="T73" fmla="*/ 0 h 1793"/>
                  <a:gd name="T74" fmla="*/ 0 w 1793"/>
                  <a:gd name="T75" fmla="*/ 209 h 1793"/>
                  <a:gd name="T76" fmla="*/ 8 w 1793"/>
                  <a:gd name="T77" fmla="*/ 20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3" h="1793">
                    <a:moveTo>
                      <a:pt x="8" y="209"/>
                    </a:moveTo>
                    <a:lnTo>
                      <a:pt x="8" y="209"/>
                    </a:lnTo>
                    <a:lnTo>
                      <a:pt x="89" y="209"/>
                    </a:lnTo>
                    <a:lnTo>
                      <a:pt x="170" y="216"/>
                    </a:lnTo>
                    <a:lnTo>
                      <a:pt x="248" y="227"/>
                    </a:lnTo>
                    <a:lnTo>
                      <a:pt x="326" y="241"/>
                    </a:lnTo>
                    <a:lnTo>
                      <a:pt x="401" y="259"/>
                    </a:lnTo>
                    <a:lnTo>
                      <a:pt x="475" y="280"/>
                    </a:lnTo>
                    <a:lnTo>
                      <a:pt x="550" y="305"/>
                    </a:lnTo>
                    <a:lnTo>
                      <a:pt x="620" y="333"/>
                    </a:lnTo>
                    <a:lnTo>
                      <a:pt x="691" y="365"/>
                    </a:lnTo>
                    <a:lnTo>
                      <a:pt x="759" y="397"/>
                    </a:lnTo>
                    <a:lnTo>
                      <a:pt x="826" y="436"/>
                    </a:lnTo>
                    <a:lnTo>
                      <a:pt x="890" y="478"/>
                    </a:lnTo>
                    <a:lnTo>
                      <a:pt x="950" y="521"/>
                    </a:lnTo>
                    <a:lnTo>
                      <a:pt x="1010" y="567"/>
                    </a:lnTo>
                    <a:lnTo>
                      <a:pt x="1067" y="616"/>
                    </a:lnTo>
                    <a:lnTo>
                      <a:pt x="1123" y="670"/>
                    </a:lnTo>
                    <a:lnTo>
                      <a:pt x="1177" y="726"/>
                    </a:lnTo>
                    <a:lnTo>
                      <a:pt x="1226" y="783"/>
                    </a:lnTo>
                    <a:lnTo>
                      <a:pt x="1272" y="843"/>
                    </a:lnTo>
                    <a:lnTo>
                      <a:pt x="1315" y="903"/>
                    </a:lnTo>
                    <a:lnTo>
                      <a:pt x="1357" y="967"/>
                    </a:lnTo>
                    <a:lnTo>
                      <a:pt x="1396" y="1034"/>
                    </a:lnTo>
                    <a:lnTo>
                      <a:pt x="1428" y="1102"/>
                    </a:lnTo>
                    <a:lnTo>
                      <a:pt x="1460" y="1173"/>
                    </a:lnTo>
                    <a:lnTo>
                      <a:pt x="1488" y="1243"/>
                    </a:lnTo>
                    <a:lnTo>
                      <a:pt x="1513" y="1318"/>
                    </a:lnTo>
                    <a:lnTo>
                      <a:pt x="1534" y="1392"/>
                    </a:lnTo>
                    <a:lnTo>
                      <a:pt x="1552" y="1467"/>
                    </a:lnTo>
                    <a:lnTo>
                      <a:pt x="1566" y="1545"/>
                    </a:lnTo>
                    <a:lnTo>
                      <a:pt x="1577" y="1623"/>
                    </a:lnTo>
                    <a:lnTo>
                      <a:pt x="1584" y="1704"/>
                    </a:lnTo>
                    <a:lnTo>
                      <a:pt x="1584" y="1786"/>
                    </a:lnTo>
                    <a:lnTo>
                      <a:pt x="1584" y="1786"/>
                    </a:lnTo>
                    <a:lnTo>
                      <a:pt x="1584" y="1793"/>
                    </a:lnTo>
                    <a:lnTo>
                      <a:pt x="1793" y="1793"/>
                    </a:lnTo>
                    <a:lnTo>
                      <a:pt x="1793" y="1793"/>
                    </a:lnTo>
                    <a:lnTo>
                      <a:pt x="1793" y="1786"/>
                    </a:lnTo>
                    <a:lnTo>
                      <a:pt x="1793" y="1786"/>
                    </a:lnTo>
                    <a:lnTo>
                      <a:pt x="1793" y="1693"/>
                    </a:lnTo>
                    <a:lnTo>
                      <a:pt x="1786" y="1601"/>
                    </a:lnTo>
                    <a:lnTo>
                      <a:pt x="1775" y="1513"/>
                    </a:lnTo>
                    <a:lnTo>
                      <a:pt x="1757" y="1424"/>
                    </a:lnTo>
                    <a:lnTo>
                      <a:pt x="1740" y="1339"/>
                    </a:lnTo>
                    <a:lnTo>
                      <a:pt x="1715" y="1254"/>
                    </a:lnTo>
                    <a:lnTo>
                      <a:pt x="1687" y="1173"/>
                    </a:lnTo>
                    <a:lnTo>
                      <a:pt x="1655" y="1091"/>
                    </a:lnTo>
                    <a:lnTo>
                      <a:pt x="1619" y="1010"/>
                    </a:lnTo>
                    <a:lnTo>
                      <a:pt x="1580" y="935"/>
                    </a:lnTo>
                    <a:lnTo>
                      <a:pt x="1534" y="857"/>
                    </a:lnTo>
                    <a:lnTo>
                      <a:pt x="1488" y="787"/>
                    </a:lnTo>
                    <a:lnTo>
                      <a:pt x="1439" y="716"/>
                    </a:lnTo>
                    <a:lnTo>
                      <a:pt x="1386" y="648"/>
                    </a:lnTo>
                    <a:lnTo>
                      <a:pt x="1329" y="585"/>
                    </a:lnTo>
                    <a:lnTo>
                      <a:pt x="1272" y="521"/>
                    </a:lnTo>
                    <a:lnTo>
                      <a:pt x="1208" y="464"/>
                    </a:lnTo>
                    <a:lnTo>
                      <a:pt x="1145" y="407"/>
                    </a:lnTo>
                    <a:lnTo>
                      <a:pt x="1077" y="354"/>
                    </a:lnTo>
                    <a:lnTo>
                      <a:pt x="1006" y="305"/>
                    </a:lnTo>
                    <a:lnTo>
                      <a:pt x="936" y="259"/>
                    </a:lnTo>
                    <a:lnTo>
                      <a:pt x="858" y="213"/>
                    </a:lnTo>
                    <a:lnTo>
                      <a:pt x="783" y="174"/>
                    </a:lnTo>
                    <a:lnTo>
                      <a:pt x="702" y="138"/>
                    </a:lnTo>
                    <a:lnTo>
                      <a:pt x="620" y="106"/>
                    </a:lnTo>
                    <a:lnTo>
                      <a:pt x="539" y="78"/>
                    </a:lnTo>
                    <a:lnTo>
                      <a:pt x="454" y="53"/>
                    </a:lnTo>
                    <a:lnTo>
                      <a:pt x="369" y="36"/>
                    </a:lnTo>
                    <a:lnTo>
                      <a:pt x="280" y="18"/>
                    </a:lnTo>
                    <a:lnTo>
                      <a:pt x="192" y="7"/>
                    </a:lnTo>
                    <a:lnTo>
                      <a:pt x="100" y="0"/>
                    </a:lnTo>
                    <a:lnTo>
                      <a:pt x="8" y="0"/>
                    </a:lnTo>
                    <a:lnTo>
                      <a:pt x="8" y="0"/>
                    </a:lnTo>
                    <a:lnTo>
                      <a:pt x="0" y="0"/>
                    </a:lnTo>
                    <a:lnTo>
                      <a:pt x="0" y="209"/>
                    </a:lnTo>
                    <a:lnTo>
                      <a:pt x="0" y="209"/>
                    </a:lnTo>
                    <a:lnTo>
                      <a:pt x="8" y="209"/>
                    </a:lnTo>
                    <a:lnTo>
                      <a:pt x="8" y="209"/>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1"/>
              <p:cNvSpPr>
                <a:spLocks/>
              </p:cNvSpPr>
              <p:nvPr/>
            </p:nvSpPr>
            <p:spPr bwMode="auto">
              <a:xfrm>
                <a:off x="6324022" y="4079699"/>
                <a:ext cx="2565977" cy="2565977"/>
              </a:xfrm>
              <a:custGeom>
                <a:avLst/>
                <a:gdLst>
                  <a:gd name="T0" fmla="*/ 0 w 1778"/>
                  <a:gd name="T1" fmla="*/ 0 h 1778"/>
                  <a:gd name="T2" fmla="*/ 0 w 1778"/>
                  <a:gd name="T3" fmla="*/ 92 h 1778"/>
                  <a:gd name="T4" fmla="*/ 21 w 1778"/>
                  <a:gd name="T5" fmla="*/ 269 h 1778"/>
                  <a:gd name="T6" fmla="*/ 57 w 1778"/>
                  <a:gd name="T7" fmla="*/ 442 h 1778"/>
                  <a:gd name="T8" fmla="*/ 110 w 1778"/>
                  <a:gd name="T9" fmla="*/ 609 h 1778"/>
                  <a:gd name="T10" fmla="*/ 177 w 1778"/>
                  <a:gd name="T11" fmla="*/ 768 h 1778"/>
                  <a:gd name="T12" fmla="*/ 259 w 1778"/>
                  <a:gd name="T13" fmla="*/ 921 h 1778"/>
                  <a:gd name="T14" fmla="*/ 354 w 1778"/>
                  <a:gd name="T15" fmla="*/ 1062 h 1778"/>
                  <a:gd name="T16" fmla="*/ 464 w 1778"/>
                  <a:gd name="T17" fmla="*/ 1193 h 1778"/>
                  <a:gd name="T18" fmla="*/ 585 w 1778"/>
                  <a:gd name="T19" fmla="*/ 1314 h 1778"/>
                  <a:gd name="T20" fmla="*/ 716 w 1778"/>
                  <a:gd name="T21" fmla="*/ 1424 h 1778"/>
                  <a:gd name="T22" fmla="*/ 857 w 1778"/>
                  <a:gd name="T23" fmla="*/ 1519 h 1778"/>
                  <a:gd name="T24" fmla="*/ 1010 w 1778"/>
                  <a:gd name="T25" fmla="*/ 1601 h 1778"/>
                  <a:gd name="T26" fmla="*/ 1169 w 1778"/>
                  <a:gd name="T27" fmla="*/ 1668 h 1778"/>
                  <a:gd name="T28" fmla="*/ 1336 w 1778"/>
                  <a:gd name="T29" fmla="*/ 1721 h 1778"/>
                  <a:gd name="T30" fmla="*/ 1509 w 1778"/>
                  <a:gd name="T31" fmla="*/ 1757 h 1778"/>
                  <a:gd name="T32" fmla="*/ 1686 w 1778"/>
                  <a:gd name="T33" fmla="*/ 1778 h 1778"/>
                  <a:gd name="T34" fmla="*/ 1778 w 1778"/>
                  <a:gd name="T35" fmla="*/ 1569 h 1778"/>
                  <a:gd name="T36" fmla="*/ 1697 w 1778"/>
                  <a:gd name="T37" fmla="*/ 1569 h 1778"/>
                  <a:gd name="T38" fmla="*/ 1541 w 1778"/>
                  <a:gd name="T39" fmla="*/ 1551 h 1778"/>
                  <a:gd name="T40" fmla="*/ 1385 w 1778"/>
                  <a:gd name="T41" fmla="*/ 1519 h 1778"/>
                  <a:gd name="T42" fmla="*/ 1240 w 1778"/>
                  <a:gd name="T43" fmla="*/ 1473 h 1778"/>
                  <a:gd name="T44" fmla="*/ 1098 w 1778"/>
                  <a:gd name="T45" fmla="*/ 1413 h 1778"/>
                  <a:gd name="T46" fmla="*/ 967 w 1778"/>
                  <a:gd name="T47" fmla="*/ 1342 h 1778"/>
                  <a:gd name="T48" fmla="*/ 840 w 1778"/>
                  <a:gd name="T49" fmla="*/ 1257 h 1778"/>
                  <a:gd name="T50" fmla="*/ 723 w 1778"/>
                  <a:gd name="T51" fmla="*/ 1162 h 1778"/>
                  <a:gd name="T52" fmla="*/ 616 w 1778"/>
                  <a:gd name="T53" fmla="*/ 1055 h 1778"/>
                  <a:gd name="T54" fmla="*/ 521 w 1778"/>
                  <a:gd name="T55" fmla="*/ 938 h 1778"/>
                  <a:gd name="T56" fmla="*/ 436 w 1778"/>
                  <a:gd name="T57" fmla="*/ 811 h 1778"/>
                  <a:gd name="T58" fmla="*/ 365 w 1778"/>
                  <a:gd name="T59" fmla="*/ 680 h 1778"/>
                  <a:gd name="T60" fmla="*/ 305 w 1778"/>
                  <a:gd name="T61" fmla="*/ 538 h 1778"/>
                  <a:gd name="T62" fmla="*/ 259 w 1778"/>
                  <a:gd name="T63" fmla="*/ 393 h 1778"/>
                  <a:gd name="T64" fmla="*/ 227 w 1778"/>
                  <a:gd name="T65" fmla="*/ 237 h 1778"/>
                  <a:gd name="T66" fmla="*/ 209 w 1778"/>
                  <a:gd name="T67" fmla="*/ 81 h 1778"/>
                  <a:gd name="T68" fmla="*/ 209 w 1778"/>
                  <a:gd name="T69" fmla="*/ 0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78" h="1778">
                    <a:moveTo>
                      <a:pt x="209" y="0"/>
                    </a:moveTo>
                    <a:lnTo>
                      <a:pt x="0" y="0"/>
                    </a:lnTo>
                    <a:lnTo>
                      <a:pt x="0" y="0"/>
                    </a:lnTo>
                    <a:lnTo>
                      <a:pt x="0" y="92"/>
                    </a:lnTo>
                    <a:lnTo>
                      <a:pt x="7" y="180"/>
                    </a:lnTo>
                    <a:lnTo>
                      <a:pt x="21" y="269"/>
                    </a:lnTo>
                    <a:lnTo>
                      <a:pt x="36" y="357"/>
                    </a:lnTo>
                    <a:lnTo>
                      <a:pt x="57" y="442"/>
                    </a:lnTo>
                    <a:lnTo>
                      <a:pt x="82" y="527"/>
                    </a:lnTo>
                    <a:lnTo>
                      <a:pt x="110" y="609"/>
                    </a:lnTo>
                    <a:lnTo>
                      <a:pt x="142" y="690"/>
                    </a:lnTo>
                    <a:lnTo>
                      <a:pt x="177" y="768"/>
                    </a:lnTo>
                    <a:lnTo>
                      <a:pt x="216" y="846"/>
                    </a:lnTo>
                    <a:lnTo>
                      <a:pt x="259" y="921"/>
                    </a:lnTo>
                    <a:lnTo>
                      <a:pt x="305" y="991"/>
                    </a:lnTo>
                    <a:lnTo>
                      <a:pt x="354" y="1062"/>
                    </a:lnTo>
                    <a:lnTo>
                      <a:pt x="407" y="1130"/>
                    </a:lnTo>
                    <a:lnTo>
                      <a:pt x="464" y="1193"/>
                    </a:lnTo>
                    <a:lnTo>
                      <a:pt x="521" y="1257"/>
                    </a:lnTo>
                    <a:lnTo>
                      <a:pt x="585" y="1314"/>
                    </a:lnTo>
                    <a:lnTo>
                      <a:pt x="648" y="1371"/>
                    </a:lnTo>
                    <a:lnTo>
                      <a:pt x="716" y="1424"/>
                    </a:lnTo>
                    <a:lnTo>
                      <a:pt x="787" y="1473"/>
                    </a:lnTo>
                    <a:lnTo>
                      <a:pt x="857" y="1519"/>
                    </a:lnTo>
                    <a:lnTo>
                      <a:pt x="932" y="1562"/>
                    </a:lnTo>
                    <a:lnTo>
                      <a:pt x="1010" y="1601"/>
                    </a:lnTo>
                    <a:lnTo>
                      <a:pt x="1088" y="1636"/>
                    </a:lnTo>
                    <a:lnTo>
                      <a:pt x="1169" y="1668"/>
                    </a:lnTo>
                    <a:lnTo>
                      <a:pt x="1251" y="1696"/>
                    </a:lnTo>
                    <a:lnTo>
                      <a:pt x="1336" y="1721"/>
                    </a:lnTo>
                    <a:lnTo>
                      <a:pt x="1421" y="1742"/>
                    </a:lnTo>
                    <a:lnTo>
                      <a:pt x="1509" y="1757"/>
                    </a:lnTo>
                    <a:lnTo>
                      <a:pt x="1598" y="1771"/>
                    </a:lnTo>
                    <a:lnTo>
                      <a:pt x="1686" y="1778"/>
                    </a:lnTo>
                    <a:lnTo>
                      <a:pt x="1778" y="1778"/>
                    </a:lnTo>
                    <a:lnTo>
                      <a:pt x="1778" y="1569"/>
                    </a:lnTo>
                    <a:lnTo>
                      <a:pt x="1778" y="1569"/>
                    </a:lnTo>
                    <a:lnTo>
                      <a:pt x="1697" y="1569"/>
                    </a:lnTo>
                    <a:lnTo>
                      <a:pt x="1619" y="1562"/>
                    </a:lnTo>
                    <a:lnTo>
                      <a:pt x="1541" y="1551"/>
                    </a:lnTo>
                    <a:lnTo>
                      <a:pt x="1463" y="1537"/>
                    </a:lnTo>
                    <a:lnTo>
                      <a:pt x="1385" y="1519"/>
                    </a:lnTo>
                    <a:lnTo>
                      <a:pt x="1311" y="1498"/>
                    </a:lnTo>
                    <a:lnTo>
                      <a:pt x="1240" y="1473"/>
                    </a:lnTo>
                    <a:lnTo>
                      <a:pt x="1169" y="1445"/>
                    </a:lnTo>
                    <a:lnTo>
                      <a:pt x="1098" y="1413"/>
                    </a:lnTo>
                    <a:lnTo>
                      <a:pt x="1031" y="1378"/>
                    </a:lnTo>
                    <a:lnTo>
                      <a:pt x="967" y="1342"/>
                    </a:lnTo>
                    <a:lnTo>
                      <a:pt x="903" y="1300"/>
                    </a:lnTo>
                    <a:lnTo>
                      <a:pt x="840" y="1257"/>
                    </a:lnTo>
                    <a:lnTo>
                      <a:pt x="783" y="1211"/>
                    </a:lnTo>
                    <a:lnTo>
                      <a:pt x="723" y="1162"/>
                    </a:lnTo>
                    <a:lnTo>
                      <a:pt x="670" y="1108"/>
                    </a:lnTo>
                    <a:lnTo>
                      <a:pt x="616" y="1055"/>
                    </a:lnTo>
                    <a:lnTo>
                      <a:pt x="567" y="995"/>
                    </a:lnTo>
                    <a:lnTo>
                      <a:pt x="521" y="938"/>
                    </a:lnTo>
                    <a:lnTo>
                      <a:pt x="478" y="875"/>
                    </a:lnTo>
                    <a:lnTo>
                      <a:pt x="436" y="811"/>
                    </a:lnTo>
                    <a:lnTo>
                      <a:pt x="400" y="747"/>
                    </a:lnTo>
                    <a:lnTo>
                      <a:pt x="365" y="680"/>
                    </a:lnTo>
                    <a:lnTo>
                      <a:pt x="333" y="609"/>
                    </a:lnTo>
                    <a:lnTo>
                      <a:pt x="305" y="538"/>
                    </a:lnTo>
                    <a:lnTo>
                      <a:pt x="280" y="467"/>
                    </a:lnTo>
                    <a:lnTo>
                      <a:pt x="259" y="393"/>
                    </a:lnTo>
                    <a:lnTo>
                      <a:pt x="241" y="315"/>
                    </a:lnTo>
                    <a:lnTo>
                      <a:pt x="227" y="237"/>
                    </a:lnTo>
                    <a:lnTo>
                      <a:pt x="216" y="159"/>
                    </a:lnTo>
                    <a:lnTo>
                      <a:pt x="209" y="81"/>
                    </a:lnTo>
                    <a:lnTo>
                      <a:pt x="209" y="0"/>
                    </a:lnTo>
                    <a:lnTo>
                      <a:pt x="209" y="0"/>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2"/>
              <p:cNvSpPr>
                <a:spLocks/>
              </p:cNvSpPr>
              <p:nvPr/>
            </p:nvSpPr>
            <p:spPr bwMode="auto">
              <a:xfrm>
                <a:off x="8889999" y="4079699"/>
                <a:ext cx="2587626" cy="2565977"/>
              </a:xfrm>
              <a:custGeom>
                <a:avLst/>
                <a:gdLst>
                  <a:gd name="T0" fmla="*/ 1584 w 1793"/>
                  <a:gd name="T1" fmla="*/ 0 h 1778"/>
                  <a:gd name="T2" fmla="*/ 1577 w 1793"/>
                  <a:gd name="T3" fmla="*/ 159 h 1778"/>
                  <a:gd name="T4" fmla="*/ 1552 w 1793"/>
                  <a:gd name="T5" fmla="*/ 315 h 1778"/>
                  <a:gd name="T6" fmla="*/ 1513 w 1793"/>
                  <a:gd name="T7" fmla="*/ 467 h 1778"/>
                  <a:gd name="T8" fmla="*/ 1460 w 1793"/>
                  <a:gd name="T9" fmla="*/ 612 h 1778"/>
                  <a:gd name="T10" fmla="*/ 1393 w 1793"/>
                  <a:gd name="T11" fmla="*/ 747 h 1778"/>
                  <a:gd name="T12" fmla="*/ 1315 w 1793"/>
                  <a:gd name="T13" fmla="*/ 878 h 1778"/>
                  <a:gd name="T14" fmla="*/ 1223 w 1793"/>
                  <a:gd name="T15" fmla="*/ 999 h 1778"/>
                  <a:gd name="T16" fmla="*/ 1120 w 1793"/>
                  <a:gd name="T17" fmla="*/ 1112 h 1778"/>
                  <a:gd name="T18" fmla="*/ 1010 w 1793"/>
                  <a:gd name="T19" fmla="*/ 1211 h 1778"/>
                  <a:gd name="T20" fmla="*/ 886 w 1793"/>
                  <a:gd name="T21" fmla="*/ 1303 h 1778"/>
                  <a:gd name="T22" fmla="*/ 759 w 1793"/>
                  <a:gd name="T23" fmla="*/ 1381 h 1778"/>
                  <a:gd name="T24" fmla="*/ 620 w 1793"/>
                  <a:gd name="T25" fmla="*/ 1448 h 1778"/>
                  <a:gd name="T26" fmla="*/ 475 w 1793"/>
                  <a:gd name="T27" fmla="*/ 1498 h 1778"/>
                  <a:gd name="T28" fmla="*/ 326 w 1793"/>
                  <a:gd name="T29" fmla="*/ 1537 h 1778"/>
                  <a:gd name="T30" fmla="*/ 167 w 1793"/>
                  <a:gd name="T31" fmla="*/ 1562 h 1778"/>
                  <a:gd name="T32" fmla="*/ 8 w 1793"/>
                  <a:gd name="T33" fmla="*/ 1569 h 1778"/>
                  <a:gd name="T34" fmla="*/ 0 w 1793"/>
                  <a:gd name="T35" fmla="*/ 1569 h 1778"/>
                  <a:gd name="T36" fmla="*/ 0 w 1793"/>
                  <a:gd name="T37" fmla="*/ 1778 h 1778"/>
                  <a:gd name="T38" fmla="*/ 8 w 1793"/>
                  <a:gd name="T39" fmla="*/ 1778 h 1778"/>
                  <a:gd name="T40" fmla="*/ 188 w 1793"/>
                  <a:gd name="T41" fmla="*/ 1771 h 1778"/>
                  <a:gd name="T42" fmla="*/ 365 w 1793"/>
                  <a:gd name="T43" fmla="*/ 1742 h 1778"/>
                  <a:gd name="T44" fmla="*/ 539 w 1793"/>
                  <a:gd name="T45" fmla="*/ 1700 h 1778"/>
                  <a:gd name="T46" fmla="*/ 702 w 1793"/>
                  <a:gd name="T47" fmla="*/ 1640 h 1778"/>
                  <a:gd name="T48" fmla="*/ 858 w 1793"/>
                  <a:gd name="T49" fmla="*/ 1565 h 1778"/>
                  <a:gd name="T50" fmla="*/ 1003 w 1793"/>
                  <a:gd name="T51" fmla="*/ 1477 h 1778"/>
                  <a:gd name="T52" fmla="*/ 1141 w 1793"/>
                  <a:gd name="T53" fmla="*/ 1374 h 1778"/>
                  <a:gd name="T54" fmla="*/ 1269 w 1793"/>
                  <a:gd name="T55" fmla="*/ 1257 h 1778"/>
                  <a:gd name="T56" fmla="*/ 1386 w 1793"/>
                  <a:gd name="T57" fmla="*/ 1133 h 1778"/>
                  <a:gd name="T58" fmla="*/ 1488 w 1793"/>
                  <a:gd name="T59" fmla="*/ 995 h 1778"/>
                  <a:gd name="T60" fmla="*/ 1577 w 1793"/>
                  <a:gd name="T61" fmla="*/ 850 h 1778"/>
                  <a:gd name="T62" fmla="*/ 1651 w 1793"/>
                  <a:gd name="T63" fmla="*/ 694 h 1778"/>
                  <a:gd name="T64" fmla="*/ 1711 w 1793"/>
                  <a:gd name="T65" fmla="*/ 527 h 1778"/>
                  <a:gd name="T66" fmla="*/ 1757 w 1793"/>
                  <a:gd name="T67" fmla="*/ 357 h 1778"/>
                  <a:gd name="T68" fmla="*/ 1786 w 1793"/>
                  <a:gd name="T69" fmla="*/ 180 h 1778"/>
                  <a:gd name="T70" fmla="*/ 1793 w 1793"/>
                  <a:gd name="T71" fmla="*/ 0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93" h="1778">
                    <a:moveTo>
                      <a:pt x="1584" y="0"/>
                    </a:moveTo>
                    <a:lnTo>
                      <a:pt x="1584" y="0"/>
                    </a:lnTo>
                    <a:lnTo>
                      <a:pt x="1584" y="81"/>
                    </a:lnTo>
                    <a:lnTo>
                      <a:pt x="1577" y="159"/>
                    </a:lnTo>
                    <a:lnTo>
                      <a:pt x="1566" y="240"/>
                    </a:lnTo>
                    <a:lnTo>
                      <a:pt x="1552" y="315"/>
                    </a:lnTo>
                    <a:lnTo>
                      <a:pt x="1534" y="393"/>
                    </a:lnTo>
                    <a:lnTo>
                      <a:pt x="1513" y="467"/>
                    </a:lnTo>
                    <a:lnTo>
                      <a:pt x="1488" y="542"/>
                    </a:lnTo>
                    <a:lnTo>
                      <a:pt x="1460" y="612"/>
                    </a:lnTo>
                    <a:lnTo>
                      <a:pt x="1428" y="680"/>
                    </a:lnTo>
                    <a:lnTo>
                      <a:pt x="1393" y="747"/>
                    </a:lnTo>
                    <a:lnTo>
                      <a:pt x="1354" y="814"/>
                    </a:lnTo>
                    <a:lnTo>
                      <a:pt x="1315" y="878"/>
                    </a:lnTo>
                    <a:lnTo>
                      <a:pt x="1269" y="938"/>
                    </a:lnTo>
                    <a:lnTo>
                      <a:pt x="1223" y="999"/>
                    </a:lnTo>
                    <a:lnTo>
                      <a:pt x="1173" y="1055"/>
                    </a:lnTo>
                    <a:lnTo>
                      <a:pt x="1120" y="1112"/>
                    </a:lnTo>
                    <a:lnTo>
                      <a:pt x="1067" y="1162"/>
                    </a:lnTo>
                    <a:lnTo>
                      <a:pt x="1010" y="1211"/>
                    </a:lnTo>
                    <a:lnTo>
                      <a:pt x="950" y="1257"/>
                    </a:lnTo>
                    <a:lnTo>
                      <a:pt x="886" y="1303"/>
                    </a:lnTo>
                    <a:lnTo>
                      <a:pt x="822" y="1342"/>
                    </a:lnTo>
                    <a:lnTo>
                      <a:pt x="759" y="1381"/>
                    </a:lnTo>
                    <a:lnTo>
                      <a:pt x="691" y="1417"/>
                    </a:lnTo>
                    <a:lnTo>
                      <a:pt x="620" y="1448"/>
                    </a:lnTo>
                    <a:lnTo>
                      <a:pt x="550" y="1477"/>
                    </a:lnTo>
                    <a:lnTo>
                      <a:pt x="475" y="1498"/>
                    </a:lnTo>
                    <a:lnTo>
                      <a:pt x="401" y="1519"/>
                    </a:lnTo>
                    <a:lnTo>
                      <a:pt x="326" y="1537"/>
                    </a:lnTo>
                    <a:lnTo>
                      <a:pt x="248" y="1551"/>
                    </a:lnTo>
                    <a:lnTo>
                      <a:pt x="167" y="1562"/>
                    </a:lnTo>
                    <a:lnTo>
                      <a:pt x="89" y="1569"/>
                    </a:lnTo>
                    <a:lnTo>
                      <a:pt x="8" y="1569"/>
                    </a:lnTo>
                    <a:lnTo>
                      <a:pt x="8" y="1569"/>
                    </a:lnTo>
                    <a:lnTo>
                      <a:pt x="0" y="1569"/>
                    </a:lnTo>
                    <a:lnTo>
                      <a:pt x="0" y="1778"/>
                    </a:lnTo>
                    <a:lnTo>
                      <a:pt x="0" y="1778"/>
                    </a:lnTo>
                    <a:lnTo>
                      <a:pt x="8" y="1778"/>
                    </a:lnTo>
                    <a:lnTo>
                      <a:pt x="8" y="1778"/>
                    </a:lnTo>
                    <a:lnTo>
                      <a:pt x="100" y="1778"/>
                    </a:lnTo>
                    <a:lnTo>
                      <a:pt x="188" y="1771"/>
                    </a:lnTo>
                    <a:lnTo>
                      <a:pt x="280" y="1760"/>
                    </a:lnTo>
                    <a:lnTo>
                      <a:pt x="365" y="1742"/>
                    </a:lnTo>
                    <a:lnTo>
                      <a:pt x="454" y="1725"/>
                    </a:lnTo>
                    <a:lnTo>
                      <a:pt x="539" y="1700"/>
                    </a:lnTo>
                    <a:lnTo>
                      <a:pt x="620" y="1672"/>
                    </a:lnTo>
                    <a:lnTo>
                      <a:pt x="702" y="1640"/>
                    </a:lnTo>
                    <a:lnTo>
                      <a:pt x="780" y="1604"/>
                    </a:lnTo>
                    <a:lnTo>
                      <a:pt x="858" y="1565"/>
                    </a:lnTo>
                    <a:lnTo>
                      <a:pt x="932" y="1523"/>
                    </a:lnTo>
                    <a:lnTo>
                      <a:pt x="1003" y="1477"/>
                    </a:lnTo>
                    <a:lnTo>
                      <a:pt x="1074" y="1427"/>
                    </a:lnTo>
                    <a:lnTo>
                      <a:pt x="1141" y="1374"/>
                    </a:lnTo>
                    <a:lnTo>
                      <a:pt x="1205" y="1317"/>
                    </a:lnTo>
                    <a:lnTo>
                      <a:pt x="1269" y="1257"/>
                    </a:lnTo>
                    <a:lnTo>
                      <a:pt x="1329" y="1197"/>
                    </a:lnTo>
                    <a:lnTo>
                      <a:pt x="1386" y="1133"/>
                    </a:lnTo>
                    <a:lnTo>
                      <a:pt x="1439" y="1066"/>
                    </a:lnTo>
                    <a:lnTo>
                      <a:pt x="1488" y="995"/>
                    </a:lnTo>
                    <a:lnTo>
                      <a:pt x="1534" y="924"/>
                    </a:lnTo>
                    <a:lnTo>
                      <a:pt x="1577" y="850"/>
                    </a:lnTo>
                    <a:lnTo>
                      <a:pt x="1616" y="772"/>
                    </a:lnTo>
                    <a:lnTo>
                      <a:pt x="1651" y="694"/>
                    </a:lnTo>
                    <a:lnTo>
                      <a:pt x="1683" y="612"/>
                    </a:lnTo>
                    <a:lnTo>
                      <a:pt x="1711" y="527"/>
                    </a:lnTo>
                    <a:lnTo>
                      <a:pt x="1736" y="446"/>
                    </a:lnTo>
                    <a:lnTo>
                      <a:pt x="1757" y="357"/>
                    </a:lnTo>
                    <a:lnTo>
                      <a:pt x="1772" y="272"/>
                    </a:lnTo>
                    <a:lnTo>
                      <a:pt x="1786" y="180"/>
                    </a:lnTo>
                    <a:lnTo>
                      <a:pt x="1793" y="92"/>
                    </a:lnTo>
                    <a:lnTo>
                      <a:pt x="1793" y="0"/>
                    </a:lnTo>
                    <a:lnTo>
                      <a:pt x="1584" y="0"/>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a:xfrm rot="2932709">
              <a:off x="8254895" y="2089702"/>
              <a:ext cx="3293159" cy="2194041"/>
            </a:xfrm>
            <a:prstGeom prst="rect">
              <a:avLst/>
            </a:prstGeom>
          </p:spPr>
          <p:txBody>
            <a:bodyPr wrap="square" lIns="0" tIns="0" rIns="0" bIns="0" anchor="ctr">
              <a:prstTxWarp prst="textArchUp">
                <a:avLst>
                  <a:gd name="adj" fmla="val 9804641"/>
                </a:avLst>
              </a:prstTxWarp>
              <a:spAutoFit/>
            </a:bodyPr>
            <a:lstStyle/>
            <a:p>
              <a:pPr algn="ctr" defTabSz="930457">
                <a:spcBef>
                  <a:spcPct val="20000"/>
                </a:spcBef>
                <a:buSzPct val="90000"/>
              </a:pPr>
              <a:r>
                <a:rPr lang="en-US" sz="1400" dirty="0" smtClean="0"/>
                <a:t>ISO</a:t>
              </a:r>
              <a:endParaRPr lang="en-US" sz="1400" dirty="0"/>
            </a:p>
          </p:txBody>
        </p:sp>
        <p:sp>
          <p:nvSpPr>
            <p:cNvPr id="71" name="Rectangle 70"/>
            <p:cNvSpPr/>
            <p:nvPr/>
          </p:nvSpPr>
          <p:spPr>
            <a:xfrm rot="2799414">
              <a:off x="6760423" y="4695612"/>
              <a:ext cx="1623756" cy="1267888"/>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smtClean="0"/>
                <a:t>HIPAA</a:t>
              </a:r>
              <a:endParaRPr lang="en-US" sz="1400" dirty="0"/>
            </a:p>
          </p:txBody>
        </p:sp>
        <p:sp>
          <p:nvSpPr>
            <p:cNvPr id="78" name="Rectangle 77"/>
            <p:cNvSpPr/>
            <p:nvPr/>
          </p:nvSpPr>
          <p:spPr>
            <a:xfrm>
              <a:off x="7584076" y="5236669"/>
              <a:ext cx="2615076" cy="1267888"/>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smtClean="0"/>
                <a:t>FISMA/</a:t>
              </a:r>
              <a:r>
                <a:rPr lang="en-US" sz="1400" dirty="0" err="1" smtClean="0"/>
                <a:t>fedRAMP</a:t>
              </a:r>
              <a:endParaRPr lang="en-US" sz="1400" dirty="0"/>
            </a:p>
          </p:txBody>
        </p:sp>
        <p:sp>
          <p:nvSpPr>
            <p:cNvPr id="79" name="Rectangle 78"/>
            <p:cNvSpPr/>
            <p:nvPr/>
          </p:nvSpPr>
          <p:spPr>
            <a:xfrm rot="18768974">
              <a:off x="8894622" y="4691352"/>
              <a:ext cx="2615076" cy="1267888"/>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smtClean="0"/>
                <a:t>EU model clauses</a:t>
              </a:r>
              <a:endParaRPr lang="en-US" sz="1400" dirty="0"/>
            </a:p>
          </p:txBody>
        </p:sp>
        <p:sp>
          <p:nvSpPr>
            <p:cNvPr id="80" name="Rectangle 79"/>
            <p:cNvSpPr/>
            <p:nvPr/>
          </p:nvSpPr>
          <p:spPr>
            <a:xfrm rot="18971103">
              <a:off x="6332031" y="2001063"/>
              <a:ext cx="3293159" cy="2231510"/>
            </a:xfrm>
            <a:prstGeom prst="rect">
              <a:avLst/>
            </a:prstGeom>
          </p:spPr>
          <p:txBody>
            <a:bodyPr wrap="square" lIns="0" tIns="0" rIns="0" bIns="0" anchor="ctr">
              <a:prstTxWarp prst="textArchUp">
                <a:avLst>
                  <a:gd name="adj" fmla="val 9804641"/>
                </a:avLst>
              </a:prstTxWarp>
              <a:spAutoFit/>
            </a:bodyPr>
            <a:lstStyle/>
            <a:p>
              <a:pPr algn="ctr" defTabSz="930457">
                <a:spcBef>
                  <a:spcPct val="20000"/>
                </a:spcBef>
                <a:buSzPct val="90000"/>
              </a:pPr>
              <a:r>
                <a:rPr lang="en-US" sz="1400" dirty="0" smtClean="0"/>
                <a:t>Independently verified</a:t>
              </a:r>
              <a:endParaRPr lang="en-US" sz="1400" dirty="0"/>
            </a:p>
          </p:txBody>
        </p:sp>
      </p:grpSp>
      <p:grpSp>
        <p:nvGrpSpPr>
          <p:cNvPr id="3072" name="Group 3071"/>
          <p:cNvGrpSpPr/>
          <p:nvPr/>
        </p:nvGrpSpPr>
        <p:grpSpPr>
          <a:xfrm>
            <a:off x="6625647" y="1793698"/>
            <a:ext cx="4550352" cy="4553104"/>
            <a:chOff x="6625647" y="1793698"/>
            <a:chExt cx="4550352" cy="4553104"/>
          </a:xfrm>
        </p:grpSpPr>
        <p:sp>
          <p:nvSpPr>
            <p:cNvPr id="39" name="Freeform 33"/>
            <p:cNvSpPr>
              <a:spLocks/>
            </p:cNvSpPr>
            <p:nvPr/>
          </p:nvSpPr>
          <p:spPr bwMode="auto">
            <a:xfrm>
              <a:off x="6625647" y="1793698"/>
              <a:ext cx="2264353" cy="2286000"/>
            </a:xfrm>
            <a:custGeom>
              <a:avLst/>
              <a:gdLst>
                <a:gd name="T0" fmla="*/ 1569 w 1569"/>
                <a:gd name="T1" fmla="*/ 0 h 1584"/>
                <a:gd name="T2" fmla="*/ 1569 w 1569"/>
                <a:gd name="T3" fmla="*/ 0 h 1584"/>
                <a:gd name="T4" fmla="*/ 1488 w 1569"/>
                <a:gd name="T5" fmla="*/ 0 h 1584"/>
                <a:gd name="T6" fmla="*/ 1410 w 1569"/>
                <a:gd name="T7" fmla="*/ 7 h 1584"/>
                <a:gd name="T8" fmla="*/ 1329 w 1569"/>
                <a:gd name="T9" fmla="*/ 18 h 1584"/>
                <a:gd name="T10" fmla="*/ 1254 w 1569"/>
                <a:gd name="T11" fmla="*/ 32 h 1584"/>
                <a:gd name="T12" fmla="*/ 1176 w 1569"/>
                <a:gd name="T13" fmla="*/ 50 h 1584"/>
                <a:gd name="T14" fmla="*/ 1102 w 1569"/>
                <a:gd name="T15" fmla="*/ 71 h 1584"/>
                <a:gd name="T16" fmla="*/ 1027 w 1569"/>
                <a:gd name="T17" fmla="*/ 96 h 1584"/>
                <a:gd name="T18" fmla="*/ 957 w 1569"/>
                <a:gd name="T19" fmla="*/ 124 h 1584"/>
                <a:gd name="T20" fmla="*/ 889 w 1569"/>
                <a:gd name="T21" fmla="*/ 156 h 1584"/>
                <a:gd name="T22" fmla="*/ 822 w 1569"/>
                <a:gd name="T23" fmla="*/ 191 h 1584"/>
                <a:gd name="T24" fmla="*/ 755 w 1569"/>
                <a:gd name="T25" fmla="*/ 230 h 1584"/>
                <a:gd name="T26" fmla="*/ 691 w 1569"/>
                <a:gd name="T27" fmla="*/ 269 h 1584"/>
                <a:gd name="T28" fmla="*/ 631 w 1569"/>
                <a:gd name="T29" fmla="*/ 315 h 1584"/>
                <a:gd name="T30" fmla="*/ 570 w 1569"/>
                <a:gd name="T31" fmla="*/ 361 h 1584"/>
                <a:gd name="T32" fmla="*/ 514 w 1569"/>
                <a:gd name="T33" fmla="*/ 411 h 1584"/>
                <a:gd name="T34" fmla="*/ 457 w 1569"/>
                <a:gd name="T35" fmla="*/ 464 h 1584"/>
                <a:gd name="T36" fmla="*/ 407 w 1569"/>
                <a:gd name="T37" fmla="*/ 517 h 1584"/>
                <a:gd name="T38" fmla="*/ 358 w 1569"/>
                <a:gd name="T39" fmla="*/ 574 h 1584"/>
                <a:gd name="T40" fmla="*/ 312 w 1569"/>
                <a:gd name="T41" fmla="*/ 634 h 1584"/>
                <a:gd name="T42" fmla="*/ 266 w 1569"/>
                <a:gd name="T43" fmla="*/ 698 h 1584"/>
                <a:gd name="T44" fmla="*/ 227 w 1569"/>
                <a:gd name="T45" fmla="*/ 762 h 1584"/>
                <a:gd name="T46" fmla="*/ 188 w 1569"/>
                <a:gd name="T47" fmla="*/ 825 h 1584"/>
                <a:gd name="T48" fmla="*/ 152 w 1569"/>
                <a:gd name="T49" fmla="*/ 893 h 1584"/>
                <a:gd name="T50" fmla="*/ 121 w 1569"/>
                <a:gd name="T51" fmla="*/ 964 h 1584"/>
                <a:gd name="T52" fmla="*/ 92 w 1569"/>
                <a:gd name="T53" fmla="*/ 1034 h 1584"/>
                <a:gd name="T54" fmla="*/ 71 w 1569"/>
                <a:gd name="T55" fmla="*/ 1109 h 1584"/>
                <a:gd name="T56" fmla="*/ 50 w 1569"/>
                <a:gd name="T57" fmla="*/ 1183 h 1584"/>
                <a:gd name="T58" fmla="*/ 32 w 1569"/>
                <a:gd name="T59" fmla="*/ 1258 h 1584"/>
                <a:gd name="T60" fmla="*/ 18 w 1569"/>
                <a:gd name="T61" fmla="*/ 1336 h 1584"/>
                <a:gd name="T62" fmla="*/ 7 w 1569"/>
                <a:gd name="T63" fmla="*/ 1417 h 1584"/>
                <a:gd name="T64" fmla="*/ 0 w 1569"/>
                <a:gd name="T65" fmla="*/ 1495 h 1584"/>
                <a:gd name="T66" fmla="*/ 0 w 1569"/>
                <a:gd name="T67" fmla="*/ 1577 h 1584"/>
                <a:gd name="T68" fmla="*/ 0 w 1569"/>
                <a:gd name="T69" fmla="*/ 1577 h 1584"/>
                <a:gd name="T70" fmla="*/ 0 w 1569"/>
                <a:gd name="T71" fmla="*/ 1584 h 1584"/>
                <a:gd name="T72" fmla="*/ 1569 w 1569"/>
                <a:gd name="T73" fmla="*/ 1584 h 1584"/>
                <a:gd name="T74" fmla="*/ 1569 w 1569"/>
                <a:gd name="T75" fmla="*/ 0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9" h="1584">
                  <a:moveTo>
                    <a:pt x="1569" y="0"/>
                  </a:moveTo>
                  <a:lnTo>
                    <a:pt x="1569" y="0"/>
                  </a:lnTo>
                  <a:lnTo>
                    <a:pt x="1488" y="0"/>
                  </a:lnTo>
                  <a:lnTo>
                    <a:pt x="1410" y="7"/>
                  </a:lnTo>
                  <a:lnTo>
                    <a:pt x="1329" y="18"/>
                  </a:lnTo>
                  <a:lnTo>
                    <a:pt x="1254" y="32"/>
                  </a:lnTo>
                  <a:lnTo>
                    <a:pt x="1176" y="50"/>
                  </a:lnTo>
                  <a:lnTo>
                    <a:pt x="1102" y="71"/>
                  </a:lnTo>
                  <a:lnTo>
                    <a:pt x="1027" y="96"/>
                  </a:lnTo>
                  <a:lnTo>
                    <a:pt x="957" y="124"/>
                  </a:lnTo>
                  <a:lnTo>
                    <a:pt x="889" y="156"/>
                  </a:lnTo>
                  <a:lnTo>
                    <a:pt x="822" y="191"/>
                  </a:lnTo>
                  <a:lnTo>
                    <a:pt x="755" y="230"/>
                  </a:lnTo>
                  <a:lnTo>
                    <a:pt x="691" y="269"/>
                  </a:lnTo>
                  <a:lnTo>
                    <a:pt x="631" y="315"/>
                  </a:lnTo>
                  <a:lnTo>
                    <a:pt x="570" y="361"/>
                  </a:lnTo>
                  <a:lnTo>
                    <a:pt x="514" y="411"/>
                  </a:lnTo>
                  <a:lnTo>
                    <a:pt x="457" y="464"/>
                  </a:lnTo>
                  <a:lnTo>
                    <a:pt x="407" y="517"/>
                  </a:lnTo>
                  <a:lnTo>
                    <a:pt x="358" y="574"/>
                  </a:lnTo>
                  <a:lnTo>
                    <a:pt x="312" y="634"/>
                  </a:lnTo>
                  <a:lnTo>
                    <a:pt x="266" y="698"/>
                  </a:lnTo>
                  <a:lnTo>
                    <a:pt x="227" y="762"/>
                  </a:lnTo>
                  <a:lnTo>
                    <a:pt x="188" y="825"/>
                  </a:lnTo>
                  <a:lnTo>
                    <a:pt x="152" y="893"/>
                  </a:lnTo>
                  <a:lnTo>
                    <a:pt x="121" y="964"/>
                  </a:lnTo>
                  <a:lnTo>
                    <a:pt x="92" y="1034"/>
                  </a:lnTo>
                  <a:lnTo>
                    <a:pt x="71" y="1109"/>
                  </a:lnTo>
                  <a:lnTo>
                    <a:pt x="50" y="1183"/>
                  </a:lnTo>
                  <a:lnTo>
                    <a:pt x="32" y="1258"/>
                  </a:lnTo>
                  <a:lnTo>
                    <a:pt x="18" y="1336"/>
                  </a:lnTo>
                  <a:lnTo>
                    <a:pt x="7" y="1417"/>
                  </a:lnTo>
                  <a:lnTo>
                    <a:pt x="0" y="1495"/>
                  </a:lnTo>
                  <a:lnTo>
                    <a:pt x="0" y="1577"/>
                  </a:lnTo>
                  <a:lnTo>
                    <a:pt x="0" y="1577"/>
                  </a:lnTo>
                  <a:lnTo>
                    <a:pt x="0" y="1584"/>
                  </a:lnTo>
                  <a:lnTo>
                    <a:pt x="1569" y="1584"/>
                  </a:lnTo>
                  <a:lnTo>
                    <a:pt x="1569" y="0"/>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4"/>
            <p:cNvSpPr>
              <a:spLocks/>
            </p:cNvSpPr>
            <p:nvPr/>
          </p:nvSpPr>
          <p:spPr bwMode="auto">
            <a:xfrm>
              <a:off x="6625647" y="4079699"/>
              <a:ext cx="2264353" cy="2264352"/>
            </a:xfrm>
            <a:custGeom>
              <a:avLst/>
              <a:gdLst>
                <a:gd name="T0" fmla="*/ 0 w 1569"/>
                <a:gd name="T1" fmla="*/ 0 h 1569"/>
                <a:gd name="T2" fmla="*/ 0 w 1569"/>
                <a:gd name="T3" fmla="*/ 0 h 1569"/>
                <a:gd name="T4" fmla="*/ 0 w 1569"/>
                <a:gd name="T5" fmla="*/ 81 h 1569"/>
                <a:gd name="T6" fmla="*/ 7 w 1569"/>
                <a:gd name="T7" fmla="*/ 159 h 1569"/>
                <a:gd name="T8" fmla="*/ 18 w 1569"/>
                <a:gd name="T9" fmla="*/ 237 h 1569"/>
                <a:gd name="T10" fmla="*/ 32 w 1569"/>
                <a:gd name="T11" fmla="*/ 315 h 1569"/>
                <a:gd name="T12" fmla="*/ 50 w 1569"/>
                <a:gd name="T13" fmla="*/ 393 h 1569"/>
                <a:gd name="T14" fmla="*/ 71 w 1569"/>
                <a:gd name="T15" fmla="*/ 467 h 1569"/>
                <a:gd name="T16" fmla="*/ 96 w 1569"/>
                <a:gd name="T17" fmla="*/ 538 h 1569"/>
                <a:gd name="T18" fmla="*/ 124 w 1569"/>
                <a:gd name="T19" fmla="*/ 609 h 1569"/>
                <a:gd name="T20" fmla="*/ 156 w 1569"/>
                <a:gd name="T21" fmla="*/ 680 h 1569"/>
                <a:gd name="T22" fmla="*/ 191 w 1569"/>
                <a:gd name="T23" fmla="*/ 747 h 1569"/>
                <a:gd name="T24" fmla="*/ 227 w 1569"/>
                <a:gd name="T25" fmla="*/ 811 h 1569"/>
                <a:gd name="T26" fmla="*/ 269 w 1569"/>
                <a:gd name="T27" fmla="*/ 875 h 1569"/>
                <a:gd name="T28" fmla="*/ 312 w 1569"/>
                <a:gd name="T29" fmla="*/ 938 h 1569"/>
                <a:gd name="T30" fmla="*/ 358 w 1569"/>
                <a:gd name="T31" fmla="*/ 995 h 1569"/>
                <a:gd name="T32" fmla="*/ 407 w 1569"/>
                <a:gd name="T33" fmla="*/ 1055 h 1569"/>
                <a:gd name="T34" fmla="*/ 461 w 1569"/>
                <a:gd name="T35" fmla="*/ 1108 h 1569"/>
                <a:gd name="T36" fmla="*/ 514 w 1569"/>
                <a:gd name="T37" fmla="*/ 1162 h 1569"/>
                <a:gd name="T38" fmla="*/ 574 w 1569"/>
                <a:gd name="T39" fmla="*/ 1211 h 1569"/>
                <a:gd name="T40" fmla="*/ 631 w 1569"/>
                <a:gd name="T41" fmla="*/ 1257 h 1569"/>
                <a:gd name="T42" fmla="*/ 694 w 1569"/>
                <a:gd name="T43" fmla="*/ 1300 h 1569"/>
                <a:gd name="T44" fmla="*/ 758 w 1569"/>
                <a:gd name="T45" fmla="*/ 1342 h 1569"/>
                <a:gd name="T46" fmla="*/ 822 w 1569"/>
                <a:gd name="T47" fmla="*/ 1378 h 1569"/>
                <a:gd name="T48" fmla="*/ 889 w 1569"/>
                <a:gd name="T49" fmla="*/ 1413 h 1569"/>
                <a:gd name="T50" fmla="*/ 960 w 1569"/>
                <a:gd name="T51" fmla="*/ 1445 h 1569"/>
                <a:gd name="T52" fmla="*/ 1031 w 1569"/>
                <a:gd name="T53" fmla="*/ 1473 h 1569"/>
                <a:gd name="T54" fmla="*/ 1102 w 1569"/>
                <a:gd name="T55" fmla="*/ 1498 h 1569"/>
                <a:gd name="T56" fmla="*/ 1176 w 1569"/>
                <a:gd name="T57" fmla="*/ 1519 h 1569"/>
                <a:gd name="T58" fmla="*/ 1254 w 1569"/>
                <a:gd name="T59" fmla="*/ 1537 h 1569"/>
                <a:gd name="T60" fmla="*/ 1332 w 1569"/>
                <a:gd name="T61" fmla="*/ 1551 h 1569"/>
                <a:gd name="T62" fmla="*/ 1410 w 1569"/>
                <a:gd name="T63" fmla="*/ 1562 h 1569"/>
                <a:gd name="T64" fmla="*/ 1488 w 1569"/>
                <a:gd name="T65" fmla="*/ 1569 h 1569"/>
                <a:gd name="T66" fmla="*/ 1569 w 1569"/>
                <a:gd name="T67" fmla="*/ 1569 h 1569"/>
                <a:gd name="T68" fmla="*/ 1569 w 1569"/>
                <a:gd name="T69" fmla="*/ 0 h 1569"/>
                <a:gd name="T70" fmla="*/ 0 w 1569"/>
                <a:gd name="T71" fmla="*/ 0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9" h="1569">
                  <a:moveTo>
                    <a:pt x="0" y="0"/>
                  </a:moveTo>
                  <a:lnTo>
                    <a:pt x="0" y="0"/>
                  </a:lnTo>
                  <a:lnTo>
                    <a:pt x="0" y="81"/>
                  </a:lnTo>
                  <a:lnTo>
                    <a:pt x="7" y="159"/>
                  </a:lnTo>
                  <a:lnTo>
                    <a:pt x="18" y="237"/>
                  </a:lnTo>
                  <a:lnTo>
                    <a:pt x="32" y="315"/>
                  </a:lnTo>
                  <a:lnTo>
                    <a:pt x="50" y="393"/>
                  </a:lnTo>
                  <a:lnTo>
                    <a:pt x="71" y="467"/>
                  </a:lnTo>
                  <a:lnTo>
                    <a:pt x="96" y="538"/>
                  </a:lnTo>
                  <a:lnTo>
                    <a:pt x="124" y="609"/>
                  </a:lnTo>
                  <a:lnTo>
                    <a:pt x="156" y="680"/>
                  </a:lnTo>
                  <a:lnTo>
                    <a:pt x="191" y="747"/>
                  </a:lnTo>
                  <a:lnTo>
                    <a:pt x="227" y="811"/>
                  </a:lnTo>
                  <a:lnTo>
                    <a:pt x="269" y="875"/>
                  </a:lnTo>
                  <a:lnTo>
                    <a:pt x="312" y="938"/>
                  </a:lnTo>
                  <a:lnTo>
                    <a:pt x="358" y="995"/>
                  </a:lnTo>
                  <a:lnTo>
                    <a:pt x="407" y="1055"/>
                  </a:lnTo>
                  <a:lnTo>
                    <a:pt x="461" y="1108"/>
                  </a:lnTo>
                  <a:lnTo>
                    <a:pt x="514" y="1162"/>
                  </a:lnTo>
                  <a:lnTo>
                    <a:pt x="574" y="1211"/>
                  </a:lnTo>
                  <a:lnTo>
                    <a:pt x="631" y="1257"/>
                  </a:lnTo>
                  <a:lnTo>
                    <a:pt x="694" y="1300"/>
                  </a:lnTo>
                  <a:lnTo>
                    <a:pt x="758" y="1342"/>
                  </a:lnTo>
                  <a:lnTo>
                    <a:pt x="822" y="1378"/>
                  </a:lnTo>
                  <a:lnTo>
                    <a:pt x="889" y="1413"/>
                  </a:lnTo>
                  <a:lnTo>
                    <a:pt x="960" y="1445"/>
                  </a:lnTo>
                  <a:lnTo>
                    <a:pt x="1031" y="1473"/>
                  </a:lnTo>
                  <a:lnTo>
                    <a:pt x="1102" y="1498"/>
                  </a:lnTo>
                  <a:lnTo>
                    <a:pt x="1176" y="1519"/>
                  </a:lnTo>
                  <a:lnTo>
                    <a:pt x="1254" y="1537"/>
                  </a:lnTo>
                  <a:lnTo>
                    <a:pt x="1332" y="1551"/>
                  </a:lnTo>
                  <a:lnTo>
                    <a:pt x="1410" y="1562"/>
                  </a:lnTo>
                  <a:lnTo>
                    <a:pt x="1488" y="1569"/>
                  </a:lnTo>
                  <a:lnTo>
                    <a:pt x="1569" y="1569"/>
                  </a:lnTo>
                  <a:lnTo>
                    <a:pt x="1569" y="0"/>
                  </a:lnTo>
                  <a:lnTo>
                    <a:pt x="0" y="0"/>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5"/>
            <p:cNvSpPr>
              <a:spLocks/>
            </p:cNvSpPr>
            <p:nvPr/>
          </p:nvSpPr>
          <p:spPr bwMode="auto">
            <a:xfrm>
              <a:off x="8889999" y="1793698"/>
              <a:ext cx="2286000" cy="2286000"/>
            </a:xfrm>
            <a:custGeom>
              <a:avLst/>
              <a:gdLst>
                <a:gd name="T0" fmla="*/ 8 w 1584"/>
                <a:gd name="T1" fmla="*/ 0 h 1584"/>
                <a:gd name="T2" fmla="*/ 8 w 1584"/>
                <a:gd name="T3" fmla="*/ 0 h 1584"/>
                <a:gd name="T4" fmla="*/ 0 w 1584"/>
                <a:gd name="T5" fmla="*/ 0 h 1584"/>
                <a:gd name="T6" fmla="*/ 0 w 1584"/>
                <a:gd name="T7" fmla="*/ 1584 h 1584"/>
                <a:gd name="T8" fmla="*/ 1584 w 1584"/>
                <a:gd name="T9" fmla="*/ 1584 h 1584"/>
                <a:gd name="T10" fmla="*/ 1584 w 1584"/>
                <a:gd name="T11" fmla="*/ 1584 h 1584"/>
                <a:gd name="T12" fmla="*/ 1584 w 1584"/>
                <a:gd name="T13" fmla="*/ 1577 h 1584"/>
                <a:gd name="T14" fmla="*/ 1584 w 1584"/>
                <a:gd name="T15" fmla="*/ 1577 h 1584"/>
                <a:gd name="T16" fmla="*/ 1584 w 1584"/>
                <a:gd name="T17" fmla="*/ 1495 h 1584"/>
                <a:gd name="T18" fmla="*/ 1577 w 1584"/>
                <a:gd name="T19" fmla="*/ 1414 h 1584"/>
                <a:gd name="T20" fmla="*/ 1566 w 1584"/>
                <a:gd name="T21" fmla="*/ 1336 h 1584"/>
                <a:gd name="T22" fmla="*/ 1552 w 1584"/>
                <a:gd name="T23" fmla="*/ 1258 h 1584"/>
                <a:gd name="T24" fmla="*/ 1534 w 1584"/>
                <a:gd name="T25" fmla="*/ 1183 h 1584"/>
                <a:gd name="T26" fmla="*/ 1513 w 1584"/>
                <a:gd name="T27" fmla="*/ 1109 h 1584"/>
                <a:gd name="T28" fmla="*/ 1488 w 1584"/>
                <a:gd name="T29" fmla="*/ 1034 h 1584"/>
                <a:gd name="T30" fmla="*/ 1460 w 1584"/>
                <a:gd name="T31" fmla="*/ 964 h 1584"/>
                <a:gd name="T32" fmla="*/ 1428 w 1584"/>
                <a:gd name="T33" fmla="*/ 893 h 1584"/>
                <a:gd name="T34" fmla="*/ 1396 w 1584"/>
                <a:gd name="T35" fmla="*/ 825 h 1584"/>
                <a:gd name="T36" fmla="*/ 1357 w 1584"/>
                <a:gd name="T37" fmla="*/ 758 h 1584"/>
                <a:gd name="T38" fmla="*/ 1315 w 1584"/>
                <a:gd name="T39" fmla="*/ 694 h 1584"/>
                <a:gd name="T40" fmla="*/ 1272 w 1584"/>
                <a:gd name="T41" fmla="*/ 634 h 1584"/>
                <a:gd name="T42" fmla="*/ 1226 w 1584"/>
                <a:gd name="T43" fmla="*/ 574 h 1584"/>
                <a:gd name="T44" fmla="*/ 1177 w 1584"/>
                <a:gd name="T45" fmla="*/ 517 h 1584"/>
                <a:gd name="T46" fmla="*/ 1123 w 1584"/>
                <a:gd name="T47" fmla="*/ 461 h 1584"/>
                <a:gd name="T48" fmla="*/ 1067 w 1584"/>
                <a:gd name="T49" fmla="*/ 407 h 1584"/>
                <a:gd name="T50" fmla="*/ 1010 w 1584"/>
                <a:gd name="T51" fmla="*/ 358 h 1584"/>
                <a:gd name="T52" fmla="*/ 950 w 1584"/>
                <a:gd name="T53" fmla="*/ 312 h 1584"/>
                <a:gd name="T54" fmla="*/ 890 w 1584"/>
                <a:gd name="T55" fmla="*/ 269 h 1584"/>
                <a:gd name="T56" fmla="*/ 826 w 1584"/>
                <a:gd name="T57" fmla="*/ 227 h 1584"/>
                <a:gd name="T58" fmla="*/ 759 w 1584"/>
                <a:gd name="T59" fmla="*/ 188 h 1584"/>
                <a:gd name="T60" fmla="*/ 691 w 1584"/>
                <a:gd name="T61" fmla="*/ 156 h 1584"/>
                <a:gd name="T62" fmla="*/ 620 w 1584"/>
                <a:gd name="T63" fmla="*/ 124 h 1584"/>
                <a:gd name="T64" fmla="*/ 550 w 1584"/>
                <a:gd name="T65" fmla="*/ 96 h 1584"/>
                <a:gd name="T66" fmla="*/ 475 w 1584"/>
                <a:gd name="T67" fmla="*/ 71 h 1584"/>
                <a:gd name="T68" fmla="*/ 401 w 1584"/>
                <a:gd name="T69" fmla="*/ 50 h 1584"/>
                <a:gd name="T70" fmla="*/ 326 w 1584"/>
                <a:gd name="T71" fmla="*/ 32 h 1584"/>
                <a:gd name="T72" fmla="*/ 248 w 1584"/>
                <a:gd name="T73" fmla="*/ 18 h 1584"/>
                <a:gd name="T74" fmla="*/ 170 w 1584"/>
                <a:gd name="T75" fmla="*/ 7 h 1584"/>
                <a:gd name="T76" fmla="*/ 89 w 1584"/>
                <a:gd name="T77" fmla="*/ 0 h 1584"/>
                <a:gd name="T78" fmla="*/ 8 w 1584"/>
                <a:gd name="T79" fmla="*/ 0 h 1584"/>
                <a:gd name="T80" fmla="*/ 8 w 1584"/>
                <a:gd name="T81" fmla="*/ 0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84" h="1584">
                  <a:moveTo>
                    <a:pt x="8" y="0"/>
                  </a:moveTo>
                  <a:lnTo>
                    <a:pt x="8" y="0"/>
                  </a:lnTo>
                  <a:lnTo>
                    <a:pt x="0" y="0"/>
                  </a:lnTo>
                  <a:lnTo>
                    <a:pt x="0" y="1584"/>
                  </a:lnTo>
                  <a:lnTo>
                    <a:pt x="1584" y="1584"/>
                  </a:lnTo>
                  <a:lnTo>
                    <a:pt x="1584" y="1584"/>
                  </a:lnTo>
                  <a:lnTo>
                    <a:pt x="1584" y="1577"/>
                  </a:lnTo>
                  <a:lnTo>
                    <a:pt x="1584" y="1577"/>
                  </a:lnTo>
                  <a:lnTo>
                    <a:pt x="1584" y="1495"/>
                  </a:lnTo>
                  <a:lnTo>
                    <a:pt x="1577" y="1414"/>
                  </a:lnTo>
                  <a:lnTo>
                    <a:pt x="1566" y="1336"/>
                  </a:lnTo>
                  <a:lnTo>
                    <a:pt x="1552" y="1258"/>
                  </a:lnTo>
                  <a:lnTo>
                    <a:pt x="1534" y="1183"/>
                  </a:lnTo>
                  <a:lnTo>
                    <a:pt x="1513" y="1109"/>
                  </a:lnTo>
                  <a:lnTo>
                    <a:pt x="1488" y="1034"/>
                  </a:lnTo>
                  <a:lnTo>
                    <a:pt x="1460" y="964"/>
                  </a:lnTo>
                  <a:lnTo>
                    <a:pt x="1428" y="893"/>
                  </a:lnTo>
                  <a:lnTo>
                    <a:pt x="1396" y="825"/>
                  </a:lnTo>
                  <a:lnTo>
                    <a:pt x="1357" y="758"/>
                  </a:lnTo>
                  <a:lnTo>
                    <a:pt x="1315" y="694"/>
                  </a:lnTo>
                  <a:lnTo>
                    <a:pt x="1272" y="634"/>
                  </a:lnTo>
                  <a:lnTo>
                    <a:pt x="1226" y="574"/>
                  </a:lnTo>
                  <a:lnTo>
                    <a:pt x="1177" y="517"/>
                  </a:lnTo>
                  <a:lnTo>
                    <a:pt x="1123" y="461"/>
                  </a:lnTo>
                  <a:lnTo>
                    <a:pt x="1067" y="407"/>
                  </a:lnTo>
                  <a:lnTo>
                    <a:pt x="1010" y="358"/>
                  </a:lnTo>
                  <a:lnTo>
                    <a:pt x="950" y="312"/>
                  </a:lnTo>
                  <a:lnTo>
                    <a:pt x="890" y="269"/>
                  </a:lnTo>
                  <a:lnTo>
                    <a:pt x="826" y="227"/>
                  </a:lnTo>
                  <a:lnTo>
                    <a:pt x="759" y="188"/>
                  </a:lnTo>
                  <a:lnTo>
                    <a:pt x="691" y="156"/>
                  </a:lnTo>
                  <a:lnTo>
                    <a:pt x="620" y="124"/>
                  </a:lnTo>
                  <a:lnTo>
                    <a:pt x="550" y="96"/>
                  </a:lnTo>
                  <a:lnTo>
                    <a:pt x="475" y="71"/>
                  </a:lnTo>
                  <a:lnTo>
                    <a:pt x="401" y="50"/>
                  </a:lnTo>
                  <a:lnTo>
                    <a:pt x="326" y="32"/>
                  </a:lnTo>
                  <a:lnTo>
                    <a:pt x="248" y="18"/>
                  </a:lnTo>
                  <a:lnTo>
                    <a:pt x="170" y="7"/>
                  </a:lnTo>
                  <a:lnTo>
                    <a:pt x="89" y="0"/>
                  </a:lnTo>
                  <a:lnTo>
                    <a:pt x="8" y="0"/>
                  </a:lnTo>
                  <a:lnTo>
                    <a:pt x="8" y="0"/>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6"/>
            <p:cNvSpPr>
              <a:spLocks/>
            </p:cNvSpPr>
            <p:nvPr/>
          </p:nvSpPr>
          <p:spPr bwMode="auto">
            <a:xfrm>
              <a:off x="8889999" y="4079699"/>
              <a:ext cx="2286000" cy="2264352"/>
            </a:xfrm>
            <a:custGeom>
              <a:avLst/>
              <a:gdLst>
                <a:gd name="T0" fmla="*/ 0 w 1584"/>
                <a:gd name="T1" fmla="*/ 1569 h 1569"/>
                <a:gd name="T2" fmla="*/ 0 w 1584"/>
                <a:gd name="T3" fmla="*/ 1569 h 1569"/>
                <a:gd name="T4" fmla="*/ 8 w 1584"/>
                <a:gd name="T5" fmla="*/ 1569 h 1569"/>
                <a:gd name="T6" fmla="*/ 8 w 1584"/>
                <a:gd name="T7" fmla="*/ 1569 h 1569"/>
                <a:gd name="T8" fmla="*/ 89 w 1584"/>
                <a:gd name="T9" fmla="*/ 1569 h 1569"/>
                <a:gd name="T10" fmla="*/ 167 w 1584"/>
                <a:gd name="T11" fmla="*/ 1562 h 1569"/>
                <a:gd name="T12" fmla="*/ 248 w 1584"/>
                <a:gd name="T13" fmla="*/ 1551 h 1569"/>
                <a:gd name="T14" fmla="*/ 326 w 1584"/>
                <a:gd name="T15" fmla="*/ 1537 h 1569"/>
                <a:gd name="T16" fmla="*/ 401 w 1584"/>
                <a:gd name="T17" fmla="*/ 1519 h 1569"/>
                <a:gd name="T18" fmla="*/ 475 w 1584"/>
                <a:gd name="T19" fmla="*/ 1498 h 1569"/>
                <a:gd name="T20" fmla="*/ 550 w 1584"/>
                <a:gd name="T21" fmla="*/ 1477 h 1569"/>
                <a:gd name="T22" fmla="*/ 620 w 1584"/>
                <a:gd name="T23" fmla="*/ 1448 h 1569"/>
                <a:gd name="T24" fmla="*/ 691 w 1584"/>
                <a:gd name="T25" fmla="*/ 1417 h 1569"/>
                <a:gd name="T26" fmla="*/ 759 w 1584"/>
                <a:gd name="T27" fmla="*/ 1381 h 1569"/>
                <a:gd name="T28" fmla="*/ 822 w 1584"/>
                <a:gd name="T29" fmla="*/ 1342 h 1569"/>
                <a:gd name="T30" fmla="*/ 886 w 1584"/>
                <a:gd name="T31" fmla="*/ 1303 h 1569"/>
                <a:gd name="T32" fmla="*/ 950 w 1584"/>
                <a:gd name="T33" fmla="*/ 1257 h 1569"/>
                <a:gd name="T34" fmla="*/ 1010 w 1584"/>
                <a:gd name="T35" fmla="*/ 1211 h 1569"/>
                <a:gd name="T36" fmla="*/ 1067 w 1584"/>
                <a:gd name="T37" fmla="*/ 1162 h 1569"/>
                <a:gd name="T38" fmla="*/ 1120 w 1584"/>
                <a:gd name="T39" fmla="*/ 1112 h 1569"/>
                <a:gd name="T40" fmla="*/ 1173 w 1584"/>
                <a:gd name="T41" fmla="*/ 1055 h 1569"/>
                <a:gd name="T42" fmla="*/ 1223 w 1584"/>
                <a:gd name="T43" fmla="*/ 999 h 1569"/>
                <a:gd name="T44" fmla="*/ 1269 w 1584"/>
                <a:gd name="T45" fmla="*/ 938 h 1569"/>
                <a:gd name="T46" fmla="*/ 1315 w 1584"/>
                <a:gd name="T47" fmla="*/ 878 h 1569"/>
                <a:gd name="T48" fmla="*/ 1354 w 1584"/>
                <a:gd name="T49" fmla="*/ 814 h 1569"/>
                <a:gd name="T50" fmla="*/ 1393 w 1584"/>
                <a:gd name="T51" fmla="*/ 747 h 1569"/>
                <a:gd name="T52" fmla="*/ 1428 w 1584"/>
                <a:gd name="T53" fmla="*/ 680 h 1569"/>
                <a:gd name="T54" fmla="*/ 1460 w 1584"/>
                <a:gd name="T55" fmla="*/ 612 h 1569"/>
                <a:gd name="T56" fmla="*/ 1488 w 1584"/>
                <a:gd name="T57" fmla="*/ 542 h 1569"/>
                <a:gd name="T58" fmla="*/ 1513 w 1584"/>
                <a:gd name="T59" fmla="*/ 467 h 1569"/>
                <a:gd name="T60" fmla="*/ 1534 w 1584"/>
                <a:gd name="T61" fmla="*/ 393 h 1569"/>
                <a:gd name="T62" fmla="*/ 1552 w 1584"/>
                <a:gd name="T63" fmla="*/ 315 h 1569"/>
                <a:gd name="T64" fmla="*/ 1566 w 1584"/>
                <a:gd name="T65" fmla="*/ 240 h 1569"/>
                <a:gd name="T66" fmla="*/ 1577 w 1584"/>
                <a:gd name="T67" fmla="*/ 159 h 1569"/>
                <a:gd name="T68" fmla="*/ 1584 w 1584"/>
                <a:gd name="T69" fmla="*/ 81 h 1569"/>
                <a:gd name="T70" fmla="*/ 1584 w 1584"/>
                <a:gd name="T71" fmla="*/ 0 h 1569"/>
                <a:gd name="T72" fmla="*/ 0 w 1584"/>
                <a:gd name="T73" fmla="*/ 0 h 1569"/>
                <a:gd name="T74" fmla="*/ 0 w 1584"/>
                <a:gd name="T75" fmla="*/ 1569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4" h="1569">
                  <a:moveTo>
                    <a:pt x="0" y="1569"/>
                  </a:moveTo>
                  <a:lnTo>
                    <a:pt x="0" y="1569"/>
                  </a:lnTo>
                  <a:lnTo>
                    <a:pt x="8" y="1569"/>
                  </a:lnTo>
                  <a:lnTo>
                    <a:pt x="8" y="1569"/>
                  </a:lnTo>
                  <a:lnTo>
                    <a:pt x="89" y="1569"/>
                  </a:lnTo>
                  <a:lnTo>
                    <a:pt x="167" y="1562"/>
                  </a:lnTo>
                  <a:lnTo>
                    <a:pt x="248" y="1551"/>
                  </a:lnTo>
                  <a:lnTo>
                    <a:pt x="326" y="1537"/>
                  </a:lnTo>
                  <a:lnTo>
                    <a:pt x="401" y="1519"/>
                  </a:lnTo>
                  <a:lnTo>
                    <a:pt x="475" y="1498"/>
                  </a:lnTo>
                  <a:lnTo>
                    <a:pt x="550" y="1477"/>
                  </a:lnTo>
                  <a:lnTo>
                    <a:pt x="620" y="1448"/>
                  </a:lnTo>
                  <a:lnTo>
                    <a:pt x="691" y="1417"/>
                  </a:lnTo>
                  <a:lnTo>
                    <a:pt x="759" y="1381"/>
                  </a:lnTo>
                  <a:lnTo>
                    <a:pt x="822" y="1342"/>
                  </a:lnTo>
                  <a:lnTo>
                    <a:pt x="886" y="1303"/>
                  </a:lnTo>
                  <a:lnTo>
                    <a:pt x="950" y="1257"/>
                  </a:lnTo>
                  <a:lnTo>
                    <a:pt x="1010" y="1211"/>
                  </a:lnTo>
                  <a:lnTo>
                    <a:pt x="1067" y="1162"/>
                  </a:lnTo>
                  <a:lnTo>
                    <a:pt x="1120" y="1112"/>
                  </a:lnTo>
                  <a:lnTo>
                    <a:pt x="1173" y="1055"/>
                  </a:lnTo>
                  <a:lnTo>
                    <a:pt x="1223" y="999"/>
                  </a:lnTo>
                  <a:lnTo>
                    <a:pt x="1269" y="938"/>
                  </a:lnTo>
                  <a:lnTo>
                    <a:pt x="1315" y="878"/>
                  </a:lnTo>
                  <a:lnTo>
                    <a:pt x="1354" y="814"/>
                  </a:lnTo>
                  <a:lnTo>
                    <a:pt x="1393" y="747"/>
                  </a:lnTo>
                  <a:lnTo>
                    <a:pt x="1428" y="680"/>
                  </a:lnTo>
                  <a:lnTo>
                    <a:pt x="1460" y="612"/>
                  </a:lnTo>
                  <a:lnTo>
                    <a:pt x="1488" y="542"/>
                  </a:lnTo>
                  <a:lnTo>
                    <a:pt x="1513" y="467"/>
                  </a:lnTo>
                  <a:lnTo>
                    <a:pt x="1534" y="393"/>
                  </a:lnTo>
                  <a:lnTo>
                    <a:pt x="1552" y="315"/>
                  </a:lnTo>
                  <a:lnTo>
                    <a:pt x="1566" y="240"/>
                  </a:lnTo>
                  <a:lnTo>
                    <a:pt x="1577" y="159"/>
                  </a:lnTo>
                  <a:lnTo>
                    <a:pt x="1584" y="81"/>
                  </a:lnTo>
                  <a:lnTo>
                    <a:pt x="1584" y="0"/>
                  </a:lnTo>
                  <a:lnTo>
                    <a:pt x="0" y="0"/>
                  </a:lnTo>
                  <a:lnTo>
                    <a:pt x="0" y="1569"/>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68"/>
            <p:cNvSpPr/>
            <p:nvPr/>
          </p:nvSpPr>
          <p:spPr>
            <a:xfrm rot="18922495">
              <a:off x="6897836" y="2244869"/>
              <a:ext cx="2474199" cy="2058098"/>
            </a:xfrm>
            <a:prstGeom prst="rect">
              <a:avLst/>
            </a:prstGeom>
          </p:spPr>
          <p:txBody>
            <a:bodyPr wrap="square" lIns="0" tIns="0" rIns="0" bIns="0" anchor="ctr">
              <a:prstTxWarp prst="textArchUp">
                <a:avLst/>
              </a:prstTxWarp>
              <a:spAutoFit/>
            </a:bodyPr>
            <a:lstStyle/>
            <a:p>
              <a:pPr algn="ctr" defTabSz="930457">
                <a:spcBef>
                  <a:spcPct val="20000"/>
                </a:spcBef>
                <a:buSzPct val="90000"/>
              </a:pPr>
              <a:r>
                <a:rPr lang="en-US" sz="1400" dirty="0" smtClean="0"/>
                <a:t>Compliance</a:t>
              </a:r>
              <a:endParaRPr lang="en-US" sz="1400" dirty="0"/>
            </a:p>
          </p:txBody>
        </p:sp>
        <p:sp>
          <p:nvSpPr>
            <p:cNvPr id="73" name="Rectangle 72"/>
            <p:cNvSpPr/>
            <p:nvPr/>
          </p:nvSpPr>
          <p:spPr>
            <a:xfrm rot="2964791">
              <a:off x="8662803" y="2473102"/>
              <a:ext cx="2656592" cy="1329920"/>
            </a:xfrm>
            <a:prstGeom prst="rect">
              <a:avLst/>
            </a:prstGeom>
          </p:spPr>
          <p:txBody>
            <a:bodyPr wrap="square" lIns="0" tIns="0" rIns="0" bIns="0" anchor="ctr">
              <a:prstTxWarp prst="textArchUp">
                <a:avLst/>
              </a:prstTxWarp>
              <a:spAutoFit/>
            </a:bodyPr>
            <a:lstStyle/>
            <a:p>
              <a:pPr algn="ctr" defTabSz="930457">
                <a:spcBef>
                  <a:spcPct val="20000"/>
                </a:spcBef>
                <a:buSzPct val="90000"/>
              </a:pPr>
              <a:r>
                <a:rPr lang="en-US" sz="1400" dirty="0" smtClean="0"/>
                <a:t>Advanced encryption</a:t>
              </a:r>
              <a:endParaRPr lang="en-US" sz="1400" dirty="0"/>
            </a:p>
          </p:txBody>
        </p:sp>
        <p:sp>
          <p:nvSpPr>
            <p:cNvPr id="74" name="Rectangle 73"/>
            <p:cNvSpPr/>
            <p:nvPr/>
          </p:nvSpPr>
          <p:spPr>
            <a:xfrm rot="2700000">
              <a:off x="6811274" y="4065875"/>
              <a:ext cx="2474199" cy="1799170"/>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a:t>User </a:t>
              </a:r>
              <a:r>
                <a:rPr lang="en-US" sz="1400" dirty="0" smtClean="0"/>
                <a:t>access</a:t>
              </a:r>
              <a:endParaRPr lang="en-US" sz="1400" dirty="0"/>
            </a:p>
          </p:txBody>
        </p:sp>
        <p:sp>
          <p:nvSpPr>
            <p:cNvPr id="77" name="Rectangle 76"/>
            <p:cNvSpPr/>
            <p:nvPr/>
          </p:nvSpPr>
          <p:spPr>
            <a:xfrm rot="18845415">
              <a:off x="8719938" y="4473654"/>
              <a:ext cx="2474199" cy="1272097"/>
            </a:xfrm>
            <a:prstGeom prst="rect">
              <a:avLst/>
            </a:prstGeom>
          </p:spPr>
          <p:txBody>
            <a:bodyPr wrap="square" lIns="0" tIns="0" rIns="0" bIns="0" anchor="ctr">
              <a:prstTxWarp prst="textArchDown">
                <a:avLst/>
              </a:prstTxWarp>
              <a:spAutoFit/>
            </a:bodyPr>
            <a:lstStyle/>
            <a:p>
              <a:pPr algn="ctr" defTabSz="930457">
                <a:spcBef>
                  <a:spcPct val="20000"/>
                </a:spcBef>
                <a:buSzPct val="90000"/>
              </a:pPr>
              <a:r>
                <a:rPr lang="en-US" sz="1400" dirty="0" smtClean="0"/>
                <a:t>Anti-virus/anti-spam</a:t>
              </a:r>
              <a:endParaRPr lang="en-US" sz="1400" dirty="0"/>
            </a:p>
          </p:txBody>
        </p:sp>
      </p:grpSp>
      <p:sp>
        <p:nvSpPr>
          <p:cNvPr id="2" name="Title 1"/>
          <p:cNvSpPr>
            <a:spLocks noGrp="1"/>
          </p:cNvSpPr>
          <p:nvPr>
            <p:ph type="title"/>
          </p:nvPr>
        </p:nvSpPr>
        <p:spPr/>
        <p:txBody>
          <a:bodyPr/>
          <a:lstStyle/>
          <a:p>
            <a:r>
              <a:rPr lang="en-US" spc="-153" dirty="0">
                <a:solidFill>
                  <a:schemeClr val="tx2"/>
                </a:solidFill>
              </a:rPr>
              <a:t>Independent </a:t>
            </a:r>
            <a:r>
              <a:rPr lang="en-US" spc="-153" dirty="0" smtClean="0">
                <a:solidFill>
                  <a:schemeClr val="tx2"/>
                </a:solidFill>
              </a:rPr>
              <a:t>verification </a:t>
            </a:r>
            <a:r>
              <a:rPr lang="en-US" spc="-153" dirty="0">
                <a:solidFill>
                  <a:schemeClr val="tx2"/>
                </a:solidFill>
              </a:rPr>
              <a:t>&amp; </a:t>
            </a:r>
            <a:r>
              <a:rPr lang="en-US" spc="-153" dirty="0" smtClean="0">
                <a:solidFill>
                  <a:schemeClr val="tx2"/>
                </a:solidFill>
              </a:rPr>
              <a:t>compliance</a:t>
            </a:r>
            <a:endParaRPr lang="en-US" dirty="0"/>
          </a:p>
        </p:txBody>
      </p:sp>
      <p:sp>
        <p:nvSpPr>
          <p:cNvPr id="43" name="Freeform 37"/>
          <p:cNvSpPr>
            <a:spLocks/>
          </p:cNvSpPr>
          <p:nvPr/>
        </p:nvSpPr>
        <p:spPr bwMode="auto">
          <a:xfrm>
            <a:off x="8889999" y="4079699"/>
            <a:ext cx="5773"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FFFFFF"/>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38"/>
          <p:cNvSpPr>
            <a:spLocks noChangeArrowheads="1"/>
          </p:cNvSpPr>
          <p:nvPr/>
        </p:nvSpPr>
        <p:spPr bwMode="auto">
          <a:xfrm>
            <a:off x="8889999" y="4079699"/>
            <a:ext cx="1444" cy="1443"/>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9"/>
          <p:cNvSpPr>
            <a:spLocks/>
          </p:cNvSpPr>
          <p:nvPr/>
        </p:nvSpPr>
        <p:spPr bwMode="auto">
          <a:xfrm>
            <a:off x="8889999" y="4079699"/>
            <a:ext cx="5773" cy="4329"/>
          </a:xfrm>
          <a:custGeom>
            <a:avLst/>
            <a:gdLst>
              <a:gd name="T0" fmla="*/ 0 w 4"/>
              <a:gd name="T1" fmla="*/ 0 h 3"/>
              <a:gd name="T2" fmla="*/ 0 w 4"/>
              <a:gd name="T3" fmla="*/ 3 h 3"/>
              <a:gd name="T4" fmla="*/ 4 w 4"/>
              <a:gd name="T5" fmla="*/ 0 h 3"/>
              <a:gd name="T6" fmla="*/ 0 w 4"/>
              <a:gd name="T7" fmla="*/ 0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0" y="3"/>
                </a:lnTo>
                <a:lnTo>
                  <a:pt x="4" y="0"/>
                </a:lnTo>
                <a:lnTo>
                  <a:pt x="0" y="0"/>
                </a:lnTo>
                <a:lnTo>
                  <a:pt x="0" y="0"/>
                </a:lnTo>
                <a:close/>
              </a:path>
            </a:pathLst>
          </a:custGeom>
          <a:solidFill>
            <a:srgbClr val="FFFFFF"/>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0"/>
          <p:cNvSpPr>
            <a:spLocks noChangeArrowheads="1"/>
          </p:cNvSpPr>
          <p:nvPr/>
        </p:nvSpPr>
        <p:spPr bwMode="auto">
          <a:xfrm>
            <a:off x="8889999" y="4079699"/>
            <a:ext cx="1444" cy="1443"/>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073" name="Group 3072"/>
          <p:cNvGrpSpPr/>
          <p:nvPr/>
        </p:nvGrpSpPr>
        <p:grpSpPr>
          <a:xfrm>
            <a:off x="6927272" y="2115528"/>
            <a:ext cx="3926898" cy="3926898"/>
            <a:chOff x="6927272" y="2115528"/>
            <a:chExt cx="3926898" cy="3926898"/>
          </a:xfrm>
        </p:grpSpPr>
        <p:sp>
          <p:nvSpPr>
            <p:cNvPr id="47" name="Freeform 41"/>
            <p:cNvSpPr>
              <a:spLocks/>
            </p:cNvSpPr>
            <p:nvPr/>
          </p:nvSpPr>
          <p:spPr bwMode="auto">
            <a:xfrm>
              <a:off x="8889999" y="2115528"/>
              <a:ext cx="1702955" cy="1964170"/>
            </a:xfrm>
            <a:custGeom>
              <a:avLst/>
              <a:gdLst>
                <a:gd name="T0" fmla="*/ 1180 w 1180"/>
                <a:gd name="T1" fmla="*/ 680 h 1361"/>
                <a:gd name="T2" fmla="*/ 1180 w 1180"/>
                <a:gd name="T3" fmla="*/ 680 h 1361"/>
                <a:gd name="T4" fmla="*/ 1134 w 1180"/>
                <a:gd name="T5" fmla="*/ 606 h 1361"/>
                <a:gd name="T6" fmla="*/ 1084 w 1180"/>
                <a:gd name="T7" fmla="*/ 535 h 1361"/>
                <a:gd name="T8" fmla="*/ 1028 w 1180"/>
                <a:gd name="T9" fmla="*/ 468 h 1361"/>
                <a:gd name="T10" fmla="*/ 968 w 1180"/>
                <a:gd name="T11" fmla="*/ 404 h 1361"/>
                <a:gd name="T12" fmla="*/ 904 w 1180"/>
                <a:gd name="T13" fmla="*/ 344 h 1361"/>
                <a:gd name="T14" fmla="*/ 836 w 1180"/>
                <a:gd name="T15" fmla="*/ 287 h 1361"/>
                <a:gd name="T16" fmla="*/ 766 w 1180"/>
                <a:gd name="T17" fmla="*/ 234 h 1361"/>
                <a:gd name="T18" fmla="*/ 691 w 1180"/>
                <a:gd name="T19" fmla="*/ 188 h 1361"/>
                <a:gd name="T20" fmla="*/ 613 w 1180"/>
                <a:gd name="T21" fmla="*/ 146 h 1361"/>
                <a:gd name="T22" fmla="*/ 535 w 1180"/>
                <a:gd name="T23" fmla="*/ 107 h 1361"/>
                <a:gd name="T24" fmla="*/ 450 w 1180"/>
                <a:gd name="T25" fmla="*/ 75 h 1361"/>
                <a:gd name="T26" fmla="*/ 365 w 1180"/>
                <a:gd name="T27" fmla="*/ 50 h 1361"/>
                <a:gd name="T28" fmla="*/ 277 w 1180"/>
                <a:gd name="T29" fmla="*/ 29 h 1361"/>
                <a:gd name="T30" fmla="*/ 188 w 1180"/>
                <a:gd name="T31" fmla="*/ 11 h 1361"/>
                <a:gd name="T32" fmla="*/ 93 w 1180"/>
                <a:gd name="T33" fmla="*/ 0 h 1361"/>
                <a:gd name="T34" fmla="*/ 0 w 1180"/>
                <a:gd name="T35" fmla="*/ 0 h 1361"/>
                <a:gd name="T36" fmla="*/ 0 w 1180"/>
                <a:gd name="T37" fmla="*/ 1361 h 1361"/>
                <a:gd name="T38" fmla="*/ 1180 w 1180"/>
                <a:gd name="T39" fmla="*/ 68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0" h="1361">
                  <a:moveTo>
                    <a:pt x="1180" y="680"/>
                  </a:moveTo>
                  <a:lnTo>
                    <a:pt x="1180" y="680"/>
                  </a:lnTo>
                  <a:lnTo>
                    <a:pt x="1134" y="606"/>
                  </a:lnTo>
                  <a:lnTo>
                    <a:pt x="1084" y="535"/>
                  </a:lnTo>
                  <a:lnTo>
                    <a:pt x="1028" y="468"/>
                  </a:lnTo>
                  <a:lnTo>
                    <a:pt x="968" y="404"/>
                  </a:lnTo>
                  <a:lnTo>
                    <a:pt x="904" y="344"/>
                  </a:lnTo>
                  <a:lnTo>
                    <a:pt x="836" y="287"/>
                  </a:lnTo>
                  <a:lnTo>
                    <a:pt x="766" y="234"/>
                  </a:lnTo>
                  <a:lnTo>
                    <a:pt x="691" y="188"/>
                  </a:lnTo>
                  <a:lnTo>
                    <a:pt x="613" y="146"/>
                  </a:lnTo>
                  <a:lnTo>
                    <a:pt x="535" y="107"/>
                  </a:lnTo>
                  <a:lnTo>
                    <a:pt x="450" y="75"/>
                  </a:lnTo>
                  <a:lnTo>
                    <a:pt x="365" y="50"/>
                  </a:lnTo>
                  <a:lnTo>
                    <a:pt x="277" y="29"/>
                  </a:lnTo>
                  <a:lnTo>
                    <a:pt x="188" y="11"/>
                  </a:lnTo>
                  <a:lnTo>
                    <a:pt x="93" y="0"/>
                  </a:lnTo>
                  <a:lnTo>
                    <a:pt x="0" y="0"/>
                  </a:lnTo>
                  <a:lnTo>
                    <a:pt x="0" y="1361"/>
                  </a:lnTo>
                  <a:lnTo>
                    <a:pt x="1180" y="68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2"/>
            <p:cNvSpPr>
              <a:spLocks/>
            </p:cNvSpPr>
            <p:nvPr/>
          </p:nvSpPr>
          <p:spPr bwMode="auto">
            <a:xfrm>
              <a:off x="8889999" y="3096891"/>
              <a:ext cx="1964171" cy="1968500"/>
            </a:xfrm>
            <a:custGeom>
              <a:avLst/>
              <a:gdLst>
                <a:gd name="T0" fmla="*/ 0 w 1361"/>
                <a:gd name="T1" fmla="*/ 681 h 1364"/>
                <a:gd name="T2" fmla="*/ 1177 w 1361"/>
                <a:gd name="T3" fmla="*/ 1364 h 1364"/>
                <a:gd name="T4" fmla="*/ 1177 w 1361"/>
                <a:gd name="T5" fmla="*/ 1364 h 1364"/>
                <a:gd name="T6" fmla="*/ 1219 w 1361"/>
                <a:gd name="T7" fmla="*/ 1290 h 1364"/>
                <a:gd name="T8" fmla="*/ 1254 w 1361"/>
                <a:gd name="T9" fmla="*/ 1208 h 1364"/>
                <a:gd name="T10" fmla="*/ 1286 w 1361"/>
                <a:gd name="T11" fmla="*/ 1127 h 1364"/>
                <a:gd name="T12" fmla="*/ 1315 w 1361"/>
                <a:gd name="T13" fmla="*/ 1042 h 1364"/>
                <a:gd name="T14" fmla="*/ 1336 w 1361"/>
                <a:gd name="T15" fmla="*/ 953 h 1364"/>
                <a:gd name="T16" fmla="*/ 1350 w 1361"/>
                <a:gd name="T17" fmla="*/ 865 h 1364"/>
                <a:gd name="T18" fmla="*/ 1361 w 1361"/>
                <a:gd name="T19" fmla="*/ 773 h 1364"/>
                <a:gd name="T20" fmla="*/ 1361 w 1361"/>
                <a:gd name="T21" fmla="*/ 681 h 1364"/>
                <a:gd name="T22" fmla="*/ 1361 w 1361"/>
                <a:gd name="T23" fmla="*/ 681 h 1364"/>
                <a:gd name="T24" fmla="*/ 1361 w 1361"/>
                <a:gd name="T25" fmla="*/ 588 h 1364"/>
                <a:gd name="T26" fmla="*/ 1350 w 1361"/>
                <a:gd name="T27" fmla="*/ 500 h 1364"/>
                <a:gd name="T28" fmla="*/ 1336 w 1361"/>
                <a:gd name="T29" fmla="*/ 411 h 1364"/>
                <a:gd name="T30" fmla="*/ 1315 w 1361"/>
                <a:gd name="T31" fmla="*/ 323 h 1364"/>
                <a:gd name="T32" fmla="*/ 1290 w 1361"/>
                <a:gd name="T33" fmla="*/ 238 h 1364"/>
                <a:gd name="T34" fmla="*/ 1258 w 1361"/>
                <a:gd name="T35" fmla="*/ 156 h 1364"/>
                <a:gd name="T36" fmla="*/ 1223 w 1361"/>
                <a:gd name="T37" fmla="*/ 78 h 1364"/>
                <a:gd name="T38" fmla="*/ 1180 w 1361"/>
                <a:gd name="T39" fmla="*/ 0 h 1364"/>
                <a:gd name="T40" fmla="*/ 0 w 1361"/>
                <a:gd name="T41" fmla="*/ 681 h 1364"/>
                <a:gd name="T42" fmla="*/ 0 w 1361"/>
                <a:gd name="T43" fmla="*/ 681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1" h="1364">
                  <a:moveTo>
                    <a:pt x="0" y="681"/>
                  </a:moveTo>
                  <a:lnTo>
                    <a:pt x="1177" y="1364"/>
                  </a:lnTo>
                  <a:lnTo>
                    <a:pt x="1177" y="1364"/>
                  </a:lnTo>
                  <a:lnTo>
                    <a:pt x="1219" y="1290"/>
                  </a:lnTo>
                  <a:lnTo>
                    <a:pt x="1254" y="1208"/>
                  </a:lnTo>
                  <a:lnTo>
                    <a:pt x="1286" y="1127"/>
                  </a:lnTo>
                  <a:lnTo>
                    <a:pt x="1315" y="1042"/>
                  </a:lnTo>
                  <a:lnTo>
                    <a:pt x="1336" y="953"/>
                  </a:lnTo>
                  <a:lnTo>
                    <a:pt x="1350" y="865"/>
                  </a:lnTo>
                  <a:lnTo>
                    <a:pt x="1361" y="773"/>
                  </a:lnTo>
                  <a:lnTo>
                    <a:pt x="1361" y="681"/>
                  </a:lnTo>
                  <a:lnTo>
                    <a:pt x="1361" y="681"/>
                  </a:lnTo>
                  <a:lnTo>
                    <a:pt x="1361" y="588"/>
                  </a:lnTo>
                  <a:lnTo>
                    <a:pt x="1350" y="500"/>
                  </a:lnTo>
                  <a:lnTo>
                    <a:pt x="1336" y="411"/>
                  </a:lnTo>
                  <a:lnTo>
                    <a:pt x="1315" y="323"/>
                  </a:lnTo>
                  <a:lnTo>
                    <a:pt x="1290" y="238"/>
                  </a:lnTo>
                  <a:lnTo>
                    <a:pt x="1258" y="156"/>
                  </a:lnTo>
                  <a:lnTo>
                    <a:pt x="1223" y="78"/>
                  </a:lnTo>
                  <a:lnTo>
                    <a:pt x="1180" y="0"/>
                  </a:lnTo>
                  <a:lnTo>
                    <a:pt x="0" y="681"/>
                  </a:lnTo>
                  <a:lnTo>
                    <a:pt x="0" y="681"/>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3"/>
            <p:cNvSpPr>
              <a:spLocks/>
            </p:cNvSpPr>
            <p:nvPr/>
          </p:nvSpPr>
          <p:spPr bwMode="auto">
            <a:xfrm>
              <a:off x="7192818" y="2115528"/>
              <a:ext cx="1697182" cy="1964170"/>
            </a:xfrm>
            <a:custGeom>
              <a:avLst/>
              <a:gdLst>
                <a:gd name="T0" fmla="*/ 1176 w 1176"/>
                <a:gd name="T1" fmla="*/ 1361 h 1361"/>
                <a:gd name="T2" fmla="*/ 1176 w 1176"/>
                <a:gd name="T3" fmla="*/ 0 h 1361"/>
                <a:gd name="T4" fmla="*/ 1176 w 1176"/>
                <a:gd name="T5" fmla="*/ 0 h 1361"/>
                <a:gd name="T6" fmla="*/ 1084 w 1176"/>
                <a:gd name="T7" fmla="*/ 0 h 1361"/>
                <a:gd name="T8" fmla="*/ 992 w 1176"/>
                <a:gd name="T9" fmla="*/ 11 h 1361"/>
                <a:gd name="T10" fmla="*/ 900 w 1176"/>
                <a:gd name="T11" fmla="*/ 25 h 1361"/>
                <a:gd name="T12" fmla="*/ 815 w 1176"/>
                <a:gd name="T13" fmla="*/ 46 h 1361"/>
                <a:gd name="T14" fmla="*/ 730 w 1176"/>
                <a:gd name="T15" fmla="*/ 75 h 1361"/>
                <a:gd name="T16" fmla="*/ 645 w 1176"/>
                <a:gd name="T17" fmla="*/ 107 h 1361"/>
                <a:gd name="T18" fmla="*/ 564 w 1176"/>
                <a:gd name="T19" fmla="*/ 142 h 1361"/>
                <a:gd name="T20" fmla="*/ 489 w 1176"/>
                <a:gd name="T21" fmla="*/ 184 h 1361"/>
                <a:gd name="T22" fmla="*/ 415 w 1176"/>
                <a:gd name="T23" fmla="*/ 231 h 1361"/>
                <a:gd name="T24" fmla="*/ 344 w 1176"/>
                <a:gd name="T25" fmla="*/ 284 h 1361"/>
                <a:gd name="T26" fmla="*/ 277 w 1176"/>
                <a:gd name="T27" fmla="*/ 340 h 1361"/>
                <a:gd name="T28" fmla="*/ 213 w 1176"/>
                <a:gd name="T29" fmla="*/ 401 h 1361"/>
                <a:gd name="T30" fmla="*/ 153 w 1176"/>
                <a:gd name="T31" fmla="*/ 464 h 1361"/>
                <a:gd name="T32" fmla="*/ 96 w 1176"/>
                <a:gd name="T33" fmla="*/ 532 h 1361"/>
                <a:gd name="T34" fmla="*/ 46 w 1176"/>
                <a:gd name="T35" fmla="*/ 602 h 1361"/>
                <a:gd name="T36" fmla="*/ 0 w 1176"/>
                <a:gd name="T37" fmla="*/ 677 h 1361"/>
                <a:gd name="T38" fmla="*/ 1176 w 1176"/>
                <a:gd name="T39" fmla="*/ 1361 h 1361"/>
                <a:gd name="T40" fmla="*/ 1176 w 1176"/>
                <a:gd name="T41"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6" h="1361">
                  <a:moveTo>
                    <a:pt x="1176" y="1361"/>
                  </a:moveTo>
                  <a:lnTo>
                    <a:pt x="1176" y="0"/>
                  </a:lnTo>
                  <a:lnTo>
                    <a:pt x="1176" y="0"/>
                  </a:lnTo>
                  <a:lnTo>
                    <a:pt x="1084" y="0"/>
                  </a:lnTo>
                  <a:lnTo>
                    <a:pt x="992" y="11"/>
                  </a:lnTo>
                  <a:lnTo>
                    <a:pt x="900" y="25"/>
                  </a:lnTo>
                  <a:lnTo>
                    <a:pt x="815" y="46"/>
                  </a:lnTo>
                  <a:lnTo>
                    <a:pt x="730" y="75"/>
                  </a:lnTo>
                  <a:lnTo>
                    <a:pt x="645" y="107"/>
                  </a:lnTo>
                  <a:lnTo>
                    <a:pt x="564" y="142"/>
                  </a:lnTo>
                  <a:lnTo>
                    <a:pt x="489" y="184"/>
                  </a:lnTo>
                  <a:lnTo>
                    <a:pt x="415" y="231"/>
                  </a:lnTo>
                  <a:lnTo>
                    <a:pt x="344" y="284"/>
                  </a:lnTo>
                  <a:lnTo>
                    <a:pt x="277" y="340"/>
                  </a:lnTo>
                  <a:lnTo>
                    <a:pt x="213" y="401"/>
                  </a:lnTo>
                  <a:lnTo>
                    <a:pt x="153" y="464"/>
                  </a:lnTo>
                  <a:lnTo>
                    <a:pt x="96" y="532"/>
                  </a:lnTo>
                  <a:lnTo>
                    <a:pt x="46" y="602"/>
                  </a:lnTo>
                  <a:lnTo>
                    <a:pt x="0" y="677"/>
                  </a:lnTo>
                  <a:lnTo>
                    <a:pt x="1176" y="1361"/>
                  </a:lnTo>
                  <a:lnTo>
                    <a:pt x="1176" y="1361"/>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4"/>
            <p:cNvSpPr>
              <a:spLocks/>
            </p:cNvSpPr>
            <p:nvPr/>
          </p:nvSpPr>
          <p:spPr bwMode="auto">
            <a:xfrm>
              <a:off x="6927272" y="3092562"/>
              <a:ext cx="1962727" cy="1968500"/>
            </a:xfrm>
            <a:custGeom>
              <a:avLst/>
              <a:gdLst>
                <a:gd name="T0" fmla="*/ 184 w 1360"/>
                <a:gd name="T1" fmla="*/ 0 h 1364"/>
                <a:gd name="T2" fmla="*/ 184 w 1360"/>
                <a:gd name="T3" fmla="*/ 0 h 1364"/>
                <a:gd name="T4" fmla="*/ 142 w 1360"/>
                <a:gd name="T5" fmla="*/ 74 h 1364"/>
                <a:gd name="T6" fmla="*/ 106 w 1360"/>
                <a:gd name="T7" fmla="*/ 156 h 1364"/>
                <a:gd name="T8" fmla="*/ 74 w 1360"/>
                <a:gd name="T9" fmla="*/ 237 h 1364"/>
                <a:gd name="T10" fmla="*/ 46 w 1360"/>
                <a:gd name="T11" fmla="*/ 322 h 1364"/>
                <a:gd name="T12" fmla="*/ 25 w 1360"/>
                <a:gd name="T13" fmla="*/ 411 h 1364"/>
                <a:gd name="T14" fmla="*/ 11 w 1360"/>
                <a:gd name="T15" fmla="*/ 499 h 1364"/>
                <a:gd name="T16" fmla="*/ 0 w 1360"/>
                <a:gd name="T17" fmla="*/ 591 h 1364"/>
                <a:gd name="T18" fmla="*/ 0 w 1360"/>
                <a:gd name="T19" fmla="*/ 684 h 1364"/>
                <a:gd name="T20" fmla="*/ 0 w 1360"/>
                <a:gd name="T21" fmla="*/ 684 h 1364"/>
                <a:gd name="T22" fmla="*/ 0 w 1360"/>
                <a:gd name="T23" fmla="*/ 776 h 1364"/>
                <a:gd name="T24" fmla="*/ 11 w 1360"/>
                <a:gd name="T25" fmla="*/ 864 h 1364"/>
                <a:gd name="T26" fmla="*/ 25 w 1360"/>
                <a:gd name="T27" fmla="*/ 953 h 1364"/>
                <a:gd name="T28" fmla="*/ 46 w 1360"/>
                <a:gd name="T29" fmla="*/ 1041 h 1364"/>
                <a:gd name="T30" fmla="*/ 71 w 1360"/>
                <a:gd name="T31" fmla="*/ 1126 h 1364"/>
                <a:gd name="T32" fmla="*/ 103 w 1360"/>
                <a:gd name="T33" fmla="*/ 1208 h 1364"/>
                <a:gd name="T34" fmla="*/ 138 w 1360"/>
                <a:gd name="T35" fmla="*/ 1286 h 1364"/>
                <a:gd name="T36" fmla="*/ 181 w 1360"/>
                <a:gd name="T37" fmla="*/ 1364 h 1364"/>
                <a:gd name="T38" fmla="*/ 1360 w 1360"/>
                <a:gd name="T39" fmla="*/ 684 h 1364"/>
                <a:gd name="T40" fmla="*/ 184 w 1360"/>
                <a:gd name="T41" fmla="*/ 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0" h="1364">
                  <a:moveTo>
                    <a:pt x="184" y="0"/>
                  </a:moveTo>
                  <a:lnTo>
                    <a:pt x="184" y="0"/>
                  </a:lnTo>
                  <a:lnTo>
                    <a:pt x="142" y="74"/>
                  </a:lnTo>
                  <a:lnTo>
                    <a:pt x="106" y="156"/>
                  </a:lnTo>
                  <a:lnTo>
                    <a:pt x="74" y="237"/>
                  </a:lnTo>
                  <a:lnTo>
                    <a:pt x="46" y="322"/>
                  </a:lnTo>
                  <a:lnTo>
                    <a:pt x="25" y="411"/>
                  </a:lnTo>
                  <a:lnTo>
                    <a:pt x="11" y="499"/>
                  </a:lnTo>
                  <a:lnTo>
                    <a:pt x="0" y="591"/>
                  </a:lnTo>
                  <a:lnTo>
                    <a:pt x="0" y="684"/>
                  </a:lnTo>
                  <a:lnTo>
                    <a:pt x="0" y="684"/>
                  </a:lnTo>
                  <a:lnTo>
                    <a:pt x="0" y="776"/>
                  </a:lnTo>
                  <a:lnTo>
                    <a:pt x="11" y="864"/>
                  </a:lnTo>
                  <a:lnTo>
                    <a:pt x="25" y="953"/>
                  </a:lnTo>
                  <a:lnTo>
                    <a:pt x="46" y="1041"/>
                  </a:lnTo>
                  <a:lnTo>
                    <a:pt x="71" y="1126"/>
                  </a:lnTo>
                  <a:lnTo>
                    <a:pt x="103" y="1208"/>
                  </a:lnTo>
                  <a:lnTo>
                    <a:pt x="138" y="1286"/>
                  </a:lnTo>
                  <a:lnTo>
                    <a:pt x="181" y="1364"/>
                  </a:lnTo>
                  <a:lnTo>
                    <a:pt x="1360" y="684"/>
                  </a:lnTo>
                  <a:lnTo>
                    <a:pt x="184" y="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5"/>
            <p:cNvSpPr>
              <a:spLocks/>
            </p:cNvSpPr>
            <p:nvPr/>
          </p:nvSpPr>
          <p:spPr bwMode="auto">
            <a:xfrm>
              <a:off x="8889999" y="4079699"/>
              <a:ext cx="1698626" cy="1962727"/>
            </a:xfrm>
            <a:custGeom>
              <a:avLst/>
              <a:gdLst>
                <a:gd name="T0" fmla="*/ 1177 w 1177"/>
                <a:gd name="T1" fmla="*/ 683 h 1360"/>
                <a:gd name="T2" fmla="*/ 0 w 1177"/>
                <a:gd name="T3" fmla="*/ 0 h 1360"/>
                <a:gd name="T4" fmla="*/ 0 w 1177"/>
                <a:gd name="T5" fmla="*/ 1360 h 1360"/>
                <a:gd name="T6" fmla="*/ 0 w 1177"/>
                <a:gd name="T7" fmla="*/ 1360 h 1360"/>
                <a:gd name="T8" fmla="*/ 93 w 1177"/>
                <a:gd name="T9" fmla="*/ 1360 h 1360"/>
                <a:gd name="T10" fmla="*/ 185 w 1177"/>
                <a:gd name="T11" fmla="*/ 1349 h 1360"/>
                <a:gd name="T12" fmla="*/ 277 w 1177"/>
                <a:gd name="T13" fmla="*/ 1335 h 1360"/>
                <a:gd name="T14" fmla="*/ 362 w 1177"/>
                <a:gd name="T15" fmla="*/ 1314 h 1360"/>
                <a:gd name="T16" fmla="*/ 447 w 1177"/>
                <a:gd name="T17" fmla="*/ 1286 h 1360"/>
                <a:gd name="T18" fmla="*/ 532 w 1177"/>
                <a:gd name="T19" fmla="*/ 1254 h 1360"/>
                <a:gd name="T20" fmla="*/ 613 w 1177"/>
                <a:gd name="T21" fmla="*/ 1218 h 1360"/>
                <a:gd name="T22" fmla="*/ 688 w 1177"/>
                <a:gd name="T23" fmla="*/ 1176 h 1360"/>
                <a:gd name="T24" fmla="*/ 762 w 1177"/>
                <a:gd name="T25" fmla="*/ 1130 h 1360"/>
                <a:gd name="T26" fmla="*/ 833 w 1177"/>
                <a:gd name="T27" fmla="*/ 1077 h 1360"/>
                <a:gd name="T28" fmla="*/ 900 w 1177"/>
                <a:gd name="T29" fmla="*/ 1020 h 1360"/>
                <a:gd name="T30" fmla="*/ 964 w 1177"/>
                <a:gd name="T31" fmla="*/ 960 h 1360"/>
                <a:gd name="T32" fmla="*/ 1024 w 1177"/>
                <a:gd name="T33" fmla="*/ 896 h 1360"/>
                <a:gd name="T34" fmla="*/ 1081 w 1177"/>
                <a:gd name="T35" fmla="*/ 829 h 1360"/>
                <a:gd name="T36" fmla="*/ 1130 w 1177"/>
                <a:gd name="T37" fmla="*/ 758 h 1360"/>
                <a:gd name="T38" fmla="*/ 1177 w 1177"/>
                <a:gd name="T39" fmla="*/ 683 h 1360"/>
                <a:gd name="T40" fmla="*/ 1177 w 1177"/>
                <a:gd name="T41" fmla="*/ 683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7" h="1360">
                  <a:moveTo>
                    <a:pt x="1177" y="683"/>
                  </a:moveTo>
                  <a:lnTo>
                    <a:pt x="0" y="0"/>
                  </a:lnTo>
                  <a:lnTo>
                    <a:pt x="0" y="1360"/>
                  </a:lnTo>
                  <a:lnTo>
                    <a:pt x="0" y="1360"/>
                  </a:lnTo>
                  <a:lnTo>
                    <a:pt x="93" y="1360"/>
                  </a:lnTo>
                  <a:lnTo>
                    <a:pt x="185" y="1349"/>
                  </a:lnTo>
                  <a:lnTo>
                    <a:pt x="277" y="1335"/>
                  </a:lnTo>
                  <a:lnTo>
                    <a:pt x="362" y="1314"/>
                  </a:lnTo>
                  <a:lnTo>
                    <a:pt x="447" y="1286"/>
                  </a:lnTo>
                  <a:lnTo>
                    <a:pt x="532" y="1254"/>
                  </a:lnTo>
                  <a:lnTo>
                    <a:pt x="613" y="1218"/>
                  </a:lnTo>
                  <a:lnTo>
                    <a:pt x="688" y="1176"/>
                  </a:lnTo>
                  <a:lnTo>
                    <a:pt x="762" y="1130"/>
                  </a:lnTo>
                  <a:lnTo>
                    <a:pt x="833" y="1077"/>
                  </a:lnTo>
                  <a:lnTo>
                    <a:pt x="900" y="1020"/>
                  </a:lnTo>
                  <a:lnTo>
                    <a:pt x="964" y="960"/>
                  </a:lnTo>
                  <a:lnTo>
                    <a:pt x="1024" y="896"/>
                  </a:lnTo>
                  <a:lnTo>
                    <a:pt x="1081" y="829"/>
                  </a:lnTo>
                  <a:lnTo>
                    <a:pt x="1130" y="758"/>
                  </a:lnTo>
                  <a:lnTo>
                    <a:pt x="1177" y="683"/>
                  </a:lnTo>
                  <a:lnTo>
                    <a:pt x="1177" y="683"/>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6"/>
            <p:cNvSpPr>
              <a:spLocks/>
            </p:cNvSpPr>
            <p:nvPr/>
          </p:nvSpPr>
          <p:spPr bwMode="auto">
            <a:xfrm>
              <a:off x="7188488" y="4079699"/>
              <a:ext cx="1701512" cy="1962727"/>
            </a:xfrm>
            <a:custGeom>
              <a:avLst/>
              <a:gdLst>
                <a:gd name="T0" fmla="*/ 1179 w 1179"/>
                <a:gd name="T1" fmla="*/ 0 h 1360"/>
                <a:gd name="T2" fmla="*/ 0 w 1179"/>
                <a:gd name="T3" fmla="*/ 680 h 1360"/>
                <a:gd name="T4" fmla="*/ 0 w 1179"/>
                <a:gd name="T5" fmla="*/ 680 h 1360"/>
                <a:gd name="T6" fmla="*/ 46 w 1179"/>
                <a:gd name="T7" fmla="*/ 754 h 1360"/>
                <a:gd name="T8" fmla="*/ 95 w 1179"/>
                <a:gd name="T9" fmla="*/ 825 h 1360"/>
                <a:gd name="T10" fmla="*/ 152 w 1179"/>
                <a:gd name="T11" fmla="*/ 892 h 1360"/>
                <a:gd name="T12" fmla="*/ 212 w 1179"/>
                <a:gd name="T13" fmla="*/ 956 h 1360"/>
                <a:gd name="T14" fmla="*/ 276 w 1179"/>
                <a:gd name="T15" fmla="*/ 1016 h 1360"/>
                <a:gd name="T16" fmla="*/ 343 w 1179"/>
                <a:gd name="T17" fmla="*/ 1073 h 1360"/>
                <a:gd name="T18" fmla="*/ 414 w 1179"/>
                <a:gd name="T19" fmla="*/ 1126 h 1360"/>
                <a:gd name="T20" fmla="*/ 489 w 1179"/>
                <a:gd name="T21" fmla="*/ 1172 h 1360"/>
                <a:gd name="T22" fmla="*/ 567 w 1179"/>
                <a:gd name="T23" fmla="*/ 1215 h 1360"/>
                <a:gd name="T24" fmla="*/ 644 w 1179"/>
                <a:gd name="T25" fmla="*/ 1254 h 1360"/>
                <a:gd name="T26" fmla="*/ 730 w 1179"/>
                <a:gd name="T27" fmla="*/ 1286 h 1360"/>
                <a:gd name="T28" fmla="*/ 815 w 1179"/>
                <a:gd name="T29" fmla="*/ 1310 h 1360"/>
                <a:gd name="T30" fmla="*/ 903 w 1179"/>
                <a:gd name="T31" fmla="*/ 1332 h 1360"/>
                <a:gd name="T32" fmla="*/ 992 w 1179"/>
                <a:gd name="T33" fmla="*/ 1349 h 1360"/>
                <a:gd name="T34" fmla="*/ 1087 w 1179"/>
                <a:gd name="T35" fmla="*/ 1360 h 1360"/>
                <a:gd name="T36" fmla="*/ 1179 w 1179"/>
                <a:gd name="T37" fmla="*/ 1360 h 1360"/>
                <a:gd name="T38" fmla="*/ 1179 w 1179"/>
                <a:gd name="T39" fmla="*/ 0 h 1360"/>
                <a:gd name="T40" fmla="*/ 1179 w 1179"/>
                <a:gd name="T41"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9" h="1360">
                  <a:moveTo>
                    <a:pt x="1179" y="0"/>
                  </a:moveTo>
                  <a:lnTo>
                    <a:pt x="0" y="680"/>
                  </a:lnTo>
                  <a:lnTo>
                    <a:pt x="0" y="680"/>
                  </a:lnTo>
                  <a:lnTo>
                    <a:pt x="46" y="754"/>
                  </a:lnTo>
                  <a:lnTo>
                    <a:pt x="95" y="825"/>
                  </a:lnTo>
                  <a:lnTo>
                    <a:pt x="152" y="892"/>
                  </a:lnTo>
                  <a:lnTo>
                    <a:pt x="212" y="956"/>
                  </a:lnTo>
                  <a:lnTo>
                    <a:pt x="276" y="1016"/>
                  </a:lnTo>
                  <a:lnTo>
                    <a:pt x="343" y="1073"/>
                  </a:lnTo>
                  <a:lnTo>
                    <a:pt x="414" y="1126"/>
                  </a:lnTo>
                  <a:lnTo>
                    <a:pt x="489" y="1172"/>
                  </a:lnTo>
                  <a:lnTo>
                    <a:pt x="567" y="1215"/>
                  </a:lnTo>
                  <a:lnTo>
                    <a:pt x="644" y="1254"/>
                  </a:lnTo>
                  <a:lnTo>
                    <a:pt x="730" y="1286"/>
                  </a:lnTo>
                  <a:lnTo>
                    <a:pt x="815" y="1310"/>
                  </a:lnTo>
                  <a:lnTo>
                    <a:pt x="903" y="1332"/>
                  </a:lnTo>
                  <a:lnTo>
                    <a:pt x="992" y="1349"/>
                  </a:lnTo>
                  <a:lnTo>
                    <a:pt x="1087" y="1360"/>
                  </a:lnTo>
                  <a:lnTo>
                    <a:pt x="1179" y="1360"/>
                  </a:lnTo>
                  <a:lnTo>
                    <a:pt x="1179" y="0"/>
                  </a:lnTo>
                  <a:lnTo>
                    <a:pt x="1179" y="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55"/>
            <p:cNvSpPr/>
            <p:nvPr/>
          </p:nvSpPr>
          <p:spPr>
            <a:xfrm>
              <a:off x="7660543" y="2644968"/>
              <a:ext cx="1115207" cy="646331"/>
            </a:xfrm>
            <a:prstGeom prst="rect">
              <a:avLst/>
            </a:prstGeom>
          </p:spPr>
          <p:txBody>
            <a:bodyPr wrap="square" lIns="0" tIns="0" rIns="0" bIns="0" anchor="ctr">
              <a:spAutoFit/>
            </a:bodyPr>
            <a:lstStyle/>
            <a:p>
              <a:pPr algn="ctr" defTabSz="930457">
                <a:spcBef>
                  <a:spcPct val="20000"/>
                </a:spcBef>
                <a:buSzPct val="90000"/>
              </a:pPr>
              <a:r>
                <a:rPr lang="en-US" sz="1400" dirty="0"/>
                <a:t>Microsoft security best practices</a:t>
              </a:r>
            </a:p>
          </p:txBody>
        </p:sp>
        <p:sp>
          <p:nvSpPr>
            <p:cNvPr id="57" name="Rectangle 56"/>
            <p:cNvSpPr/>
            <p:nvPr/>
          </p:nvSpPr>
          <p:spPr>
            <a:xfrm>
              <a:off x="8908687" y="2530048"/>
              <a:ext cx="1199791" cy="861774"/>
            </a:xfrm>
            <a:prstGeom prst="rect">
              <a:avLst/>
            </a:prstGeom>
          </p:spPr>
          <p:txBody>
            <a:bodyPr wrap="square" lIns="0" tIns="0" rIns="0" bIns="0" anchor="ctr">
              <a:spAutoFit/>
            </a:bodyPr>
            <a:lstStyle/>
            <a:p>
              <a:pPr algn="ctr" defTabSz="930457">
                <a:spcBef>
                  <a:spcPct val="20000"/>
                </a:spcBef>
                <a:buSzPct val="90000"/>
              </a:pPr>
              <a:r>
                <a:rPr lang="en-US" sz="1400" dirty="0" smtClean="0"/>
                <a:t>24-hour monitored physical hardware</a:t>
              </a:r>
              <a:endParaRPr lang="en-US" sz="1400" dirty="0"/>
            </a:p>
          </p:txBody>
        </p:sp>
        <p:sp>
          <p:nvSpPr>
            <p:cNvPr id="58" name="Rectangle 57"/>
            <p:cNvSpPr/>
            <p:nvPr/>
          </p:nvSpPr>
          <p:spPr>
            <a:xfrm>
              <a:off x="9508582" y="3853431"/>
              <a:ext cx="1195303" cy="430887"/>
            </a:xfrm>
            <a:prstGeom prst="rect">
              <a:avLst/>
            </a:prstGeom>
          </p:spPr>
          <p:txBody>
            <a:bodyPr wrap="square" lIns="0" tIns="0" rIns="0" bIns="0" anchor="ctr">
              <a:spAutoFit/>
            </a:bodyPr>
            <a:lstStyle/>
            <a:p>
              <a:pPr algn="ctr" defTabSz="930457">
                <a:spcBef>
                  <a:spcPct val="20000"/>
                </a:spcBef>
                <a:buSzPct val="90000"/>
              </a:pPr>
              <a:r>
                <a:rPr lang="en-US" sz="1400" dirty="0" smtClean="0"/>
                <a:t>Isolated customer data</a:t>
              </a:r>
              <a:endParaRPr lang="en-US" sz="1400" dirty="0"/>
            </a:p>
          </p:txBody>
        </p:sp>
        <p:sp>
          <p:nvSpPr>
            <p:cNvPr id="59" name="Rectangle 58"/>
            <p:cNvSpPr/>
            <p:nvPr/>
          </p:nvSpPr>
          <p:spPr>
            <a:xfrm>
              <a:off x="9177229" y="4874550"/>
              <a:ext cx="803838" cy="430887"/>
            </a:xfrm>
            <a:prstGeom prst="rect">
              <a:avLst/>
            </a:prstGeom>
          </p:spPr>
          <p:txBody>
            <a:bodyPr wrap="square" lIns="0" tIns="0" rIns="0" bIns="0" anchor="ctr">
              <a:spAutoFit/>
            </a:bodyPr>
            <a:lstStyle/>
            <a:p>
              <a:pPr algn="ctr" defTabSz="930457">
                <a:spcBef>
                  <a:spcPct val="20000"/>
                </a:spcBef>
                <a:buSzPct val="90000"/>
              </a:pPr>
              <a:r>
                <a:rPr lang="en-US" sz="1400" dirty="0"/>
                <a:t>Secure </a:t>
              </a:r>
              <a:r>
                <a:rPr lang="en-US" sz="1400" dirty="0" smtClean="0"/>
                <a:t>network</a:t>
              </a:r>
              <a:endParaRPr lang="en-US" sz="1400" dirty="0"/>
            </a:p>
          </p:txBody>
        </p:sp>
        <p:sp>
          <p:nvSpPr>
            <p:cNvPr id="60" name="Rectangle 59"/>
            <p:cNvSpPr/>
            <p:nvPr/>
          </p:nvSpPr>
          <p:spPr>
            <a:xfrm>
              <a:off x="7853188" y="4874550"/>
              <a:ext cx="846651" cy="430887"/>
            </a:xfrm>
            <a:prstGeom prst="rect">
              <a:avLst/>
            </a:prstGeom>
          </p:spPr>
          <p:txBody>
            <a:bodyPr wrap="square" lIns="0" tIns="0" rIns="0" bIns="0" anchor="ctr">
              <a:spAutoFit/>
            </a:bodyPr>
            <a:lstStyle/>
            <a:p>
              <a:pPr algn="ctr" defTabSz="930457">
                <a:spcBef>
                  <a:spcPct val="20000"/>
                </a:spcBef>
                <a:buSzPct val="90000"/>
              </a:pPr>
              <a:r>
                <a:rPr lang="en-US" sz="1400" dirty="0"/>
                <a:t>Encrypted data</a:t>
              </a:r>
            </a:p>
          </p:txBody>
        </p:sp>
        <p:sp>
          <p:nvSpPr>
            <p:cNvPr id="61" name="Rectangle 60"/>
            <p:cNvSpPr/>
            <p:nvPr/>
          </p:nvSpPr>
          <p:spPr>
            <a:xfrm>
              <a:off x="7112688" y="3853431"/>
              <a:ext cx="1147128" cy="430887"/>
            </a:xfrm>
            <a:prstGeom prst="rect">
              <a:avLst/>
            </a:prstGeom>
          </p:spPr>
          <p:txBody>
            <a:bodyPr wrap="square" lIns="0" tIns="0" rIns="0" bIns="0" anchor="ctr">
              <a:spAutoFit/>
            </a:bodyPr>
            <a:lstStyle/>
            <a:p>
              <a:pPr algn="ctr" defTabSz="930457">
                <a:spcBef>
                  <a:spcPct val="20000"/>
                </a:spcBef>
                <a:buSzPct val="90000"/>
              </a:pPr>
              <a:r>
                <a:rPr lang="en-US" sz="1400" dirty="0"/>
                <a:t>Automated operations</a:t>
              </a:r>
            </a:p>
          </p:txBody>
        </p:sp>
      </p:grpSp>
      <p:grpSp>
        <p:nvGrpSpPr>
          <p:cNvPr id="3075" name="Group 3074"/>
          <p:cNvGrpSpPr/>
          <p:nvPr/>
        </p:nvGrpSpPr>
        <p:grpSpPr>
          <a:xfrm>
            <a:off x="1159449" y="2829973"/>
            <a:ext cx="4044851" cy="657768"/>
            <a:chOff x="1159449" y="2829973"/>
            <a:chExt cx="4044851" cy="657768"/>
          </a:xfrm>
        </p:grpSpPr>
        <p:sp>
          <p:nvSpPr>
            <p:cNvPr id="68" name="Rectangle 67"/>
            <p:cNvSpPr/>
            <p:nvPr/>
          </p:nvSpPr>
          <p:spPr bwMode="auto">
            <a:xfrm>
              <a:off x="1159449" y="2829973"/>
              <a:ext cx="657768" cy="657768"/>
            </a:xfrm>
            <a:prstGeom prst="rect">
              <a:avLst/>
            </a:prstGeom>
            <a:solidFill>
              <a:schemeClr val="bg2">
                <a:lumMod val="90000"/>
                <a:lumOff val="1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p:cNvSpPr/>
            <p:nvPr/>
          </p:nvSpPr>
          <p:spPr>
            <a:xfrm>
              <a:off x="2099703" y="3004969"/>
              <a:ext cx="3104597" cy="307777"/>
            </a:xfrm>
            <a:prstGeom prst="rect">
              <a:avLst/>
            </a:prstGeom>
          </p:spPr>
          <p:txBody>
            <a:bodyPr wrap="square" lIns="0" tIns="0" rIns="0" bIns="0" anchor="ctr">
              <a:spAutoFit/>
            </a:bodyPr>
            <a:lstStyle/>
            <a:p>
              <a:pPr defTabSz="930457">
                <a:spcBef>
                  <a:spcPct val="20000"/>
                </a:spcBef>
                <a:buSzPct val="90000"/>
              </a:pPr>
              <a:r>
                <a:rPr lang="en-US" sz="2000" dirty="0" smtClean="0"/>
                <a:t>Office 365 built-in security</a:t>
              </a:r>
              <a:endParaRPr lang="en-US" sz="2000" dirty="0"/>
            </a:p>
          </p:txBody>
        </p:sp>
      </p:grpSp>
      <p:grpSp>
        <p:nvGrpSpPr>
          <p:cNvPr id="3076" name="Group 3075"/>
          <p:cNvGrpSpPr/>
          <p:nvPr/>
        </p:nvGrpSpPr>
        <p:grpSpPr>
          <a:xfrm>
            <a:off x="1159449" y="3739990"/>
            <a:ext cx="4044851" cy="657768"/>
            <a:chOff x="1159449" y="3739990"/>
            <a:chExt cx="4044851" cy="657768"/>
          </a:xfrm>
        </p:grpSpPr>
        <p:sp>
          <p:nvSpPr>
            <p:cNvPr id="83" name="Rectangle 82"/>
            <p:cNvSpPr/>
            <p:nvPr/>
          </p:nvSpPr>
          <p:spPr bwMode="auto">
            <a:xfrm>
              <a:off x="1159449" y="3739990"/>
              <a:ext cx="657768" cy="657768"/>
            </a:xfrm>
            <a:prstGeom prst="rect">
              <a:avLst/>
            </a:prstGeom>
            <a:solidFill>
              <a:schemeClr val="bg2">
                <a:lumMod val="75000"/>
                <a:lumOff val="2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a:xfrm>
              <a:off x="2099703" y="3761097"/>
              <a:ext cx="3104597" cy="615553"/>
            </a:xfrm>
            <a:prstGeom prst="rect">
              <a:avLst/>
            </a:prstGeom>
          </p:spPr>
          <p:txBody>
            <a:bodyPr wrap="square" lIns="0" tIns="0" rIns="0" bIns="0" anchor="ctr">
              <a:spAutoFit/>
            </a:bodyPr>
            <a:lstStyle/>
            <a:p>
              <a:pPr defTabSz="930457">
                <a:spcBef>
                  <a:spcPct val="20000"/>
                </a:spcBef>
                <a:buSzPct val="90000"/>
              </a:pPr>
              <a:r>
                <a:rPr lang="en-US" sz="2000" dirty="0" smtClean="0"/>
                <a:t>Office 365 </a:t>
              </a:r>
              <a:br>
                <a:rPr lang="en-US" sz="2000" dirty="0" smtClean="0"/>
              </a:br>
              <a:r>
                <a:rPr lang="en-US" sz="2000" dirty="0" smtClean="0"/>
                <a:t>customer controls</a:t>
              </a:r>
              <a:endParaRPr lang="en-US" sz="2000" dirty="0"/>
            </a:p>
          </p:txBody>
        </p:sp>
      </p:grpSp>
      <p:grpSp>
        <p:nvGrpSpPr>
          <p:cNvPr id="3077" name="Group 3076"/>
          <p:cNvGrpSpPr/>
          <p:nvPr/>
        </p:nvGrpSpPr>
        <p:grpSpPr>
          <a:xfrm>
            <a:off x="1159449" y="4650007"/>
            <a:ext cx="4044851" cy="657768"/>
            <a:chOff x="1159449" y="4650007"/>
            <a:chExt cx="4044851" cy="657768"/>
          </a:xfrm>
        </p:grpSpPr>
        <p:sp>
          <p:nvSpPr>
            <p:cNvPr id="84" name="Rectangle 83"/>
            <p:cNvSpPr/>
            <p:nvPr/>
          </p:nvSpPr>
          <p:spPr bwMode="auto">
            <a:xfrm>
              <a:off x="1159449" y="4650007"/>
              <a:ext cx="657768" cy="657768"/>
            </a:xfrm>
            <a:prstGeom prst="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a:xfrm>
              <a:off x="2099703" y="4671114"/>
              <a:ext cx="3104597" cy="615553"/>
            </a:xfrm>
            <a:prstGeom prst="rect">
              <a:avLst/>
            </a:prstGeom>
          </p:spPr>
          <p:txBody>
            <a:bodyPr wrap="square" lIns="0" tIns="0" rIns="0" bIns="0" anchor="ctr">
              <a:spAutoFit/>
            </a:bodyPr>
            <a:lstStyle/>
            <a:p>
              <a:pPr defTabSz="930457">
                <a:spcBef>
                  <a:spcPct val="20000"/>
                </a:spcBef>
                <a:buSzPct val="90000"/>
              </a:pPr>
              <a:r>
                <a:rPr lang="en-US" sz="2000" dirty="0" smtClean="0"/>
                <a:t>Office 365 independent verification &amp; compliance</a:t>
              </a:r>
              <a:endParaRPr lang="en-US" sz="2000" dirty="0"/>
            </a:p>
          </p:txBody>
        </p:sp>
      </p:grpSp>
    </p:spTree>
    <p:extLst>
      <p:ext uri="{BB962C8B-B14F-4D97-AF65-F5344CB8AC3E}">
        <p14:creationId xmlns:p14="http://schemas.microsoft.com/office/powerpoint/2010/main" val="19838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5"/>
                                        </p:tgtEl>
                                      </p:cBhvr>
                                    </p:animEffect>
                                    <p:set>
                                      <p:cBhvr>
                                        <p:cTn id="7" dur="1" fill="hold">
                                          <p:stCondLst>
                                            <p:cond delay="499"/>
                                          </p:stCondLst>
                                        </p:cTn>
                                        <p:tgtEl>
                                          <p:spTgt spid="307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073"/>
                                        </p:tgtEl>
                                      </p:cBhvr>
                                    </p:animEffect>
                                    <p:set>
                                      <p:cBhvr>
                                        <p:cTn id="10" dur="1" fill="hold">
                                          <p:stCondLst>
                                            <p:cond delay="499"/>
                                          </p:stCondLst>
                                        </p:cTn>
                                        <p:tgtEl>
                                          <p:spTgt spid="307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076"/>
                                        </p:tgtEl>
                                      </p:cBhvr>
                                    </p:animEffect>
                                    <p:set>
                                      <p:cBhvr>
                                        <p:cTn id="15" dur="1" fill="hold">
                                          <p:stCondLst>
                                            <p:cond delay="499"/>
                                          </p:stCondLst>
                                        </p:cTn>
                                        <p:tgtEl>
                                          <p:spTgt spid="307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072"/>
                                        </p:tgtEl>
                                      </p:cBhvr>
                                    </p:animEffect>
                                    <p:set>
                                      <p:cBhvr>
                                        <p:cTn id="18" dur="1" fill="hold">
                                          <p:stCondLst>
                                            <p:cond delay="499"/>
                                          </p:stCondLst>
                                        </p:cTn>
                                        <p:tgtEl>
                                          <p:spTgt spid="30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Todays IT Collaboration</a:t>
            </a:r>
            <a:endParaRPr lang="en-US" dirty="0"/>
          </a:p>
        </p:txBody>
      </p:sp>
      <p:sp>
        <p:nvSpPr>
          <p:cNvPr id="2" name="Text Placeholder 1"/>
          <p:cNvSpPr>
            <a:spLocks noGrp="1"/>
          </p:cNvSpPr>
          <p:nvPr>
            <p:ph type="body" sz="quarter" idx="12"/>
          </p:nvPr>
        </p:nvSpPr>
        <p:spPr/>
        <p:txBody>
          <a:bodyPr/>
          <a:lstStyle/>
          <a:p>
            <a:endParaRPr lang="en-US"/>
          </a:p>
        </p:txBody>
      </p:sp>
      <p:sp>
        <p:nvSpPr>
          <p:cNvPr id="6" name="Rectangle 5"/>
          <p:cNvSpPr/>
          <p:nvPr/>
        </p:nvSpPr>
        <p:spPr>
          <a:xfrm>
            <a:off x="554902" y="1567880"/>
            <a:ext cx="5664200" cy="5283200"/>
          </a:xfrm>
          <a:prstGeom prst="rect">
            <a:avLst/>
          </a:prstGeom>
        </p:spPr>
        <p:txBody>
          <a:bodyPr wrap="square">
            <a:noAutofit/>
          </a:bodyPr>
          <a:lstStyle/>
          <a:p>
            <a:pPr marL="287338" indent="-287338">
              <a:spcAft>
                <a:spcPts val="600"/>
              </a:spcAft>
              <a:buFont typeface="Arial" pitchFamily="34" charset="0"/>
              <a:buChar char="•"/>
            </a:pPr>
            <a:endParaRPr lang="en-US" sz="3200" dirty="0">
              <a:latin typeface="+mj-lt"/>
            </a:endParaRPr>
          </a:p>
          <a:p>
            <a:pPr marL="287338" indent="-287338">
              <a:spcAft>
                <a:spcPts val="600"/>
              </a:spcAft>
              <a:buFont typeface="Arial" pitchFamily="34" charset="0"/>
              <a:buChar char="•"/>
            </a:pPr>
            <a:endParaRPr lang="en-US" sz="3200" dirty="0">
              <a:latin typeface="+mj-lt"/>
            </a:endParaRPr>
          </a:p>
        </p:txBody>
      </p:sp>
    </p:spTree>
    <p:extLst>
      <p:ext uri="{BB962C8B-B14F-4D97-AF65-F5344CB8AC3E}">
        <p14:creationId xmlns:p14="http://schemas.microsoft.com/office/powerpoint/2010/main" val="440815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get independently verified?</a:t>
            </a:r>
          </a:p>
        </p:txBody>
      </p:sp>
      <p:sp>
        <p:nvSpPr>
          <p:cNvPr id="3" name="Content Placeholder 2"/>
          <p:cNvSpPr txBox="1">
            <a:spLocks/>
          </p:cNvSpPr>
          <p:nvPr/>
        </p:nvSpPr>
        <p:spPr>
          <a:xfrm>
            <a:off x="455612" y="1444624"/>
            <a:ext cx="11526837" cy="914400"/>
          </a:xfrm>
          <a:prstGeom prst="rect">
            <a:avLst/>
          </a:prstGeom>
          <a:solidFill>
            <a:schemeClr val="accent3"/>
          </a:solidFill>
        </p:spPr>
        <p:txBody>
          <a:bodyPr vert="horz" wrap="square" lIns="182880" tIns="0" rIns="0" bIns="0" rtlCol="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solidFill>
                  <a:schemeClr val="tx2"/>
                </a:solidFill>
              </a:rPr>
              <a:t>“I need to know Microsoft is doing the right things”</a:t>
            </a:r>
          </a:p>
        </p:txBody>
      </p:sp>
      <p:sp>
        <p:nvSpPr>
          <p:cNvPr id="4" name="Content Placeholder 2"/>
          <p:cNvSpPr txBox="1">
            <a:spLocks/>
          </p:cNvSpPr>
          <p:nvPr/>
        </p:nvSpPr>
        <p:spPr>
          <a:xfrm>
            <a:off x="428625" y="3999548"/>
            <a:ext cx="11553825" cy="91440"/>
          </a:xfrm>
          <a:prstGeom prst="rect">
            <a:avLst/>
          </a:prstGeom>
          <a:solidFill>
            <a:schemeClr val="accent4"/>
          </a:solidFill>
        </p:spPr>
        <p:txBody>
          <a:bodyPr vert="horz" wrap="square" lIns="0" tIns="0" rIns="0" bIns="0" rtlCol="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800" dirty="0"/>
          </a:p>
        </p:txBody>
      </p:sp>
      <p:sp>
        <p:nvSpPr>
          <p:cNvPr id="5" name="Rectangle 4"/>
          <p:cNvSpPr/>
          <p:nvPr/>
        </p:nvSpPr>
        <p:spPr bwMode="auto">
          <a:xfrm>
            <a:off x="455611" y="2460545"/>
            <a:ext cx="5668963" cy="14374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Alignment and adoption of industry </a:t>
            </a:r>
            <a:r>
              <a:rPr lang="en-US">
                <a:gradFill>
                  <a:gsLst>
                    <a:gs pos="0">
                      <a:srgbClr val="FFFFFF"/>
                    </a:gs>
                    <a:gs pos="100000">
                      <a:srgbClr val="FFFFFF"/>
                    </a:gs>
                  </a:gsLst>
                  <a:lin ang="5400000" scaled="0"/>
                </a:gradFill>
                <a:ea typeface="Segoe UI" pitchFamily="34" charset="0"/>
                <a:cs typeface="Segoe UI" pitchFamily="34" charset="0"/>
              </a:rPr>
              <a:t>standards </a:t>
            </a:r>
            <a:r>
              <a:rPr lang="en-US" dirty="0">
                <a:gradFill>
                  <a:gsLst>
                    <a:gs pos="0">
                      <a:srgbClr val="FFFFFF"/>
                    </a:gs>
                    <a:gs pos="100000">
                      <a:srgbClr val="FFFFFF"/>
                    </a:gs>
                  </a:gsLst>
                  <a:lin ang="5400000" scaled="0"/>
                </a:gradFill>
                <a:ea typeface="Segoe UI" pitchFamily="34" charset="0"/>
                <a:cs typeface="Segoe UI" pitchFamily="34" charset="0"/>
              </a:rPr>
              <a:t>ensure</a:t>
            </a:r>
            <a:r>
              <a:rPr lang="en-US">
                <a:gradFill>
                  <a:gsLst>
                    <a:gs pos="0">
                      <a:srgbClr val="FFFFFF"/>
                    </a:gs>
                    <a:gs pos="100000">
                      <a:srgbClr val="FFFFFF"/>
                    </a:gs>
                  </a:gsLst>
                  <a:lin ang="5400000" scaled="0"/>
                </a:gradFill>
                <a:ea typeface="Segoe UI" pitchFamily="34" charset="0"/>
                <a:cs typeface="Segoe UI" pitchFamily="34" charset="0"/>
              </a:rPr>
              <a:t> a comprehensive set of practices and controls in place to protect sensitive data</a:t>
            </a:r>
            <a:endParaRPr lang="en-US"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en-US">
                <a:gradFill>
                  <a:gsLst>
                    <a:gs pos="0">
                      <a:srgbClr val="FFFFFF"/>
                    </a:gs>
                    <a:gs pos="100000">
                      <a:srgbClr val="FFFFFF"/>
                    </a:gs>
                  </a:gsLst>
                  <a:lin ang="5400000" scaled="0"/>
                </a:gradFill>
                <a:ea typeface="Segoe UI" pitchFamily="34" charset="0"/>
                <a:cs typeface="Segoe UI" pitchFamily="34" charset="0"/>
              </a:rPr>
              <a:t> </a:t>
            </a:r>
            <a:endParaRPr lang="en-US"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en-US">
                <a:gradFill>
                  <a:gsLst>
                    <a:gs pos="0">
                      <a:srgbClr val="FFFFFF"/>
                    </a:gs>
                    <a:gs pos="100000">
                      <a:srgbClr val="FFFFFF"/>
                    </a:gs>
                  </a:gsLst>
                  <a:lin ang="5400000" scaled="0"/>
                </a:gradFill>
                <a:ea typeface="Segoe UI" pitchFamily="34" charset="0"/>
                <a:cs typeface="Segoe UI" pitchFamily="34" charset="0"/>
              </a:rPr>
              <a:t> </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6311900" y="2460545"/>
            <a:ext cx="5670549" cy="1437482"/>
          </a:xfrm>
          <a:prstGeom prst="rect">
            <a:avLst/>
          </a:prstGeom>
          <a:solidFill>
            <a:schemeClr val="bg2">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While not permitting audits, we </a:t>
            </a:r>
            <a:r>
              <a:rPr lang="en-US">
                <a:gradFill>
                  <a:gsLst>
                    <a:gs pos="0">
                      <a:srgbClr val="FFFFFF"/>
                    </a:gs>
                    <a:gs pos="100000">
                      <a:srgbClr val="FFFFFF"/>
                    </a:gs>
                  </a:gsLst>
                  <a:lin ang="5400000" scaled="0"/>
                </a:gradFill>
                <a:ea typeface="Segoe UI" pitchFamily="34" charset="0"/>
                <a:cs typeface="Segoe UI" pitchFamily="34" charset="0"/>
              </a:rPr>
              <a:t>provide </a:t>
            </a:r>
            <a:r>
              <a:rPr lang="en-US" dirty="0">
                <a:gradFill>
                  <a:gsLst>
                    <a:gs pos="0">
                      <a:srgbClr val="FFFFFF"/>
                    </a:gs>
                    <a:gs pos="100000">
                      <a:srgbClr val="FFFFFF"/>
                    </a:gs>
                  </a:gsLst>
                  <a:lin ang="5400000" scaled="0"/>
                </a:gradFill>
                <a:ea typeface="Segoe UI" pitchFamily="34" charset="0"/>
                <a:cs typeface="Segoe UI" pitchFamily="34" charset="0"/>
              </a:rPr>
              <a:t>independent</a:t>
            </a:r>
            <a:r>
              <a:rPr lang="en-US">
                <a:gradFill>
                  <a:gsLst>
                    <a:gs pos="0">
                      <a:srgbClr val="FFFFFF"/>
                    </a:gs>
                    <a:gs pos="100000">
                      <a:srgbClr val="FFFFFF"/>
                    </a:gs>
                  </a:gsLst>
                  <a:lin ang="5400000" scaled="0"/>
                </a:gradFill>
                <a:ea typeface="Segoe UI" pitchFamily="34" charset="0"/>
                <a:cs typeface="Segoe UI" pitchFamily="34" charset="0"/>
              </a:rPr>
              <a:t> third-party verifications of Microsoft security, privacy, and continuity controls</a:t>
            </a:r>
            <a:endParaRPr lang="en-US"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en-US">
                <a:gradFill>
                  <a:gsLst>
                    <a:gs pos="0">
                      <a:srgbClr val="FFFFFF"/>
                    </a:gs>
                    <a:gs pos="100000">
                      <a:srgbClr val="FFFFFF"/>
                    </a:gs>
                  </a:gsLst>
                  <a:lin ang="5400000" scaled="0"/>
                </a:gradFill>
                <a:ea typeface="Segoe UI" pitchFamily="34" charset="0"/>
                <a:cs typeface="Segoe UI" pitchFamily="34" charset="0"/>
              </a:rPr>
              <a:t> </a:t>
            </a:r>
            <a:endParaRPr lang="en-US" dirty="0">
              <a:gradFill>
                <a:gsLst>
                  <a:gs pos="0">
                    <a:srgbClr val="FFFFFF"/>
                  </a:gs>
                  <a:gs pos="100000">
                    <a:srgbClr val="FFFFFF"/>
                  </a:gs>
                </a:gsLst>
                <a:lin ang="5400000" scaled="0"/>
              </a:gradFill>
              <a:ea typeface="Segoe UI" pitchFamily="34" charset="0"/>
              <a:cs typeface="Segoe UI" pitchFamily="34" charset="0"/>
            </a:endParaRPr>
          </a:p>
        </p:txBody>
      </p:sp>
      <p:cxnSp>
        <p:nvCxnSpPr>
          <p:cNvPr id="17" name="Straight Connector 16"/>
          <p:cNvCxnSpPr/>
          <p:nvPr/>
        </p:nvCxnSpPr>
        <p:spPr>
          <a:xfrm flipH="1" flipV="1">
            <a:off x="6218237" y="2460545"/>
            <a:ext cx="1" cy="153900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455612" y="5069103"/>
            <a:ext cx="11526837" cy="1644649"/>
          </a:xfrm>
          <a:prstGeom prst="rect">
            <a:avLst/>
          </a:prstGeom>
          <a:solidFill>
            <a:schemeClr val="accent5"/>
          </a:solidFill>
        </p:spPr>
        <p:txBody>
          <a:bodyPr vert="horz" wrap="square" lIns="182880" tIns="0" rIns="0" bIns="0" rtlCol="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t>This saves customers time and money, and allows             Office 365 to provide assurances to customers at scale</a:t>
            </a:r>
          </a:p>
        </p:txBody>
      </p:sp>
      <p:sp>
        <p:nvSpPr>
          <p:cNvPr id="18" name="Down Arrow 17"/>
          <p:cNvSpPr/>
          <p:nvPr/>
        </p:nvSpPr>
        <p:spPr bwMode="auto">
          <a:xfrm>
            <a:off x="5503862" y="4090988"/>
            <a:ext cx="1428750" cy="1223962"/>
          </a:xfrm>
          <a:prstGeom prst="downArrow">
            <a:avLst>
              <a:gd name="adj1" fmla="val 54000"/>
              <a:gd name="adj2" fmla="val 59302"/>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a:xfrm>
            <a:off x="4398168" y="4096024"/>
            <a:ext cx="3640138" cy="369332"/>
          </a:xfrm>
          <a:prstGeom prst="rect">
            <a:avLst/>
          </a:prstGeom>
          <a:solidFill>
            <a:srgbClr val="002050">
              <a:alpha val="74902"/>
            </a:srgbClr>
          </a:solidFill>
        </p:spPr>
        <p:txBody>
          <a:bodyPr wrap="square" lIns="0" tIns="45720" rIns="0" bIns="0" anchor="t" anchorCtr="0">
            <a:noAutofit/>
          </a:bodyPr>
          <a:lstStyle/>
          <a:p>
            <a:pPr algn="ctr" defTabSz="930457">
              <a:spcBef>
                <a:spcPct val="20000"/>
              </a:spcBef>
              <a:buSzPct val="90000"/>
            </a:pPr>
            <a:r>
              <a:rPr lang="en-US" dirty="0" smtClean="0"/>
              <a:t>Microsoft provides transparency</a:t>
            </a:r>
            <a:endParaRPr lang="en-US" dirty="0"/>
          </a:p>
        </p:txBody>
      </p:sp>
    </p:spTree>
    <p:extLst>
      <p:ext uri="{BB962C8B-B14F-4D97-AF65-F5344CB8AC3E}">
        <p14:creationId xmlns:p14="http://schemas.microsoft.com/office/powerpoint/2010/main" val="234735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p:cNvSpPr/>
          <p:nvPr/>
        </p:nvSpPr>
        <p:spPr bwMode="auto">
          <a:xfrm>
            <a:off x="455613" y="5247039"/>
            <a:ext cx="5668962" cy="569913"/>
          </a:xfrm>
          <a:prstGeom prst="trapezoid">
            <a:avLst>
              <a:gd name="adj" fmla="val 115251"/>
            </a:avLst>
          </a:prstGeom>
          <a:solidFill>
            <a:srgbClr val="FFFFFF">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479" name="Group 1478"/>
          <p:cNvGrpSpPr/>
          <p:nvPr/>
        </p:nvGrpSpPr>
        <p:grpSpPr>
          <a:xfrm>
            <a:off x="1039776" y="3495678"/>
            <a:ext cx="4413859" cy="2169228"/>
            <a:chOff x="1871663" y="1766888"/>
            <a:chExt cx="10407650" cy="5114925"/>
          </a:xfrm>
          <a:solidFill>
            <a:srgbClr val="FFFFFF">
              <a:alpha val="50196"/>
            </a:srgbClr>
          </a:solidFill>
        </p:grpSpPr>
        <p:grpSp>
          <p:nvGrpSpPr>
            <p:cNvPr id="6" name="Group 208"/>
            <p:cNvGrpSpPr>
              <a:grpSpLocks/>
            </p:cNvGrpSpPr>
            <p:nvPr/>
          </p:nvGrpSpPr>
          <p:grpSpPr bwMode="auto">
            <a:xfrm>
              <a:off x="6253163" y="1897063"/>
              <a:ext cx="6026150" cy="4530725"/>
              <a:chOff x="3939" y="1195"/>
              <a:chExt cx="3796" cy="2854"/>
            </a:xfrm>
            <a:grpFill/>
          </p:grpSpPr>
          <p:sp>
            <p:nvSpPr>
              <p:cNvPr id="1279" name="Freeform 8"/>
              <p:cNvSpPr>
                <a:spLocks/>
              </p:cNvSpPr>
              <p:nvPr/>
            </p:nvSpPr>
            <p:spPr bwMode="auto">
              <a:xfrm>
                <a:off x="5265" y="3583"/>
                <a:ext cx="10" cy="8"/>
              </a:xfrm>
              <a:custGeom>
                <a:avLst/>
                <a:gdLst>
                  <a:gd name="T0" fmla="*/ 0 w 10"/>
                  <a:gd name="T1" fmla="*/ 4 h 8"/>
                  <a:gd name="T2" fmla="*/ 0 w 10"/>
                  <a:gd name="T3" fmla="*/ 4 h 8"/>
                  <a:gd name="T4" fmla="*/ 2 w 10"/>
                  <a:gd name="T5" fmla="*/ 6 h 8"/>
                  <a:gd name="T6" fmla="*/ 4 w 10"/>
                  <a:gd name="T7" fmla="*/ 8 h 8"/>
                  <a:gd name="T8" fmla="*/ 10 w 10"/>
                  <a:gd name="T9" fmla="*/ 8 h 8"/>
                  <a:gd name="T10" fmla="*/ 10 w 10"/>
                  <a:gd name="T11" fmla="*/ 8 h 8"/>
                  <a:gd name="T12" fmla="*/ 8 w 10"/>
                  <a:gd name="T13" fmla="*/ 4 h 8"/>
                  <a:gd name="T14" fmla="*/ 6 w 10"/>
                  <a:gd name="T15" fmla="*/ 2 h 8"/>
                  <a:gd name="T16" fmla="*/ 2 w 10"/>
                  <a:gd name="T17" fmla="*/ 0 h 8"/>
                  <a:gd name="T18" fmla="*/ 0 w 10"/>
                  <a:gd name="T19" fmla="*/ 4 h 8"/>
                  <a:gd name="T20" fmla="*/ 0 w 10"/>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8">
                    <a:moveTo>
                      <a:pt x="0" y="4"/>
                    </a:moveTo>
                    <a:lnTo>
                      <a:pt x="0" y="4"/>
                    </a:lnTo>
                    <a:lnTo>
                      <a:pt x="2" y="6"/>
                    </a:lnTo>
                    <a:lnTo>
                      <a:pt x="4" y="8"/>
                    </a:lnTo>
                    <a:lnTo>
                      <a:pt x="10" y="8"/>
                    </a:lnTo>
                    <a:lnTo>
                      <a:pt x="10" y="8"/>
                    </a:lnTo>
                    <a:lnTo>
                      <a:pt x="8" y="4"/>
                    </a:lnTo>
                    <a:lnTo>
                      <a:pt x="6" y="2"/>
                    </a:lnTo>
                    <a:lnTo>
                      <a:pt x="2" y="0"/>
                    </a:lnTo>
                    <a:lnTo>
                      <a:pt x="0" y="4"/>
                    </a:lnTo>
                    <a:lnTo>
                      <a:pt x="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0" name="Freeform 9"/>
              <p:cNvSpPr>
                <a:spLocks/>
              </p:cNvSpPr>
              <p:nvPr/>
            </p:nvSpPr>
            <p:spPr bwMode="auto">
              <a:xfrm>
                <a:off x="5417" y="3597"/>
                <a:ext cx="10" cy="8"/>
              </a:xfrm>
              <a:custGeom>
                <a:avLst/>
                <a:gdLst>
                  <a:gd name="T0" fmla="*/ 4 w 10"/>
                  <a:gd name="T1" fmla="*/ 0 h 8"/>
                  <a:gd name="T2" fmla="*/ 4 w 10"/>
                  <a:gd name="T3" fmla="*/ 0 h 8"/>
                  <a:gd name="T4" fmla="*/ 2 w 10"/>
                  <a:gd name="T5" fmla="*/ 0 h 8"/>
                  <a:gd name="T6" fmla="*/ 0 w 10"/>
                  <a:gd name="T7" fmla="*/ 4 h 8"/>
                  <a:gd name="T8" fmla="*/ 0 w 10"/>
                  <a:gd name="T9" fmla="*/ 4 h 8"/>
                  <a:gd name="T10" fmla="*/ 2 w 10"/>
                  <a:gd name="T11" fmla="*/ 6 h 8"/>
                  <a:gd name="T12" fmla="*/ 2 w 10"/>
                  <a:gd name="T13" fmla="*/ 6 h 8"/>
                  <a:gd name="T14" fmla="*/ 2 w 10"/>
                  <a:gd name="T15" fmla="*/ 8 h 8"/>
                  <a:gd name="T16" fmla="*/ 2 w 10"/>
                  <a:gd name="T17" fmla="*/ 8 h 8"/>
                  <a:gd name="T18" fmla="*/ 2 w 10"/>
                  <a:gd name="T19" fmla="*/ 8 h 8"/>
                  <a:gd name="T20" fmla="*/ 6 w 10"/>
                  <a:gd name="T21" fmla="*/ 8 h 8"/>
                  <a:gd name="T22" fmla="*/ 6 w 10"/>
                  <a:gd name="T23" fmla="*/ 8 h 8"/>
                  <a:gd name="T24" fmla="*/ 10 w 10"/>
                  <a:gd name="T25" fmla="*/ 6 h 8"/>
                  <a:gd name="T26" fmla="*/ 10 w 10"/>
                  <a:gd name="T27" fmla="*/ 2 h 8"/>
                  <a:gd name="T28" fmla="*/ 10 w 10"/>
                  <a:gd name="T29" fmla="*/ 2 h 8"/>
                  <a:gd name="T30" fmla="*/ 8 w 10"/>
                  <a:gd name="T31" fmla="*/ 0 h 8"/>
                  <a:gd name="T32" fmla="*/ 4 w 10"/>
                  <a:gd name="T33" fmla="*/ 0 h 8"/>
                  <a:gd name="T34" fmla="*/ 4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4" y="0"/>
                    </a:moveTo>
                    <a:lnTo>
                      <a:pt x="4" y="0"/>
                    </a:lnTo>
                    <a:lnTo>
                      <a:pt x="2" y="0"/>
                    </a:lnTo>
                    <a:lnTo>
                      <a:pt x="0" y="4"/>
                    </a:lnTo>
                    <a:lnTo>
                      <a:pt x="0" y="4"/>
                    </a:lnTo>
                    <a:lnTo>
                      <a:pt x="2" y="6"/>
                    </a:lnTo>
                    <a:lnTo>
                      <a:pt x="2" y="6"/>
                    </a:lnTo>
                    <a:lnTo>
                      <a:pt x="2" y="8"/>
                    </a:lnTo>
                    <a:lnTo>
                      <a:pt x="2" y="8"/>
                    </a:lnTo>
                    <a:lnTo>
                      <a:pt x="2" y="8"/>
                    </a:lnTo>
                    <a:lnTo>
                      <a:pt x="6" y="8"/>
                    </a:lnTo>
                    <a:lnTo>
                      <a:pt x="6" y="8"/>
                    </a:lnTo>
                    <a:lnTo>
                      <a:pt x="10" y="6"/>
                    </a:lnTo>
                    <a:lnTo>
                      <a:pt x="10" y="2"/>
                    </a:lnTo>
                    <a:lnTo>
                      <a:pt x="10" y="2"/>
                    </a:lnTo>
                    <a:lnTo>
                      <a:pt x="8" y="0"/>
                    </a:lnTo>
                    <a:lnTo>
                      <a:pt x="4" y="0"/>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1" name="Freeform 10"/>
              <p:cNvSpPr>
                <a:spLocks/>
              </p:cNvSpPr>
              <p:nvPr/>
            </p:nvSpPr>
            <p:spPr bwMode="auto">
              <a:xfrm>
                <a:off x="5233" y="2963"/>
                <a:ext cx="16" cy="4"/>
              </a:xfrm>
              <a:custGeom>
                <a:avLst/>
                <a:gdLst>
                  <a:gd name="T0" fmla="*/ 0 w 16"/>
                  <a:gd name="T1" fmla="*/ 0 h 4"/>
                  <a:gd name="T2" fmla="*/ 0 w 16"/>
                  <a:gd name="T3" fmla="*/ 4 h 4"/>
                  <a:gd name="T4" fmla="*/ 4 w 16"/>
                  <a:gd name="T5" fmla="*/ 4 h 4"/>
                  <a:gd name="T6" fmla="*/ 10 w 16"/>
                  <a:gd name="T7" fmla="*/ 4 h 4"/>
                  <a:gd name="T8" fmla="*/ 16 w 16"/>
                  <a:gd name="T9" fmla="*/ 0 h 4"/>
                  <a:gd name="T10" fmla="*/ 10 w 16"/>
                  <a:gd name="T11" fmla="*/ 0 h 4"/>
                  <a:gd name="T12" fmla="*/ 0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0" y="0"/>
                    </a:moveTo>
                    <a:lnTo>
                      <a:pt x="0" y="4"/>
                    </a:lnTo>
                    <a:lnTo>
                      <a:pt x="4" y="4"/>
                    </a:lnTo>
                    <a:lnTo>
                      <a:pt x="10" y="4"/>
                    </a:lnTo>
                    <a:lnTo>
                      <a:pt x="16" y="0"/>
                    </a:lnTo>
                    <a:lnTo>
                      <a:pt x="1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2" name="Freeform 11"/>
              <p:cNvSpPr>
                <a:spLocks/>
              </p:cNvSpPr>
              <p:nvPr/>
            </p:nvSpPr>
            <p:spPr bwMode="auto">
              <a:xfrm>
                <a:off x="5543" y="1747"/>
                <a:ext cx="8" cy="6"/>
              </a:xfrm>
              <a:custGeom>
                <a:avLst/>
                <a:gdLst>
                  <a:gd name="T0" fmla="*/ 6 w 8"/>
                  <a:gd name="T1" fmla="*/ 0 h 6"/>
                  <a:gd name="T2" fmla="*/ 2 w 8"/>
                  <a:gd name="T3" fmla="*/ 0 h 6"/>
                  <a:gd name="T4" fmla="*/ 0 w 8"/>
                  <a:gd name="T5" fmla="*/ 4 h 6"/>
                  <a:gd name="T6" fmla="*/ 4 w 8"/>
                  <a:gd name="T7" fmla="*/ 6 h 6"/>
                  <a:gd name="T8" fmla="*/ 6 w 8"/>
                  <a:gd name="T9" fmla="*/ 6 h 6"/>
                  <a:gd name="T10" fmla="*/ 8 w 8"/>
                  <a:gd name="T11" fmla="*/ 4 h 6"/>
                  <a:gd name="T12" fmla="*/ 6 w 8"/>
                  <a:gd name="T13" fmla="*/ 2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2" y="0"/>
                    </a:lnTo>
                    <a:lnTo>
                      <a:pt x="0" y="4"/>
                    </a:lnTo>
                    <a:lnTo>
                      <a:pt x="4" y="6"/>
                    </a:lnTo>
                    <a:lnTo>
                      <a:pt x="6" y="6"/>
                    </a:lnTo>
                    <a:lnTo>
                      <a:pt x="8" y="4"/>
                    </a:lnTo>
                    <a:lnTo>
                      <a:pt x="6" y="2"/>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3" name="Freeform 12"/>
              <p:cNvSpPr>
                <a:spLocks/>
              </p:cNvSpPr>
              <p:nvPr/>
            </p:nvSpPr>
            <p:spPr bwMode="auto">
              <a:xfrm>
                <a:off x="5527" y="1747"/>
                <a:ext cx="10" cy="6"/>
              </a:xfrm>
              <a:custGeom>
                <a:avLst/>
                <a:gdLst>
                  <a:gd name="T0" fmla="*/ 4 w 10"/>
                  <a:gd name="T1" fmla="*/ 0 h 6"/>
                  <a:gd name="T2" fmla="*/ 0 w 10"/>
                  <a:gd name="T3" fmla="*/ 0 h 6"/>
                  <a:gd name="T4" fmla="*/ 2 w 10"/>
                  <a:gd name="T5" fmla="*/ 4 h 6"/>
                  <a:gd name="T6" fmla="*/ 4 w 10"/>
                  <a:gd name="T7" fmla="*/ 4 h 6"/>
                  <a:gd name="T8" fmla="*/ 8 w 10"/>
                  <a:gd name="T9" fmla="*/ 6 h 6"/>
                  <a:gd name="T10" fmla="*/ 10 w 10"/>
                  <a:gd name="T11" fmla="*/ 4 h 6"/>
                  <a:gd name="T12" fmla="*/ 10 w 10"/>
                  <a:gd name="T13" fmla="*/ 2 h 6"/>
                  <a:gd name="T14" fmla="*/ 8 w 10"/>
                  <a:gd name="T15" fmla="*/ 0 h 6"/>
                  <a:gd name="T16" fmla="*/ 4 w 1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4" y="0"/>
                    </a:moveTo>
                    <a:lnTo>
                      <a:pt x="0" y="0"/>
                    </a:lnTo>
                    <a:lnTo>
                      <a:pt x="2" y="4"/>
                    </a:lnTo>
                    <a:lnTo>
                      <a:pt x="4" y="4"/>
                    </a:lnTo>
                    <a:lnTo>
                      <a:pt x="8" y="6"/>
                    </a:lnTo>
                    <a:lnTo>
                      <a:pt x="10" y="4"/>
                    </a:lnTo>
                    <a:lnTo>
                      <a:pt x="10" y="2"/>
                    </a:lnTo>
                    <a:lnTo>
                      <a:pt x="8" y="0"/>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4" name="Freeform 13"/>
              <p:cNvSpPr>
                <a:spLocks/>
              </p:cNvSpPr>
              <p:nvPr/>
            </p:nvSpPr>
            <p:spPr bwMode="auto">
              <a:xfrm>
                <a:off x="5535" y="1523"/>
                <a:ext cx="28" cy="16"/>
              </a:xfrm>
              <a:custGeom>
                <a:avLst/>
                <a:gdLst>
                  <a:gd name="T0" fmla="*/ 2 w 28"/>
                  <a:gd name="T1" fmla="*/ 4 h 16"/>
                  <a:gd name="T2" fmla="*/ 2 w 28"/>
                  <a:gd name="T3" fmla="*/ 4 h 16"/>
                  <a:gd name="T4" fmla="*/ 2 w 28"/>
                  <a:gd name="T5" fmla="*/ 8 h 16"/>
                  <a:gd name="T6" fmla="*/ 2 w 28"/>
                  <a:gd name="T7" fmla="*/ 10 h 16"/>
                  <a:gd name="T8" fmla="*/ 0 w 28"/>
                  <a:gd name="T9" fmla="*/ 14 h 16"/>
                  <a:gd name="T10" fmla="*/ 2 w 28"/>
                  <a:gd name="T11" fmla="*/ 16 h 16"/>
                  <a:gd name="T12" fmla="*/ 2 w 28"/>
                  <a:gd name="T13" fmla="*/ 16 h 16"/>
                  <a:gd name="T14" fmla="*/ 4 w 28"/>
                  <a:gd name="T15" fmla="*/ 16 h 16"/>
                  <a:gd name="T16" fmla="*/ 6 w 28"/>
                  <a:gd name="T17" fmla="*/ 16 h 16"/>
                  <a:gd name="T18" fmla="*/ 6 w 28"/>
                  <a:gd name="T19" fmla="*/ 16 h 16"/>
                  <a:gd name="T20" fmla="*/ 12 w 28"/>
                  <a:gd name="T21" fmla="*/ 16 h 16"/>
                  <a:gd name="T22" fmla="*/ 16 w 28"/>
                  <a:gd name="T23" fmla="*/ 12 h 16"/>
                  <a:gd name="T24" fmla="*/ 20 w 28"/>
                  <a:gd name="T25" fmla="*/ 12 h 16"/>
                  <a:gd name="T26" fmla="*/ 26 w 28"/>
                  <a:gd name="T27" fmla="*/ 12 h 16"/>
                  <a:gd name="T28" fmla="*/ 28 w 28"/>
                  <a:gd name="T29" fmla="*/ 10 h 16"/>
                  <a:gd name="T30" fmla="*/ 28 w 28"/>
                  <a:gd name="T31" fmla="*/ 8 h 16"/>
                  <a:gd name="T32" fmla="*/ 26 w 28"/>
                  <a:gd name="T33" fmla="*/ 8 h 16"/>
                  <a:gd name="T34" fmla="*/ 22 w 28"/>
                  <a:gd name="T35" fmla="*/ 8 h 16"/>
                  <a:gd name="T36" fmla="*/ 22 w 28"/>
                  <a:gd name="T37" fmla="*/ 4 h 16"/>
                  <a:gd name="T38" fmla="*/ 22 w 28"/>
                  <a:gd name="T39" fmla="*/ 4 h 16"/>
                  <a:gd name="T40" fmla="*/ 22 w 28"/>
                  <a:gd name="T41" fmla="*/ 2 h 16"/>
                  <a:gd name="T42" fmla="*/ 22 w 28"/>
                  <a:gd name="T43" fmla="*/ 2 h 16"/>
                  <a:gd name="T44" fmla="*/ 22 w 28"/>
                  <a:gd name="T45" fmla="*/ 2 h 16"/>
                  <a:gd name="T46" fmla="*/ 22 w 28"/>
                  <a:gd name="T47" fmla="*/ 2 h 16"/>
                  <a:gd name="T48" fmla="*/ 18 w 28"/>
                  <a:gd name="T49" fmla="*/ 0 h 16"/>
                  <a:gd name="T50" fmla="*/ 16 w 28"/>
                  <a:gd name="T51" fmla="*/ 0 h 16"/>
                  <a:gd name="T52" fmla="*/ 14 w 28"/>
                  <a:gd name="T53" fmla="*/ 0 h 16"/>
                  <a:gd name="T54" fmla="*/ 10 w 28"/>
                  <a:gd name="T55" fmla="*/ 0 h 16"/>
                  <a:gd name="T56" fmla="*/ 4 w 28"/>
                  <a:gd name="T57" fmla="*/ 0 h 16"/>
                  <a:gd name="T58" fmla="*/ 4 w 28"/>
                  <a:gd name="T59" fmla="*/ 2 h 16"/>
                  <a:gd name="T60" fmla="*/ 0 w 28"/>
                  <a:gd name="T61" fmla="*/ 2 h 16"/>
                  <a:gd name="T62" fmla="*/ 0 w 28"/>
                  <a:gd name="T63" fmla="*/ 2 h 16"/>
                  <a:gd name="T64" fmla="*/ 2 w 28"/>
                  <a:gd name="T65" fmla="*/ 2 h 16"/>
                  <a:gd name="T66" fmla="*/ 2 w 28"/>
                  <a:gd name="T67" fmla="*/ 4 h 16"/>
                  <a:gd name="T68" fmla="*/ 2 w 28"/>
                  <a:gd name="T6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 h="16">
                    <a:moveTo>
                      <a:pt x="2" y="4"/>
                    </a:moveTo>
                    <a:lnTo>
                      <a:pt x="2" y="4"/>
                    </a:lnTo>
                    <a:lnTo>
                      <a:pt x="2" y="8"/>
                    </a:lnTo>
                    <a:lnTo>
                      <a:pt x="2" y="10"/>
                    </a:lnTo>
                    <a:lnTo>
                      <a:pt x="0" y="14"/>
                    </a:lnTo>
                    <a:lnTo>
                      <a:pt x="2" y="16"/>
                    </a:lnTo>
                    <a:lnTo>
                      <a:pt x="2" y="16"/>
                    </a:lnTo>
                    <a:lnTo>
                      <a:pt x="4" y="16"/>
                    </a:lnTo>
                    <a:lnTo>
                      <a:pt x="6" y="16"/>
                    </a:lnTo>
                    <a:lnTo>
                      <a:pt x="6" y="16"/>
                    </a:lnTo>
                    <a:lnTo>
                      <a:pt x="12" y="16"/>
                    </a:lnTo>
                    <a:lnTo>
                      <a:pt x="16" y="12"/>
                    </a:lnTo>
                    <a:lnTo>
                      <a:pt x="20" y="12"/>
                    </a:lnTo>
                    <a:lnTo>
                      <a:pt x="26" y="12"/>
                    </a:lnTo>
                    <a:lnTo>
                      <a:pt x="28" y="10"/>
                    </a:lnTo>
                    <a:lnTo>
                      <a:pt x="28" y="8"/>
                    </a:lnTo>
                    <a:lnTo>
                      <a:pt x="26" y="8"/>
                    </a:lnTo>
                    <a:lnTo>
                      <a:pt x="22" y="8"/>
                    </a:lnTo>
                    <a:lnTo>
                      <a:pt x="22" y="4"/>
                    </a:lnTo>
                    <a:lnTo>
                      <a:pt x="22" y="4"/>
                    </a:lnTo>
                    <a:lnTo>
                      <a:pt x="22" y="2"/>
                    </a:lnTo>
                    <a:lnTo>
                      <a:pt x="22" y="2"/>
                    </a:lnTo>
                    <a:lnTo>
                      <a:pt x="22" y="2"/>
                    </a:lnTo>
                    <a:lnTo>
                      <a:pt x="22" y="2"/>
                    </a:lnTo>
                    <a:lnTo>
                      <a:pt x="18" y="0"/>
                    </a:lnTo>
                    <a:lnTo>
                      <a:pt x="16" y="0"/>
                    </a:lnTo>
                    <a:lnTo>
                      <a:pt x="14" y="0"/>
                    </a:lnTo>
                    <a:lnTo>
                      <a:pt x="10" y="0"/>
                    </a:lnTo>
                    <a:lnTo>
                      <a:pt x="4" y="0"/>
                    </a:lnTo>
                    <a:lnTo>
                      <a:pt x="4" y="2"/>
                    </a:lnTo>
                    <a:lnTo>
                      <a:pt x="0" y="2"/>
                    </a:lnTo>
                    <a:lnTo>
                      <a:pt x="0" y="2"/>
                    </a:lnTo>
                    <a:lnTo>
                      <a:pt x="2" y="2"/>
                    </a:lnTo>
                    <a:lnTo>
                      <a:pt x="2"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5" name="Rectangle 14"/>
              <p:cNvSpPr>
                <a:spLocks noChangeArrowheads="1"/>
              </p:cNvSpPr>
              <p:nvPr/>
            </p:nvSpPr>
            <p:spPr bwMode="auto">
              <a:xfrm>
                <a:off x="5535" y="1525"/>
                <a:ext cx="1" cy="1"/>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6" name="Freeform 15"/>
              <p:cNvSpPr>
                <a:spLocks/>
              </p:cNvSpPr>
              <p:nvPr/>
            </p:nvSpPr>
            <p:spPr bwMode="auto">
              <a:xfrm>
                <a:off x="5611" y="1537"/>
                <a:ext cx="10" cy="8"/>
              </a:xfrm>
              <a:custGeom>
                <a:avLst/>
                <a:gdLst>
                  <a:gd name="T0" fmla="*/ 6 w 10"/>
                  <a:gd name="T1" fmla="*/ 6 h 8"/>
                  <a:gd name="T2" fmla="*/ 8 w 10"/>
                  <a:gd name="T3" fmla="*/ 8 h 8"/>
                  <a:gd name="T4" fmla="*/ 10 w 10"/>
                  <a:gd name="T5" fmla="*/ 8 h 8"/>
                  <a:gd name="T6" fmla="*/ 10 w 10"/>
                  <a:gd name="T7" fmla="*/ 4 h 8"/>
                  <a:gd name="T8" fmla="*/ 10 w 10"/>
                  <a:gd name="T9" fmla="*/ 0 h 8"/>
                  <a:gd name="T10" fmla="*/ 8 w 10"/>
                  <a:gd name="T11" fmla="*/ 0 h 8"/>
                  <a:gd name="T12" fmla="*/ 4 w 10"/>
                  <a:gd name="T13" fmla="*/ 0 h 8"/>
                  <a:gd name="T14" fmla="*/ 2 w 10"/>
                  <a:gd name="T15" fmla="*/ 0 h 8"/>
                  <a:gd name="T16" fmla="*/ 0 w 10"/>
                  <a:gd name="T17" fmla="*/ 2 h 8"/>
                  <a:gd name="T18" fmla="*/ 2 w 10"/>
                  <a:gd name="T19" fmla="*/ 6 h 8"/>
                  <a:gd name="T20" fmla="*/ 6 w 10"/>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8">
                    <a:moveTo>
                      <a:pt x="6" y="6"/>
                    </a:moveTo>
                    <a:lnTo>
                      <a:pt x="8" y="8"/>
                    </a:lnTo>
                    <a:lnTo>
                      <a:pt x="10" y="8"/>
                    </a:lnTo>
                    <a:lnTo>
                      <a:pt x="10" y="4"/>
                    </a:lnTo>
                    <a:lnTo>
                      <a:pt x="10" y="0"/>
                    </a:lnTo>
                    <a:lnTo>
                      <a:pt x="8" y="0"/>
                    </a:lnTo>
                    <a:lnTo>
                      <a:pt x="4" y="0"/>
                    </a:lnTo>
                    <a:lnTo>
                      <a:pt x="2" y="0"/>
                    </a:lnTo>
                    <a:lnTo>
                      <a:pt x="0" y="2"/>
                    </a:lnTo>
                    <a:lnTo>
                      <a:pt x="2" y="6"/>
                    </a:lnTo>
                    <a:lnTo>
                      <a:pt x="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7" name="Freeform 16"/>
              <p:cNvSpPr>
                <a:spLocks/>
              </p:cNvSpPr>
              <p:nvPr/>
            </p:nvSpPr>
            <p:spPr bwMode="auto">
              <a:xfrm>
                <a:off x="5661" y="1553"/>
                <a:ext cx="28" cy="12"/>
              </a:xfrm>
              <a:custGeom>
                <a:avLst/>
                <a:gdLst>
                  <a:gd name="T0" fmla="*/ 0 w 28"/>
                  <a:gd name="T1" fmla="*/ 10 h 12"/>
                  <a:gd name="T2" fmla="*/ 4 w 28"/>
                  <a:gd name="T3" fmla="*/ 12 h 12"/>
                  <a:gd name="T4" fmla="*/ 8 w 28"/>
                  <a:gd name="T5" fmla="*/ 12 h 12"/>
                  <a:gd name="T6" fmla="*/ 12 w 28"/>
                  <a:gd name="T7" fmla="*/ 12 h 12"/>
                  <a:gd name="T8" fmla="*/ 16 w 28"/>
                  <a:gd name="T9" fmla="*/ 12 h 12"/>
                  <a:gd name="T10" fmla="*/ 18 w 28"/>
                  <a:gd name="T11" fmla="*/ 12 h 12"/>
                  <a:gd name="T12" fmla="*/ 22 w 28"/>
                  <a:gd name="T13" fmla="*/ 8 h 12"/>
                  <a:gd name="T14" fmla="*/ 24 w 28"/>
                  <a:gd name="T15" fmla="*/ 8 h 12"/>
                  <a:gd name="T16" fmla="*/ 28 w 28"/>
                  <a:gd name="T17" fmla="*/ 4 h 12"/>
                  <a:gd name="T18" fmla="*/ 26 w 28"/>
                  <a:gd name="T19" fmla="*/ 2 h 12"/>
                  <a:gd name="T20" fmla="*/ 24 w 28"/>
                  <a:gd name="T21" fmla="*/ 2 h 12"/>
                  <a:gd name="T22" fmla="*/ 18 w 28"/>
                  <a:gd name="T23" fmla="*/ 0 h 12"/>
                  <a:gd name="T24" fmla="*/ 16 w 28"/>
                  <a:gd name="T25" fmla="*/ 0 h 12"/>
                  <a:gd name="T26" fmla="*/ 12 w 28"/>
                  <a:gd name="T27" fmla="*/ 2 h 12"/>
                  <a:gd name="T28" fmla="*/ 8 w 28"/>
                  <a:gd name="T29" fmla="*/ 6 h 12"/>
                  <a:gd name="T30" fmla="*/ 0 w 28"/>
                  <a:gd name="T31"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2">
                    <a:moveTo>
                      <a:pt x="0" y="10"/>
                    </a:moveTo>
                    <a:lnTo>
                      <a:pt x="4" y="12"/>
                    </a:lnTo>
                    <a:lnTo>
                      <a:pt x="8" y="12"/>
                    </a:lnTo>
                    <a:lnTo>
                      <a:pt x="12" y="12"/>
                    </a:lnTo>
                    <a:lnTo>
                      <a:pt x="16" y="12"/>
                    </a:lnTo>
                    <a:lnTo>
                      <a:pt x="18" y="12"/>
                    </a:lnTo>
                    <a:lnTo>
                      <a:pt x="22" y="8"/>
                    </a:lnTo>
                    <a:lnTo>
                      <a:pt x="24" y="8"/>
                    </a:lnTo>
                    <a:lnTo>
                      <a:pt x="28" y="4"/>
                    </a:lnTo>
                    <a:lnTo>
                      <a:pt x="26" y="2"/>
                    </a:lnTo>
                    <a:lnTo>
                      <a:pt x="24" y="2"/>
                    </a:lnTo>
                    <a:lnTo>
                      <a:pt x="18" y="0"/>
                    </a:lnTo>
                    <a:lnTo>
                      <a:pt x="16" y="0"/>
                    </a:lnTo>
                    <a:lnTo>
                      <a:pt x="12" y="2"/>
                    </a:lnTo>
                    <a:lnTo>
                      <a:pt x="8" y="6"/>
                    </a:lnTo>
                    <a:lnTo>
                      <a:pt x="0"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8" name="Freeform 17"/>
              <p:cNvSpPr>
                <a:spLocks/>
              </p:cNvSpPr>
              <p:nvPr/>
            </p:nvSpPr>
            <p:spPr bwMode="auto">
              <a:xfrm>
                <a:off x="5693" y="1539"/>
                <a:ext cx="16" cy="12"/>
              </a:xfrm>
              <a:custGeom>
                <a:avLst/>
                <a:gdLst>
                  <a:gd name="T0" fmla="*/ 4 w 16"/>
                  <a:gd name="T1" fmla="*/ 12 h 12"/>
                  <a:gd name="T2" fmla="*/ 8 w 16"/>
                  <a:gd name="T3" fmla="*/ 10 h 12"/>
                  <a:gd name="T4" fmla="*/ 12 w 16"/>
                  <a:gd name="T5" fmla="*/ 10 h 12"/>
                  <a:gd name="T6" fmla="*/ 16 w 16"/>
                  <a:gd name="T7" fmla="*/ 10 h 12"/>
                  <a:gd name="T8" fmla="*/ 16 w 16"/>
                  <a:gd name="T9" fmla="*/ 8 h 12"/>
                  <a:gd name="T10" fmla="*/ 16 w 16"/>
                  <a:gd name="T11" fmla="*/ 4 h 12"/>
                  <a:gd name="T12" fmla="*/ 14 w 16"/>
                  <a:gd name="T13" fmla="*/ 2 h 12"/>
                  <a:gd name="T14" fmla="*/ 10 w 16"/>
                  <a:gd name="T15" fmla="*/ 0 h 12"/>
                  <a:gd name="T16" fmla="*/ 8 w 16"/>
                  <a:gd name="T17" fmla="*/ 0 h 12"/>
                  <a:gd name="T18" fmla="*/ 6 w 16"/>
                  <a:gd name="T19" fmla="*/ 2 h 12"/>
                  <a:gd name="T20" fmla="*/ 0 w 16"/>
                  <a:gd name="T21" fmla="*/ 4 h 12"/>
                  <a:gd name="T22" fmla="*/ 2 w 16"/>
                  <a:gd name="T23" fmla="*/ 8 h 12"/>
                  <a:gd name="T24" fmla="*/ 4 w 16"/>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2">
                    <a:moveTo>
                      <a:pt x="4" y="12"/>
                    </a:moveTo>
                    <a:lnTo>
                      <a:pt x="8" y="10"/>
                    </a:lnTo>
                    <a:lnTo>
                      <a:pt x="12" y="10"/>
                    </a:lnTo>
                    <a:lnTo>
                      <a:pt x="16" y="10"/>
                    </a:lnTo>
                    <a:lnTo>
                      <a:pt x="16" y="8"/>
                    </a:lnTo>
                    <a:lnTo>
                      <a:pt x="16" y="4"/>
                    </a:lnTo>
                    <a:lnTo>
                      <a:pt x="14" y="2"/>
                    </a:lnTo>
                    <a:lnTo>
                      <a:pt x="10" y="0"/>
                    </a:lnTo>
                    <a:lnTo>
                      <a:pt x="8" y="0"/>
                    </a:lnTo>
                    <a:lnTo>
                      <a:pt x="6" y="2"/>
                    </a:lnTo>
                    <a:lnTo>
                      <a:pt x="0" y="4"/>
                    </a:lnTo>
                    <a:lnTo>
                      <a:pt x="2" y="8"/>
                    </a:lnTo>
                    <a:lnTo>
                      <a:pt x="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9" name="Freeform 18"/>
              <p:cNvSpPr>
                <a:spLocks/>
              </p:cNvSpPr>
              <p:nvPr/>
            </p:nvSpPr>
            <p:spPr bwMode="auto">
              <a:xfrm>
                <a:off x="5649" y="1533"/>
                <a:ext cx="8" cy="4"/>
              </a:xfrm>
              <a:custGeom>
                <a:avLst/>
                <a:gdLst>
                  <a:gd name="T0" fmla="*/ 2 w 8"/>
                  <a:gd name="T1" fmla="*/ 0 h 4"/>
                  <a:gd name="T2" fmla="*/ 0 w 8"/>
                  <a:gd name="T3" fmla="*/ 2 h 4"/>
                  <a:gd name="T4" fmla="*/ 4 w 8"/>
                  <a:gd name="T5" fmla="*/ 4 h 4"/>
                  <a:gd name="T6" fmla="*/ 8 w 8"/>
                  <a:gd name="T7" fmla="*/ 2 h 4"/>
                  <a:gd name="T8" fmla="*/ 8 w 8"/>
                  <a:gd name="T9" fmla="*/ 0 h 4"/>
                  <a:gd name="T10" fmla="*/ 4 w 8"/>
                  <a:gd name="T11" fmla="*/ 0 h 4"/>
                  <a:gd name="T12" fmla="*/ 2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2" y="0"/>
                    </a:moveTo>
                    <a:lnTo>
                      <a:pt x="0" y="2"/>
                    </a:lnTo>
                    <a:lnTo>
                      <a:pt x="4" y="4"/>
                    </a:lnTo>
                    <a:lnTo>
                      <a:pt x="8" y="2"/>
                    </a:lnTo>
                    <a:lnTo>
                      <a:pt x="8" y="0"/>
                    </a:lnTo>
                    <a:lnTo>
                      <a:pt x="4"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0" name="Freeform 19"/>
              <p:cNvSpPr>
                <a:spLocks/>
              </p:cNvSpPr>
              <p:nvPr/>
            </p:nvSpPr>
            <p:spPr bwMode="auto">
              <a:xfrm>
                <a:off x="5633" y="1521"/>
                <a:ext cx="10" cy="6"/>
              </a:xfrm>
              <a:custGeom>
                <a:avLst/>
                <a:gdLst>
                  <a:gd name="T0" fmla="*/ 2 w 10"/>
                  <a:gd name="T1" fmla="*/ 6 h 6"/>
                  <a:gd name="T2" fmla="*/ 2 w 10"/>
                  <a:gd name="T3" fmla="*/ 6 h 6"/>
                  <a:gd name="T4" fmla="*/ 6 w 10"/>
                  <a:gd name="T5" fmla="*/ 4 h 6"/>
                  <a:gd name="T6" fmla="*/ 10 w 10"/>
                  <a:gd name="T7" fmla="*/ 4 h 6"/>
                  <a:gd name="T8" fmla="*/ 10 w 10"/>
                  <a:gd name="T9" fmla="*/ 0 h 6"/>
                  <a:gd name="T10" fmla="*/ 8 w 10"/>
                  <a:gd name="T11" fmla="*/ 0 h 6"/>
                  <a:gd name="T12" fmla="*/ 4 w 10"/>
                  <a:gd name="T13" fmla="*/ 4 h 6"/>
                  <a:gd name="T14" fmla="*/ 0 w 10"/>
                  <a:gd name="T15" fmla="*/ 6 h 6"/>
                  <a:gd name="T16" fmla="*/ 0 w 10"/>
                  <a:gd name="T17" fmla="*/ 6 h 6"/>
                  <a:gd name="T18" fmla="*/ 0 w 10"/>
                  <a:gd name="T19" fmla="*/ 6 h 6"/>
                  <a:gd name="T20" fmla="*/ 2 w 10"/>
                  <a:gd name="T21" fmla="*/ 6 h 6"/>
                  <a:gd name="T22" fmla="*/ 2 w 10"/>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6">
                    <a:moveTo>
                      <a:pt x="2" y="6"/>
                    </a:moveTo>
                    <a:lnTo>
                      <a:pt x="2" y="6"/>
                    </a:lnTo>
                    <a:lnTo>
                      <a:pt x="6" y="4"/>
                    </a:lnTo>
                    <a:lnTo>
                      <a:pt x="10" y="4"/>
                    </a:lnTo>
                    <a:lnTo>
                      <a:pt x="10" y="0"/>
                    </a:lnTo>
                    <a:lnTo>
                      <a:pt x="8" y="0"/>
                    </a:lnTo>
                    <a:lnTo>
                      <a:pt x="4" y="4"/>
                    </a:lnTo>
                    <a:lnTo>
                      <a:pt x="0" y="6"/>
                    </a:lnTo>
                    <a:lnTo>
                      <a:pt x="0" y="6"/>
                    </a:lnTo>
                    <a:lnTo>
                      <a:pt x="0" y="6"/>
                    </a:lnTo>
                    <a:lnTo>
                      <a:pt x="2" y="6"/>
                    </a:lnTo>
                    <a:lnTo>
                      <a:pt x="2"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1" name="Freeform 20"/>
              <p:cNvSpPr>
                <a:spLocks/>
              </p:cNvSpPr>
              <p:nvPr/>
            </p:nvSpPr>
            <p:spPr bwMode="auto">
              <a:xfrm>
                <a:off x="5647" y="1521"/>
                <a:ext cx="10" cy="4"/>
              </a:xfrm>
              <a:custGeom>
                <a:avLst/>
                <a:gdLst>
                  <a:gd name="T0" fmla="*/ 6 w 10"/>
                  <a:gd name="T1" fmla="*/ 4 h 4"/>
                  <a:gd name="T2" fmla="*/ 10 w 10"/>
                  <a:gd name="T3" fmla="*/ 4 h 4"/>
                  <a:gd name="T4" fmla="*/ 6 w 10"/>
                  <a:gd name="T5" fmla="*/ 0 h 4"/>
                  <a:gd name="T6" fmla="*/ 4 w 10"/>
                  <a:gd name="T7" fmla="*/ 0 h 4"/>
                  <a:gd name="T8" fmla="*/ 0 w 10"/>
                  <a:gd name="T9" fmla="*/ 0 h 4"/>
                  <a:gd name="T10" fmla="*/ 2 w 10"/>
                  <a:gd name="T11" fmla="*/ 4 h 4"/>
                  <a:gd name="T12" fmla="*/ 6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6" y="4"/>
                    </a:moveTo>
                    <a:lnTo>
                      <a:pt x="10" y="4"/>
                    </a:lnTo>
                    <a:lnTo>
                      <a:pt x="6" y="0"/>
                    </a:lnTo>
                    <a:lnTo>
                      <a:pt x="4" y="0"/>
                    </a:lnTo>
                    <a:lnTo>
                      <a:pt x="0" y="0"/>
                    </a:lnTo>
                    <a:lnTo>
                      <a:pt x="2" y="4"/>
                    </a:lnTo>
                    <a:lnTo>
                      <a:pt x="6"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2" name="Freeform 21"/>
              <p:cNvSpPr>
                <a:spLocks/>
              </p:cNvSpPr>
              <p:nvPr/>
            </p:nvSpPr>
            <p:spPr bwMode="auto">
              <a:xfrm>
                <a:off x="5771" y="1499"/>
                <a:ext cx="10" cy="4"/>
              </a:xfrm>
              <a:custGeom>
                <a:avLst/>
                <a:gdLst>
                  <a:gd name="T0" fmla="*/ 6 w 10"/>
                  <a:gd name="T1" fmla="*/ 4 h 4"/>
                  <a:gd name="T2" fmla="*/ 10 w 10"/>
                  <a:gd name="T3" fmla="*/ 4 h 4"/>
                  <a:gd name="T4" fmla="*/ 6 w 10"/>
                  <a:gd name="T5" fmla="*/ 0 h 4"/>
                  <a:gd name="T6" fmla="*/ 2 w 10"/>
                  <a:gd name="T7" fmla="*/ 0 h 4"/>
                  <a:gd name="T8" fmla="*/ 0 w 10"/>
                  <a:gd name="T9" fmla="*/ 4 h 4"/>
                  <a:gd name="T10" fmla="*/ 2 w 10"/>
                  <a:gd name="T11" fmla="*/ 4 h 4"/>
                  <a:gd name="T12" fmla="*/ 6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6" y="4"/>
                    </a:moveTo>
                    <a:lnTo>
                      <a:pt x="10" y="4"/>
                    </a:lnTo>
                    <a:lnTo>
                      <a:pt x="6" y="0"/>
                    </a:lnTo>
                    <a:lnTo>
                      <a:pt x="2" y="0"/>
                    </a:lnTo>
                    <a:lnTo>
                      <a:pt x="0" y="4"/>
                    </a:lnTo>
                    <a:lnTo>
                      <a:pt x="2" y="4"/>
                    </a:lnTo>
                    <a:lnTo>
                      <a:pt x="6"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3" name="Freeform 22"/>
              <p:cNvSpPr>
                <a:spLocks/>
              </p:cNvSpPr>
              <p:nvPr/>
            </p:nvSpPr>
            <p:spPr bwMode="auto">
              <a:xfrm>
                <a:off x="5747" y="1451"/>
                <a:ext cx="12" cy="10"/>
              </a:xfrm>
              <a:custGeom>
                <a:avLst/>
                <a:gdLst>
                  <a:gd name="T0" fmla="*/ 6 w 12"/>
                  <a:gd name="T1" fmla="*/ 10 h 10"/>
                  <a:gd name="T2" fmla="*/ 6 w 12"/>
                  <a:gd name="T3" fmla="*/ 10 h 10"/>
                  <a:gd name="T4" fmla="*/ 10 w 12"/>
                  <a:gd name="T5" fmla="*/ 6 h 10"/>
                  <a:gd name="T6" fmla="*/ 12 w 12"/>
                  <a:gd name="T7" fmla="*/ 6 h 10"/>
                  <a:gd name="T8" fmla="*/ 10 w 12"/>
                  <a:gd name="T9" fmla="*/ 4 h 10"/>
                  <a:gd name="T10" fmla="*/ 10 w 12"/>
                  <a:gd name="T11" fmla="*/ 2 h 10"/>
                  <a:gd name="T12" fmla="*/ 8 w 12"/>
                  <a:gd name="T13" fmla="*/ 0 h 10"/>
                  <a:gd name="T14" fmla="*/ 6 w 12"/>
                  <a:gd name="T15" fmla="*/ 2 h 10"/>
                  <a:gd name="T16" fmla="*/ 0 w 12"/>
                  <a:gd name="T17" fmla="*/ 4 h 10"/>
                  <a:gd name="T18" fmla="*/ 0 w 12"/>
                  <a:gd name="T19" fmla="*/ 8 h 10"/>
                  <a:gd name="T20" fmla="*/ 4 w 12"/>
                  <a:gd name="T21" fmla="*/ 8 h 10"/>
                  <a:gd name="T22" fmla="*/ 4 w 12"/>
                  <a:gd name="T23" fmla="*/ 8 h 10"/>
                  <a:gd name="T24" fmla="*/ 4 w 12"/>
                  <a:gd name="T25" fmla="*/ 8 h 10"/>
                  <a:gd name="T26" fmla="*/ 6 w 12"/>
                  <a:gd name="T27" fmla="*/ 10 h 10"/>
                  <a:gd name="T28" fmla="*/ 6 w 12"/>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0">
                    <a:moveTo>
                      <a:pt x="6" y="10"/>
                    </a:moveTo>
                    <a:lnTo>
                      <a:pt x="6" y="10"/>
                    </a:lnTo>
                    <a:lnTo>
                      <a:pt x="10" y="6"/>
                    </a:lnTo>
                    <a:lnTo>
                      <a:pt x="12" y="6"/>
                    </a:lnTo>
                    <a:lnTo>
                      <a:pt x="10" y="4"/>
                    </a:lnTo>
                    <a:lnTo>
                      <a:pt x="10" y="2"/>
                    </a:lnTo>
                    <a:lnTo>
                      <a:pt x="8" y="0"/>
                    </a:lnTo>
                    <a:lnTo>
                      <a:pt x="6" y="2"/>
                    </a:lnTo>
                    <a:lnTo>
                      <a:pt x="0" y="4"/>
                    </a:lnTo>
                    <a:lnTo>
                      <a:pt x="0" y="8"/>
                    </a:lnTo>
                    <a:lnTo>
                      <a:pt x="4" y="8"/>
                    </a:lnTo>
                    <a:lnTo>
                      <a:pt x="4" y="8"/>
                    </a:lnTo>
                    <a:lnTo>
                      <a:pt x="4" y="8"/>
                    </a:lnTo>
                    <a:lnTo>
                      <a:pt x="6" y="10"/>
                    </a:lnTo>
                    <a:lnTo>
                      <a:pt x="6"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4" name="Freeform 23"/>
              <p:cNvSpPr>
                <a:spLocks/>
              </p:cNvSpPr>
              <p:nvPr/>
            </p:nvSpPr>
            <p:spPr bwMode="auto">
              <a:xfrm>
                <a:off x="5815" y="1485"/>
                <a:ext cx="4" cy="4"/>
              </a:xfrm>
              <a:custGeom>
                <a:avLst/>
                <a:gdLst>
                  <a:gd name="T0" fmla="*/ 4 w 4"/>
                  <a:gd name="T1" fmla="*/ 4 h 4"/>
                  <a:gd name="T2" fmla="*/ 4 w 4"/>
                  <a:gd name="T3" fmla="*/ 0 h 4"/>
                  <a:gd name="T4" fmla="*/ 0 w 4"/>
                  <a:gd name="T5" fmla="*/ 0 h 4"/>
                  <a:gd name="T6" fmla="*/ 0 w 4"/>
                  <a:gd name="T7" fmla="*/ 4 h 4"/>
                  <a:gd name="T8" fmla="*/ 2 w 4"/>
                  <a:gd name="T9" fmla="*/ 4 h 4"/>
                  <a:gd name="T10" fmla="*/ 4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4" y="4"/>
                    </a:moveTo>
                    <a:lnTo>
                      <a:pt x="4" y="0"/>
                    </a:lnTo>
                    <a:lnTo>
                      <a:pt x="0" y="0"/>
                    </a:lnTo>
                    <a:lnTo>
                      <a:pt x="0" y="4"/>
                    </a:lnTo>
                    <a:lnTo>
                      <a:pt x="2"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5" name="Rectangle 24"/>
              <p:cNvSpPr>
                <a:spLocks noChangeArrowheads="1"/>
              </p:cNvSpPr>
              <p:nvPr/>
            </p:nvSpPr>
            <p:spPr bwMode="auto">
              <a:xfrm>
                <a:off x="5823" y="1485"/>
                <a:ext cx="4" cy="2"/>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6" name="Freeform 25"/>
              <p:cNvSpPr>
                <a:spLocks/>
              </p:cNvSpPr>
              <p:nvPr/>
            </p:nvSpPr>
            <p:spPr bwMode="auto">
              <a:xfrm>
                <a:off x="5835" y="1471"/>
                <a:ext cx="10" cy="2"/>
              </a:xfrm>
              <a:custGeom>
                <a:avLst/>
                <a:gdLst>
                  <a:gd name="T0" fmla="*/ 6 w 10"/>
                  <a:gd name="T1" fmla="*/ 2 h 2"/>
                  <a:gd name="T2" fmla="*/ 10 w 10"/>
                  <a:gd name="T3" fmla="*/ 2 h 2"/>
                  <a:gd name="T4" fmla="*/ 10 w 10"/>
                  <a:gd name="T5" fmla="*/ 0 h 2"/>
                  <a:gd name="T6" fmla="*/ 8 w 10"/>
                  <a:gd name="T7" fmla="*/ 0 h 2"/>
                  <a:gd name="T8" fmla="*/ 6 w 10"/>
                  <a:gd name="T9" fmla="*/ 0 h 2"/>
                  <a:gd name="T10" fmla="*/ 4 w 10"/>
                  <a:gd name="T11" fmla="*/ 0 h 2"/>
                  <a:gd name="T12" fmla="*/ 0 w 10"/>
                  <a:gd name="T13" fmla="*/ 2 h 2"/>
                  <a:gd name="T14" fmla="*/ 2 w 10"/>
                  <a:gd name="T15" fmla="*/ 2 h 2"/>
                  <a:gd name="T16" fmla="*/ 6 w 10"/>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
                    <a:moveTo>
                      <a:pt x="6" y="2"/>
                    </a:moveTo>
                    <a:lnTo>
                      <a:pt x="10" y="2"/>
                    </a:lnTo>
                    <a:lnTo>
                      <a:pt x="10" y="0"/>
                    </a:lnTo>
                    <a:lnTo>
                      <a:pt x="8" y="0"/>
                    </a:lnTo>
                    <a:lnTo>
                      <a:pt x="6" y="0"/>
                    </a:lnTo>
                    <a:lnTo>
                      <a:pt x="4" y="0"/>
                    </a:lnTo>
                    <a:lnTo>
                      <a:pt x="0" y="2"/>
                    </a:lnTo>
                    <a:lnTo>
                      <a:pt x="2" y="2"/>
                    </a:lnTo>
                    <a:lnTo>
                      <a:pt x="6"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7" name="Freeform 26"/>
              <p:cNvSpPr>
                <a:spLocks/>
              </p:cNvSpPr>
              <p:nvPr/>
            </p:nvSpPr>
            <p:spPr bwMode="auto">
              <a:xfrm>
                <a:off x="5815" y="1477"/>
                <a:ext cx="4" cy="2"/>
              </a:xfrm>
              <a:custGeom>
                <a:avLst/>
                <a:gdLst>
                  <a:gd name="T0" fmla="*/ 4 w 4"/>
                  <a:gd name="T1" fmla="*/ 2 h 2"/>
                  <a:gd name="T2" fmla="*/ 4 w 4"/>
                  <a:gd name="T3" fmla="*/ 0 h 2"/>
                  <a:gd name="T4" fmla="*/ 2 w 4"/>
                  <a:gd name="T5" fmla="*/ 0 h 2"/>
                  <a:gd name="T6" fmla="*/ 0 w 4"/>
                  <a:gd name="T7" fmla="*/ 2 h 2"/>
                  <a:gd name="T8" fmla="*/ 0 w 4"/>
                  <a:gd name="T9" fmla="*/ 2 h 2"/>
                  <a:gd name="T10" fmla="*/ 2 w 4"/>
                  <a:gd name="T11" fmla="*/ 2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0"/>
                    </a:lnTo>
                    <a:lnTo>
                      <a:pt x="2" y="0"/>
                    </a:lnTo>
                    <a:lnTo>
                      <a:pt x="0" y="2"/>
                    </a:lnTo>
                    <a:lnTo>
                      <a:pt x="0" y="2"/>
                    </a:lnTo>
                    <a:lnTo>
                      <a:pt x="2" y="2"/>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8" name="Freeform 27"/>
              <p:cNvSpPr>
                <a:spLocks/>
              </p:cNvSpPr>
              <p:nvPr/>
            </p:nvSpPr>
            <p:spPr bwMode="auto">
              <a:xfrm>
                <a:off x="5801" y="1487"/>
                <a:ext cx="6" cy="4"/>
              </a:xfrm>
              <a:custGeom>
                <a:avLst/>
                <a:gdLst>
                  <a:gd name="T0" fmla="*/ 4 w 6"/>
                  <a:gd name="T1" fmla="*/ 2 h 4"/>
                  <a:gd name="T2" fmla="*/ 6 w 6"/>
                  <a:gd name="T3" fmla="*/ 2 h 4"/>
                  <a:gd name="T4" fmla="*/ 4 w 6"/>
                  <a:gd name="T5" fmla="*/ 0 h 4"/>
                  <a:gd name="T6" fmla="*/ 2 w 6"/>
                  <a:gd name="T7" fmla="*/ 0 h 4"/>
                  <a:gd name="T8" fmla="*/ 0 w 6"/>
                  <a:gd name="T9" fmla="*/ 2 h 4"/>
                  <a:gd name="T10" fmla="*/ 2 w 6"/>
                  <a:gd name="T11" fmla="*/ 4 h 4"/>
                  <a:gd name="T12" fmla="*/ 4 w 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2"/>
                    </a:moveTo>
                    <a:lnTo>
                      <a:pt x="6" y="2"/>
                    </a:lnTo>
                    <a:lnTo>
                      <a:pt x="4" y="0"/>
                    </a:lnTo>
                    <a:lnTo>
                      <a:pt x="2" y="0"/>
                    </a:lnTo>
                    <a:lnTo>
                      <a:pt x="0" y="2"/>
                    </a:lnTo>
                    <a:lnTo>
                      <a:pt x="2" y="4"/>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9" name="Freeform 28"/>
              <p:cNvSpPr>
                <a:spLocks/>
              </p:cNvSpPr>
              <p:nvPr/>
            </p:nvSpPr>
            <p:spPr bwMode="auto">
              <a:xfrm>
                <a:off x="5887" y="1383"/>
                <a:ext cx="6" cy="4"/>
              </a:xfrm>
              <a:custGeom>
                <a:avLst/>
                <a:gdLst>
                  <a:gd name="T0" fmla="*/ 2 w 6"/>
                  <a:gd name="T1" fmla="*/ 4 h 4"/>
                  <a:gd name="T2" fmla="*/ 6 w 6"/>
                  <a:gd name="T3" fmla="*/ 4 h 4"/>
                  <a:gd name="T4" fmla="*/ 6 w 6"/>
                  <a:gd name="T5" fmla="*/ 0 h 4"/>
                  <a:gd name="T6" fmla="*/ 6 w 6"/>
                  <a:gd name="T7" fmla="*/ 0 h 4"/>
                  <a:gd name="T8" fmla="*/ 4 w 6"/>
                  <a:gd name="T9" fmla="*/ 0 h 4"/>
                  <a:gd name="T10" fmla="*/ 0 w 6"/>
                  <a:gd name="T11" fmla="*/ 0 h 4"/>
                  <a:gd name="T12" fmla="*/ 0 w 6"/>
                  <a:gd name="T13" fmla="*/ 4 h 4"/>
                  <a:gd name="T14" fmla="*/ 2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2" y="4"/>
                    </a:moveTo>
                    <a:lnTo>
                      <a:pt x="6" y="4"/>
                    </a:lnTo>
                    <a:lnTo>
                      <a:pt x="6" y="0"/>
                    </a:lnTo>
                    <a:lnTo>
                      <a:pt x="6" y="0"/>
                    </a:lnTo>
                    <a:lnTo>
                      <a:pt x="4" y="0"/>
                    </a:lnTo>
                    <a:lnTo>
                      <a:pt x="0" y="0"/>
                    </a:lnTo>
                    <a:lnTo>
                      <a:pt x="0"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0" name="Freeform 29"/>
              <p:cNvSpPr>
                <a:spLocks/>
              </p:cNvSpPr>
              <p:nvPr/>
            </p:nvSpPr>
            <p:spPr bwMode="auto">
              <a:xfrm>
                <a:off x="5875" y="1389"/>
                <a:ext cx="6" cy="2"/>
              </a:xfrm>
              <a:custGeom>
                <a:avLst/>
                <a:gdLst>
                  <a:gd name="T0" fmla="*/ 6 w 6"/>
                  <a:gd name="T1" fmla="*/ 0 h 2"/>
                  <a:gd name="T2" fmla="*/ 6 w 6"/>
                  <a:gd name="T3" fmla="*/ 0 h 2"/>
                  <a:gd name="T4" fmla="*/ 4 w 6"/>
                  <a:gd name="T5" fmla="*/ 0 h 2"/>
                  <a:gd name="T6" fmla="*/ 0 w 6"/>
                  <a:gd name="T7" fmla="*/ 2 h 2"/>
                  <a:gd name="T8" fmla="*/ 0 w 6"/>
                  <a:gd name="T9" fmla="*/ 2 h 2"/>
                  <a:gd name="T10" fmla="*/ 4 w 6"/>
                  <a:gd name="T11" fmla="*/ 2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lnTo>
                      <a:pt x="6" y="0"/>
                    </a:lnTo>
                    <a:lnTo>
                      <a:pt x="4" y="0"/>
                    </a:lnTo>
                    <a:lnTo>
                      <a:pt x="0" y="2"/>
                    </a:lnTo>
                    <a:lnTo>
                      <a:pt x="0" y="2"/>
                    </a:lnTo>
                    <a:lnTo>
                      <a:pt x="4" y="2"/>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1" name="Freeform 30"/>
              <p:cNvSpPr>
                <a:spLocks/>
              </p:cNvSpPr>
              <p:nvPr/>
            </p:nvSpPr>
            <p:spPr bwMode="auto">
              <a:xfrm>
                <a:off x="5999" y="1385"/>
                <a:ext cx="22" cy="10"/>
              </a:xfrm>
              <a:custGeom>
                <a:avLst/>
                <a:gdLst>
                  <a:gd name="T0" fmla="*/ 16 w 22"/>
                  <a:gd name="T1" fmla="*/ 2 h 10"/>
                  <a:gd name="T2" fmla="*/ 14 w 22"/>
                  <a:gd name="T3" fmla="*/ 4 h 10"/>
                  <a:gd name="T4" fmla="*/ 10 w 22"/>
                  <a:gd name="T5" fmla="*/ 4 h 10"/>
                  <a:gd name="T6" fmla="*/ 6 w 22"/>
                  <a:gd name="T7" fmla="*/ 8 h 10"/>
                  <a:gd name="T8" fmla="*/ 2 w 22"/>
                  <a:gd name="T9" fmla="*/ 8 h 10"/>
                  <a:gd name="T10" fmla="*/ 0 w 22"/>
                  <a:gd name="T11" fmla="*/ 10 h 10"/>
                  <a:gd name="T12" fmla="*/ 4 w 22"/>
                  <a:gd name="T13" fmla="*/ 10 h 10"/>
                  <a:gd name="T14" fmla="*/ 8 w 22"/>
                  <a:gd name="T15" fmla="*/ 10 h 10"/>
                  <a:gd name="T16" fmla="*/ 10 w 22"/>
                  <a:gd name="T17" fmla="*/ 10 h 10"/>
                  <a:gd name="T18" fmla="*/ 16 w 22"/>
                  <a:gd name="T19" fmla="*/ 10 h 10"/>
                  <a:gd name="T20" fmla="*/ 20 w 22"/>
                  <a:gd name="T21" fmla="*/ 6 h 10"/>
                  <a:gd name="T22" fmla="*/ 22 w 22"/>
                  <a:gd name="T23" fmla="*/ 0 h 10"/>
                  <a:gd name="T24" fmla="*/ 16 w 2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0">
                    <a:moveTo>
                      <a:pt x="16" y="2"/>
                    </a:moveTo>
                    <a:lnTo>
                      <a:pt x="14" y="4"/>
                    </a:lnTo>
                    <a:lnTo>
                      <a:pt x="10" y="4"/>
                    </a:lnTo>
                    <a:lnTo>
                      <a:pt x="6" y="8"/>
                    </a:lnTo>
                    <a:lnTo>
                      <a:pt x="2" y="8"/>
                    </a:lnTo>
                    <a:lnTo>
                      <a:pt x="0" y="10"/>
                    </a:lnTo>
                    <a:lnTo>
                      <a:pt x="4" y="10"/>
                    </a:lnTo>
                    <a:lnTo>
                      <a:pt x="8" y="10"/>
                    </a:lnTo>
                    <a:lnTo>
                      <a:pt x="10" y="10"/>
                    </a:lnTo>
                    <a:lnTo>
                      <a:pt x="16" y="10"/>
                    </a:lnTo>
                    <a:lnTo>
                      <a:pt x="20" y="6"/>
                    </a:lnTo>
                    <a:lnTo>
                      <a:pt x="22" y="0"/>
                    </a:lnTo>
                    <a:lnTo>
                      <a:pt x="16"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2" name="Freeform 31"/>
              <p:cNvSpPr>
                <a:spLocks/>
              </p:cNvSpPr>
              <p:nvPr/>
            </p:nvSpPr>
            <p:spPr bwMode="auto">
              <a:xfrm>
                <a:off x="6011" y="1405"/>
                <a:ext cx="8" cy="2"/>
              </a:xfrm>
              <a:custGeom>
                <a:avLst/>
                <a:gdLst>
                  <a:gd name="T0" fmla="*/ 4 w 8"/>
                  <a:gd name="T1" fmla="*/ 0 h 2"/>
                  <a:gd name="T2" fmla="*/ 0 w 8"/>
                  <a:gd name="T3" fmla="*/ 2 h 2"/>
                  <a:gd name="T4" fmla="*/ 2 w 8"/>
                  <a:gd name="T5" fmla="*/ 2 h 2"/>
                  <a:gd name="T6" fmla="*/ 4 w 8"/>
                  <a:gd name="T7" fmla="*/ 2 h 2"/>
                  <a:gd name="T8" fmla="*/ 6 w 8"/>
                  <a:gd name="T9" fmla="*/ 2 h 2"/>
                  <a:gd name="T10" fmla="*/ 8 w 8"/>
                  <a:gd name="T11" fmla="*/ 0 h 2"/>
                  <a:gd name="T12" fmla="*/ 6 w 8"/>
                  <a:gd name="T13" fmla="*/ 0 h 2"/>
                  <a:gd name="T14" fmla="*/ 4 w 8"/>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
                    <a:moveTo>
                      <a:pt x="4" y="0"/>
                    </a:moveTo>
                    <a:lnTo>
                      <a:pt x="0" y="2"/>
                    </a:lnTo>
                    <a:lnTo>
                      <a:pt x="2" y="2"/>
                    </a:lnTo>
                    <a:lnTo>
                      <a:pt x="4" y="2"/>
                    </a:lnTo>
                    <a:lnTo>
                      <a:pt x="6" y="2"/>
                    </a:lnTo>
                    <a:lnTo>
                      <a:pt x="8" y="0"/>
                    </a:lnTo>
                    <a:lnTo>
                      <a:pt x="6" y="0"/>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3" name="Freeform 32"/>
              <p:cNvSpPr>
                <a:spLocks/>
              </p:cNvSpPr>
              <p:nvPr/>
            </p:nvSpPr>
            <p:spPr bwMode="auto">
              <a:xfrm>
                <a:off x="6025" y="1419"/>
                <a:ext cx="6" cy="6"/>
              </a:xfrm>
              <a:custGeom>
                <a:avLst/>
                <a:gdLst>
                  <a:gd name="T0" fmla="*/ 0 w 6"/>
                  <a:gd name="T1" fmla="*/ 2 h 6"/>
                  <a:gd name="T2" fmla="*/ 0 w 6"/>
                  <a:gd name="T3" fmla="*/ 4 h 6"/>
                  <a:gd name="T4" fmla="*/ 2 w 6"/>
                  <a:gd name="T5" fmla="*/ 6 h 6"/>
                  <a:gd name="T6" fmla="*/ 6 w 6"/>
                  <a:gd name="T7" fmla="*/ 4 h 6"/>
                  <a:gd name="T8" fmla="*/ 4 w 6"/>
                  <a:gd name="T9" fmla="*/ 0 h 6"/>
                  <a:gd name="T10" fmla="*/ 2 w 6"/>
                  <a:gd name="T11" fmla="*/ 0 h 6"/>
                  <a:gd name="T12" fmla="*/ 0 w 6"/>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0" y="2"/>
                    </a:moveTo>
                    <a:lnTo>
                      <a:pt x="0" y="4"/>
                    </a:lnTo>
                    <a:lnTo>
                      <a:pt x="2" y="6"/>
                    </a:lnTo>
                    <a:lnTo>
                      <a:pt x="6" y="4"/>
                    </a:lnTo>
                    <a:lnTo>
                      <a:pt x="4" y="0"/>
                    </a:lnTo>
                    <a:lnTo>
                      <a:pt x="2"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4" name="Freeform 33"/>
              <p:cNvSpPr>
                <a:spLocks/>
              </p:cNvSpPr>
              <p:nvPr/>
            </p:nvSpPr>
            <p:spPr bwMode="auto">
              <a:xfrm>
                <a:off x="6203" y="1377"/>
                <a:ext cx="6" cy="4"/>
              </a:xfrm>
              <a:custGeom>
                <a:avLst/>
                <a:gdLst>
                  <a:gd name="T0" fmla="*/ 2 w 6"/>
                  <a:gd name="T1" fmla="*/ 4 h 4"/>
                  <a:gd name="T2" fmla="*/ 6 w 6"/>
                  <a:gd name="T3" fmla="*/ 4 h 4"/>
                  <a:gd name="T4" fmla="*/ 6 w 6"/>
                  <a:gd name="T5" fmla="*/ 0 h 4"/>
                  <a:gd name="T6" fmla="*/ 4 w 6"/>
                  <a:gd name="T7" fmla="*/ 0 h 4"/>
                  <a:gd name="T8" fmla="*/ 2 w 6"/>
                  <a:gd name="T9" fmla="*/ 0 h 4"/>
                  <a:gd name="T10" fmla="*/ 0 w 6"/>
                  <a:gd name="T11" fmla="*/ 2 h 4"/>
                  <a:gd name="T12" fmla="*/ 0 w 6"/>
                  <a:gd name="T13" fmla="*/ 4 h 4"/>
                  <a:gd name="T14" fmla="*/ 2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2" y="4"/>
                    </a:moveTo>
                    <a:lnTo>
                      <a:pt x="6" y="4"/>
                    </a:lnTo>
                    <a:lnTo>
                      <a:pt x="6" y="0"/>
                    </a:lnTo>
                    <a:lnTo>
                      <a:pt x="4" y="0"/>
                    </a:lnTo>
                    <a:lnTo>
                      <a:pt x="2" y="0"/>
                    </a:lnTo>
                    <a:lnTo>
                      <a:pt x="0" y="2"/>
                    </a:lnTo>
                    <a:lnTo>
                      <a:pt x="0"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5" name="Freeform 34"/>
              <p:cNvSpPr>
                <a:spLocks/>
              </p:cNvSpPr>
              <p:nvPr/>
            </p:nvSpPr>
            <p:spPr bwMode="auto">
              <a:xfrm>
                <a:off x="6217" y="1381"/>
                <a:ext cx="4" cy="4"/>
              </a:xfrm>
              <a:custGeom>
                <a:avLst/>
                <a:gdLst>
                  <a:gd name="T0" fmla="*/ 4 w 4"/>
                  <a:gd name="T1" fmla="*/ 4 h 4"/>
                  <a:gd name="T2" fmla="*/ 4 w 4"/>
                  <a:gd name="T3" fmla="*/ 0 h 4"/>
                  <a:gd name="T4" fmla="*/ 2 w 4"/>
                  <a:gd name="T5" fmla="*/ 0 h 4"/>
                  <a:gd name="T6" fmla="*/ 0 w 4"/>
                  <a:gd name="T7" fmla="*/ 2 h 4"/>
                  <a:gd name="T8" fmla="*/ 0 w 4"/>
                  <a:gd name="T9" fmla="*/ 2 h 4"/>
                  <a:gd name="T10" fmla="*/ 2 w 4"/>
                  <a:gd name="T11" fmla="*/ 4 h 4"/>
                  <a:gd name="T12" fmla="*/ 4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4"/>
                    </a:moveTo>
                    <a:lnTo>
                      <a:pt x="4" y="0"/>
                    </a:lnTo>
                    <a:lnTo>
                      <a:pt x="2" y="0"/>
                    </a:lnTo>
                    <a:lnTo>
                      <a:pt x="0" y="2"/>
                    </a:lnTo>
                    <a:lnTo>
                      <a:pt x="0" y="2"/>
                    </a:lnTo>
                    <a:lnTo>
                      <a:pt x="2"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6" name="Freeform 35"/>
              <p:cNvSpPr>
                <a:spLocks/>
              </p:cNvSpPr>
              <p:nvPr/>
            </p:nvSpPr>
            <p:spPr bwMode="auto">
              <a:xfrm>
                <a:off x="6813" y="1507"/>
                <a:ext cx="64" cy="26"/>
              </a:xfrm>
              <a:custGeom>
                <a:avLst/>
                <a:gdLst>
                  <a:gd name="T0" fmla="*/ 26 w 64"/>
                  <a:gd name="T1" fmla="*/ 18 h 26"/>
                  <a:gd name="T2" fmla="*/ 32 w 64"/>
                  <a:gd name="T3" fmla="*/ 22 h 26"/>
                  <a:gd name="T4" fmla="*/ 46 w 64"/>
                  <a:gd name="T5" fmla="*/ 26 h 26"/>
                  <a:gd name="T6" fmla="*/ 54 w 64"/>
                  <a:gd name="T7" fmla="*/ 26 h 26"/>
                  <a:gd name="T8" fmla="*/ 60 w 64"/>
                  <a:gd name="T9" fmla="*/ 26 h 26"/>
                  <a:gd name="T10" fmla="*/ 64 w 64"/>
                  <a:gd name="T11" fmla="*/ 22 h 26"/>
                  <a:gd name="T12" fmla="*/ 64 w 64"/>
                  <a:gd name="T13" fmla="*/ 16 h 26"/>
                  <a:gd name="T14" fmla="*/ 60 w 64"/>
                  <a:gd name="T15" fmla="*/ 10 h 26"/>
                  <a:gd name="T16" fmla="*/ 60 w 64"/>
                  <a:gd name="T17" fmla="*/ 10 h 26"/>
                  <a:gd name="T18" fmla="*/ 58 w 64"/>
                  <a:gd name="T19" fmla="*/ 8 h 26"/>
                  <a:gd name="T20" fmla="*/ 56 w 64"/>
                  <a:gd name="T21" fmla="*/ 6 h 26"/>
                  <a:gd name="T22" fmla="*/ 54 w 64"/>
                  <a:gd name="T23" fmla="*/ 4 h 26"/>
                  <a:gd name="T24" fmla="*/ 54 w 64"/>
                  <a:gd name="T25" fmla="*/ 4 h 26"/>
                  <a:gd name="T26" fmla="*/ 46 w 64"/>
                  <a:gd name="T27" fmla="*/ 4 h 26"/>
                  <a:gd name="T28" fmla="*/ 42 w 64"/>
                  <a:gd name="T29" fmla="*/ 0 h 26"/>
                  <a:gd name="T30" fmla="*/ 32 w 64"/>
                  <a:gd name="T31" fmla="*/ 0 h 26"/>
                  <a:gd name="T32" fmla="*/ 28 w 64"/>
                  <a:gd name="T33" fmla="*/ 6 h 26"/>
                  <a:gd name="T34" fmla="*/ 20 w 64"/>
                  <a:gd name="T35" fmla="*/ 6 h 26"/>
                  <a:gd name="T36" fmla="*/ 16 w 64"/>
                  <a:gd name="T37" fmla="*/ 8 h 26"/>
                  <a:gd name="T38" fmla="*/ 14 w 64"/>
                  <a:gd name="T39" fmla="*/ 14 h 26"/>
                  <a:gd name="T40" fmla="*/ 10 w 64"/>
                  <a:gd name="T41" fmla="*/ 18 h 26"/>
                  <a:gd name="T42" fmla="*/ 0 w 64"/>
                  <a:gd name="T43" fmla="*/ 20 h 26"/>
                  <a:gd name="T44" fmla="*/ 4 w 64"/>
                  <a:gd name="T45" fmla="*/ 22 h 26"/>
                  <a:gd name="T46" fmla="*/ 4 w 64"/>
                  <a:gd name="T47" fmla="*/ 22 h 26"/>
                  <a:gd name="T48" fmla="*/ 6 w 64"/>
                  <a:gd name="T49" fmla="*/ 24 h 26"/>
                  <a:gd name="T50" fmla="*/ 8 w 64"/>
                  <a:gd name="T51" fmla="*/ 24 h 26"/>
                  <a:gd name="T52" fmla="*/ 10 w 64"/>
                  <a:gd name="T53" fmla="*/ 22 h 26"/>
                  <a:gd name="T54" fmla="*/ 10 w 64"/>
                  <a:gd name="T55" fmla="*/ 22 h 26"/>
                  <a:gd name="T56" fmla="*/ 12 w 64"/>
                  <a:gd name="T57" fmla="*/ 20 h 26"/>
                  <a:gd name="T58" fmla="*/ 12 w 64"/>
                  <a:gd name="T59" fmla="*/ 20 h 26"/>
                  <a:gd name="T60" fmla="*/ 14 w 64"/>
                  <a:gd name="T61" fmla="*/ 18 h 26"/>
                  <a:gd name="T62" fmla="*/ 14 w 64"/>
                  <a:gd name="T63" fmla="*/ 18 h 26"/>
                  <a:gd name="T64" fmla="*/ 26 w 64"/>
                  <a:gd name="T65" fmla="*/ 18 h 26"/>
                  <a:gd name="T66" fmla="*/ 26 w 64"/>
                  <a:gd name="T6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26">
                    <a:moveTo>
                      <a:pt x="26" y="18"/>
                    </a:moveTo>
                    <a:lnTo>
                      <a:pt x="32" y="22"/>
                    </a:lnTo>
                    <a:lnTo>
                      <a:pt x="46" y="26"/>
                    </a:lnTo>
                    <a:lnTo>
                      <a:pt x="54" y="26"/>
                    </a:lnTo>
                    <a:lnTo>
                      <a:pt x="60" y="26"/>
                    </a:lnTo>
                    <a:lnTo>
                      <a:pt x="64" y="22"/>
                    </a:lnTo>
                    <a:lnTo>
                      <a:pt x="64" y="16"/>
                    </a:lnTo>
                    <a:lnTo>
                      <a:pt x="60" y="10"/>
                    </a:lnTo>
                    <a:lnTo>
                      <a:pt x="60" y="10"/>
                    </a:lnTo>
                    <a:lnTo>
                      <a:pt x="58" y="8"/>
                    </a:lnTo>
                    <a:lnTo>
                      <a:pt x="56" y="6"/>
                    </a:lnTo>
                    <a:lnTo>
                      <a:pt x="54" y="4"/>
                    </a:lnTo>
                    <a:lnTo>
                      <a:pt x="54" y="4"/>
                    </a:lnTo>
                    <a:lnTo>
                      <a:pt x="46" y="4"/>
                    </a:lnTo>
                    <a:lnTo>
                      <a:pt x="42" y="0"/>
                    </a:lnTo>
                    <a:lnTo>
                      <a:pt x="32" y="0"/>
                    </a:lnTo>
                    <a:lnTo>
                      <a:pt x="28" y="6"/>
                    </a:lnTo>
                    <a:lnTo>
                      <a:pt x="20" y="6"/>
                    </a:lnTo>
                    <a:lnTo>
                      <a:pt x="16" y="8"/>
                    </a:lnTo>
                    <a:lnTo>
                      <a:pt x="14" y="14"/>
                    </a:lnTo>
                    <a:lnTo>
                      <a:pt x="10" y="18"/>
                    </a:lnTo>
                    <a:lnTo>
                      <a:pt x="0" y="20"/>
                    </a:lnTo>
                    <a:lnTo>
                      <a:pt x="4" y="22"/>
                    </a:lnTo>
                    <a:lnTo>
                      <a:pt x="4" y="22"/>
                    </a:lnTo>
                    <a:lnTo>
                      <a:pt x="6" y="24"/>
                    </a:lnTo>
                    <a:lnTo>
                      <a:pt x="8" y="24"/>
                    </a:lnTo>
                    <a:lnTo>
                      <a:pt x="10" y="22"/>
                    </a:lnTo>
                    <a:lnTo>
                      <a:pt x="10" y="22"/>
                    </a:lnTo>
                    <a:lnTo>
                      <a:pt x="12" y="20"/>
                    </a:lnTo>
                    <a:lnTo>
                      <a:pt x="12" y="20"/>
                    </a:lnTo>
                    <a:lnTo>
                      <a:pt x="14" y="18"/>
                    </a:lnTo>
                    <a:lnTo>
                      <a:pt x="14" y="18"/>
                    </a:lnTo>
                    <a:lnTo>
                      <a:pt x="26" y="18"/>
                    </a:lnTo>
                    <a:lnTo>
                      <a:pt x="26" y="1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7" name="Freeform 36"/>
              <p:cNvSpPr>
                <a:spLocks/>
              </p:cNvSpPr>
              <p:nvPr/>
            </p:nvSpPr>
            <p:spPr bwMode="auto">
              <a:xfrm>
                <a:off x="6817" y="1497"/>
                <a:ext cx="20" cy="14"/>
              </a:xfrm>
              <a:custGeom>
                <a:avLst/>
                <a:gdLst>
                  <a:gd name="T0" fmla="*/ 14 w 20"/>
                  <a:gd name="T1" fmla="*/ 8 h 14"/>
                  <a:gd name="T2" fmla="*/ 20 w 20"/>
                  <a:gd name="T3" fmla="*/ 8 h 14"/>
                  <a:gd name="T4" fmla="*/ 14 w 20"/>
                  <a:gd name="T5" fmla="*/ 0 h 14"/>
                  <a:gd name="T6" fmla="*/ 8 w 20"/>
                  <a:gd name="T7" fmla="*/ 0 h 14"/>
                  <a:gd name="T8" fmla="*/ 4 w 20"/>
                  <a:gd name="T9" fmla="*/ 0 h 14"/>
                  <a:gd name="T10" fmla="*/ 0 w 20"/>
                  <a:gd name="T11" fmla="*/ 4 h 14"/>
                  <a:gd name="T12" fmla="*/ 4 w 20"/>
                  <a:gd name="T13" fmla="*/ 10 h 14"/>
                  <a:gd name="T14" fmla="*/ 8 w 20"/>
                  <a:gd name="T15" fmla="*/ 14 h 14"/>
                  <a:gd name="T16" fmla="*/ 14 w 20"/>
                  <a:gd name="T1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14" y="8"/>
                    </a:moveTo>
                    <a:lnTo>
                      <a:pt x="20" y="8"/>
                    </a:lnTo>
                    <a:lnTo>
                      <a:pt x="14" y="0"/>
                    </a:lnTo>
                    <a:lnTo>
                      <a:pt x="8" y="0"/>
                    </a:lnTo>
                    <a:lnTo>
                      <a:pt x="4" y="0"/>
                    </a:lnTo>
                    <a:lnTo>
                      <a:pt x="0" y="4"/>
                    </a:lnTo>
                    <a:lnTo>
                      <a:pt x="4" y="10"/>
                    </a:lnTo>
                    <a:lnTo>
                      <a:pt x="8" y="14"/>
                    </a:lnTo>
                    <a:lnTo>
                      <a:pt x="14"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8" name="Freeform 37"/>
              <p:cNvSpPr>
                <a:spLocks/>
              </p:cNvSpPr>
              <p:nvPr/>
            </p:nvSpPr>
            <p:spPr bwMode="auto">
              <a:xfrm>
                <a:off x="6929" y="1449"/>
                <a:ext cx="86" cy="28"/>
              </a:xfrm>
              <a:custGeom>
                <a:avLst/>
                <a:gdLst>
                  <a:gd name="T0" fmla="*/ 10 w 86"/>
                  <a:gd name="T1" fmla="*/ 18 h 28"/>
                  <a:gd name="T2" fmla="*/ 16 w 86"/>
                  <a:gd name="T3" fmla="*/ 18 h 28"/>
                  <a:gd name="T4" fmla="*/ 22 w 86"/>
                  <a:gd name="T5" fmla="*/ 18 h 28"/>
                  <a:gd name="T6" fmla="*/ 28 w 86"/>
                  <a:gd name="T7" fmla="*/ 24 h 28"/>
                  <a:gd name="T8" fmla="*/ 36 w 86"/>
                  <a:gd name="T9" fmla="*/ 28 h 28"/>
                  <a:gd name="T10" fmla="*/ 48 w 86"/>
                  <a:gd name="T11" fmla="*/ 28 h 28"/>
                  <a:gd name="T12" fmla="*/ 54 w 86"/>
                  <a:gd name="T13" fmla="*/ 28 h 28"/>
                  <a:gd name="T14" fmla="*/ 66 w 86"/>
                  <a:gd name="T15" fmla="*/ 28 h 28"/>
                  <a:gd name="T16" fmla="*/ 72 w 86"/>
                  <a:gd name="T17" fmla="*/ 24 h 28"/>
                  <a:gd name="T18" fmla="*/ 78 w 86"/>
                  <a:gd name="T19" fmla="*/ 24 h 28"/>
                  <a:gd name="T20" fmla="*/ 84 w 86"/>
                  <a:gd name="T21" fmla="*/ 20 h 28"/>
                  <a:gd name="T22" fmla="*/ 86 w 86"/>
                  <a:gd name="T23" fmla="*/ 16 h 28"/>
                  <a:gd name="T24" fmla="*/ 86 w 86"/>
                  <a:gd name="T25" fmla="*/ 16 h 28"/>
                  <a:gd name="T26" fmla="*/ 84 w 86"/>
                  <a:gd name="T27" fmla="*/ 18 h 28"/>
                  <a:gd name="T28" fmla="*/ 82 w 86"/>
                  <a:gd name="T29" fmla="*/ 18 h 28"/>
                  <a:gd name="T30" fmla="*/ 80 w 86"/>
                  <a:gd name="T31" fmla="*/ 16 h 28"/>
                  <a:gd name="T32" fmla="*/ 80 w 86"/>
                  <a:gd name="T33" fmla="*/ 16 h 28"/>
                  <a:gd name="T34" fmla="*/ 76 w 86"/>
                  <a:gd name="T35" fmla="*/ 14 h 28"/>
                  <a:gd name="T36" fmla="*/ 72 w 86"/>
                  <a:gd name="T37" fmla="*/ 14 h 28"/>
                  <a:gd name="T38" fmla="*/ 66 w 86"/>
                  <a:gd name="T39" fmla="*/ 10 h 28"/>
                  <a:gd name="T40" fmla="*/ 60 w 86"/>
                  <a:gd name="T41" fmla="*/ 10 h 28"/>
                  <a:gd name="T42" fmla="*/ 54 w 86"/>
                  <a:gd name="T43" fmla="*/ 10 h 28"/>
                  <a:gd name="T44" fmla="*/ 48 w 86"/>
                  <a:gd name="T45" fmla="*/ 10 h 28"/>
                  <a:gd name="T46" fmla="*/ 44 w 86"/>
                  <a:gd name="T47" fmla="*/ 12 h 28"/>
                  <a:gd name="T48" fmla="*/ 42 w 86"/>
                  <a:gd name="T49" fmla="*/ 6 h 28"/>
                  <a:gd name="T50" fmla="*/ 36 w 86"/>
                  <a:gd name="T51" fmla="*/ 6 h 28"/>
                  <a:gd name="T52" fmla="*/ 28 w 86"/>
                  <a:gd name="T53" fmla="*/ 6 h 28"/>
                  <a:gd name="T54" fmla="*/ 24 w 86"/>
                  <a:gd name="T55" fmla="*/ 6 h 28"/>
                  <a:gd name="T56" fmla="*/ 20 w 86"/>
                  <a:gd name="T57" fmla="*/ 8 h 28"/>
                  <a:gd name="T58" fmla="*/ 16 w 86"/>
                  <a:gd name="T59" fmla="*/ 8 h 28"/>
                  <a:gd name="T60" fmla="*/ 16 w 86"/>
                  <a:gd name="T61" fmla="*/ 8 h 28"/>
                  <a:gd name="T62" fmla="*/ 18 w 86"/>
                  <a:gd name="T63" fmla="*/ 6 h 28"/>
                  <a:gd name="T64" fmla="*/ 16 w 86"/>
                  <a:gd name="T65" fmla="*/ 6 h 28"/>
                  <a:gd name="T66" fmla="*/ 14 w 86"/>
                  <a:gd name="T67" fmla="*/ 6 h 28"/>
                  <a:gd name="T68" fmla="*/ 14 w 86"/>
                  <a:gd name="T69" fmla="*/ 6 h 28"/>
                  <a:gd name="T70" fmla="*/ 8 w 86"/>
                  <a:gd name="T71" fmla="*/ 6 h 28"/>
                  <a:gd name="T72" fmla="*/ 8 w 86"/>
                  <a:gd name="T73" fmla="*/ 0 h 28"/>
                  <a:gd name="T74" fmla="*/ 4 w 86"/>
                  <a:gd name="T75" fmla="*/ 0 h 28"/>
                  <a:gd name="T76" fmla="*/ 0 w 86"/>
                  <a:gd name="T77" fmla="*/ 8 h 28"/>
                  <a:gd name="T78" fmla="*/ 0 w 86"/>
                  <a:gd name="T79" fmla="*/ 14 h 28"/>
                  <a:gd name="T80" fmla="*/ 6 w 86"/>
                  <a:gd name="T81" fmla="*/ 14 h 28"/>
                  <a:gd name="T82" fmla="*/ 10 w 86"/>
                  <a:gd name="T83"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 h="28">
                    <a:moveTo>
                      <a:pt x="10" y="18"/>
                    </a:moveTo>
                    <a:lnTo>
                      <a:pt x="16" y="18"/>
                    </a:lnTo>
                    <a:lnTo>
                      <a:pt x="22" y="18"/>
                    </a:lnTo>
                    <a:lnTo>
                      <a:pt x="28" y="24"/>
                    </a:lnTo>
                    <a:lnTo>
                      <a:pt x="36" y="28"/>
                    </a:lnTo>
                    <a:lnTo>
                      <a:pt x="48" y="28"/>
                    </a:lnTo>
                    <a:lnTo>
                      <a:pt x="54" y="28"/>
                    </a:lnTo>
                    <a:lnTo>
                      <a:pt x="66" y="28"/>
                    </a:lnTo>
                    <a:lnTo>
                      <a:pt x="72" y="24"/>
                    </a:lnTo>
                    <a:lnTo>
                      <a:pt x="78" y="24"/>
                    </a:lnTo>
                    <a:lnTo>
                      <a:pt x="84" y="20"/>
                    </a:lnTo>
                    <a:lnTo>
                      <a:pt x="86" y="16"/>
                    </a:lnTo>
                    <a:lnTo>
                      <a:pt x="86" y="16"/>
                    </a:lnTo>
                    <a:lnTo>
                      <a:pt x="84" y="18"/>
                    </a:lnTo>
                    <a:lnTo>
                      <a:pt x="82" y="18"/>
                    </a:lnTo>
                    <a:lnTo>
                      <a:pt x="80" y="16"/>
                    </a:lnTo>
                    <a:lnTo>
                      <a:pt x="80" y="16"/>
                    </a:lnTo>
                    <a:lnTo>
                      <a:pt x="76" y="14"/>
                    </a:lnTo>
                    <a:lnTo>
                      <a:pt x="72" y="14"/>
                    </a:lnTo>
                    <a:lnTo>
                      <a:pt x="66" y="10"/>
                    </a:lnTo>
                    <a:lnTo>
                      <a:pt x="60" y="10"/>
                    </a:lnTo>
                    <a:lnTo>
                      <a:pt x="54" y="10"/>
                    </a:lnTo>
                    <a:lnTo>
                      <a:pt x="48" y="10"/>
                    </a:lnTo>
                    <a:lnTo>
                      <a:pt x="44" y="12"/>
                    </a:lnTo>
                    <a:lnTo>
                      <a:pt x="42" y="6"/>
                    </a:lnTo>
                    <a:lnTo>
                      <a:pt x="36" y="6"/>
                    </a:lnTo>
                    <a:lnTo>
                      <a:pt x="28" y="6"/>
                    </a:lnTo>
                    <a:lnTo>
                      <a:pt x="24" y="6"/>
                    </a:lnTo>
                    <a:lnTo>
                      <a:pt x="20" y="8"/>
                    </a:lnTo>
                    <a:lnTo>
                      <a:pt x="16" y="8"/>
                    </a:lnTo>
                    <a:lnTo>
                      <a:pt x="16" y="8"/>
                    </a:lnTo>
                    <a:lnTo>
                      <a:pt x="18" y="6"/>
                    </a:lnTo>
                    <a:lnTo>
                      <a:pt x="16" y="6"/>
                    </a:lnTo>
                    <a:lnTo>
                      <a:pt x="14" y="6"/>
                    </a:lnTo>
                    <a:lnTo>
                      <a:pt x="14" y="6"/>
                    </a:lnTo>
                    <a:lnTo>
                      <a:pt x="8" y="6"/>
                    </a:lnTo>
                    <a:lnTo>
                      <a:pt x="8" y="0"/>
                    </a:lnTo>
                    <a:lnTo>
                      <a:pt x="4" y="0"/>
                    </a:lnTo>
                    <a:lnTo>
                      <a:pt x="0" y="8"/>
                    </a:lnTo>
                    <a:lnTo>
                      <a:pt x="0" y="14"/>
                    </a:lnTo>
                    <a:lnTo>
                      <a:pt x="6" y="14"/>
                    </a:lnTo>
                    <a:lnTo>
                      <a:pt x="10" y="1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9" name="Freeform 38"/>
              <p:cNvSpPr>
                <a:spLocks/>
              </p:cNvSpPr>
              <p:nvPr/>
            </p:nvSpPr>
            <p:spPr bwMode="auto">
              <a:xfrm>
                <a:off x="6761" y="1425"/>
                <a:ext cx="152" cy="56"/>
              </a:xfrm>
              <a:custGeom>
                <a:avLst/>
                <a:gdLst>
                  <a:gd name="T0" fmla="*/ 2 w 152"/>
                  <a:gd name="T1" fmla="*/ 30 h 56"/>
                  <a:gd name="T2" fmla="*/ 6 w 152"/>
                  <a:gd name="T3" fmla="*/ 36 h 56"/>
                  <a:gd name="T4" fmla="*/ 16 w 152"/>
                  <a:gd name="T5" fmla="*/ 46 h 56"/>
                  <a:gd name="T6" fmla="*/ 22 w 152"/>
                  <a:gd name="T7" fmla="*/ 52 h 56"/>
                  <a:gd name="T8" fmla="*/ 28 w 152"/>
                  <a:gd name="T9" fmla="*/ 52 h 56"/>
                  <a:gd name="T10" fmla="*/ 36 w 152"/>
                  <a:gd name="T11" fmla="*/ 56 h 56"/>
                  <a:gd name="T12" fmla="*/ 46 w 152"/>
                  <a:gd name="T13" fmla="*/ 52 h 56"/>
                  <a:gd name="T14" fmla="*/ 44 w 152"/>
                  <a:gd name="T15" fmla="*/ 50 h 56"/>
                  <a:gd name="T16" fmla="*/ 46 w 152"/>
                  <a:gd name="T17" fmla="*/ 48 h 56"/>
                  <a:gd name="T18" fmla="*/ 48 w 152"/>
                  <a:gd name="T19" fmla="*/ 48 h 56"/>
                  <a:gd name="T20" fmla="*/ 50 w 152"/>
                  <a:gd name="T21" fmla="*/ 44 h 56"/>
                  <a:gd name="T22" fmla="*/ 58 w 152"/>
                  <a:gd name="T23" fmla="*/ 50 h 56"/>
                  <a:gd name="T24" fmla="*/ 78 w 152"/>
                  <a:gd name="T25" fmla="*/ 44 h 56"/>
                  <a:gd name="T26" fmla="*/ 96 w 152"/>
                  <a:gd name="T27" fmla="*/ 44 h 56"/>
                  <a:gd name="T28" fmla="*/ 102 w 152"/>
                  <a:gd name="T29" fmla="*/ 50 h 56"/>
                  <a:gd name="T30" fmla="*/ 110 w 152"/>
                  <a:gd name="T31" fmla="*/ 46 h 56"/>
                  <a:gd name="T32" fmla="*/ 116 w 152"/>
                  <a:gd name="T33" fmla="*/ 44 h 56"/>
                  <a:gd name="T34" fmla="*/ 94 w 152"/>
                  <a:gd name="T35" fmla="*/ 34 h 56"/>
                  <a:gd name="T36" fmla="*/ 94 w 152"/>
                  <a:gd name="T37" fmla="*/ 22 h 56"/>
                  <a:gd name="T38" fmla="*/ 104 w 152"/>
                  <a:gd name="T39" fmla="*/ 18 h 56"/>
                  <a:gd name="T40" fmla="*/ 102 w 152"/>
                  <a:gd name="T41" fmla="*/ 30 h 56"/>
                  <a:gd name="T42" fmla="*/ 110 w 152"/>
                  <a:gd name="T43" fmla="*/ 34 h 56"/>
                  <a:gd name="T44" fmla="*/ 118 w 152"/>
                  <a:gd name="T45" fmla="*/ 38 h 56"/>
                  <a:gd name="T46" fmla="*/ 128 w 152"/>
                  <a:gd name="T47" fmla="*/ 42 h 56"/>
                  <a:gd name="T48" fmla="*/ 140 w 152"/>
                  <a:gd name="T49" fmla="*/ 40 h 56"/>
                  <a:gd name="T50" fmla="*/ 144 w 152"/>
                  <a:gd name="T51" fmla="*/ 32 h 56"/>
                  <a:gd name="T52" fmla="*/ 150 w 152"/>
                  <a:gd name="T53" fmla="*/ 26 h 56"/>
                  <a:gd name="T54" fmla="*/ 140 w 152"/>
                  <a:gd name="T55" fmla="*/ 18 h 56"/>
                  <a:gd name="T56" fmla="*/ 126 w 152"/>
                  <a:gd name="T57" fmla="*/ 12 h 56"/>
                  <a:gd name="T58" fmla="*/ 112 w 152"/>
                  <a:gd name="T59" fmla="*/ 12 h 56"/>
                  <a:gd name="T60" fmla="*/ 98 w 152"/>
                  <a:gd name="T61" fmla="*/ 12 h 56"/>
                  <a:gd name="T62" fmla="*/ 84 w 152"/>
                  <a:gd name="T63" fmla="*/ 4 h 56"/>
                  <a:gd name="T64" fmla="*/ 76 w 152"/>
                  <a:gd name="T65" fmla="*/ 8 h 56"/>
                  <a:gd name="T66" fmla="*/ 72 w 152"/>
                  <a:gd name="T67" fmla="*/ 16 h 56"/>
                  <a:gd name="T68" fmla="*/ 70 w 152"/>
                  <a:gd name="T69" fmla="*/ 20 h 56"/>
                  <a:gd name="T70" fmla="*/ 58 w 152"/>
                  <a:gd name="T71" fmla="*/ 14 h 56"/>
                  <a:gd name="T72" fmla="*/ 50 w 152"/>
                  <a:gd name="T73" fmla="*/ 8 h 56"/>
                  <a:gd name="T74" fmla="*/ 48 w 152"/>
                  <a:gd name="T75" fmla="*/ 4 h 56"/>
                  <a:gd name="T76" fmla="*/ 46 w 152"/>
                  <a:gd name="T77" fmla="*/ 2 h 56"/>
                  <a:gd name="T78" fmla="*/ 32 w 152"/>
                  <a:gd name="T79" fmla="*/ 0 h 56"/>
                  <a:gd name="T80" fmla="*/ 28 w 152"/>
                  <a:gd name="T81" fmla="*/ 4 h 56"/>
                  <a:gd name="T82" fmla="*/ 16 w 152"/>
                  <a:gd name="T83" fmla="*/ 10 h 56"/>
                  <a:gd name="T84" fmla="*/ 10 w 152"/>
                  <a:gd name="T85" fmla="*/ 14 h 56"/>
                  <a:gd name="T86" fmla="*/ 2 w 152"/>
                  <a:gd name="T8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56">
                    <a:moveTo>
                      <a:pt x="2" y="24"/>
                    </a:moveTo>
                    <a:lnTo>
                      <a:pt x="2" y="30"/>
                    </a:lnTo>
                    <a:lnTo>
                      <a:pt x="0" y="32"/>
                    </a:lnTo>
                    <a:lnTo>
                      <a:pt x="6" y="36"/>
                    </a:lnTo>
                    <a:lnTo>
                      <a:pt x="10" y="42"/>
                    </a:lnTo>
                    <a:lnTo>
                      <a:pt x="16" y="46"/>
                    </a:lnTo>
                    <a:lnTo>
                      <a:pt x="22" y="52"/>
                    </a:lnTo>
                    <a:lnTo>
                      <a:pt x="22" y="52"/>
                    </a:lnTo>
                    <a:lnTo>
                      <a:pt x="28" y="52"/>
                    </a:lnTo>
                    <a:lnTo>
                      <a:pt x="28" y="52"/>
                    </a:lnTo>
                    <a:lnTo>
                      <a:pt x="34" y="54"/>
                    </a:lnTo>
                    <a:lnTo>
                      <a:pt x="36" y="56"/>
                    </a:lnTo>
                    <a:lnTo>
                      <a:pt x="42" y="56"/>
                    </a:lnTo>
                    <a:lnTo>
                      <a:pt x="46" y="52"/>
                    </a:lnTo>
                    <a:lnTo>
                      <a:pt x="46" y="52"/>
                    </a:lnTo>
                    <a:lnTo>
                      <a:pt x="44" y="50"/>
                    </a:lnTo>
                    <a:lnTo>
                      <a:pt x="44" y="50"/>
                    </a:lnTo>
                    <a:lnTo>
                      <a:pt x="46" y="48"/>
                    </a:lnTo>
                    <a:lnTo>
                      <a:pt x="46" y="48"/>
                    </a:lnTo>
                    <a:lnTo>
                      <a:pt x="48" y="48"/>
                    </a:lnTo>
                    <a:lnTo>
                      <a:pt x="50" y="46"/>
                    </a:lnTo>
                    <a:lnTo>
                      <a:pt x="50" y="44"/>
                    </a:lnTo>
                    <a:lnTo>
                      <a:pt x="54" y="46"/>
                    </a:lnTo>
                    <a:lnTo>
                      <a:pt x="58" y="50"/>
                    </a:lnTo>
                    <a:lnTo>
                      <a:pt x="66" y="50"/>
                    </a:lnTo>
                    <a:lnTo>
                      <a:pt x="78" y="44"/>
                    </a:lnTo>
                    <a:lnTo>
                      <a:pt x="88" y="44"/>
                    </a:lnTo>
                    <a:lnTo>
                      <a:pt x="96" y="44"/>
                    </a:lnTo>
                    <a:lnTo>
                      <a:pt x="96" y="50"/>
                    </a:lnTo>
                    <a:lnTo>
                      <a:pt x="102" y="50"/>
                    </a:lnTo>
                    <a:lnTo>
                      <a:pt x="108" y="50"/>
                    </a:lnTo>
                    <a:lnTo>
                      <a:pt x="110" y="46"/>
                    </a:lnTo>
                    <a:lnTo>
                      <a:pt x="120" y="48"/>
                    </a:lnTo>
                    <a:lnTo>
                      <a:pt x="116" y="44"/>
                    </a:lnTo>
                    <a:lnTo>
                      <a:pt x="100" y="40"/>
                    </a:lnTo>
                    <a:lnTo>
                      <a:pt x="94" y="34"/>
                    </a:lnTo>
                    <a:lnTo>
                      <a:pt x="94" y="24"/>
                    </a:lnTo>
                    <a:lnTo>
                      <a:pt x="94" y="22"/>
                    </a:lnTo>
                    <a:lnTo>
                      <a:pt x="102" y="22"/>
                    </a:lnTo>
                    <a:lnTo>
                      <a:pt x="104" y="18"/>
                    </a:lnTo>
                    <a:lnTo>
                      <a:pt x="110" y="22"/>
                    </a:lnTo>
                    <a:lnTo>
                      <a:pt x="102" y="30"/>
                    </a:lnTo>
                    <a:lnTo>
                      <a:pt x="106" y="34"/>
                    </a:lnTo>
                    <a:lnTo>
                      <a:pt x="110" y="34"/>
                    </a:lnTo>
                    <a:lnTo>
                      <a:pt x="114" y="38"/>
                    </a:lnTo>
                    <a:lnTo>
                      <a:pt x="118" y="38"/>
                    </a:lnTo>
                    <a:lnTo>
                      <a:pt x="122" y="42"/>
                    </a:lnTo>
                    <a:lnTo>
                      <a:pt x="128" y="42"/>
                    </a:lnTo>
                    <a:lnTo>
                      <a:pt x="138" y="42"/>
                    </a:lnTo>
                    <a:lnTo>
                      <a:pt x="140" y="40"/>
                    </a:lnTo>
                    <a:lnTo>
                      <a:pt x="144" y="36"/>
                    </a:lnTo>
                    <a:lnTo>
                      <a:pt x="144" y="32"/>
                    </a:lnTo>
                    <a:lnTo>
                      <a:pt x="146" y="28"/>
                    </a:lnTo>
                    <a:lnTo>
                      <a:pt x="150" y="26"/>
                    </a:lnTo>
                    <a:lnTo>
                      <a:pt x="152" y="24"/>
                    </a:lnTo>
                    <a:lnTo>
                      <a:pt x="140" y="18"/>
                    </a:lnTo>
                    <a:lnTo>
                      <a:pt x="132" y="18"/>
                    </a:lnTo>
                    <a:lnTo>
                      <a:pt x="126" y="12"/>
                    </a:lnTo>
                    <a:lnTo>
                      <a:pt x="118" y="12"/>
                    </a:lnTo>
                    <a:lnTo>
                      <a:pt x="112" y="12"/>
                    </a:lnTo>
                    <a:lnTo>
                      <a:pt x="108" y="12"/>
                    </a:lnTo>
                    <a:lnTo>
                      <a:pt x="98" y="12"/>
                    </a:lnTo>
                    <a:lnTo>
                      <a:pt x="90" y="4"/>
                    </a:lnTo>
                    <a:lnTo>
                      <a:pt x="84" y="4"/>
                    </a:lnTo>
                    <a:lnTo>
                      <a:pt x="80" y="8"/>
                    </a:lnTo>
                    <a:lnTo>
                      <a:pt x="76" y="8"/>
                    </a:lnTo>
                    <a:lnTo>
                      <a:pt x="72" y="8"/>
                    </a:lnTo>
                    <a:lnTo>
                      <a:pt x="72" y="16"/>
                    </a:lnTo>
                    <a:lnTo>
                      <a:pt x="76" y="20"/>
                    </a:lnTo>
                    <a:lnTo>
                      <a:pt x="70" y="20"/>
                    </a:lnTo>
                    <a:lnTo>
                      <a:pt x="62" y="14"/>
                    </a:lnTo>
                    <a:lnTo>
                      <a:pt x="58" y="14"/>
                    </a:lnTo>
                    <a:lnTo>
                      <a:pt x="50" y="8"/>
                    </a:lnTo>
                    <a:lnTo>
                      <a:pt x="50" y="8"/>
                    </a:lnTo>
                    <a:lnTo>
                      <a:pt x="50" y="6"/>
                    </a:lnTo>
                    <a:lnTo>
                      <a:pt x="48" y="4"/>
                    </a:lnTo>
                    <a:lnTo>
                      <a:pt x="46" y="2"/>
                    </a:lnTo>
                    <a:lnTo>
                      <a:pt x="46" y="2"/>
                    </a:lnTo>
                    <a:lnTo>
                      <a:pt x="36" y="2"/>
                    </a:lnTo>
                    <a:lnTo>
                      <a:pt x="32" y="0"/>
                    </a:lnTo>
                    <a:lnTo>
                      <a:pt x="28" y="0"/>
                    </a:lnTo>
                    <a:lnTo>
                      <a:pt x="28" y="4"/>
                    </a:lnTo>
                    <a:lnTo>
                      <a:pt x="22" y="4"/>
                    </a:lnTo>
                    <a:lnTo>
                      <a:pt x="16" y="10"/>
                    </a:lnTo>
                    <a:lnTo>
                      <a:pt x="10" y="10"/>
                    </a:lnTo>
                    <a:lnTo>
                      <a:pt x="10" y="14"/>
                    </a:lnTo>
                    <a:lnTo>
                      <a:pt x="0" y="18"/>
                    </a:lnTo>
                    <a:lnTo>
                      <a:pt x="2" y="22"/>
                    </a:lnTo>
                    <a:lnTo>
                      <a:pt x="2" y="2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0" name="Freeform 39"/>
              <p:cNvSpPr>
                <a:spLocks/>
              </p:cNvSpPr>
              <p:nvPr/>
            </p:nvSpPr>
            <p:spPr bwMode="auto">
              <a:xfrm>
                <a:off x="6733" y="1441"/>
                <a:ext cx="12" cy="16"/>
              </a:xfrm>
              <a:custGeom>
                <a:avLst/>
                <a:gdLst>
                  <a:gd name="T0" fmla="*/ 0 w 12"/>
                  <a:gd name="T1" fmla="*/ 14 h 16"/>
                  <a:gd name="T2" fmla="*/ 0 w 12"/>
                  <a:gd name="T3" fmla="*/ 14 h 16"/>
                  <a:gd name="T4" fmla="*/ 6 w 12"/>
                  <a:gd name="T5" fmla="*/ 16 h 16"/>
                  <a:gd name="T6" fmla="*/ 6 w 12"/>
                  <a:gd name="T7" fmla="*/ 16 h 16"/>
                  <a:gd name="T8" fmla="*/ 8 w 12"/>
                  <a:gd name="T9" fmla="*/ 16 h 16"/>
                  <a:gd name="T10" fmla="*/ 8 w 12"/>
                  <a:gd name="T11" fmla="*/ 14 h 16"/>
                  <a:gd name="T12" fmla="*/ 8 w 12"/>
                  <a:gd name="T13" fmla="*/ 12 h 16"/>
                  <a:gd name="T14" fmla="*/ 8 w 12"/>
                  <a:gd name="T15" fmla="*/ 12 h 16"/>
                  <a:gd name="T16" fmla="*/ 12 w 12"/>
                  <a:gd name="T17" fmla="*/ 8 h 16"/>
                  <a:gd name="T18" fmla="*/ 12 w 12"/>
                  <a:gd name="T19" fmla="*/ 8 h 16"/>
                  <a:gd name="T20" fmla="*/ 10 w 12"/>
                  <a:gd name="T21" fmla="*/ 4 h 16"/>
                  <a:gd name="T22" fmla="*/ 10 w 12"/>
                  <a:gd name="T23" fmla="*/ 4 h 16"/>
                  <a:gd name="T24" fmla="*/ 8 w 12"/>
                  <a:gd name="T25" fmla="*/ 4 h 16"/>
                  <a:gd name="T26" fmla="*/ 8 w 12"/>
                  <a:gd name="T27" fmla="*/ 0 h 16"/>
                  <a:gd name="T28" fmla="*/ 8 w 12"/>
                  <a:gd name="T29" fmla="*/ 0 h 16"/>
                  <a:gd name="T30" fmla="*/ 2 w 12"/>
                  <a:gd name="T31" fmla="*/ 0 h 16"/>
                  <a:gd name="T32" fmla="*/ 2 w 12"/>
                  <a:gd name="T33" fmla="*/ 0 h 16"/>
                  <a:gd name="T34" fmla="*/ 2 w 12"/>
                  <a:gd name="T35" fmla="*/ 2 h 16"/>
                  <a:gd name="T36" fmla="*/ 2 w 12"/>
                  <a:gd name="T37" fmla="*/ 4 h 16"/>
                  <a:gd name="T38" fmla="*/ 2 w 12"/>
                  <a:gd name="T39" fmla="*/ 4 h 16"/>
                  <a:gd name="T40" fmla="*/ 2 w 12"/>
                  <a:gd name="T41" fmla="*/ 8 h 16"/>
                  <a:gd name="T42" fmla="*/ 2 w 12"/>
                  <a:gd name="T43" fmla="*/ 8 h 16"/>
                  <a:gd name="T44" fmla="*/ 2 w 12"/>
                  <a:gd name="T45" fmla="*/ 10 h 16"/>
                  <a:gd name="T46" fmla="*/ 2 w 12"/>
                  <a:gd name="T47" fmla="*/ 10 h 16"/>
                  <a:gd name="T48" fmla="*/ 2 w 12"/>
                  <a:gd name="T49" fmla="*/ 10 h 16"/>
                  <a:gd name="T50" fmla="*/ 2 w 12"/>
                  <a:gd name="T51" fmla="*/ 10 h 16"/>
                  <a:gd name="T52" fmla="*/ 2 w 12"/>
                  <a:gd name="T53" fmla="*/ 10 h 16"/>
                  <a:gd name="T54" fmla="*/ 2 w 12"/>
                  <a:gd name="T55" fmla="*/ 10 h 16"/>
                  <a:gd name="T56" fmla="*/ 2 w 12"/>
                  <a:gd name="T57" fmla="*/ 12 h 16"/>
                  <a:gd name="T58" fmla="*/ 2 w 12"/>
                  <a:gd name="T59" fmla="*/ 12 h 16"/>
                  <a:gd name="T60" fmla="*/ 0 w 12"/>
                  <a:gd name="T61" fmla="*/ 12 h 16"/>
                  <a:gd name="T62" fmla="*/ 0 w 12"/>
                  <a:gd name="T63" fmla="*/ 12 h 16"/>
                  <a:gd name="T64" fmla="*/ 0 w 12"/>
                  <a:gd name="T65" fmla="*/ 12 h 16"/>
                  <a:gd name="T66" fmla="*/ 0 w 12"/>
                  <a:gd name="T67" fmla="*/ 12 h 16"/>
                  <a:gd name="T68" fmla="*/ 0 w 12"/>
                  <a:gd name="T69" fmla="*/ 12 h 16"/>
                  <a:gd name="T70" fmla="*/ 0 w 12"/>
                  <a:gd name="T71" fmla="*/ 14 h 16"/>
                  <a:gd name="T72" fmla="*/ 0 w 12"/>
                  <a:gd name="T73" fmla="*/ 14 h 16"/>
                  <a:gd name="T74" fmla="*/ 0 w 12"/>
                  <a:gd name="T75" fmla="*/ 14 h 16"/>
                  <a:gd name="T76" fmla="*/ 0 w 12"/>
                  <a:gd name="T7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 h="16">
                    <a:moveTo>
                      <a:pt x="0" y="14"/>
                    </a:moveTo>
                    <a:lnTo>
                      <a:pt x="0" y="14"/>
                    </a:lnTo>
                    <a:lnTo>
                      <a:pt x="6" y="16"/>
                    </a:lnTo>
                    <a:lnTo>
                      <a:pt x="6" y="16"/>
                    </a:lnTo>
                    <a:lnTo>
                      <a:pt x="8" y="16"/>
                    </a:lnTo>
                    <a:lnTo>
                      <a:pt x="8" y="14"/>
                    </a:lnTo>
                    <a:lnTo>
                      <a:pt x="8" y="12"/>
                    </a:lnTo>
                    <a:lnTo>
                      <a:pt x="8" y="12"/>
                    </a:lnTo>
                    <a:lnTo>
                      <a:pt x="12" y="8"/>
                    </a:lnTo>
                    <a:lnTo>
                      <a:pt x="12" y="8"/>
                    </a:lnTo>
                    <a:lnTo>
                      <a:pt x="10" y="4"/>
                    </a:lnTo>
                    <a:lnTo>
                      <a:pt x="10" y="4"/>
                    </a:lnTo>
                    <a:lnTo>
                      <a:pt x="8" y="4"/>
                    </a:lnTo>
                    <a:lnTo>
                      <a:pt x="8" y="0"/>
                    </a:lnTo>
                    <a:lnTo>
                      <a:pt x="8" y="0"/>
                    </a:lnTo>
                    <a:lnTo>
                      <a:pt x="2" y="0"/>
                    </a:lnTo>
                    <a:lnTo>
                      <a:pt x="2" y="0"/>
                    </a:lnTo>
                    <a:lnTo>
                      <a:pt x="2" y="2"/>
                    </a:lnTo>
                    <a:lnTo>
                      <a:pt x="2" y="4"/>
                    </a:lnTo>
                    <a:lnTo>
                      <a:pt x="2" y="4"/>
                    </a:lnTo>
                    <a:lnTo>
                      <a:pt x="2" y="8"/>
                    </a:lnTo>
                    <a:lnTo>
                      <a:pt x="2" y="8"/>
                    </a:lnTo>
                    <a:lnTo>
                      <a:pt x="2" y="10"/>
                    </a:lnTo>
                    <a:lnTo>
                      <a:pt x="2" y="10"/>
                    </a:lnTo>
                    <a:lnTo>
                      <a:pt x="2" y="10"/>
                    </a:lnTo>
                    <a:lnTo>
                      <a:pt x="2" y="10"/>
                    </a:lnTo>
                    <a:lnTo>
                      <a:pt x="2" y="10"/>
                    </a:lnTo>
                    <a:lnTo>
                      <a:pt x="2" y="10"/>
                    </a:lnTo>
                    <a:lnTo>
                      <a:pt x="2" y="12"/>
                    </a:lnTo>
                    <a:lnTo>
                      <a:pt x="2" y="12"/>
                    </a:lnTo>
                    <a:lnTo>
                      <a:pt x="0" y="12"/>
                    </a:lnTo>
                    <a:lnTo>
                      <a:pt x="0" y="12"/>
                    </a:lnTo>
                    <a:lnTo>
                      <a:pt x="0" y="12"/>
                    </a:lnTo>
                    <a:lnTo>
                      <a:pt x="0" y="12"/>
                    </a:lnTo>
                    <a:lnTo>
                      <a:pt x="0" y="12"/>
                    </a:lnTo>
                    <a:lnTo>
                      <a:pt x="0" y="14"/>
                    </a:lnTo>
                    <a:lnTo>
                      <a:pt x="0" y="14"/>
                    </a:lnTo>
                    <a:lnTo>
                      <a:pt x="0" y="14"/>
                    </a:lnTo>
                    <a:lnTo>
                      <a:pt x="0" y="1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1" name="Freeform 40"/>
              <p:cNvSpPr>
                <a:spLocks/>
              </p:cNvSpPr>
              <p:nvPr/>
            </p:nvSpPr>
            <p:spPr bwMode="auto">
              <a:xfrm>
                <a:off x="6731" y="1497"/>
                <a:ext cx="14" cy="12"/>
              </a:xfrm>
              <a:custGeom>
                <a:avLst/>
                <a:gdLst>
                  <a:gd name="T0" fmla="*/ 4 w 14"/>
                  <a:gd name="T1" fmla="*/ 4 h 12"/>
                  <a:gd name="T2" fmla="*/ 4 w 14"/>
                  <a:gd name="T3" fmla="*/ 4 h 12"/>
                  <a:gd name="T4" fmla="*/ 6 w 14"/>
                  <a:gd name="T5" fmla="*/ 8 h 12"/>
                  <a:gd name="T6" fmla="*/ 6 w 14"/>
                  <a:gd name="T7" fmla="*/ 8 h 12"/>
                  <a:gd name="T8" fmla="*/ 10 w 14"/>
                  <a:gd name="T9" fmla="*/ 10 h 12"/>
                  <a:gd name="T10" fmla="*/ 14 w 14"/>
                  <a:gd name="T11" fmla="*/ 12 h 12"/>
                  <a:gd name="T12" fmla="*/ 14 w 14"/>
                  <a:gd name="T13" fmla="*/ 12 h 12"/>
                  <a:gd name="T14" fmla="*/ 14 w 14"/>
                  <a:gd name="T15" fmla="*/ 12 h 12"/>
                  <a:gd name="T16" fmla="*/ 14 w 14"/>
                  <a:gd name="T17" fmla="*/ 10 h 12"/>
                  <a:gd name="T18" fmla="*/ 14 w 14"/>
                  <a:gd name="T19" fmla="*/ 10 h 12"/>
                  <a:gd name="T20" fmla="*/ 14 w 14"/>
                  <a:gd name="T21" fmla="*/ 6 h 12"/>
                  <a:gd name="T22" fmla="*/ 14 w 14"/>
                  <a:gd name="T23" fmla="*/ 6 h 12"/>
                  <a:gd name="T24" fmla="*/ 14 w 14"/>
                  <a:gd name="T25" fmla="*/ 6 h 12"/>
                  <a:gd name="T26" fmla="*/ 14 w 14"/>
                  <a:gd name="T27" fmla="*/ 6 h 12"/>
                  <a:gd name="T28" fmla="*/ 14 w 14"/>
                  <a:gd name="T29" fmla="*/ 6 h 12"/>
                  <a:gd name="T30" fmla="*/ 14 w 14"/>
                  <a:gd name="T31" fmla="*/ 6 h 12"/>
                  <a:gd name="T32" fmla="*/ 14 w 14"/>
                  <a:gd name="T33" fmla="*/ 6 h 12"/>
                  <a:gd name="T34" fmla="*/ 14 w 14"/>
                  <a:gd name="T35" fmla="*/ 6 h 12"/>
                  <a:gd name="T36" fmla="*/ 12 w 14"/>
                  <a:gd name="T37" fmla="*/ 4 h 12"/>
                  <a:gd name="T38" fmla="*/ 12 w 14"/>
                  <a:gd name="T39" fmla="*/ 4 h 12"/>
                  <a:gd name="T40" fmla="*/ 12 w 14"/>
                  <a:gd name="T41" fmla="*/ 4 h 12"/>
                  <a:gd name="T42" fmla="*/ 12 w 14"/>
                  <a:gd name="T43" fmla="*/ 4 h 12"/>
                  <a:gd name="T44" fmla="*/ 12 w 14"/>
                  <a:gd name="T45" fmla="*/ 4 h 12"/>
                  <a:gd name="T46" fmla="*/ 12 w 14"/>
                  <a:gd name="T47" fmla="*/ 4 h 12"/>
                  <a:gd name="T48" fmla="*/ 12 w 14"/>
                  <a:gd name="T49" fmla="*/ 2 h 12"/>
                  <a:gd name="T50" fmla="*/ 12 w 14"/>
                  <a:gd name="T51" fmla="*/ 2 h 12"/>
                  <a:gd name="T52" fmla="*/ 10 w 14"/>
                  <a:gd name="T53" fmla="*/ 2 h 12"/>
                  <a:gd name="T54" fmla="*/ 10 w 14"/>
                  <a:gd name="T55" fmla="*/ 2 h 12"/>
                  <a:gd name="T56" fmla="*/ 8 w 14"/>
                  <a:gd name="T57" fmla="*/ 2 h 12"/>
                  <a:gd name="T58" fmla="*/ 8 w 14"/>
                  <a:gd name="T59" fmla="*/ 2 h 12"/>
                  <a:gd name="T60" fmla="*/ 6 w 14"/>
                  <a:gd name="T61" fmla="*/ 0 h 12"/>
                  <a:gd name="T62" fmla="*/ 6 w 14"/>
                  <a:gd name="T63" fmla="*/ 0 h 12"/>
                  <a:gd name="T64" fmla="*/ 2 w 14"/>
                  <a:gd name="T65" fmla="*/ 0 h 12"/>
                  <a:gd name="T66" fmla="*/ 0 w 14"/>
                  <a:gd name="T67" fmla="*/ 0 h 12"/>
                  <a:gd name="T68" fmla="*/ 2 w 14"/>
                  <a:gd name="T69" fmla="*/ 0 h 12"/>
                  <a:gd name="T70" fmla="*/ 2 w 14"/>
                  <a:gd name="T71" fmla="*/ 0 h 12"/>
                  <a:gd name="T72" fmla="*/ 4 w 14"/>
                  <a:gd name="T73" fmla="*/ 4 h 12"/>
                  <a:gd name="T74" fmla="*/ 4 w 14"/>
                  <a:gd name="T75"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 h="12">
                    <a:moveTo>
                      <a:pt x="4" y="4"/>
                    </a:moveTo>
                    <a:lnTo>
                      <a:pt x="4" y="4"/>
                    </a:lnTo>
                    <a:lnTo>
                      <a:pt x="6" y="8"/>
                    </a:lnTo>
                    <a:lnTo>
                      <a:pt x="6" y="8"/>
                    </a:lnTo>
                    <a:lnTo>
                      <a:pt x="10" y="10"/>
                    </a:lnTo>
                    <a:lnTo>
                      <a:pt x="14" y="12"/>
                    </a:lnTo>
                    <a:lnTo>
                      <a:pt x="14" y="12"/>
                    </a:lnTo>
                    <a:lnTo>
                      <a:pt x="14" y="12"/>
                    </a:lnTo>
                    <a:lnTo>
                      <a:pt x="14" y="10"/>
                    </a:lnTo>
                    <a:lnTo>
                      <a:pt x="14" y="10"/>
                    </a:lnTo>
                    <a:lnTo>
                      <a:pt x="14" y="6"/>
                    </a:lnTo>
                    <a:lnTo>
                      <a:pt x="14" y="6"/>
                    </a:lnTo>
                    <a:lnTo>
                      <a:pt x="14" y="6"/>
                    </a:lnTo>
                    <a:lnTo>
                      <a:pt x="14" y="6"/>
                    </a:lnTo>
                    <a:lnTo>
                      <a:pt x="14" y="6"/>
                    </a:lnTo>
                    <a:lnTo>
                      <a:pt x="14" y="6"/>
                    </a:lnTo>
                    <a:lnTo>
                      <a:pt x="14" y="6"/>
                    </a:lnTo>
                    <a:lnTo>
                      <a:pt x="14" y="6"/>
                    </a:lnTo>
                    <a:lnTo>
                      <a:pt x="12" y="4"/>
                    </a:lnTo>
                    <a:lnTo>
                      <a:pt x="12" y="4"/>
                    </a:lnTo>
                    <a:lnTo>
                      <a:pt x="12" y="4"/>
                    </a:lnTo>
                    <a:lnTo>
                      <a:pt x="12" y="4"/>
                    </a:lnTo>
                    <a:lnTo>
                      <a:pt x="12" y="4"/>
                    </a:lnTo>
                    <a:lnTo>
                      <a:pt x="12" y="4"/>
                    </a:lnTo>
                    <a:lnTo>
                      <a:pt x="12" y="2"/>
                    </a:lnTo>
                    <a:lnTo>
                      <a:pt x="12" y="2"/>
                    </a:lnTo>
                    <a:lnTo>
                      <a:pt x="10" y="2"/>
                    </a:lnTo>
                    <a:lnTo>
                      <a:pt x="10" y="2"/>
                    </a:lnTo>
                    <a:lnTo>
                      <a:pt x="8" y="2"/>
                    </a:lnTo>
                    <a:lnTo>
                      <a:pt x="8" y="2"/>
                    </a:lnTo>
                    <a:lnTo>
                      <a:pt x="6" y="0"/>
                    </a:lnTo>
                    <a:lnTo>
                      <a:pt x="6" y="0"/>
                    </a:lnTo>
                    <a:lnTo>
                      <a:pt x="2" y="0"/>
                    </a:lnTo>
                    <a:lnTo>
                      <a:pt x="0" y="0"/>
                    </a:lnTo>
                    <a:lnTo>
                      <a:pt x="2" y="0"/>
                    </a:lnTo>
                    <a:lnTo>
                      <a:pt x="2" y="0"/>
                    </a:lnTo>
                    <a:lnTo>
                      <a:pt x="4"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2" name="Freeform 41"/>
              <p:cNvSpPr>
                <a:spLocks/>
              </p:cNvSpPr>
              <p:nvPr/>
            </p:nvSpPr>
            <p:spPr bwMode="auto">
              <a:xfrm>
                <a:off x="6919" y="1565"/>
                <a:ext cx="22" cy="14"/>
              </a:xfrm>
              <a:custGeom>
                <a:avLst/>
                <a:gdLst>
                  <a:gd name="T0" fmla="*/ 4 w 22"/>
                  <a:gd name="T1" fmla="*/ 12 h 14"/>
                  <a:gd name="T2" fmla="*/ 4 w 22"/>
                  <a:gd name="T3" fmla="*/ 14 h 14"/>
                  <a:gd name="T4" fmla="*/ 14 w 22"/>
                  <a:gd name="T5" fmla="*/ 8 h 14"/>
                  <a:gd name="T6" fmla="*/ 22 w 22"/>
                  <a:gd name="T7" fmla="*/ 0 h 14"/>
                  <a:gd name="T8" fmla="*/ 0 w 22"/>
                  <a:gd name="T9" fmla="*/ 0 h 14"/>
                  <a:gd name="T10" fmla="*/ 6 w 22"/>
                  <a:gd name="T11" fmla="*/ 6 h 14"/>
                  <a:gd name="T12" fmla="*/ 10 w 22"/>
                  <a:gd name="T13" fmla="*/ 4 h 14"/>
                  <a:gd name="T14" fmla="*/ 10 w 22"/>
                  <a:gd name="T15" fmla="*/ 8 h 14"/>
                  <a:gd name="T16" fmla="*/ 4 w 22"/>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4">
                    <a:moveTo>
                      <a:pt x="4" y="12"/>
                    </a:moveTo>
                    <a:lnTo>
                      <a:pt x="4" y="14"/>
                    </a:lnTo>
                    <a:lnTo>
                      <a:pt x="14" y="8"/>
                    </a:lnTo>
                    <a:lnTo>
                      <a:pt x="22" y="0"/>
                    </a:lnTo>
                    <a:lnTo>
                      <a:pt x="0" y="0"/>
                    </a:lnTo>
                    <a:lnTo>
                      <a:pt x="6" y="6"/>
                    </a:lnTo>
                    <a:lnTo>
                      <a:pt x="10" y="4"/>
                    </a:lnTo>
                    <a:lnTo>
                      <a:pt x="10" y="8"/>
                    </a:lnTo>
                    <a:lnTo>
                      <a:pt x="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3" name="Freeform 42"/>
              <p:cNvSpPr>
                <a:spLocks/>
              </p:cNvSpPr>
              <p:nvPr/>
            </p:nvSpPr>
            <p:spPr bwMode="auto">
              <a:xfrm>
                <a:off x="7325" y="1643"/>
                <a:ext cx="28" cy="12"/>
              </a:xfrm>
              <a:custGeom>
                <a:avLst/>
                <a:gdLst>
                  <a:gd name="T0" fmla="*/ 12 w 28"/>
                  <a:gd name="T1" fmla="*/ 12 h 12"/>
                  <a:gd name="T2" fmla="*/ 20 w 28"/>
                  <a:gd name="T3" fmla="*/ 12 h 12"/>
                  <a:gd name="T4" fmla="*/ 22 w 28"/>
                  <a:gd name="T5" fmla="*/ 12 h 12"/>
                  <a:gd name="T6" fmla="*/ 28 w 28"/>
                  <a:gd name="T7" fmla="*/ 12 h 12"/>
                  <a:gd name="T8" fmla="*/ 28 w 28"/>
                  <a:gd name="T9" fmla="*/ 6 h 12"/>
                  <a:gd name="T10" fmla="*/ 26 w 28"/>
                  <a:gd name="T11" fmla="*/ 4 h 12"/>
                  <a:gd name="T12" fmla="*/ 24 w 28"/>
                  <a:gd name="T13" fmla="*/ 4 h 12"/>
                  <a:gd name="T14" fmla="*/ 14 w 28"/>
                  <a:gd name="T15" fmla="*/ 0 h 12"/>
                  <a:gd name="T16" fmla="*/ 10 w 28"/>
                  <a:gd name="T17" fmla="*/ 0 h 12"/>
                  <a:gd name="T18" fmla="*/ 6 w 28"/>
                  <a:gd name="T19" fmla="*/ 0 h 12"/>
                  <a:gd name="T20" fmla="*/ 0 w 28"/>
                  <a:gd name="T21" fmla="*/ 8 h 12"/>
                  <a:gd name="T22" fmla="*/ 6 w 28"/>
                  <a:gd name="T23" fmla="*/ 8 h 12"/>
                  <a:gd name="T24" fmla="*/ 12 w 28"/>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2">
                    <a:moveTo>
                      <a:pt x="12" y="12"/>
                    </a:moveTo>
                    <a:lnTo>
                      <a:pt x="20" y="12"/>
                    </a:lnTo>
                    <a:lnTo>
                      <a:pt x="22" y="12"/>
                    </a:lnTo>
                    <a:lnTo>
                      <a:pt x="28" y="12"/>
                    </a:lnTo>
                    <a:lnTo>
                      <a:pt x="28" y="6"/>
                    </a:lnTo>
                    <a:lnTo>
                      <a:pt x="26" y="4"/>
                    </a:lnTo>
                    <a:lnTo>
                      <a:pt x="24" y="4"/>
                    </a:lnTo>
                    <a:lnTo>
                      <a:pt x="14" y="0"/>
                    </a:lnTo>
                    <a:lnTo>
                      <a:pt x="10" y="0"/>
                    </a:lnTo>
                    <a:lnTo>
                      <a:pt x="6" y="0"/>
                    </a:lnTo>
                    <a:lnTo>
                      <a:pt x="0" y="8"/>
                    </a:lnTo>
                    <a:lnTo>
                      <a:pt x="6" y="8"/>
                    </a:lnTo>
                    <a:lnTo>
                      <a:pt x="12"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4" name="Freeform 43"/>
              <p:cNvSpPr>
                <a:spLocks/>
              </p:cNvSpPr>
              <p:nvPr/>
            </p:nvSpPr>
            <p:spPr bwMode="auto">
              <a:xfrm>
                <a:off x="5267" y="2689"/>
                <a:ext cx="18" cy="10"/>
              </a:xfrm>
              <a:custGeom>
                <a:avLst/>
                <a:gdLst>
                  <a:gd name="T0" fmla="*/ 10 w 18"/>
                  <a:gd name="T1" fmla="*/ 0 h 10"/>
                  <a:gd name="T2" fmla="*/ 8 w 18"/>
                  <a:gd name="T3" fmla="*/ 4 h 10"/>
                  <a:gd name="T4" fmla="*/ 4 w 18"/>
                  <a:gd name="T5" fmla="*/ 6 h 10"/>
                  <a:gd name="T6" fmla="*/ 0 w 18"/>
                  <a:gd name="T7" fmla="*/ 8 h 10"/>
                  <a:gd name="T8" fmla="*/ 0 w 18"/>
                  <a:gd name="T9" fmla="*/ 8 h 10"/>
                  <a:gd name="T10" fmla="*/ 0 w 18"/>
                  <a:gd name="T11" fmla="*/ 10 h 10"/>
                  <a:gd name="T12" fmla="*/ 0 w 18"/>
                  <a:gd name="T13" fmla="*/ 10 h 10"/>
                  <a:gd name="T14" fmla="*/ 4 w 18"/>
                  <a:gd name="T15" fmla="*/ 10 h 10"/>
                  <a:gd name="T16" fmla="*/ 6 w 18"/>
                  <a:gd name="T17" fmla="*/ 8 h 10"/>
                  <a:gd name="T18" fmla="*/ 8 w 18"/>
                  <a:gd name="T19" fmla="*/ 6 h 10"/>
                  <a:gd name="T20" fmla="*/ 10 w 18"/>
                  <a:gd name="T21" fmla="*/ 6 h 10"/>
                  <a:gd name="T22" fmla="*/ 12 w 18"/>
                  <a:gd name="T23" fmla="*/ 4 h 10"/>
                  <a:gd name="T24" fmla="*/ 12 w 18"/>
                  <a:gd name="T25" fmla="*/ 4 h 10"/>
                  <a:gd name="T26" fmla="*/ 14 w 18"/>
                  <a:gd name="T27" fmla="*/ 4 h 10"/>
                  <a:gd name="T28" fmla="*/ 14 w 18"/>
                  <a:gd name="T29" fmla="*/ 4 h 10"/>
                  <a:gd name="T30" fmla="*/ 16 w 18"/>
                  <a:gd name="T31" fmla="*/ 2 h 10"/>
                  <a:gd name="T32" fmla="*/ 18 w 18"/>
                  <a:gd name="T33" fmla="*/ 2 h 10"/>
                  <a:gd name="T34" fmla="*/ 14 w 18"/>
                  <a:gd name="T35" fmla="*/ 2 h 10"/>
                  <a:gd name="T36" fmla="*/ 10 w 18"/>
                  <a:gd name="T3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0">
                    <a:moveTo>
                      <a:pt x="10" y="0"/>
                    </a:moveTo>
                    <a:lnTo>
                      <a:pt x="8" y="4"/>
                    </a:lnTo>
                    <a:lnTo>
                      <a:pt x="4" y="6"/>
                    </a:lnTo>
                    <a:lnTo>
                      <a:pt x="0" y="8"/>
                    </a:lnTo>
                    <a:lnTo>
                      <a:pt x="0" y="8"/>
                    </a:lnTo>
                    <a:lnTo>
                      <a:pt x="0" y="10"/>
                    </a:lnTo>
                    <a:lnTo>
                      <a:pt x="0" y="10"/>
                    </a:lnTo>
                    <a:lnTo>
                      <a:pt x="4" y="10"/>
                    </a:lnTo>
                    <a:lnTo>
                      <a:pt x="6" y="8"/>
                    </a:lnTo>
                    <a:lnTo>
                      <a:pt x="8" y="6"/>
                    </a:lnTo>
                    <a:lnTo>
                      <a:pt x="10" y="6"/>
                    </a:lnTo>
                    <a:lnTo>
                      <a:pt x="12" y="4"/>
                    </a:lnTo>
                    <a:lnTo>
                      <a:pt x="12" y="4"/>
                    </a:lnTo>
                    <a:lnTo>
                      <a:pt x="14" y="4"/>
                    </a:lnTo>
                    <a:lnTo>
                      <a:pt x="14" y="4"/>
                    </a:lnTo>
                    <a:lnTo>
                      <a:pt x="16" y="2"/>
                    </a:lnTo>
                    <a:lnTo>
                      <a:pt x="18" y="2"/>
                    </a:lnTo>
                    <a:lnTo>
                      <a:pt x="14" y="2"/>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5" name="Freeform 44"/>
              <p:cNvSpPr>
                <a:spLocks/>
              </p:cNvSpPr>
              <p:nvPr/>
            </p:nvSpPr>
            <p:spPr bwMode="auto">
              <a:xfrm>
                <a:off x="5177" y="2705"/>
                <a:ext cx="4" cy="6"/>
              </a:xfrm>
              <a:custGeom>
                <a:avLst/>
                <a:gdLst>
                  <a:gd name="T0" fmla="*/ 0 w 4"/>
                  <a:gd name="T1" fmla="*/ 4 h 6"/>
                  <a:gd name="T2" fmla="*/ 0 w 4"/>
                  <a:gd name="T3" fmla="*/ 4 h 6"/>
                  <a:gd name="T4" fmla="*/ 2 w 4"/>
                  <a:gd name="T5" fmla="*/ 6 h 6"/>
                  <a:gd name="T6" fmla="*/ 2 w 4"/>
                  <a:gd name="T7" fmla="*/ 6 h 6"/>
                  <a:gd name="T8" fmla="*/ 4 w 4"/>
                  <a:gd name="T9" fmla="*/ 4 h 6"/>
                  <a:gd name="T10" fmla="*/ 4 w 4"/>
                  <a:gd name="T11" fmla="*/ 0 h 6"/>
                  <a:gd name="T12" fmla="*/ 2 w 4"/>
                  <a:gd name="T13" fmla="*/ 0 h 6"/>
                  <a:gd name="T14" fmla="*/ 0 w 4"/>
                  <a:gd name="T15" fmla="*/ 0 h 6"/>
                  <a:gd name="T16" fmla="*/ 0 w 4"/>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0" y="4"/>
                    </a:moveTo>
                    <a:lnTo>
                      <a:pt x="0" y="4"/>
                    </a:lnTo>
                    <a:lnTo>
                      <a:pt x="2" y="6"/>
                    </a:lnTo>
                    <a:lnTo>
                      <a:pt x="2" y="6"/>
                    </a:lnTo>
                    <a:lnTo>
                      <a:pt x="4" y="4"/>
                    </a:lnTo>
                    <a:lnTo>
                      <a:pt x="4" y="0"/>
                    </a:lnTo>
                    <a:lnTo>
                      <a:pt x="2" y="0"/>
                    </a:lnTo>
                    <a:lnTo>
                      <a:pt x="0" y="0"/>
                    </a:lnTo>
                    <a:lnTo>
                      <a:pt x="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6" name="Freeform 45"/>
              <p:cNvSpPr>
                <a:spLocks/>
              </p:cNvSpPr>
              <p:nvPr/>
            </p:nvSpPr>
            <p:spPr bwMode="auto">
              <a:xfrm>
                <a:off x="5173" y="2691"/>
                <a:ext cx="4" cy="8"/>
              </a:xfrm>
              <a:custGeom>
                <a:avLst/>
                <a:gdLst>
                  <a:gd name="T0" fmla="*/ 0 w 4"/>
                  <a:gd name="T1" fmla="*/ 0 h 8"/>
                  <a:gd name="T2" fmla="*/ 0 w 4"/>
                  <a:gd name="T3" fmla="*/ 4 h 8"/>
                  <a:gd name="T4" fmla="*/ 0 w 4"/>
                  <a:gd name="T5" fmla="*/ 6 h 8"/>
                  <a:gd name="T6" fmla="*/ 2 w 4"/>
                  <a:gd name="T7" fmla="*/ 8 h 8"/>
                  <a:gd name="T8" fmla="*/ 4 w 4"/>
                  <a:gd name="T9" fmla="*/ 8 h 8"/>
                  <a:gd name="T10" fmla="*/ 2 w 4"/>
                  <a:gd name="T11" fmla="*/ 6 h 8"/>
                  <a:gd name="T12" fmla="*/ 2 w 4"/>
                  <a:gd name="T13" fmla="*/ 2 h 8"/>
                  <a:gd name="T14" fmla="*/ 0 w 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0" y="0"/>
                    </a:moveTo>
                    <a:lnTo>
                      <a:pt x="0" y="4"/>
                    </a:lnTo>
                    <a:lnTo>
                      <a:pt x="0" y="6"/>
                    </a:lnTo>
                    <a:lnTo>
                      <a:pt x="2" y="8"/>
                    </a:lnTo>
                    <a:lnTo>
                      <a:pt x="4" y="8"/>
                    </a:lnTo>
                    <a:lnTo>
                      <a:pt x="2" y="6"/>
                    </a:lnTo>
                    <a:lnTo>
                      <a:pt x="2" y="2"/>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7" name="Freeform 46"/>
              <p:cNvSpPr>
                <a:spLocks/>
              </p:cNvSpPr>
              <p:nvPr/>
            </p:nvSpPr>
            <p:spPr bwMode="auto">
              <a:xfrm>
                <a:off x="6813" y="2301"/>
                <a:ext cx="102" cy="88"/>
              </a:xfrm>
              <a:custGeom>
                <a:avLst/>
                <a:gdLst>
                  <a:gd name="T0" fmla="*/ 0 w 102"/>
                  <a:gd name="T1" fmla="*/ 68 h 88"/>
                  <a:gd name="T2" fmla="*/ 4 w 102"/>
                  <a:gd name="T3" fmla="*/ 76 h 88"/>
                  <a:gd name="T4" fmla="*/ 2 w 102"/>
                  <a:gd name="T5" fmla="*/ 84 h 88"/>
                  <a:gd name="T6" fmla="*/ 8 w 102"/>
                  <a:gd name="T7" fmla="*/ 88 h 88"/>
                  <a:gd name="T8" fmla="*/ 16 w 102"/>
                  <a:gd name="T9" fmla="*/ 82 h 88"/>
                  <a:gd name="T10" fmla="*/ 22 w 102"/>
                  <a:gd name="T11" fmla="*/ 78 h 88"/>
                  <a:gd name="T12" fmla="*/ 12 w 102"/>
                  <a:gd name="T13" fmla="*/ 72 h 88"/>
                  <a:gd name="T14" fmla="*/ 10 w 102"/>
                  <a:gd name="T15" fmla="*/ 66 h 88"/>
                  <a:gd name="T16" fmla="*/ 20 w 102"/>
                  <a:gd name="T17" fmla="*/ 68 h 88"/>
                  <a:gd name="T18" fmla="*/ 28 w 102"/>
                  <a:gd name="T19" fmla="*/ 64 h 88"/>
                  <a:gd name="T20" fmla="*/ 40 w 102"/>
                  <a:gd name="T21" fmla="*/ 66 h 88"/>
                  <a:gd name="T22" fmla="*/ 48 w 102"/>
                  <a:gd name="T23" fmla="*/ 70 h 88"/>
                  <a:gd name="T24" fmla="*/ 58 w 102"/>
                  <a:gd name="T25" fmla="*/ 74 h 88"/>
                  <a:gd name="T26" fmla="*/ 62 w 102"/>
                  <a:gd name="T27" fmla="*/ 76 h 88"/>
                  <a:gd name="T28" fmla="*/ 64 w 102"/>
                  <a:gd name="T29" fmla="*/ 66 h 88"/>
                  <a:gd name="T30" fmla="*/ 70 w 102"/>
                  <a:gd name="T31" fmla="*/ 62 h 88"/>
                  <a:gd name="T32" fmla="*/ 78 w 102"/>
                  <a:gd name="T33" fmla="*/ 56 h 88"/>
                  <a:gd name="T34" fmla="*/ 88 w 102"/>
                  <a:gd name="T35" fmla="*/ 56 h 88"/>
                  <a:gd name="T36" fmla="*/ 98 w 102"/>
                  <a:gd name="T37" fmla="*/ 52 h 88"/>
                  <a:gd name="T38" fmla="*/ 100 w 102"/>
                  <a:gd name="T39" fmla="*/ 46 h 88"/>
                  <a:gd name="T40" fmla="*/ 98 w 102"/>
                  <a:gd name="T41" fmla="*/ 40 h 88"/>
                  <a:gd name="T42" fmla="*/ 98 w 102"/>
                  <a:gd name="T43" fmla="*/ 34 h 88"/>
                  <a:gd name="T44" fmla="*/ 100 w 102"/>
                  <a:gd name="T45" fmla="*/ 26 h 88"/>
                  <a:gd name="T46" fmla="*/ 92 w 102"/>
                  <a:gd name="T47" fmla="*/ 32 h 88"/>
                  <a:gd name="T48" fmla="*/ 86 w 102"/>
                  <a:gd name="T49" fmla="*/ 34 h 88"/>
                  <a:gd name="T50" fmla="*/ 86 w 102"/>
                  <a:gd name="T51" fmla="*/ 32 h 88"/>
                  <a:gd name="T52" fmla="*/ 84 w 102"/>
                  <a:gd name="T53" fmla="*/ 32 h 88"/>
                  <a:gd name="T54" fmla="*/ 80 w 102"/>
                  <a:gd name="T55" fmla="*/ 32 h 88"/>
                  <a:gd name="T56" fmla="*/ 76 w 102"/>
                  <a:gd name="T57" fmla="*/ 30 h 88"/>
                  <a:gd name="T58" fmla="*/ 68 w 102"/>
                  <a:gd name="T59" fmla="*/ 26 h 88"/>
                  <a:gd name="T60" fmla="*/ 64 w 102"/>
                  <a:gd name="T61" fmla="*/ 24 h 88"/>
                  <a:gd name="T62" fmla="*/ 60 w 102"/>
                  <a:gd name="T63" fmla="*/ 20 h 88"/>
                  <a:gd name="T64" fmla="*/ 46 w 102"/>
                  <a:gd name="T65" fmla="*/ 8 h 88"/>
                  <a:gd name="T66" fmla="*/ 38 w 102"/>
                  <a:gd name="T67" fmla="*/ 0 h 88"/>
                  <a:gd name="T68" fmla="*/ 32 w 102"/>
                  <a:gd name="T69" fmla="*/ 6 h 88"/>
                  <a:gd name="T70" fmla="*/ 36 w 102"/>
                  <a:gd name="T71" fmla="*/ 14 h 88"/>
                  <a:gd name="T72" fmla="*/ 32 w 102"/>
                  <a:gd name="T73" fmla="*/ 26 h 88"/>
                  <a:gd name="T74" fmla="*/ 32 w 102"/>
                  <a:gd name="T75" fmla="*/ 36 h 88"/>
                  <a:gd name="T76" fmla="*/ 28 w 102"/>
                  <a:gd name="T77" fmla="*/ 42 h 88"/>
                  <a:gd name="T78" fmla="*/ 24 w 102"/>
                  <a:gd name="T79" fmla="*/ 50 h 88"/>
                  <a:gd name="T80" fmla="*/ 14 w 102"/>
                  <a:gd name="T81" fmla="*/ 46 h 88"/>
                  <a:gd name="T82" fmla="*/ 8 w 102"/>
                  <a:gd name="T83" fmla="*/ 50 h 88"/>
                  <a:gd name="T84" fmla="*/ 8 w 102"/>
                  <a:gd name="T85" fmla="*/ 5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2" h="88">
                    <a:moveTo>
                      <a:pt x="0" y="62"/>
                    </a:moveTo>
                    <a:lnTo>
                      <a:pt x="0" y="68"/>
                    </a:lnTo>
                    <a:lnTo>
                      <a:pt x="0" y="72"/>
                    </a:lnTo>
                    <a:lnTo>
                      <a:pt x="4" y="76"/>
                    </a:lnTo>
                    <a:lnTo>
                      <a:pt x="4" y="80"/>
                    </a:lnTo>
                    <a:lnTo>
                      <a:pt x="2" y="84"/>
                    </a:lnTo>
                    <a:lnTo>
                      <a:pt x="2" y="88"/>
                    </a:lnTo>
                    <a:lnTo>
                      <a:pt x="8" y="88"/>
                    </a:lnTo>
                    <a:lnTo>
                      <a:pt x="12" y="84"/>
                    </a:lnTo>
                    <a:lnTo>
                      <a:pt x="16" y="82"/>
                    </a:lnTo>
                    <a:lnTo>
                      <a:pt x="22" y="82"/>
                    </a:lnTo>
                    <a:lnTo>
                      <a:pt x="22" y="78"/>
                    </a:lnTo>
                    <a:lnTo>
                      <a:pt x="14" y="76"/>
                    </a:lnTo>
                    <a:lnTo>
                      <a:pt x="12" y="72"/>
                    </a:lnTo>
                    <a:lnTo>
                      <a:pt x="10" y="70"/>
                    </a:lnTo>
                    <a:lnTo>
                      <a:pt x="10" y="66"/>
                    </a:lnTo>
                    <a:lnTo>
                      <a:pt x="16" y="66"/>
                    </a:lnTo>
                    <a:lnTo>
                      <a:pt x="20" y="68"/>
                    </a:lnTo>
                    <a:lnTo>
                      <a:pt x="26" y="66"/>
                    </a:lnTo>
                    <a:lnTo>
                      <a:pt x="28" y="64"/>
                    </a:lnTo>
                    <a:lnTo>
                      <a:pt x="36" y="64"/>
                    </a:lnTo>
                    <a:lnTo>
                      <a:pt x="40" y="66"/>
                    </a:lnTo>
                    <a:lnTo>
                      <a:pt x="44" y="66"/>
                    </a:lnTo>
                    <a:lnTo>
                      <a:pt x="48" y="70"/>
                    </a:lnTo>
                    <a:lnTo>
                      <a:pt x="52" y="72"/>
                    </a:lnTo>
                    <a:lnTo>
                      <a:pt x="58" y="74"/>
                    </a:lnTo>
                    <a:lnTo>
                      <a:pt x="60" y="74"/>
                    </a:lnTo>
                    <a:lnTo>
                      <a:pt x="62" y="76"/>
                    </a:lnTo>
                    <a:lnTo>
                      <a:pt x="64" y="70"/>
                    </a:lnTo>
                    <a:lnTo>
                      <a:pt x="64" y="66"/>
                    </a:lnTo>
                    <a:lnTo>
                      <a:pt x="66" y="64"/>
                    </a:lnTo>
                    <a:lnTo>
                      <a:pt x="70" y="62"/>
                    </a:lnTo>
                    <a:lnTo>
                      <a:pt x="74" y="56"/>
                    </a:lnTo>
                    <a:lnTo>
                      <a:pt x="78" y="56"/>
                    </a:lnTo>
                    <a:lnTo>
                      <a:pt x="82" y="56"/>
                    </a:lnTo>
                    <a:lnTo>
                      <a:pt x="88" y="56"/>
                    </a:lnTo>
                    <a:lnTo>
                      <a:pt x="92" y="56"/>
                    </a:lnTo>
                    <a:lnTo>
                      <a:pt x="98" y="52"/>
                    </a:lnTo>
                    <a:lnTo>
                      <a:pt x="102" y="48"/>
                    </a:lnTo>
                    <a:lnTo>
                      <a:pt x="100" y="46"/>
                    </a:lnTo>
                    <a:lnTo>
                      <a:pt x="100" y="42"/>
                    </a:lnTo>
                    <a:lnTo>
                      <a:pt x="98" y="40"/>
                    </a:lnTo>
                    <a:lnTo>
                      <a:pt x="96" y="38"/>
                    </a:lnTo>
                    <a:lnTo>
                      <a:pt x="98" y="34"/>
                    </a:lnTo>
                    <a:lnTo>
                      <a:pt x="100" y="30"/>
                    </a:lnTo>
                    <a:lnTo>
                      <a:pt x="100" y="26"/>
                    </a:lnTo>
                    <a:lnTo>
                      <a:pt x="96" y="28"/>
                    </a:lnTo>
                    <a:lnTo>
                      <a:pt x="92" y="32"/>
                    </a:lnTo>
                    <a:lnTo>
                      <a:pt x="90" y="34"/>
                    </a:lnTo>
                    <a:lnTo>
                      <a:pt x="86" y="34"/>
                    </a:lnTo>
                    <a:lnTo>
                      <a:pt x="86" y="34"/>
                    </a:lnTo>
                    <a:lnTo>
                      <a:pt x="86" y="32"/>
                    </a:lnTo>
                    <a:lnTo>
                      <a:pt x="84" y="32"/>
                    </a:lnTo>
                    <a:lnTo>
                      <a:pt x="84" y="32"/>
                    </a:lnTo>
                    <a:lnTo>
                      <a:pt x="80" y="32"/>
                    </a:lnTo>
                    <a:lnTo>
                      <a:pt x="80" y="32"/>
                    </a:lnTo>
                    <a:lnTo>
                      <a:pt x="80" y="32"/>
                    </a:lnTo>
                    <a:lnTo>
                      <a:pt x="76" y="30"/>
                    </a:lnTo>
                    <a:lnTo>
                      <a:pt x="76" y="30"/>
                    </a:lnTo>
                    <a:lnTo>
                      <a:pt x="68" y="26"/>
                    </a:lnTo>
                    <a:lnTo>
                      <a:pt x="64" y="24"/>
                    </a:lnTo>
                    <a:lnTo>
                      <a:pt x="64" y="24"/>
                    </a:lnTo>
                    <a:lnTo>
                      <a:pt x="60" y="20"/>
                    </a:lnTo>
                    <a:lnTo>
                      <a:pt x="60" y="20"/>
                    </a:lnTo>
                    <a:lnTo>
                      <a:pt x="50" y="12"/>
                    </a:lnTo>
                    <a:lnTo>
                      <a:pt x="46" y="8"/>
                    </a:lnTo>
                    <a:lnTo>
                      <a:pt x="42" y="4"/>
                    </a:lnTo>
                    <a:lnTo>
                      <a:pt x="38" y="0"/>
                    </a:lnTo>
                    <a:lnTo>
                      <a:pt x="34" y="0"/>
                    </a:lnTo>
                    <a:lnTo>
                      <a:pt x="32" y="6"/>
                    </a:lnTo>
                    <a:lnTo>
                      <a:pt x="34" y="12"/>
                    </a:lnTo>
                    <a:lnTo>
                      <a:pt x="36" y="14"/>
                    </a:lnTo>
                    <a:lnTo>
                      <a:pt x="34" y="22"/>
                    </a:lnTo>
                    <a:lnTo>
                      <a:pt x="32" y="26"/>
                    </a:lnTo>
                    <a:lnTo>
                      <a:pt x="34" y="30"/>
                    </a:lnTo>
                    <a:lnTo>
                      <a:pt x="32" y="36"/>
                    </a:lnTo>
                    <a:lnTo>
                      <a:pt x="28" y="38"/>
                    </a:lnTo>
                    <a:lnTo>
                      <a:pt x="28" y="42"/>
                    </a:lnTo>
                    <a:lnTo>
                      <a:pt x="28" y="46"/>
                    </a:lnTo>
                    <a:lnTo>
                      <a:pt x="24" y="50"/>
                    </a:lnTo>
                    <a:lnTo>
                      <a:pt x="18" y="50"/>
                    </a:lnTo>
                    <a:lnTo>
                      <a:pt x="14" y="46"/>
                    </a:lnTo>
                    <a:lnTo>
                      <a:pt x="10" y="46"/>
                    </a:lnTo>
                    <a:lnTo>
                      <a:pt x="8" y="50"/>
                    </a:lnTo>
                    <a:lnTo>
                      <a:pt x="10" y="52"/>
                    </a:lnTo>
                    <a:lnTo>
                      <a:pt x="8" y="56"/>
                    </a:lnTo>
                    <a:lnTo>
                      <a:pt x="0" y="6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8" name="Freeform 47"/>
              <p:cNvSpPr>
                <a:spLocks/>
              </p:cNvSpPr>
              <p:nvPr/>
            </p:nvSpPr>
            <p:spPr bwMode="auto">
              <a:xfrm>
                <a:off x="6651" y="2389"/>
                <a:ext cx="200" cy="184"/>
              </a:xfrm>
              <a:custGeom>
                <a:avLst/>
                <a:gdLst>
                  <a:gd name="T0" fmla="*/ 68 w 200"/>
                  <a:gd name="T1" fmla="*/ 124 h 184"/>
                  <a:gd name="T2" fmla="*/ 44 w 200"/>
                  <a:gd name="T3" fmla="*/ 128 h 184"/>
                  <a:gd name="T4" fmla="*/ 24 w 200"/>
                  <a:gd name="T5" fmla="*/ 136 h 184"/>
                  <a:gd name="T6" fmla="*/ 10 w 200"/>
                  <a:gd name="T7" fmla="*/ 146 h 184"/>
                  <a:gd name="T8" fmla="*/ 0 w 200"/>
                  <a:gd name="T9" fmla="*/ 156 h 184"/>
                  <a:gd name="T10" fmla="*/ 10 w 200"/>
                  <a:gd name="T11" fmla="*/ 158 h 184"/>
                  <a:gd name="T12" fmla="*/ 24 w 200"/>
                  <a:gd name="T13" fmla="*/ 162 h 184"/>
                  <a:gd name="T14" fmla="*/ 28 w 200"/>
                  <a:gd name="T15" fmla="*/ 156 h 184"/>
                  <a:gd name="T16" fmla="*/ 40 w 200"/>
                  <a:gd name="T17" fmla="*/ 150 h 184"/>
                  <a:gd name="T18" fmla="*/ 66 w 200"/>
                  <a:gd name="T19" fmla="*/ 142 h 184"/>
                  <a:gd name="T20" fmla="*/ 64 w 200"/>
                  <a:gd name="T21" fmla="*/ 154 h 184"/>
                  <a:gd name="T22" fmla="*/ 48 w 200"/>
                  <a:gd name="T23" fmla="*/ 156 h 184"/>
                  <a:gd name="T24" fmla="*/ 36 w 200"/>
                  <a:gd name="T25" fmla="*/ 158 h 184"/>
                  <a:gd name="T26" fmla="*/ 24 w 200"/>
                  <a:gd name="T27" fmla="*/ 166 h 184"/>
                  <a:gd name="T28" fmla="*/ 28 w 200"/>
                  <a:gd name="T29" fmla="*/ 176 h 184"/>
                  <a:gd name="T30" fmla="*/ 38 w 200"/>
                  <a:gd name="T31" fmla="*/ 180 h 184"/>
                  <a:gd name="T32" fmla="*/ 50 w 200"/>
                  <a:gd name="T33" fmla="*/ 170 h 184"/>
                  <a:gd name="T34" fmla="*/ 60 w 200"/>
                  <a:gd name="T35" fmla="*/ 170 h 184"/>
                  <a:gd name="T36" fmla="*/ 66 w 200"/>
                  <a:gd name="T37" fmla="*/ 158 h 184"/>
                  <a:gd name="T38" fmla="*/ 72 w 200"/>
                  <a:gd name="T39" fmla="*/ 150 h 184"/>
                  <a:gd name="T40" fmla="*/ 80 w 200"/>
                  <a:gd name="T41" fmla="*/ 150 h 184"/>
                  <a:gd name="T42" fmla="*/ 78 w 200"/>
                  <a:gd name="T43" fmla="*/ 156 h 184"/>
                  <a:gd name="T44" fmla="*/ 80 w 200"/>
                  <a:gd name="T45" fmla="*/ 164 h 184"/>
                  <a:gd name="T46" fmla="*/ 92 w 200"/>
                  <a:gd name="T47" fmla="*/ 164 h 184"/>
                  <a:gd name="T48" fmla="*/ 104 w 200"/>
                  <a:gd name="T49" fmla="*/ 154 h 184"/>
                  <a:gd name="T50" fmla="*/ 100 w 200"/>
                  <a:gd name="T51" fmla="*/ 146 h 184"/>
                  <a:gd name="T52" fmla="*/ 106 w 200"/>
                  <a:gd name="T53" fmla="*/ 140 h 184"/>
                  <a:gd name="T54" fmla="*/ 114 w 200"/>
                  <a:gd name="T55" fmla="*/ 148 h 184"/>
                  <a:gd name="T56" fmla="*/ 128 w 200"/>
                  <a:gd name="T57" fmla="*/ 148 h 184"/>
                  <a:gd name="T58" fmla="*/ 138 w 200"/>
                  <a:gd name="T59" fmla="*/ 138 h 184"/>
                  <a:gd name="T60" fmla="*/ 142 w 200"/>
                  <a:gd name="T61" fmla="*/ 144 h 184"/>
                  <a:gd name="T62" fmla="*/ 150 w 200"/>
                  <a:gd name="T63" fmla="*/ 136 h 184"/>
                  <a:gd name="T64" fmla="*/ 160 w 200"/>
                  <a:gd name="T65" fmla="*/ 136 h 184"/>
                  <a:gd name="T66" fmla="*/ 164 w 200"/>
                  <a:gd name="T67" fmla="*/ 130 h 184"/>
                  <a:gd name="T68" fmla="*/ 170 w 200"/>
                  <a:gd name="T69" fmla="*/ 138 h 184"/>
                  <a:gd name="T70" fmla="*/ 174 w 200"/>
                  <a:gd name="T71" fmla="*/ 124 h 184"/>
                  <a:gd name="T72" fmla="*/ 176 w 200"/>
                  <a:gd name="T73" fmla="*/ 110 h 184"/>
                  <a:gd name="T74" fmla="*/ 184 w 200"/>
                  <a:gd name="T75" fmla="*/ 90 h 184"/>
                  <a:gd name="T76" fmla="*/ 184 w 200"/>
                  <a:gd name="T77" fmla="*/ 70 h 184"/>
                  <a:gd name="T78" fmla="*/ 194 w 200"/>
                  <a:gd name="T79" fmla="*/ 62 h 184"/>
                  <a:gd name="T80" fmla="*/ 200 w 200"/>
                  <a:gd name="T81" fmla="*/ 44 h 184"/>
                  <a:gd name="T82" fmla="*/ 194 w 200"/>
                  <a:gd name="T83" fmla="*/ 20 h 184"/>
                  <a:gd name="T84" fmla="*/ 190 w 200"/>
                  <a:gd name="T85" fmla="*/ 6 h 184"/>
                  <a:gd name="T86" fmla="*/ 180 w 200"/>
                  <a:gd name="T87" fmla="*/ 4 h 184"/>
                  <a:gd name="T88" fmla="*/ 186 w 200"/>
                  <a:gd name="T89" fmla="*/ 12 h 184"/>
                  <a:gd name="T90" fmla="*/ 176 w 200"/>
                  <a:gd name="T91" fmla="*/ 6 h 184"/>
                  <a:gd name="T92" fmla="*/ 166 w 200"/>
                  <a:gd name="T93" fmla="*/ 18 h 184"/>
                  <a:gd name="T94" fmla="*/ 164 w 200"/>
                  <a:gd name="T95" fmla="*/ 30 h 184"/>
                  <a:gd name="T96" fmla="*/ 166 w 200"/>
                  <a:gd name="T97" fmla="*/ 42 h 184"/>
                  <a:gd name="T98" fmla="*/ 158 w 200"/>
                  <a:gd name="T99" fmla="*/ 60 h 184"/>
                  <a:gd name="T100" fmla="*/ 150 w 200"/>
                  <a:gd name="T101" fmla="*/ 76 h 184"/>
                  <a:gd name="T102" fmla="*/ 136 w 200"/>
                  <a:gd name="T103" fmla="*/ 90 h 184"/>
                  <a:gd name="T104" fmla="*/ 118 w 200"/>
                  <a:gd name="T105" fmla="*/ 96 h 184"/>
                  <a:gd name="T106" fmla="*/ 114 w 200"/>
                  <a:gd name="T107" fmla="*/ 90 h 184"/>
                  <a:gd name="T108" fmla="*/ 108 w 200"/>
                  <a:gd name="T109" fmla="*/ 88 h 184"/>
                  <a:gd name="T110" fmla="*/ 104 w 200"/>
                  <a:gd name="T111" fmla="*/ 100 h 184"/>
                  <a:gd name="T112" fmla="*/ 94 w 200"/>
                  <a:gd name="T113" fmla="*/ 112 h 184"/>
                  <a:gd name="T114" fmla="*/ 92 w 200"/>
                  <a:gd name="T115" fmla="*/ 12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 h="184">
                    <a:moveTo>
                      <a:pt x="80" y="126"/>
                    </a:moveTo>
                    <a:lnTo>
                      <a:pt x="76" y="122"/>
                    </a:lnTo>
                    <a:lnTo>
                      <a:pt x="68" y="124"/>
                    </a:lnTo>
                    <a:lnTo>
                      <a:pt x="60" y="126"/>
                    </a:lnTo>
                    <a:lnTo>
                      <a:pt x="50" y="128"/>
                    </a:lnTo>
                    <a:lnTo>
                      <a:pt x="44" y="128"/>
                    </a:lnTo>
                    <a:lnTo>
                      <a:pt x="36" y="126"/>
                    </a:lnTo>
                    <a:lnTo>
                      <a:pt x="30" y="130"/>
                    </a:lnTo>
                    <a:lnTo>
                      <a:pt x="24" y="136"/>
                    </a:lnTo>
                    <a:lnTo>
                      <a:pt x="20" y="138"/>
                    </a:lnTo>
                    <a:lnTo>
                      <a:pt x="16" y="144"/>
                    </a:lnTo>
                    <a:lnTo>
                      <a:pt x="10" y="146"/>
                    </a:lnTo>
                    <a:lnTo>
                      <a:pt x="4" y="150"/>
                    </a:lnTo>
                    <a:lnTo>
                      <a:pt x="0" y="150"/>
                    </a:lnTo>
                    <a:lnTo>
                      <a:pt x="0" y="156"/>
                    </a:lnTo>
                    <a:lnTo>
                      <a:pt x="0" y="160"/>
                    </a:lnTo>
                    <a:lnTo>
                      <a:pt x="6" y="160"/>
                    </a:lnTo>
                    <a:lnTo>
                      <a:pt x="10" y="158"/>
                    </a:lnTo>
                    <a:lnTo>
                      <a:pt x="16" y="158"/>
                    </a:lnTo>
                    <a:lnTo>
                      <a:pt x="20" y="162"/>
                    </a:lnTo>
                    <a:lnTo>
                      <a:pt x="24" y="162"/>
                    </a:lnTo>
                    <a:lnTo>
                      <a:pt x="22" y="156"/>
                    </a:lnTo>
                    <a:lnTo>
                      <a:pt x="26" y="152"/>
                    </a:lnTo>
                    <a:lnTo>
                      <a:pt x="28" y="156"/>
                    </a:lnTo>
                    <a:lnTo>
                      <a:pt x="38" y="152"/>
                    </a:lnTo>
                    <a:lnTo>
                      <a:pt x="40" y="152"/>
                    </a:lnTo>
                    <a:lnTo>
                      <a:pt x="40" y="150"/>
                    </a:lnTo>
                    <a:lnTo>
                      <a:pt x="54" y="148"/>
                    </a:lnTo>
                    <a:lnTo>
                      <a:pt x="64" y="142"/>
                    </a:lnTo>
                    <a:lnTo>
                      <a:pt x="66" y="142"/>
                    </a:lnTo>
                    <a:lnTo>
                      <a:pt x="70" y="144"/>
                    </a:lnTo>
                    <a:lnTo>
                      <a:pt x="72" y="146"/>
                    </a:lnTo>
                    <a:lnTo>
                      <a:pt x="64" y="154"/>
                    </a:lnTo>
                    <a:lnTo>
                      <a:pt x="58" y="152"/>
                    </a:lnTo>
                    <a:lnTo>
                      <a:pt x="52" y="152"/>
                    </a:lnTo>
                    <a:lnTo>
                      <a:pt x="48" y="156"/>
                    </a:lnTo>
                    <a:lnTo>
                      <a:pt x="46" y="160"/>
                    </a:lnTo>
                    <a:lnTo>
                      <a:pt x="40" y="160"/>
                    </a:lnTo>
                    <a:lnTo>
                      <a:pt x="36" y="158"/>
                    </a:lnTo>
                    <a:lnTo>
                      <a:pt x="30" y="160"/>
                    </a:lnTo>
                    <a:lnTo>
                      <a:pt x="28" y="166"/>
                    </a:lnTo>
                    <a:lnTo>
                      <a:pt x="24" y="166"/>
                    </a:lnTo>
                    <a:lnTo>
                      <a:pt x="20" y="170"/>
                    </a:lnTo>
                    <a:lnTo>
                      <a:pt x="26" y="172"/>
                    </a:lnTo>
                    <a:lnTo>
                      <a:pt x="28" y="176"/>
                    </a:lnTo>
                    <a:lnTo>
                      <a:pt x="28" y="180"/>
                    </a:lnTo>
                    <a:lnTo>
                      <a:pt x="34" y="184"/>
                    </a:lnTo>
                    <a:lnTo>
                      <a:pt x="38" y="180"/>
                    </a:lnTo>
                    <a:lnTo>
                      <a:pt x="42" y="174"/>
                    </a:lnTo>
                    <a:lnTo>
                      <a:pt x="46" y="172"/>
                    </a:lnTo>
                    <a:lnTo>
                      <a:pt x="50" y="170"/>
                    </a:lnTo>
                    <a:lnTo>
                      <a:pt x="54" y="170"/>
                    </a:lnTo>
                    <a:lnTo>
                      <a:pt x="56" y="174"/>
                    </a:lnTo>
                    <a:lnTo>
                      <a:pt x="60" y="170"/>
                    </a:lnTo>
                    <a:lnTo>
                      <a:pt x="64" y="164"/>
                    </a:lnTo>
                    <a:lnTo>
                      <a:pt x="66" y="162"/>
                    </a:lnTo>
                    <a:lnTo>
                      <a:pt x="66" y="158"/>
                    </a:lnTo>
                    <a:lnTo>
                      <a:pt x="66" y="156"/>
                    </a:lnTo>
                    <a:lnTo>
                      <a:pt x="70" y="156"/>
                    </a:lnTo>
                    <a:lnTo>
                      <a:pt x="72" y="150"/>
                    </a:lnTo>
                    <a:lnTo>
                      <a:pt x="76" y="146"/>
                    </a:lnTo>
                    <a:lnTo>
                      <a:pt x="80" y="146"/>
                    </a:lnTo>
                    <a:lnTo>
                      <a:pt x="80" y="150"/>
                    </a:lnTo>
                    <a:lnTo>
                      <a:pt x="76" y="152"/>
                    </a:lnTo>
                    <a:lnTo>
                      <a:pt x="74" y="154"/>
                    </a:lnTo>
                    <a:lnTo>
                      <a:pt x="78" y="156"/>
                    </a:lnTo>
                    <a:lnTo>
                      <a:pt x="76" y="160"/>
                    </a:lnTo>
                    <a:lnTo>
                      <a:pt x="78" y="162"/>
                    </a:lnTo>
                    <a:lnTo>
                      <a:pt x="80" y="164"/>
                    </a:lnTo>
                    <a:lnTo>
                      <a:pt x="82" y="166"/>
                    </a:lnTo>
                    <a:lnTo>
                      <a:pt x="88" y="170"/>
                    </a:lnTo>
                    <a:lnTo>
                      <a:pt x="92" y="164"/>
                    </a:lnTo>
                    <a:lnTo>
                      <a:pt x="96" y="160"/>
                    </a:lnTo>
                    <a:lnTo>
                      <a:pt x="98" y="156"/>
                    </a:lnTo>
                    <a:lnTo>
                      <a:pt x="104" y="154"/>
                    </a:lnTo>
                    <a:lnTo>
                      <a:pt x="106" y="152"/>
                    </a:lnTo>
                    <a:lnTo>
                      <a:pt x="104" y="148"/>
                    </a:lnTo>
                    <a:lnTo>
                      <a:pt x="100" y="146"/>
                    </a:lnTo>
                    <a:lnTo>
                      <a:pt x="104" y="142"/>
                    </a:lnTo>
                    <a:lnTo>
                      <a:pt x="106" y="138"/>
                    </a:lnTo>
                    <a:lnTo>
                      <a:pt x="106" y="140"/>
                    </a:lnTo>
                    <a:lnTo>
                      <a:pt x="108" y="142"/>
                    </a:lnTo>
                    <a:lnTo>
                      <a:pt x="114" y="146"/>
                    </a:lnTo>
                    <a:lnTo>
                      <a:pt x="114" y="148"/>
                    </a:lnTo>
                    <a:lnTo>
                      <a:pt x="118" y="146"/>
                    </a:lnTo>
                    <a:lnTo>
                      <a:pt x="124" y="148"/>
                    </a:lnTo>
                    <a:lnTo>
                      <a:pt x="128" y="148"/>
                    </a:lnTo>
                    <a:lnTo>
                      <a:pt x="132" y="146"/>
                    </a:lnTo>
                    <a:lnTo>
                      <a:pt x="134" y="142"/>
                    </a:lnTo>
                    <a:lnTo>
                      <a:pt x="138" y="138"/>
                    </a:lnTo>
                    <a:lnTo>
                      <a:pt x="138" y="136"/>
                    </a:lnTo>
                    <a:lnTo>
                      <a:pt x="142" y="140"/>
                    </a:lnTo>
                    <a:lnTo>
                      <a:pt x="142" y="144"/>
                    </a:lnTo>
                    <a:lnTo>
                      <a:pt x="146" y="146"/>
                    </a:lnTo>
                    <a:lnTo>
                      <a:pt x="148" y="142"/>
                    </a:lnTo>
                    <a:lnTo>
                      <a:pt x="150" y="136"/>
                    </a:lnTo>
                    <a:lnTo>
                      <a:pt x="152" y="132"/>
                    </a:lnTo>
                    <a:lnTo>
                      <a:pt x="156" y="136"/>
                    </a:lnTo>
                    <a:lnTo>
                      <a:pt x="160" y="136"/>
                    </a:lnTo>
                    <a:lnTo>
                      <a:pt x="160" y="132"/>
                    </a:lnTo>
                    <a:lnTo>
                      <a:pt x="162" y="128"/>
                    </a:lnTo>
                    <a:lnTo>
                      <a:pt x="164" y="130"/>
                    </a:lnTo>
                    <a:lnTo>
                      <a:pt x="162" y="132"/>
                    </a:lnTo>
                    <a:lnTo>
                      <a:pt x="162" y="138"/>
                    </a:lnTo>
                    <a:lnTo>
                      <a:pt x="170" y="138"/>
                    </a:lnTo>
                    <a:lnTo>
                      <a:pt x="172" y="134"/>
                    </a:lnTo>
                    <a:lnTo>
                      <a:pt x="172" y="128"/>
                    </a:lnTo>
                    <a:lnTo>
                      <a:pt x="174" y="124"/>
                    </a:lnTo>
                    <a:lnTo>
                      <a:pt x="180" y="124"/>
                    </a:lnTo>
                    <a:lnTo>
                      <a:pt x="178" y="118"/>
                    </a:lnTo>
                    <a:lnTo>
                      <a:pt x="176" y="110"/>
                    </a:lnTo>
                    <a:lnTo>
                      <a:pt x="176" y="104"/>
                    </a:lnTo>
                    <a:lnTo>
                      <a:pt x="182" y="96"/>
                    </a:lnTo>
                    <a:lnTo>
                      <a:pt x="184" y="90"/>
                    </a:lnTo>
                    <a:lnTo>
                      <a:pt x="184" y="82"/>
                    </a:lnTo>
                    <a:lnTo>
                      <a:pt x="180" y="76"/>
                    </a:lnTo>
                    <a:lnTo>
                      <a:pt x="184" y="70"/>
                    </a:lnTo>
                    <a:lnTo>
                      <a:pt x="186" y="68"/>
                    </a:lnTo>
                    <a:lnTo>
                      <a:pt x="192" y="68"/>
                    </a:lnTo>
                    <a:lnTo>
                      <a:pt x="194" y="62"/>
                    </a:lnTo>
                    <a:lnTo>
                      <a:pt x="194" y="58"/>
                    </a:lnTo>
                    <a:lnTo>
                      <a:pt x="200" y="52"/>
                    </a:lnTo>
                    <a:lnTo>
                      <a:pt x="200" y="44"/>
                    </a:lnTo>
                    <a:lnTo>
                      <a:pt x="200" y="36"/>
                    </a:lnTo>
                    <a:lnTo>
                      <a:pt x="198" y="28"/>
                    </a:lnTo>
                    <a:lnTo>
                      <a:pt x="194" y="20"/>
                    </a:lnTo>
                    <a:lnTo>
                      <a:pt x="190" y="18"/>
                    </a:lnTo>
                    <a:lnTo>
                      <a:pt x="190" y="10"/>
                    </a:lnTo>
                    <a:lnTo>
                      <a:pt x="190" y="6"/>
                    </a:lnTo>
                    <a:lnTo>
                      <a:pt x="186" y="2"/>
                    </a:lnTo>
                    <a:lnTo>
                      <a:pt x="180" y="0"/>
                    </a:lnTo>
                    <a:lnTo>
                      <a:pt x="180" y="4"/>
                    </a:lnTo>
                    <a:lnTo>
                      <a:pt x="180" y="6"/>
                    </a:lnTo>
                    <a:lnTo>
                      <a:pt x="186" y="6"/>
                    </a:lnTo>
                    <a:lnTo>
                      <a:pt x="186" y="12"/>
                    </a:lnTo>
                    <a:lnTo>
                      <a:pt x="182" y="12"/>
                    </a:lnTo>
                    <a:lnTo>
                      <a:pt x="180" y="14"/>
                    </a:lnTo>
                    <a:lnTo>
                      <a:pt x="176" y="6"/>
                    </a:lnTo>
                    <a:lnTo>
                      <a:pt x="172" y="4"/>
                    </a:lnTo>
                    <a:lnTo>
                      <a:pt x="170" y="14"/>
                    </a:lnTo>
                    <a:lnTo>
                      <a:pt x="166" y="18"/>
                    </a:lnTo>
                    <a:lnTo>
                      <a:pt x="162" y="22"/>
                    </a:lnTo>
                    <a:lnTo>
                      <a:pt x="166" y="26"/>
                    </a:lnTo>
                    <a:lnTo>
                      <a:pt x="164" y="30"/>
                    </a:lnTo>
                    <a:lnTo>
                      <a:pt x="162" y="34"/>
                    </a:lnTo>
                    <a:lnTo>
                      <a:pt x="166" y="38"/>
                    </a:lnTo>
                    <a:lnTo>
                      <a:pt x="166" y="42"/>
                    </a:lnTo>
                    <a:lnTo>
                      <a:pt x="162" y="48"/>
                    </a:lnTo>
                    <a:lnTo>
                      <a:pt x="160" y="56"/>
                    </a:lnTo>
                    <a:lnTo>
                      <a:pt x="158" y="60"/>
                    </a:lnTo>
                    <a:lnTo>
                      <a:pt x="156" y="64"/>
                    </a:lnTo>
                    <a:lnTo>
                      <a:pt x="156" y="72"/>
                    </a:lnTo>
                    <a:lnTo>
                      <a:pt x="150" y="76"/>
                    </a:lnTo>
                    <a:lnTo>
                      <a:pt x="146" y="78"/>
                    </a:lnTo>
                    <a:lnTo>
                      <a:pt x="140" y="84"/>
                    </a:lnTo>
                    <a:lnTo>
                      <a:pt x="136" y="90"/>
                    </a:lnTo>
                    <a:lnTo>
                      <a:pt x="130" y="92"/>
                    </a:lnTo>
                    <a:lnTo>
                      <a:pt x="124" y="96"/>
                    </a:lnTo>
                    <a:lnTo>
                      <a:pt x="118" y="96"/>
                    </a:lnTo>
                    <a:lnTo>
                      <a:pt x="114" y="98"/>
                    </a:lnTo>
                    <a:lnTo>
                      <a:pt x="110" y="94"/>
                    </a:lnTo>
                    <a:lnTo>
                      <a:pt x="114" y="90"/>
                    </a:lnTo>
                    <a:lnTo>
                      <a:pt x="116" y="86"/>
                    </a:lnTo>
                    <a:lnTo>
                      <a:pt x="112" y="84"/>
                    </a:lnTo>
                    <a:lnTo>
                      <a:pt x="108" y="88"/>
                    </a:lnTo>
                    <a:lnTo>
                      <a:pt x="104" y="90"/>
                    </a:lnTo>
                    <a:lnTo>
                      <a:pt x="104" y="96"/>
                    </a:lnTo>
                    <a:lnTo>
                      <a:pt x="104" y="100"/>
                    </a:lnTo>
                    <a:lnTo>
                      <a:pt x="104" y="104"/>
                    </a:lnTo>
                    <a:lnTo>
                      <a:pt x="98" y="108"/>
                    </a:lnTo>
                    <a:lnTo>
                      <a:pt x="94" y="112"/>
                    </a:lnTo>
                    <a:lnTo>
                      <a:pt x="90" y="116"/>
                    </a:lnTo>
                    <a:lnTo>
                      <a:pt x="90" y="120"/>
                    </a:lnTo>
                    <a:lnTo>
                      <a:pt x="92" y="124"/>
                    </a:lnTo>
                    <a:lnTo>
                      <a:pt x="86" y="126"/>
                    </a:lnTo>
                    <a:lnTo>
                      <a:pt x="80" y="12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9" name="Freeform 48"/>
              <p:cNvSpPr>
                <a:spLocks/>
              </p:cNvSpPr>
              <p:nvPr/>
            </p:nvSpPr>
            <p:spPr bwMode="auto">
              <a:xfrm>
                <a:off x="6627" y="2551"/>
                <a:ext cx="42" cy="56"/>
              </a:xfrm>
              <a:custGeom>
                <a:avLst/>
                <a:gdLst>
                  <a:gd name="T0" fmla="*/ 2 w 42"/>
                  <a:gd name="T1" fmla="*/ 10 h 56"/>
                  <a:gd name="T2" fmla="*/ 2 w 42"/>
                  <a:gd name="T3" fmla="*/ 10 h 56"/>
                  <a:gd name="T4" fmla="*/ 0 w 42"/>
                  <a:gd name="T5" fmla="*/ 12 h 56"/>
                  <a:gd name="T6" fmla="*/ 0 w 42"/>
                  <a:gd name="T7" fmla="*/ 12 h 56"/>
                  <a:gd name="T8" fmla="*/ 6 w 42"/>
                  <a:gd name="T9" fmla="*/ 18 h 56"/>
                  <a:gd name="T10" fmla="*/ 2 w 42"/>
                  <a:gd name="T11" fmla="*/ 18 h 56"/>
                  <a:gd name="T12" fmla="*/ 2 w 42"/>
                  <a:gd name="T13" fmla="*/ 22 h 56"/>
                  <a:gd name="T14" fmla="*/ 10 w 42"/>
                  <a:gd name="T15" fmla="*/ 22 h 56"/>
                  <a:gd name="T16" fmla="*/ 10 w 42"/>
                  <a:gd name="T17" fmla="*/ 18 h 56"/>
                  <a:gd name="T18" fmla="*/ 8 w 42"/>
                  <a:gd name="T19" fmla="*/ 14 h 56"/>
                  <a:gd name="T20" fmla="*/ 12 w 42"/>
                  <a:gd name="T21" fmla="*/ 14 h 56"/>
                  <a:gd name="T22" fmla="*/ 16 w 42"/>
                  <a:gd name="T23" fmla="*/ 22 h 56"/>
                  <a:gd name="T24" fmla="*/ 16 w 42"/>
                  <a:gd name="T25" fmla="*/ 22 h 56"/>
                  <a:gd name="T26" fmla="*/ 12 w 42"/>
                  <a:gd name="T27" fmla="*/ 26 h 56"/>
                  <a:gd name="T28" fmla="*/ 8 w 42"/>
                  <a:gd name="T29" fmla="*/ 26 h 56"/>
                  <a:gd name="T30" fmla="*/ 6 w 42"/>
                  <a:gd name="T31" fmla="*/ 32 h 56"/>
                  <a:gd name="T32" fmla="*/ 10 w 42"/>
                  <a:gd name="T33" fmla="*/ 30 h 56"/>
                  <a:gd name="T34" fmla="*/ 18 w 42"/>
                  <a:gd name="T35" fmla="*/ 24 h 56"/>
                  <a:gd name="T36" fmla="*/ 16 w 42"/>
                  <a:gd name="T37" fmla="*/ 30 h 56"/>
                  <a:gd name="T38" fmla="*/ 10 w 42"/>
                  <a:gd name="T39" fmla="*/ 36 h 56"/>
                  <a:gd name="T40" fmla="*/ 10 w 42"/>
                  <a:gd name="T41" fmla="*/ 42 h 56"/>
                  <a:gd name="T42" fmla="*/ 12 w 42"/>
                  <a:gd name="T43" fmla="*/ 46 h 56"/>
                  <a:gd name="T44" fmla="*/ 10 w 42"/>
                  <a:gd name="T45" fmla="*/ 50 h 56"/>
                  <a:gd name="T46" fmla="*/ 18 w 42"/>
                  <a:gd name="T47" fmla="*/ 52 h 56"/>
                  <a:gd name="T48" fmla="*/ 16 w 42"/>
                  <a:gd name="T49" fmla="*/ 46 h 56"/>
                  <a:gd name="T50" fmla="*/ 20 w 42"/>
                  <a:gd name="T51" fmla="*/ 44 h 56"/>
                  <a:gd name="T52" fmla="*/ 20 w 42"/>
                  <a:gd name="T53" fmla="*/ 50 h 56"/>
                  <a:gd name="T54" fmla="*/ 20 w 42"/>
                  <a:gd name="T55" fmla="*/ 56 h 56"/>
                  <a:gd name="T56" fmla="*/ 24 w 42"/>
                  <a:gd name="T57" fmla="*/ 52 h 56"/>
                  <a:gd name="T58" fmla="*/ 24 w 42"/>
                  <a:gd name="T59" fmla="*/ 48 h 56"/>
                  <a:gd name="T60" fmla="*/ 30 w 42"/>
                  <a:gd name="T61" fmla="*/ 50 h 56"/>
                  <a:gd name="T62" fmla="*/ 34 w 42"/>
                  <a:gd name="T63" fmla="*/ 42 h 56"/>
                  <a:gd name="T64" fmla="*/ 34 w 42"/>
                  <a:gd name="T65" fmla="*/ 36 h 56"/>
                  <a:gd name="T66" fmla="*/ 36 w 42"/>
                  <a:gd name="T67" fmla="*/ 30 h 56"/>
                  <a:gd name="T68" fmla="*/ 38 w 42"/>
                  <a:gd name="T69" fmla="*/ 26 h 56"/>
                  <a:gd name="T70" fmla="*/ 42 w 42"/>
                  <a:gd name="T71" fmla="*/ 22 h 56"/>
                  <a:gd name="T72" fmla="*/ 42 w 42"/>
                  <a:gd name="T73" fmla="*/ 16 h 56"/>
                  <a:gd name="T74" fmla="*/ 40 w 42"/>
                  <a:gd name="T75" fmla="*/ 12 h 56"/>
                  <a:gd name="T76" fmla="*/ 34 w 42"/>
                  <a:gd name="T77" fmla="*/ 12 h 56"/>
                  <a:gd name="T78" fmla="*/ 38 w 42"/>
                  <a:gd name="T79" fmla="*/ 8 h 56"/>
                  <a:gd name="T80" fmla="*/ 34 w 42"/>
                  <a:gd name="T81" fmla="*/ 4 h 56"/>
                  <a:gd name="T82" fmla="*/ 30 w 42"/>
                  <a:gd name="T83" fmla="*/ 4 h 56"/>
                  <a:gd name="T84" fmla="*/ 24 w 42"/>
                  <a:gd name="T85" fmla="*/ 2 h 56"/>
                  <a:gd name="T86" fmla="*/ 22 w 42"/>
                  <a:gd name="T87" fmla="*/ 0 h 56"/>
                  <a:gd name="T88" fmla="*/ 16 w 42"/>
                  <a:gd name="T89" fmla="*/ 0 h 56"/>
                  <a:gd name="T90" fmla="*/ 14 w 42"/>
                  <a:gd name="T91" fmla="*/ 4 h 56"/>
                  <a:gd name="T92" fmla="*/ 10 w 42"/>
                  <a:gd name="T93" fmla="*/ 4 h 56"/>
                  <a:gd name="T94" fmla="*/ 6 w 42"/>
                  <a:gd name="T95" fmla="*/ 8 h 56"/>
                  <a:gd name="T96" fmla="*/ 4 w 42"/>
                  <a:gd name="T97" fmla="*/ 8 h 56"/>
                  <a:gd name="T98" fmla="*/ 4 w 42"/>
                  <a:gd name="T99" fmla="*/ 8 h 56"/>
                  <a:gd name="T100" fmla="*/ 4 w 42"/>
                  <a:gd name="T101" fmla="*/ 8 h 56"/>
                  <a:gd name="T102" fmla="*/ 2 w 42"/>
                  <a:gd name="T103" fmla="*/ 10 h 56"/>
                  <a:gd name="T104" fmla="*/ 2 w 42"/>
                  <a:gd name="T105"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 h="56">
                    <a:moveTo>
                      <a:pt x="2" y="10"/>
                    </a:moveTo>
                    <a:lnTo>
                      <a:pt x="2" y="10"/>
                    </a:lnTo>
                    <a:lnTo>
                      <a:pt x="0" y="12"/>
                    </a:lnTo>
                    <a:lnTo>
                      <a:pt x="0" y="12"/>
                    </a:lnTo>
                    <a:lnTo>
                      <a:pt x="6" y="18"/>
                    </a:lnTo>
                    <a:lnTo>
                      <a:pt x="2" y="18"/>
                    </a:lnTo>
                    <a:lnTo>
                      <a:pt x="2" y="22"/>
                    </a:lnTo>
                    <a:lnTo>
                      <a:pt x="10" y="22"/>
                    </a:lnTo>
                    <a:lnTo>
                      <a:pt x="10" y="18"/>
                    </a:lnTo>
                    <a:lnTo>
                      <a:pt x="8" y="14"/>
                    </a:lnTo>
                    <a:lnTo>
                      <a:pt x="12" y="14"/>
                    </a:lnTo>
                    <a:lnTo>
                      <a:pt x="16" y="22"/>
                    </a:lnTo>
                    <a:lnTo>
                      <a:pt x="16" y="22"/>
                    </a:lnTo>
                    <a:lnTo>
                      <a:pt x="12" y="26"/>
                    </a:lnTo>
                    <a:lnTo>
                      <a:pt x="8" y="26"/>
                    </a:lnTo>
                    <a:lnTo>
                      <a:pt x="6" y="32"/>
                    </a:lnTo>
                    <a:lnTo>
                      <a:pt x="10" y="30"/>
                    </a:lnTo>
                    <a:lnTo>
                      <a:pt x="18" y="24"/>
                    </a:lnTo>
                    <a:lnTo>
                      <a:pt x="16" y="30"/>
                    </a:lnTo>
                    <a:lnTo>
                      <a:pt x="10" y="36"/>
                    </a:lnTo>
                    <a:lnTo>
                      <a:pt x="10" y="42"/>
                    </a:lnTo>
                    <a:lnTo>
                      <a:pt x="12" y="46"/>
                    </a:lnTo>
                    <a:lnTo>
                      <a:pt x="10" y="50"/>
                    </a:lnTo>
                    <a:lnTo>
                      <a:pt x="18" y="52"/>
                    </a:lnTo>
                    <a:lnTo>
                      <a:pt x="16" y="46"/>
                    </a:lnTo>
                    <a:lnTo>
                      <a:pt x="20" y="44"/>
                    </a:lnTo>
                    <a:lnTo>
                      <a:pt x="20" y="50"/>
                    </a:lnTo>
                    <a:lnTo>
                      <a:pt x="20" y="56"/>
                    </a:lnTo>
                    <a:lnTo>
                      <a:pt x="24" y="52"/>
                    </a:lnTo>
                    <a:lnTo>
                      <a:pt x="24" y="48"/>
                    </a:lnTo>
                    <a:lnTo>
                      <a:pt x="30" y="50"/>
                    </a:lnTo>
                    <a:lnTo>
                      <a:pt x="34" y="42"/>
                    </a:lnTo>
                    <a:lnTo>
                      <a:pt x="34" y="36"/>
                    </a:lnTo>
                    <a:lnTo>
                      <a:pt x="36" y="30"/>
                    </a:lnTo>
                    <a:lnTo>
                      <a:pt x="38" y="26"/>
                    </a:lnTo>
                    <a:lnTo>
                      <a:pt x="42" y="22"/>
                    </a:lnTo>
                    <a:lnTo>
                      <a:pt x="42" y="16"/>
                    </a:lnTo>
                    <a:lnTo>
                      <a:pt x="40" y="12"/>
                    </a:lnTo>
                    <a:lnTo>
                      <a:pt x="34" y="12"/>
                    </a:lnTo>
                    <a:lnTo>
                      <a:pt x="38" y="8"/>
                    </a:lnTo>
                    <a:lnTo>
                      <a:pt x="34" y="4"/>
                    </a:lnTo>
                    <a:lnTo>
                      <a:pt x="30" y="4"/>
                    </a:lnTo>
                    <a:lnTo>
                      <a:pt x="24" y="2"/>
                    </a:lnTo>
                    <a:lnTo>
                      <a:pt x="22" y="0"/>
                    </a:lnTo>
                    <a:lnTo>
                      <a:pt x="16" y="0"/>
                    </a:lnTo>
                    <a:lnTo>
                      <a:pt x="14" y="4"/>
                    </a:lnTo>
                    <a:lnTo>
                      <a:pt x="10" y="4"/>
                    </a:lnTo>
                    <a:lnTo>
                      <a:pt x="6" y="8"/>
                    </a:lnTo>
                    <a:lnTo>
                      <a:pt x="4" y="8"/>
                    </a:lnTo>
                    <a:lnTo>
                      <a:pt x="4" y="8"/>
                    </a:lnTo>
                    <a:lnTo>
                      <a:pt x="4" y="8"/>
                    </a:lnTo>
                    <a:lnTo>
                      <a:pt x="2" y="10"/>
                    </a:lnTo>
                    <a:lnTo>
                      <a:pt x="2"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0" name="Freeform 49"/>
              <p:cNvSpPr>
                <a:spLocks/>
              </p:cNvSpPr>
              <p:nvPr/>
            </p:nvSpPr>
            <p:spPr bwMode="auto">
              <a:xfrm>
                <a:off x="6565" y="2557"/>
                <a:ext cx="10" cy="8"/>
              </a:xfrm>
              <a:custGeom>
                <a:avLst/>
                <a:gdLst>
                  <a:gd name="T0" fmla="*/ 0 w 10"/>
                  <a:gd name="T1" fmla="*/ 2 h 8"/>
                  <a:gd name="T2" fmla="*/ 0 w 10"/>
                  <a:gd name="T3" fmla="*/ 8 h 8"/>
                  <a:gd name="T4" fmla="*/ 10 w 10"/>
                  <a:gd name="T5" fmla="*/ 4 h 8"/>
                  <a:gd name="T6" fmla="*/ 10 w 10"/>
                  <a:gd name="T7" fmla="*/ 0 h 8"/>
                  <a:gd name="T8" fmla="*/ 6 w 10"/>
                  <a:gd name="T9" fmla="*/ 0 h 8"/>
                  <a:gd name="T10" fmla="*/ 0 w 10"/>
                  <a:gd name="T11" fmla="*/ 2 h 8"/>
                </a:gdLst>
                <a:ahLst/>
                <a:cxnLst>
                  <a:cxn ang="0">
                    <a:pos x="T0" y="T1"/>
                  </a:cxn>
                  <a:cxn ang="0">
                    <a:pos x="T2" y="T3"/>
                  </a:cxn>
                  <a:cxn ang="0">
                    <a:pos x="T4" y="T5"/>
                  </a:cxn>
                  <a:cxn ang="0">
                    <a:pos x="T6" y="T7"/>
                  </a:cxn>
                  <a:cxn ang="0">
                    <a:pos x="T8" y="T9"/>
                  </a:cxn>
                  <a:cxn ang="0">
                    <a:pos x="T10" y="T11"/>
                  </a:cxn>
                </a:cxnLst>
                <a:rect l="0" t="0" r="r" b="b"/>
                <a:pathLst>
                  <a:path w="10" h="8">
                    <a:moveTo>
                      <a:pt x="0" y="2"/>
                    </a:moveTo>
                    <a:lnTo>
                      <a:pt x="0" y="8"/>
                    </a:lnTo>
                    <a:lnTo>
                      <a:pt x="10" y="4"/>
                    </a:lnTo>
                    <a:lnTo>
                      <a:pt x="10" y="0"/>
                    </a:lnTo>
                    <a:lnTo>
                      <a:pt x="6"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1" name="Freeform 50"/>
              <p:cNvSpPr>
                <a:spLocks/>
              </p:cNvSpPr>
              <p:nvPr/>
            </p:nvSpPr>
            <p:spPr bwMode="auto">
              <a:xfrm>
                <a:off x="6619" y="2659"/>
                <a:ext cx="8" cy="6"/>
              </a:xfrm>
              <a:custGeom>
                <a:avLst/>
                <a:gdLst>
                  <a:gd name="T0" fmla="*/ 4 w 8"/>
                  <a:gd name="T1" fmla="*/ 6 h 6"/>
                  <a:gd name="T2" fmla="*/ 8 w 8"/>
                  <a:gd name="T3" fmla="*/ 0 h 6"/>
                  <a:gd name="T4" fmla="*/ 0 w 8"/>
                  <a:gd name="T5" fmla="*/ 6 h 6"/>
                  <a:gd name="T6" fmla="*/ 4 w 8"/>
                  <a:gd name="T7" fmla="*/ 6 h 6"/>
                </a:gdLst>
                <a:ahLst/>
                <a:cxnLst>
                  <a:cxn ang="0">
                    <a:pos x="T0" y="T1"/>
                  </a:cxn>
                  <a:cxn ang="0">
                    <a:pos x="T2" y="T3"/>
                  </a:cxn>
                  <a:cxn ang="0">
                    <a:pos x="T4" y="T5"/>
                  </a:cxn>
                  <a:cxn ang="0">
                    <a:pos x="T6" y="T7"/>
                  </a:cxn>
                </a:cxnLst>
                <a:rect l="0" t="0" r="r" b="b"/>
                <a:pathLst>
                  <a:path w="8" h="6">
                    <a:moveTo>
                      <a:pt x="4" y="6"/>
                    </a:moveTo>
                    <a:lnTo>
                      <a:pt x="8" y="0"/>
                    </a:lnTo>
                    <a:lnTo>
                      <a:pt x="0" y="6"/>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2" name="Freeform 51"/>
              <p:cNvSpPr>
                <a:spLocks/>
              </p:cNvSpPr>
              <p:nvPr/>
            </p:nvSpPr>
            <p:spPr bwMode="auto">
              <a:xfrm>
                <a:off x="6785" y="2457"/>
                <a:ext cx="4" cy="12"/>
              </a:xfrm>
              <a:custGeom>
                <a:avLst/>
                <a:gdLst>
                  <a:gd name="T0" fmla="*/ 0 w 4"/>
                  <a:gd name="T1" fmla="*/ 4 h 12"/>
                  <a:gd name="T2" fmla="*/ 0 w 4"/>
                  <a:gd name="T3" fmla="*/ 12 h 12"/>
                  <a:gd name="T4" fmla="*/ 4 w 4"/>
                  <a:gd name="T5" fmla="*/ 12 h 12"/>
                  <a:gd name="T6" fmla="*/ 4 w 4"/>
                  <a:gd name="T7" fmla="*/ 6 h 12"/>
                  <a:gd name="T8" fmla="*/ 4 w 4"/>
                  <a:gd name="T9" fmla="*/ 0 h 12"/>
                  <a:gd name="T10" fmla="*/ 0 w 4"/>
                  <a:gd name="T11" fmla="*/ 4 h 12"/>
                </a:gdLst>
                <a:ahLst/>
                <a:cxnLst>
                  <a:cxn ang="0">
                    <a:pos x="T0" y="T1"/>
                  </a:cxn>
                  <a:cxn ang="0">
                    <a:pos x="T2" y="T3"/>
                  </a:cxn>
                  <a:cxn ang="0">
                    <a:pos x="T4" y="T5"/>
                  </a:cxn>
                  <a:cxn ang="0">
                    <a:pos x="T6" y="T7"/>
                  </a:cxn>
                  <a:cxn ang="0">
                    <a:pos x="T8" y="T9"/>
                  </a:cxn>
                  <a:cxn ang="0">
                    <a:pos x="T10" y="T11"/>
                  </a:cxn>
                </a:cxnLst>
                <a:rect l="0" t="0" r="r" b="b"/>
                <a:pathLst>
                  <a:path w="4" h="12">
                    <a:moveTo>
                      <a:pt x="0" y="4"/>
                    </a:moveTo>
                    <a:lnTo>
                      <a:pt x="0" y="12"/>
                    </a:lnTo>
                    <a:lnTo>
                      <a:pt x="4" y="12"/>
                    </a:lnTo>
                    <a:lnTo>
                      <a:pt x="4" y="6"/>
                    </a:lnTo>
                    <a:lnTo>
                      <a:pt x="4" y="0"/>
                    </a:lnTo>
                    <a:lnTo>
                      <a:pt x="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3" name="Freeform 52"/>
              <p:cNvSpPr>
                <a:spLocks/>
              </p:cNvSpPr>
              <p:nvPr/>
            </p:nvSpPr>
            <p:spPr bwMode="auto">
              <a:xfrm>
                <a:off x="6915" y="2323"/>
                <a:ext cx="18" cy="16"/>
              </a:xfrm>
              <a:custGeom>
                <a:avLst/>
                <a:gdLst>
                  <a:gd name="T0" fmla="*/ 18 w 18"/>
                  <a:gd name="T1" fmla="*/ 2 h 16"/>
                  <a:gd name="T2" fmla="*/ 14 w 18"/>
                  <a:gd name="T3" fmla="*/ 0 h 16"/>
                  <a:gd name="T4" fmla="*/ 0 w 18"/>
                  <a:gd name="T5" fmla="*/ 16 h 16"/>
                  <a:gd name="T6" fmla="*/ 12 w 18"/>
                  <a:gd name="T7" fmla="*/ 6 h 16"/>
                  <a:gd name="T8" fmla="*/ 18 w 18"/>
                  <a:gd name="T9" fmla="*/ 2 h 16"/>
                </a:gdLst>
                <a:ahLst/>
                <a:cxnLst>
                  <a:cxn ang="0">
                    <a:pos x="T0" y="T1"/>
                  </a:cxn>
                  <a:cxn ang="0">
                    <a:pos x="T2" y="T3"/>
                  </a:cxn>
                  <a:cxn ang="0">
                    <a:pos x="T4" y="T5"/>
                  </a:cxn>
                  <a:cxn ang="0">
                    <a:pos x="T6" y="T7"/>
                  </a:cxn>
                  <a:cxn ang="0">
                    <a:pos x="T8" y="T9"/>
                  </a:cxn>
                </a:cxnLst>
                <a:rect l="0" t="0" r="r" b="b"/>
                <a:pathLst>
                  <a:path w="18" h="16">
                    <a:moveTo>
                      <a:pt x="18" y="2"/>
                    </a:moveTo>
                    <a:lnTo>
                      <a:pt x="14" y="0"/>
                    </a:lnTo>
                    <a:lnTo>
                      <a:pt x="0" y="16"/>
                    </a:lnTo>
                    <a:lnTo>
                      <a:pt x="12" y="6"/>
                    </a:lnTo>
                    <a:lnTo>
                      <a:pt x="18"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4" name="Freeform 53"/>
              <p:cNvSpPr>
                <a:spLocks/>
              </p:cNvSpPr>
              <p:nvPr/>
            </p:nvSpPr>
            <p:spPr bwMode="auto">
              <a:xfrm>
                <a:off x="6939" y="2299"/>
                <a:ext cx="38" cy="26"/>
              </a:xfrm>
              <a:custGeom>
                <a:avLst/>
                <a:gdLst>
                  <a:gd name="T0" fmla="*/ 30 w 38"/>
                  <a:gd name="T1" fmla="*/ 2 h 26"/>
                  <a:gd name="T2" fmla="*/ 26 w 38"/>
                  <a:gd name="T3" fmla="*/ 6 h 26"/>
                  <a:gd name="T4" fmla="*/ 20 w 38"/>
                  <a:gd name="T5" fmla="*/ 6 h 26"/>
                  <a:gd name="T6" fmla="*/ 16 w 38"/>
                  <a:gd name="T7" fmla="*/ 10 h 26"/>
                  <a:gd name="T8" fmla="*/ 10 w 38"/>
                  <a:gd name="T9" fmla="*/ 16 h 26"/>
                  <a:gd name="T10" fmla="*/ 4 w 38"/>
                  <a:gd name="T11" fmla="*/ 20 h 26"/>
                  <a:gd name="T12" fmla="*/ 0 w 38"/>
                  <a:gd name="T13" fmla="*/ 24 h 26"/>
                  <a:gd name="T14" fmla="*/ 0 w 38"/>
                  <a:gd name="T15" fmla="*/ 26 h 26"/>
                  <a:gd name="T16" fmla="*/ 10 w 38"/>
                  <a:gd name="T17" fmla="*/ 20 h 26"/>
                  <a:gd name="T18" fmla="*/ 16 w 38"/>
                  <a:gd name="T19" fmla="*/ 16 h 26"/>
                  <a:gd name="T20" fmla="*/ 24 w 38"/>
                  <a:gd name="T21" fmla="*/ 10 h 26"/>
                  <a:gd name="T22" fmla="*/ 30 w 38"/>
                  <a:gd name="T23" fmla="*/ 6 h 26"/>
                  <a:gd name="T24" fmla="*/ 38 w 38"/>
                  <a:gd name="T25" fmla="*/ 2 h 26"/>
                  <a:gd name="T26" fmla="*/ 38 w 38"/>
                  <a:gd name="T27" fmla="*/ 0 h 26"/>
                  <a:gd name="T28" fmla="*/ 30 w 38"/>
                  <a:gd name="T2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6">
                    <a:moveTo>
                      <a:pt x="30" y="2"/>
                    </a:moveTo>
                    <a:lnTo>
                      <a:pt x="26" y="6"/>
                    </a:lnTo>
                    <a:lnTo>
                      <a:pt x="20" y="6"/>
                    </a:lnTo>
                    <a:lnTo>
                      <a:pt x="16" y="10"/>
                    </a:lnTo>
                    <a:lnTo>
                      <a:pt x="10" y="16"/>
                    </a:lnTo>
                    <a:lnTo>
                      <a:pt x="4" y="20"/>
                    </a:lnTo>
                    <a:lnTo>
                      <a:pt x="0" y="24"/>
                    </a:lnTo>
                    <a:lnTo>
                      <a:pt x="0" y="26"/>
                    </a:lnTo>
                    <a:lnTo>
                      <a:pt x="10" y="20"/>
                    </a:lnTo>
                    <a:lnTo>
                      <a:pt x="16" y="16"/>
                    </a:lnTo>
                    <a:lnTo>
                      <a:pt x="24" y="10"/>
                    </a:lnTo>
                    <a:lnTo>
                      <a:pt x="30" y="6"/>
                    </a:lnTo>
                    <a:lnTo>
                      <a:pt x="38" y="2"/>
                    </a:lnTo>
                    <a:lnTo>
                      <a:pt x="38" y="0"/>
                    </a:lnTo>
                    <a:lnTo>
                      <a:pt x="3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5" name="Freeform 54"/>
              <p:cNvSpPr>
                <a:spLocks/>
              </p:cNvSpPr>
              <p:nvPr/>
            </p:nvSpPr>
            <p:spPr bwMode="auto">
              <a:xfrm>
                <a:off x="6991" y="2285"/>
                <a:ext cx="16" cy="14"/>
              </a:xfrm>
              <a:custGeom>
                <a:avLst/>
                <a:gdLst>
                  <a:gd name="T0" fmla="*/ 6 w 16"/>
                  <a:gd name="T1" fmla="*/ 2 h 14"/>
                  <a:gd name="T2" fmla="*/ 2 w 16"/>
                  <a:gd name="T3" fmla="*/ 4 h 14"/>
                  <a:gd name="T4" fmla="*/ 0 w 16"/>
                  <a:gd name="T5" fmla="*/ 10 h 14"/>
                  <a:gd name="T6" fmla="*/ 0 w 16"/>
                  <a:gd name="T7" fmla="*/ 14 h 14"/>
                  <a:gd name="T8" fmla="*/ 8 w 16"/>
                  <a:gd name="T9" fmla="*/ 8 h 14"/>
                  <a:gd name="T10" fmla="*/ 12 w 16"/>
                  <a:gd name="T11" fmla="*/ 4 h 14"/>
                  <a:gd name="T12" fmla="*/ 16 w 16"/>
                  <a:gd name="T13" fmla="*/ 0 h 14"/>
                  <a:gd name="T14" fmla="*/ 6 w 16"/>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6" y="2"/>
                    </a:moveTo>
                    <a:lnTo>
                      <a:pt x="2" y="4"/>
                    </a:lnTo>
                    <a:lnTo>
                      <a:pt x="0" y="10"/>
                    </a:lnTo>
                    <a:lnTo>
                      <a:pt x="0" y="14"/>
                    </a:lnTo>
                    <a:lnTo>
                      <a:pt x="8" y="8"/>
                    </a:lnTo>
                    <a:lnTo>
                      <a:pt x="12" y="4"/>
                    </a:lnTo>
                    <a:lnTo>
                      <a:pt x="16" y="0"/>
                    </a:lnTo>
                    <a:lnTo>
                      <a:pt x="6"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6" name="Freeform 55"/>
              <p:cNvSpPr>
                <a:spLocks/>
              </p:cNvSpPr>
              <p:nvPr/>
            </p:nvSpPr>
            <p:spPr bwMode="auto">
              <a:xfrm>
                <a:off x="7097" y="2177"/>
                <a:ext cx="14" cy="18"/>
              </a:xfrm>
              <a:custGeom>
                <a:avLst/>
                <a:gdLst>
                  <a:gd name="T0" fmla="*/ 8 w 14"/>
                  <a:gd name="T1" fmla="*/ 4 h 18"/>
                  <a:gd name="T2" fmla="*/ 6 w 14"/>
                  <a:gd name="T3" fmla="*/ 10 h 18"/>
                  <a:gd name="T4" fmla="*/ 0 w 14"/>
                  <a:gd name="T5" fmla="*/ 12 h 18"/>
                  <a:gd name="T6" fmla="*/ 0 w 14"/>
                  <a:gd name="T7" fmla="*/ 18 h 18"/>
                  <a:gd name="T8" fmla="*/ 4 w 14"/>
                  <a:gd name="T9" fmla="*/ 14 h 18"/>
                  <a:gd name="T10" fmla="*/ 8 w 14"/>
                  <a:gd name="T11" fmla="*/ 14 h 18"/>
                  <a:gd name="T12" fmla="*/ 14 w 14"/>
                  <a:gd name="T13" fmla="*/ 8 h 18"/>
                  <a:gd name="T14" fmla="*/ 12 w 14"/>
                  <a:gd name="T15" fmla="*/ 0 h 18"/>
                  <a:gd name="T16" fmla="*/ 8 w 14"/>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8">
                    <a:moveTo>
                      <a:pt x="8" y="4"/>
                    </a:moveTo>
                    <a:lnTo>
                      <a:pt x="6" y="10"/>
                    </a:lnTo>
                    <a:lnTo>
                      <a:pt x="0" y="12"/>
                    </a:lnTo>
                    <a:lnTo>
                      <a:pt x="0" y="18"/>
                    </a:lnTo>
                    <a:lnTo>
                      <a:pt x="4" y="14"/>
                    </a:lnTo>
                    <a:lnTo>
                      <a:pt x="8" y="14"/>
                    </a:lnTo>
                    <a:lnTo>
                      <a:pt x="14" y="8"/>
                    </a:lnTo>
                    <a:lnTo>
                      <a:pt x="12" y="0"/>
                    </a:lnTo>
                    <a:lnTo>
                      <a:pt x="8"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7" name="Freeform 56"/>
              <p:cNvSpPr>
                <a:spLocks/>
              </p:cNvSpPr>
              <p:nvPr/>
            </p:nvSpPr>
            <p:spPr bwMode="auto">
              <a:xfrm>
                <a:off x="6847" y="2089"/>
                <a:ext cx="54" cy="200"/>
              </a:xfrm>
              <a:custGeom>
                <a:avLst/>
                <a:gdLst>
                  <a:gd name="T0" fmla="*/ 0 w 54"/>
                  <a:gd name="T1" fmla="*/ 46 h 200"/>
                  <a:gd name="T2" fmla="*/ 0 w 54"/>
                  <a:gd name="T3" fmla="*/ 54 h 200"/>
                  <a:gd name="T4" fmla="*/ 4 w 54"/>
                  <a:gd name="T5" fmla="*/ 66 h 200"/>
                  <a:gd name="T6" fmla="*/ 12 w 54"/>
                  <a:gd name="T7" fmla="*/ 82 h 200"/>
                  <a:gd name="T8" fmla="*/ 8 w 54"/>
                  <a:gd name="T9" fmla="*/ 90 h 200"/>
                  <a:gd name="T10" fmla="*/ 10 w 54"/>
                  <a:gd name="T11" fmla="*/ 100 h 200"/>
                  <a:gd name="T12" fmla="*/ 8 w 54"/>
                  <a:gd name="T13" fmla="*/ 112 h 200"/>
                  <a:gd name="T14" fmla="*/ 4 w 54"/>
                  <a:gd name="T15" fmla="*/ 130 h 200"/>
                  <a:gd name="T16" fmla="*/ 2 w 54"/>
                  <a:gd name="T17" fmla="*/ 136 h 200"/>
                  <a:gd name="T18" fmla="*/ 6 w 54"/>
                  <a:gd name="T19" fmla="*/ 140 h 200"/>
                  <a:gd name="T20" fmla="*/ 8 w 54"/>
                  <a:gd name="T21" fmla="*/ 150 h 200"/>
                  <a:gd name="T22" fmla="*/ 6 w 54"/>
                  <a:gd name="T23" fmla="*/ 160 h 200"/>
                  <a:gd name="T24" fmla="*/ 8 w 54"/>
                  <a:gd name="T25" fmla="*/ 172 h 200"/>
                  <a:gd name="T26" fmla="*/ 4 w 54"/>
                  <a:gd name="T27" fmla="*/ 182 h 200"/>
                  <a:gd name="T28" fmla="*/ 4 w 54"/>
                  <a:gd name="T29" fmla="*/ 194 h 200"/>
                  <a:gd name="T30" fmla="*/ 8 w 54"/>
                  <a:gd name="T31" fmla="*/ 200 h 200"/>
                  <a:gd name="T32" fmla="*/ 12 w 54"/>
                  <a:gd name="T33" fmla="*/ 190 h 200"/>
                  <a:gd name="T34" fmla="*/ 18 w 54"/>
                  <a:gd name="T35" fmla="*/ 186 h 200"/>
                  <a:gd name="T36" fmla="*/ 28 w 54"/>
                  <a:gd name="T37" fmla="*/ 186 h 200"/>
                  <a:gd name="T38" fmla="*/ 32 w 54"/>
                  <a:gd name="T39" fmla="*/ 196 h 200"/>
                  <a:gd name="T40" fmla="*/ 34 w 54"/>
                  <a:gd name="T41" fmla="*/ 186 h 200"/>
                  <a:gd name="T42" fmla="*/ 26 w 54"/>
                  <a:gd name="T43" fmla="*/ 182 h 200"/>
                  <a:gd name="T44" fmla="*/ 22 w 54"/>
                  <a:gd name="T45" fmla="*/ 170 h 200"/>
                  <a:gd name="T46" fmla="*/ 18 w 54"/>
                  <a:gd name="T47" fmla="*/ 160 h 200"/>
                  <a:gd name="T48" fmla="*/ 16 w 54"/>
                  <a:gd name="T49" fmla="*/ 150 h 200"/>
                  <a:gd name="T50" fmla="*/ 22 w 54"/>
                  <a:gd name="T51" fmla="*/ 136 h 200"/>
                  <a:gd name="T52" fmla="*/ 26 w 54"/>
                  <a:gd name="T53" fmla="*/ 126 h 200"/>
                  <a:gd name="T54" fmla="*/ 32 w 54"/>
                  <a:gd name="T55" fmla="*/ 122 h 200"/>
                  <a:gd name="T56" fmla="*/ 42 w 54"/>
                  <a:gd name="T57" fmla="*/ 124 h 200"/>
                  <a:gd name="T58" fmla="*/ 54 w 54"/>
                  <a:gd name="T59" fmla="*/ 136 h 200"/>
                  <a:gd name="T60" fmla="*/ 50 w 54"/>
                  <a:gd name="T61" fmla="*/ 128 h 200"/>
                  <a:gd name="T62" fmla="*/ 44 w 54"/>
                  <a:gd name="T63" fmla="*/ 108 h 200"/>
                  <a:gd name="T64" fmla="*/ 36 w 54"/>
                  <a:gd name="T65" fmla="*/ 92 h 200"/>
                  <a:gd name="T66" fmla="*/ 34 w 54"/>
                  <a:gd name="T67" fmla="*/ 76 h 200"/>
                  <a:gd name="T68" fmla="*/ 32 w 54"/>
                  <a:gd name="T69" fmla="*/ 70 h 200"/>
                  <a:gd name="T70" fmla="*/ 26 w 54"/>
                  <a:gd name="T71" fmla="*/ 58 h 200"/>
                  <a:gd name="T72" fmla="*/ 28 w 54"/>
                  <a:gd name="T73" fmla="*/ 42 h 200"/>
                  <a:gd name="T74" fmla="*/ 30 w 54"/>
                  <a:gd name="T75" fmla="*/ 36 h 200"/>
                  <a:gd name="T76" fmla="*/ 26 w 54"/>
                  <a:gd name="T77" fmla="*/ 32 h 200"/>
                  <a:gd name="T78" fmla="*/ 26 w 54"/>
                  <a:gd name="T79" fmla="*/ 28 h 200"/>
                  <a:gd name="T80" fmla="*/ 26 w 54"/>
                  <a:gd name="T81" fmla="*/ 22 h 200"/>
                  <a:gd name="T82" fmla="*/ 22 w 54"/>
                  <a:gd name="T83" fmla="*/ 4 h 200"/>
                  <a:gd name="T84" fmla="*/ 14 w 54"/>
                  <a:gd name="T85" fmla="*/ 2 h 200"/>
                  <a:gd name="T86" fmla="*/ 20 w 54"/>
                  <a:gd name="T87" fmla="*/ 12 h 200"/>
                  <a:gd name="T88" fmla="*/ 16 w 54"/>
                  <a:gd name="T89" fmla="*/ 18 h 200"/>
                  <a:gd name="T90" fmla="*/ 12 w 54"/>
                  <a:gd name="T91" fmla="*/ 22 h 200"/>
                  <a:gd name="T92" fmla="*/ 4 w 54"/>
                  <a:gd name="T93" fmla="*/ 22 h 200"/>
                  <a:gd name="T94" fmla="*/ 4 w 54"/>
                  <a:gd name="T95" fmla="*/ 34 h 200"/>
                  <a:gd name="T96" fmla="*/ 0 w 54"/>
                  <a:gd name="T97" fmla="*/ 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200">
                    <a:moveTo>
                      <a:pt x="0" y="46"/>
                    </a:moveTo>
                    <a:lnTo>
                      <a:pt x="0" y="46"/>
                    </a:lnTo>
                    <a:lnTo>
                      <a:pt x="0" y="54"/>
                    </a:lnTo>
                    <a:lnTo>
                      <a:pt x="0" y="54"/>
                    </a:lnTo>
                    <a:lnTo>
                      <a:pt x="2" y="60"/>
                    </a:lnTo>
                    <a:lnTo>
                      <a:pt x="4" y="66"/>
                    </a:lnTo>
                    <a:lnTo>
                      <a:pt x="10" y="76"/>
                    </a:lnTo>
                    <a:lnTo>
                      <a:pt x="12" y="82"/>
                    </a:lnTo>
                    <a:lnTo>
                      <a:pt x="8" y="84"/>
                    </a:lnTo>
                    <a:lnTo>
                      <a:pt x="8" y="90"/>
                    </a:lnTo>
                    <a:lnTo>
                      <a:pt x="8" y="94"/>
                    </a:lnTo>
                    <a:lnTo>
                      <a:pt x="10" y="100"/>
                    </a:lnTo>
                    <a:lnTo>
                      <a:pt x="10" y="106"/>
                    </a:lnTo>
                    <a:lnTo>
                      <a:pt x="8" y="112"/>
                    </a:lnTo>
                    <a:lnTo>
                      <a:pt x="8" y="122"/>
                    </a:lnTo>
                    <a:lnTo>
                      <a:pt x="4" y="130"/>
                    </a:lnTo>
                    <a:lnTo>
                      <a:pt x="2" y="136"/>
                    </a:lnTo>
                    <a:lnTo>
                      <a:pt x="2" y="136"/>
                    </a:lnTo>
                    <a:lnTo>
                      <a:pt x="6" y="140"/>
                    </a:lnTo>
                    <a:lnTo>
                      <a:pt x="6" y="140"/>
                    </a:lnTo>
                    <a:lnTo>
                      <a:pt x="8" y="146"/>
                    </a:lnTo>
                    <a:lnTo>
                      <a:pt x="8" y="150"/>
                    </a:lnTo>
                    <a:lnTo>
                      <a:pt x="8" y="156"/>
                    </a:lnTo>
                    <a:lnTo>
                      <a:pt x="6" y="160"/>
                    </a:lnTo>
                    <a:lnTo>
                      <a:pt x="4" y="166"/>
                    </a:lnTo>
                    <a:lnTo>
                      <a:pt x="8" y="172"/>
                    </a:lnTo>
                    <a:lnTo>
                      <a:pt x="6" y="178"/>
                    </a:lnTo>
                    <a:lnTo>
                      <a:pt x="4" y="182"/>
                    </a:lnTo>
                    <a:lnTo>
                      <a:pt x="4" y="188"/>
                    </a:lnTo>
                    <a:lnTo>
                      <a:pt x="4" y="194"/>
                    </a:lnTo>
                    <a:lnTo>
                      <a:pt x="6" y="200"/>
                    </a:lnTo>
                    <a:lnTo>
                      <a:pt x="8" y="200"/>
                    </a:lnTo>
                    <a:lnTo>
                      <a:pt x="10" y="196"/>
                    </a:lnTo>
                    <a:lnTo>
                      <a:pt x="12" y="190"/>
                    </a:lnTo>
                    <a:lnTo>
                      <a:pt x="14" y="188"/>
                    </a:lnTo>
                    <a:lnTo>
                      <a:pt x="18" y="186"/>
                    </a:lnTo>
                    <a:lnTo>
                      <a:pt x="20" y="186"/>
                    </a:lnTo>
                    <a:lnTo>
                      <a:pt x="28" y="186"/>
                    </a:lnTo>
                    <a:lnTo>
                      <a:pt x="30" y="188"/>
                    </a:lnTo>
                    <a:lnTo>
                      <a:pt x="32" y="196"/>
                    </a:lnTo>
                    <a:lnTo>
                      <a:pt x="34" y="192"/>
                    </a:lnTo>
                    <a:lnTo>
                      <a:pt x="34" y="186"/>
                    </a:lnTo>
                    <a:lnTo>
                      <a:pt x="34" y="182"/>
                    </a:lnTo>
                    <a:lnTo>
                      <a:pt x="26" y="182"/>
                    </a:lnTo>
                    <a:lnTo>
                      <a:pt x="26" y="174"/>
                    </a:lnTo>
                    <a:lnTo>
                      <a:pt x="22" y="170"/>
                    </a:lnTo>
                    <a:lnTo>
                      <a:pt x="20" y="166"/>
                    </a:lnTo>
                    <a:lnTo>
                      <a:pt x="18" y="160"/>
                    </a:lnTo>
                    <a:lnTo>
                      <a:pt x="16" y="156"/>
                    </a:lnTo>
                    <a:lnTo>
                      <a:pt x="16" y="150"/>
                    </a:lnTo>
                    <a:lnTo>
                      <a:pt x="18" y="144"/>
                    </a:lnTo>
                    <a:lnTo>
                      <a:pt x="22" y="136"/>
                    </a:lnTo>
                    <a:lnTo>
                      <a:pt x="24" y="132"/>
                    </a:lnTo>
                    <a:lnTo>
                      <a:pt x="26" y="126"/>
                    </a:lnTo>
                    <a:lnTo>
                      <a:pt x="28" y="124"/>
                    </a:lnTo>
                    <a:lnTo>
                      <a:pt x="32" y="122"/>
                    </a:lnTo>
                    <a:lnTo>
                      <a:pt x="38" y="122"/>
                    </a:lnTo>
                    <a:lnTo>
                      <a:pt x="42" y="124"/>
                    </a:lnTo>
                    <a:lnTo>
                      <a:pt x="46" y="130"/>
                    </a:lnTo>
                    <a:lnTo>
                      <a:pt x="54" y="136"/>
                    </a:lnTo>
                    <a:lnTo>
                      <a:pt x="54" y="134"/>
                    </a:lnTo>
                    <a:lnTo>
                      <a:pt x="50" y="128"/>
                    </a:lnTo>
                    <a:lnTo>
                      <a:pt x="46" y="120"/>
                    </a:lnTo>
                    <a:lnTo>
                      <a:pt x="44" y="108"/>
                    </a:lnTo>
                    <a:lnTo>
                      <a:pt x="38" y="100"/>
                    </a:lnTo>
                    <a:lnTo>
                      <a:pt x="36" y="92"/>
                    </a:lnTo>
                    <a:lnTo>
                      <a:pt x="36" y="84"/>
                    </a:lnTo>
                    <a:lnTo>
                      <a:pt x="34" y="76"/>
                    </a:lnTo>
                    <a:lnTo>
                      <a:pt x="30" y="74"/>
                    </a:lnTo>
                    <a:lnTo>
                      <a:pt x="32" y="70"/>
                    </a:lnTo>
                    <a:lnTo>
                      <a:pt x="30" y="68"/>
                    </a:lnTo>
                    <a:lnTo>
                      <a:pt x="26" y="58"/>
                    </a:lnTo>
                    <a:lnTo>
                      <a:pt x="26" y="48"/>
                    </a:lnTo>
                    <a:lnTo>
                      <a:pt x="28" y="42"/>
                    </a:lnTo>
                    <a:lnTo>
                      <a:pt x="30" y="36"/>
                    </a:lnTo>
                    <a:lnTo>
                      <a:pt x="30" y="36"/>
                    </a:lnTo>
                    <a:lnTo>
                      <a:pt x="28" y="36"/>
                    </a:lnTo>
                    <a:lnTo>
                      <a:pt x="26" y="32"/>
                    </a:lnTo>
                    <a:lnTo>
                      <a:pt x="26" y="32"/>
                    </a:lnTo>
                    <a:lnTo>
                      <a:pt x="26" y="28"/>
                    </a:lnTo>
                    <a:lnTo>
                      <a:pt x="26" y="26"/>
                    </a:lnTo>
                    <a:lnTo>
                      <a:pt x="26" y="22"/>
                    </a:lnTo>
                    <a:lnTo>
                      <a:pt x="22" y="12"/>
                    </a:lnTo>
                    <a:lnTo>
                      <a:pt x="22" y="4"/>
                    </a:lnTo>
                    <a:lnTo>
                      <a:pt x="16" y="0"/>
                    </a:lnTo>
                    <a:lnTo>
                      <a:pt x="14" y="2"/>
                    </a:lnTo>
                    <a:lnTo>
                      <a:pt x="16" y="8"/>
                    </a:lnTo>
                    <a:lnTo>
                      <a:pt x="20" y="12"/>
                    </a:lnTo>
                    <a:lnTo>
                      <a:pt x="18" y="16"/>
                    </a:lnTo>
                    <a:lnTo>
                      <a:pt x="16" y="18"/>
                    </a:lnTo>
                    <a:lnTo>
                      <a:pt x="16" y="22"/>
                    </a:lnTo>
                    <a:lnTo>
                      <a:pt x="12" y="22"/>
                    </a:lnTo>
                    <a:lnTo>
                      <a:pt x="8" y="20"/>
                    </a:lnTo>
                    <a:lnTo>
                      <a:pt x="4" y="22"/>
                    </a:lnTo>
                    <a:lnTo>
                      <a:pt x="2" y="26"/>
                    </a:lnTo>
                    <a:lnTo>
                      <a:pt x="4" y="34"/>
                    </a:lnTo>
                    <a:lnTo>
                      <a:pt x="4" y="40"/>
                    </a:lnTo>
                    <a:lnTo>
                      <a:pt x="0" y="4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8" name="Freeform 57"/>
              <p:cNvSpPr>
                <a:spLocks/>
              </p:cNvSpPr>
              <p:nvPr/>
            </p:nvSpPr>
            <p:spPr bwMode="auto">
              <a:xfrm>
                <a:off x="6767" y="2069"/>
                <a:ext cx="14" cy="10"/>
              </a:xfrm>
              <a:custGeom>
                <a:avLst/>
                <a:gdLst>
                  <a:gd name="T0" fmla="*/ 4 w 14"/>
                  <a:gd name="T1" fmla="*/ 0 h 10"/>
                  <a:gd name="T2" fmla="*/ 4 w 14"/>
                  <a:gd name="T3" fmla="*/ 0 h 10"/>
                  <a:gd name="T4" fmla="*/ 2 w 14"/>
                  <a:gd name="T5" fmla="*/ 4 h 10"/>
                  <a:gd name="T6" fmla="*/ 0 w 14"/>
                  <a:gd name="T7" fmla="*/ 8 h 10"/>
                  <a:gd name="T8" fmla="*/ 4 w 14"/>
                  <a:gd name="T9" fmla="*/ 8 h 10"/>
                  <a:gd name="T10" fmla="*/ 4 w 14"/>
                  <a:gd name="T11" fmla="*/ 10 h 10"/>
                  <a:gd name="T12" fmla="*/ 8 w 14"/>
                  <a:gd name="T13" fmla="*/ 10 h 10"/>
                  <a:gd name="T14" fmla="*/ 12 w 14"/>
                  <a:gd name="T15" fmla="*/ 8 h 10"/>
                  <a:gd name="T16" fmla="*/ 14 w 14"/>
                  <a:gd name="T17" fmla="*/ 4 h 10"/>
                  <a:gd name="T18" fmla="*/ 10 w 14"/>
                  <a:gd name="T19" fmla="*/ 2 h 10"/>
                  <a:gd name="T20" fmla="*/ 10 w 14"/>
                  <a:gd name="T21" fmla="*/ 0 h 10"/>
                  <a:gd name="T22" fmla="*/ 4 w 14"/>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0">
                    <a:moveTo>
                      <a:pt x="4" y="0"/>
                    </a:moveTo>
                    <a:lnTo>
                      <a:pt x="4" y="0"/>
                    </a:lnTo>
                    <a:lnTo>
                      <a:pt x="2" y="4"/>
                    </a:lnTo>
                    <a:lnTo>
                      <a:pt x="0" y="8"/>
                    </a:lnTo>
                    <a:lnTo>
                      <a:pt x="4" y="8"/>
                    </a:lnTo>
                    <a:lnTo>
                      <a:pt x="4" y="10"/>
                    </a:lnTo>
                    <a:lnTo>
                      <a:pt x="8" y="10"/>
                    </a:lnTo>
                    <a:lnTo>
                      <a:pt x="12" y="8"/>
                    </a:lnTo>
                    <a:lnTo>
                      <a:pt x="14" y="4"/>
                    </a:lnTo>
                    <a:lnTo>
                      <a:pt x="10" y="2"/>
                    </a:lnTo>
                    <a:lnTo>
                      <a:pt x="10" y="0"/>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9" name="Freeform 58"/>
              <p:cNvSpPr>
                <a:spLocks/>
              </p:cNvSpPr>
              <p:nvPr/>
            </p:nvSpPr>
            <p:spPr bwMode="auto">
              <a:xfrm>
                <a:off x="5915" y="2775"/>
                <a:ext cx="2" cy="12"/>
              </a:xfrm>
              <a:custGeom>
                <a:avLst/>
                <a:gdLst>
                  <a:gd name="T0" fmla="*/ 2 w 2"/>
                  <a:gd name="T1" fmla="*/ 2 h 12"/>
                  <a:gd name="T2" fmla="*/ 0 w 2"/>
                  <a:gd name="T3" fmla="*/ 0 h 12"/>
                  <a:gd name="T4" fmla="*/ 0 w 2"/>
                  <a:gd name="T5" fmla="*/ 6 h 12"/>
                  <a:gd name="T6" fmla="*/ 0 w 2"/>
                  <a:gd name="T7" fmla="*/ 8 h 12"/>
                  <a:gd name="T8" fmla="*/ 0 w 2"/>
                  <a:gd name="T9" fmla="*/ 12 h 12"/>
                  <a:gd name="T10" fmla="*/ 2 w 2"/>
                  <a:gd name="T11" fmla="*/ 10 h 12"/>
                  <a:gd name="T12" fmla="*/ 2 w 2"/>
                  <a:gd name="T13" fmla="*/ 4 h 12"/>
                  <a:gd name="T14" fmla="*/ 2 w 2"/>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2">
                    <a:moveTo>
                      <a:pt x="2" y="2"/>
                    </a:moveTo>
                    <a:lnTo>
                      <a:pt x="0" y="0"/>
                    </a:lnTo>
                    <a:lnTo>
                      <a:pt x="0" y="6"/>
                    </a:lnTo>
                    <a:lnTo>
                      <a:pt x="0" y="8"/>
                    </a:lnTo>
                    <a:lnTo>
                      <a:pt x="0" y="12"/>
                    </a:lnTo>
                    <a:lnTo>
                      <a:pt x="2" y="10"/>
                    </a:lnTo>
                    <a:lnTo>
                      <a:pt x="2" y="4"/>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0" name="Freeform 59"/>
              <p:cNvSpPr>
                <a:spLocks/>
              </p:cNvSpPr>
              <p:nvPr/>
            </p:nvSpPr>
            <p:spPr bwMode="auto">
              <a:xfrm>
                <a:off x="5921" y="2777"/>
                <a:ext cx="2" cy="6"/>
              </a:xfrm>
              <a:custGeom>
                <a:avLst/>
                <a:gdLst>
                  <a:gd name="T0" fmla="*/ 0 w 2"/>
                  <a:gd name="T1" fmla="*/ 0 h 6"/>
                  <a:gd name="T2" fmla="*/ 0 w 2"/>
                  <a:gd name="T3" fmla="*/ 4 h 6"/>
                  <a:gd name="T4" fmla="*/ 0 w 2"/>
                  <a:gd name="T5" fmla="*/ 6 h 6"/>
                  <a:gd name="T6" fmla="*/ 2 w 2"/>
                  <a:gd name="T7" fmla="*/ 4 h 6"/>
                  <a:gd name="T8" fmla="*/ 0 w 2"/>
                  <a:gd name="T9" fmla="*/ 2 h 6"/>
                  <a:gd name="T10" fmla="*/ 0 w 2"/>
                  <a:gd name="T11" fmla="*/ 0 h 6"/>
                </a:gdLst>
                <a:ahLst/>
                <a:cxnLst>
                  <a:cxn ang="0">
                    <a:pos x="T0" y="T1"/>
                  </a:cxn>
                  <a:cxn ang="0">
                    <a:pos x="T2" y="T3"/>
                  </a:cxn>
                  <a:cxn ang="0">
                    <a:pos x="T4" y="T5"/>
                  </a:cxn>
                  <a:cxn ang="0">
                    <a:pos x="T6" y="T7"/>
                  </a:cxn>
                  <a:cxn ang="0">
                    <a:pos x="T8" y="T9"/>
                  </a:cxn>
                  <a:cxn ang="0">
                    <a:pos x="T10" y="T11"/>
                  </a:cxn>
                </a:cxnLst>
                <a:rect l="0" t="0" r="r" b="b"/>
                <a:pathLst>
                  <a:path w="2" h="6">
                    <a:moveTo>
                      <a:pt x="0" y="0"/>
                    </a:moveTo>
                    <a:lnTo>
                      <a:pt x="0" y="4"/>
                    </a:lnTo>
                    <a:lnTo>
                      <a:pt x="0" y="6"/>
                    </a:lnTo>
                    <a:lnTo>
                      <a:pt x="2" y="4"/>
                    </a:lnTo>
                    <a:lnTo>
                      <a:pt x="0" y="2"/>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1" name="Freeform 60"/>
              <p:cNvSpPr>
                <a:spLocks/>
              </p:cNvSpPr>
              <p:nvPr/>
            </p:nvSpPr>
            <p:spPr bwMode="auto">
              <a:xfrm>
                <a:off x="5715" y="3021"/>
                <a:ext cx="38" cy="64"/>
              </a:xfrm>
              <a:custGeom>
                <a:avLst/>
                <a:gdLst>
                  <a:gd name="T0" fmla="*/ 36 w 38"/>
                  <a:gd name="T1" fmla="*/ 36 h 64"/>
                  <a:gd name="T2" fmla="*/ 34 w 38"/>
                  <a:gd name="T3" fmla="*/ 32 h 64"/>
                  <a:gd name="T4" fmla="*/ 32 w 38"/>
                  <a:gd name="T5" fmla="*/ 28 h 64"/>
                  <a:gd name="T6" fmla="*/ 28 w 38"/>
                  <a:gd name="T7" fmla="*/ 24 h 64"/>
                  <a:gd name="T8" fmla="*/ 26 w 38"/>
                  <a:gd name="T9" fmla="*/ 20 h 64"/>
                  <a:gd name="T10" fmla="*/ 26 w 38"/>
                  <a:gd name="T11" fmla="*/ 16 h 64"/>
                  <a:gd name="T12" fmla="*/ 22 w 38"/>
                  <a:gd name="T13" fmla="*/ 12 h 64"/>
                  <a:gd name="T14" fmla="*/ 20 w 38"/>
                  <a:gd name="T15" fmla="*/ 10 h 64"/>
                  <a:gd name="T16" fmla="*/ 18 w 38"/>
                  <a:gd name="T17" fmla="*/ 6 h 64"/>
                  <a:gd name="T18" fmla="*/ 16 w 38"/>
                  <a:gd name="T19" fmla="*/ 2 h 64"/>
                  <a:gd name="T20" fmla="*/ 12 w 38"/>
                  <a:gd name="T21" fmla="*/ 0 h 64"/>
                  <a:gd name="T22" fmla="*/ 12 w 38"/>
                  <a:gd name="T23" fmla="*/ 0 h 64"/>
                  <a:gd name="T24" fmla="*/ 8 w 38"/>
                  <a:gd name="T25" fmla="*/ 0 h 64"/>
                  <a:gd name="T26" fmla="*/ 6 w 38"/>
                  <a:gd name="T27" fmla="*/ 0 h 64"/>
                  <a:gd name="T28" fmla="*/ 6 w 38"/>
                  <a:gd name="T29" fmla="*/ 2 h 64"/>
                  <a:gd name="T30" fmla="*/ 6 w 38"/>
                  <a:gd name="T31" fmla="*/ 6 h 64"/>
                  <a:gd name="T32" fmla="*/ 4 w 38"/>
                  <a:gd name="T33" fmla="*/ 8 h 64"/>
                  <a:gd name="T34" fmla="*/ 2 w 38"/>
                  <a:gd name="T35" fmla="*/ 8 h 64"/>
                  <a:gd name="T36" fmla="*/ 2 w 38"/>
                  <a:gd name="T37" fmla="*/ 12 h 64"/>
                  <a:gd name="T38" fmla="*/ 2 w 38"/>
                  <a:gd name="T39" fmla="*/ 14 h 64"/>
                  <a:gd name="T40" fmla="*/ 2 w 38"/>
                  <a:gd name="T41" fmla="*/ 18 h 64"/>
                  <a:gd name="T42" fmla="*/ 0 w 38"/>
                  <a:gd name="T43" fmla="*/ 22 h 64"/>
                  <a:gd name="T44" fmla="*/ 0 w 38"/>
                  <a:gd name="T45" fmla="*/ 26 h 64"/>
                  <a:gd name="T46" fmla="*/ 0 w 38"/>
                  <a:gd name="T47" fmla="*/ 32 h 64"/>
                  <a:gd name="T48" fmla="*/ 0 w 38"/>
                  <a:gd name="T49" fmla="*/ 38 h 64"/>
                  <a:gd name="T50" fmla="*/ 2 w 38"/>
                  <a:gd name="T51" fmla="*/ 44 h 64"/>
                  <a:gd name="T52" fmla="*/ 2 w 38"/>
                  <a:gd name="T53" fmla="*/ 48 h 64"/>
                  <a:gd name="T54" fmla="*/ 2 w 38"/>
                  <a:gd name="T55" fmla="*/ 52 h 64"/>
                  <a:gd name="T56" fmla="*/ 4 w 38"/>
                  <a:gd name="T57" fmla="*/ 58 h 64"/>
                  <a:gd name="T58" fmla="*/ 6 w 38"/>
                  <a:gd name="T59" fmla="*/ 62 h 64"/>
                  <a:gd name="T60" fmla="*/ 8 w 38"/>
                  <a:gd name="T61" fmla="*/ 64 h 64"/>
                  <a:gd name="T62" fmla="*/ 12 w 38"/>
                  <a:gd name="T63" fmla="*/ 64 h 64"/>
                  <a:gd name="T64" fmla="*/ 18 w 38"/>
                  <a:gd name="T65" fmla="*/ 64 h 64"/>
                  <a:gd name="T66" fmla="*/ 18 w 38"/>
                  <a:gd name="T67" fmla="*/ 64 h 64"/>
                  <a:gd name="T68" fmla="*/ 20 w 38"/>
                  <a:gd name="T69" fmla="*/ 64 h 64"/>
                  <a:gd name="T70" fmla="*/ 22 w 38"/>
                  <a:gd name="T71" fmla="*/ 62 h 64"/>
                  <a:gd name="T72" fmla="*/ 26 w 38"/>
                  <a:gd name="T73" fmla="*/ 62 h 64"/>
                  <a:gd name="T74" fmla="*/ 28 w 38"/>
                  <a:gd name="T75" fmla="*/ 60 h 64"/>
                  <a:gd name="T76" fmla="*/ 32 w 38"/>
                  <a:gd name="T77" fmla="*/ 56 h 64"/>
                  <a:gd name="T78" fmla="*/ 34 w 38"/>
                  <a:gd name="T79" fmla="*/ 54 h 64"/>
                  <a:gd name="T80" fmla="*/ 38 w 38"/>
                  <a:gd name="T81" fmla="*/ 50 h 64"/>
                  <a:gd name="T82" fmla="*/ 38 w 38"/>
                  <a:gd name="T83" fmla="*/ 46 h 64"/>
                  <a:gd name="T84" fmla="*/ 36 w 38"/>
                  <a:gd name="T85" fmla="*/ 40 h 64"/>
                  <a:gd name="T86" fmla="*/ 36 w 38"/>
                  <a:gd name="T87"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64">
                    <a:moveTo>
                      <a:pt x="36" y="36"/>
                    </a:moveTo>
                    <a:lnTo>
                      <a:pt x="34" y="32"/>
                    </a:lnTo>
                    <a:lnTo>
                      <a:pt x="32" y="28"/>
                    </a:lnTo>
                    <a:lnTo>
                      <a:pt x="28" y="24"/>
                    </a:lnTo>
                    <a:lnTo>
                      <a:pt x="26" y="20"/>
                    </a:lnTo>
                    <a:lnTo>
                      <a:pt x="26" y="16"/>
                    </a:lnTo>
                    <a:lnTo>
                      <a:pt x="22" y="12"/>
                    </a:lnTo>
                    <a:lnTo>
                      <a:pt x="20" y="10"/>
                    </a:lnTo>
                    <a:lnTo>
                      <a:pt x="18" y="6"/>
                    </a:lnTo>
                    <a:lnTo>
                      <a:pt x="16" y="2"/>
                    </a:lnTo>
                    <a:lnTo>
                      <a:pt x="12" y="0"/>
                    </a:lnTo>
                    <a:lnTo>
                      <a:pt x="12" y="0"/>
                    </a:lnTo>
                    <a:lnTo>
                      <a:pt x="8" y="0"/>
                    </a:lnTo>
                    <a:lnTo>
                      <a:pt x="6" y="0"/>
                    </a:lnTo>
                    <a:lnTo>
                      <a:pt x="6" y="2"/>
                    </a:lnTo>
                    <a:lnTo>
                      <a:pt x="6" y="6"/>
                    </a:lnTo>
                    <a:lnTo>
                      <a:pt x="4" y="8"/>
                    </a:lnTo>
                    <a:lnTo>
                      <a:pt x="2" y="8"/>
                    </a:lnTo>
                    <a:lnTo>
                      <a:pt x="2" y="12"/>
                    </a:lnTo>
                    <a:lnTo>
                      <a:pt x="2" y="14"/>
                    </a:lnTo>
                    <a:lnTo>
                      <a:pt x="2" y="18"/>
                    </a:lnTo>
                    <a:lnTo>
                      <a:pt x="0" y="22"/>
                    </a:lnTo>
                    <a:lnTo>
                      <a:pt x="0" y="26"/>
                    </a:lnTo>
                    <a:lnTo>
                      <a:pt x="0" y="32"/>
                    </a:lnTo>
                    <a:lnTo>
                      <a:pt x="0" y="38"/>
                    </a:lnTo>
                    <a:lnTo>
                      <a:pt x="2" y="44"/>
                    </a:lnTo>
                    <a:lnTo>
                      <a:pt x="2" y="48"/>
                    </a:lnTo>
                    <a:lnTo>
                      <a:pt x="2" y="52"/>
                    </a:lnTo>
                    <a:lnTo>
                      <a:pt x="4" y="58"/>
                    </a:lnTo>
                    <a:lnTo>
                      <a:pt x="6" y="62"/>
                    </a:lnTo>
                    <a:lnTo>
                      <a:pt x="8" y="64"/>
                    </a:lnTo>
                    <a:lnTo>
                      <a:pt x="12" y="64"/>
                    </a:lnTo>
                    <a:lnTo>
                      <a:pt x="18" y="64"/>
                    </a:lnTo>
                    <a:lnTo>
                      <a:pt x="18" y="64"/>
                    </a:lnTo>
                    <a:lnTo>
                      <a:pt x="20" y="64"/>
                    </a:lnTo>
                    <a:lnTo>
                      <a:pt x="22" y="62"/>
                    </a:lnTo>
                    <a:lnTo>
                      <a:pt x="26" y="62"/>
                    </a:lnTo>
                    <a:lnTo>
                      <a:pt x="28" y="60"/>
                    </a:lnTo>
                    <a:lnTo>
                      <a:pt x="32" y="56"/>
                    </a:lnTo>
                    <a:lnTo>
                      <a:pt x="34" y="54"/>
                    </a:lnTo>
                    <a:lnTo>
                      <a:pt x="38" y="50"/>
                    </a:lnTo>
                    <a:lnTo>
                      <a:pt x="38" y="46"/>
                    </a:lnTo>
                    <a:lnTo>
                      <a:pt x="36" y="40"/>
                    </a:lnTo>
                    <a:lnTo>
                      <a:pt x="36" y="3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2" name="Freeform 61"/>
              <p:cNvSpPr>
                <a:spLocks/>
              </p:cNvSpPr>
              <p:nvPr/>
            </p:nvSpPr>
            <p:spPr bwMode="auto">
              <a:xfrm>
                <a:off x="5651" y="1289"/>
                <a:ext cx="18" cy="8"/>
              </a:xfrm>
              <a:custGeom>
                <a:avLst/>
                <a:gdLst>
                  <a:gd name="T0" fmla="*/ 6 w 18"/>
                  <a:gd name="T1" fmla="*/ 6 h 8"/>
                  <a:gd name="T2" fmla="*/ 8 w 18"/>
                  <a:gd name="T3" fmla="*/ 8 h 8"/>
                  <a:gd name="T4" fmla="*/ 16 w 18"/>
                  <a:gd name="T5" fmla="*/ 8 h 8"/>
                  <a:gd name="T6" fmla="*/ 18 w 18"/>
                  <a:gd name="T7" fmla="*/ 6 h 8"/>
                  <a:gd name="T8" fmla="*/ 16 w 18"/>
                  <a:gd name="T9" fmla="*/ 2 h 8"/>
                  <a:gd name="T10" fmla="*/ 14 w 18"/>
                  <a:gd name="T11" fmla="*/ 2 h 8"/>
                  <a:gd name="T12" fmla="*/ 14 w 18"/>
                  <a:gd name="T13" fmla="*/ 2 h 8"/>
                  <a:gd name="T14" fmla="*/ 10 w 18"/>
                  <a:gd name="T15" fmla="*/ 2 h 8"/>
                  <a:gd name="T16" fmla="*/ 10 w 18"/>
                  <a:gd name="T17" fmla="*/ 2 h 8"/>
                  <a:gd name="T18" fmla="*/ 6 w 18"/>
                  <a:gd name="T19" fmla="*/ 2 h 8"/>
                  <a:gd name="T20" fmla="*/ 4 w 18"/>
                  <a:gd name="T21" fmla="*/ 2 h 8"/>
                  <a:gd name="T22" fmla="*/ 0 w 18"/>
                  <a:gd name="T23" fmla="*/ 0 h 8"/>
                  <a:gd name="T24" fmla="*/ 0 w 18"/>
                  <a:gd name="T25" fmla="*/ 2 h 8"/>
                  <a:gd name="T26" fmla="*/ 4 w 18"/>
                  <a:gd name="T27" fmla="*/ 2 h 8"/>
                  <a:gd name="T28" fmla="*/ 6 w 18"/>
                  <a:gd name="T2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8">
                    <a:moveTo>
                      <a:pt x="6" y="6"/>
                    </a:moveTo>
                    <a:lnTo>
                      <a:pt x="8" y="8"/>
                    </a:lnTo>
                    <a:lnTo>
                      <a:pt x="16" y="8"/>
                    </a:lnTo>
                    <a:lnTo>
                      <a:pt x="18" y="6"/>
                    </a:lnTo>
                    <a:lnTo>
                      <a:pt x="16" y="2"/>
                    </a:lnTo>
                    <a:lnTo>
                      <a:pt x="14" y="2"/>
                    </a:lnTo>
                    <a:lnTo>
                      <a:pt x="14" y="2"/>
                    </a:lnTo>
                    <a:lnTo>
                      <a:pt x="10" y="2"/>
                    </a:lnTo>
                    <a:lnTo>
                      <a:pt x="10" y="2"/>
                    </a:lnTo>
                    <a:lnTo>
                      <a:pt x="6" y="2"/>
                    </a:lnTo>
                    <a:lnTo>
                      <a:pt x="4" y="2"/>
                    </a:lnTo>
                    <a:lnTo>
                      <a:pt x="0" y="0"/>
                    </a:lnTo>
                    <a:lnTo>
                      <a:pt x="0" y="2"/>
                    </a:lnTo>
                    <a:lnTo>
                      <a:pt x="4" y="2"/>
                    </a:lnTo>
                    <a:lnTo>
                      <a:pt x="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3" name="Freeform 62"/>
              <p:cNvSpPr>
                <a:spLocks/>
              </p:cNvSpPr>
              <p:nvPr/>
            </p:nvSpPr>
            <p:spPr bwMode="auto">
              <a:xfrm>
                <a:off x="5701" y="1235"/>
                <a:ext cx="24" cy="4"/>
              </a:xfrm>
              <a:custGeom>
                <a:avLst/>
                <a:gdLst>
                  <a:gd name="T0" fmla="*/ 4 w 24"/>
                  <a:gd name="T1" fmla="*/ 4 h 4"/>
                  <a:gd name="T2" fmla="*/ 12 w 24"/>
                  <a:gd name="T3" fmla="*/ 4 h 4"/>
                  <a:gd name="T4" fmla="*/ 18 w 24"/>
                  <a:gd name="T5" fmla="*/ 4 h 4"/>
                  <a:gd name="T6" fmla="*/ 22 w 24"/>
                  <a:gd name="T7" fmla="*/ 2 h 4"/>
                  <a:gd name="T8" fmla="*/ 24 w 24"/>
                  <a:gd name="T9" fmla="*/ 0 h 4"/>
                  <a:gd name="T10" fmla="*/ 20 w 24"/>
                  <a:gd name="T11" fmla="*/ 0 h 4"/>
                  <a:gd name="T12" fmla="*/ 14 w 24"/>
                  <a:gd name="T13" fmla="*/ 0 h 4"/>
                  <a:gd name="T14" fmla="*/ 8 w 24"/>
                  <a:gd name="T15" fmla="*/ 0 h 4"/>
                  <a:gd name="T16" fmla="*/ 4 w 24"/>
                  <a:gd name="T17" fmla="*/ 0 h 4"/>
                  <a:gd name="T18" fmla="*/ 0 w 24"/>
                  <a:gd name="T19" fmla="*/ 2 h 4"/>
                  <a:gd name="T20" fmla="*/ 2 w 24"/>
                  <a:gd name="T21" fmla="*/ 4 h 4"/>
                  <a:gd name="T22" fmla="*/ 4 w 24"/>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
                    <a:moveTo>
                      <a:pt x="4" y="4"/>
                    </a:moveTo>
                    <a:lnTo>
                      <a:pt x="12" y="4"/>
                    </a:lnTo>
                    <a:lnTo>
                      <a:pt x="18" y="4"/>
                    </a:lnTo>
                    <a:lnTo>
                      <a:pt x="22" y="2"/>
                    </a:lnTo>
                    <a:lnTo>
                      <a:pt x="24" y="0"/>
                    </a:lnTo>
                    <a:lnTo>
                      <a:pt x="20" y="0"/>
                    </a:lnTo>
                    <a:lnTo>
                      <a:pt x="14" y="0"/>
                    </a:lnTo>
                    <a:lnTo>
                      <a:pt x="8" y="0"/>
                    </a:lnTo>
                    <a:lnTo>
                      <a:pt x="4" y="0"/>
                    </a:lnTo>
                    <a:lnTo>
                      <a:pt x="0" y="2"/>
                    </a:lnTo>
                    <a:lnTo>
                      <a:pt x="2"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4" name="Freeform 63"/>
              <p:cNvSpPr>
                <a:spLocks/>
              </p:cNvSpPr>
              <p:nvPr/>
            </p:nvSpPr>
            <p:spPr bwMode="auto">
              <a:xfrm>
                <a:off x="6075" y="1297"/>
                <a:ext cx="110" cy="58"/>
              </a:xfrm>
              <a:custGeom>
                <a:avLst/>
                <a:gdLst>
                  <a:gd name="T0" fmla="*/ 8 w 110"/>
                  <a:gd name="T1" fmla="*/ 48 h 58"/>
                  <a:gd name="T2" fmla="*/ 0 w 110"/>
                  <a:gd name="T3" fmla="*/ 54 h 58"/>
                  <a:gd name="T4" fmla="*/ 2 w 110"/>
                  <a:gd name="T5" fmla="*/ 58 h 58"/>
                  <a:gd name="T6" fmla="*/ 14 w 110"/>
                  <a:gd name="T7" fmla="*/ 58 h 58"/>
                  <a:gd name="T8" fmla="*/ 26 w 110"/>
                  <a:gd name="T9" fmla="*/ 54 h 58"/>
                  <a:gd name="T10" fmla="*/ 42 w 110"/>
                  <a:gd name="T11" fmla="*/ 50 h 58"/>
                  <a:gd name="T12" fmla="*/ 60 w 110"/>
                  <a:gd name="T13" fmla="*/ 50 h 58"/>
                  <a:gd name="T14" fmla="*/ 66 w 110"/>
                  <a:gd name="T15" fmla="*/ 48 h 58"/>
                  <a:gd name="T16" fmla="*/ 84 w 110"/>
                  <a:gd name="T17" fmla="*/ 48 h 58"/>
                  <a:gd name="T18" fmla="*/ 98 w 110"/>
                  <a:gd name="T19" fmla="*/ 44 h 58"/>
                  <a:gd name="T20" fmla="*/ 106 w 110"/>
                  <a:gd name="T21" fmla="*/ 40 h 58"/>
                  <a:gd name="T22" fmla="*/ 110 w 110"/>
                  <a:gd name="T23" fmla="*/ 32 h 58"/>
                  <a:gd name="T24" fmla="*/ 106 w 110"/>
                  <a:gd name="T25" fmla="*/ 26 h 58"/>
                  <a:gd name="T26" fmla="*/ 96 w 110"/>
                  <a:gd name="T27" fmla="*/ 26 h 58"/>
                  <a:gd name="T28" fmla="*/ 90 w 110"/>
                  <a:gd name="T29" fmla="*/ 18 h 58"/>
                  <a:gd name="T30" fmla="*/ 90 w 110"/>
                  <a:gd name="T31" fmla="*/ 18 h 58"/>
                  <a:gd name="T32" fmla="*/ 88 w 110"/>
                  <a:gd name="T33" fmla="*/ 16 h 58"/>
                  <a:gd name="T34" fmla="*/ 84 w 110"/>
                  <a:gd name="T35" fmla="*/ 14 h 58"/>
                  <a:gd name="T36" fmla="*/ 82 w 110"/>
                  <a:gd name="T37" fmla="*/ 12 h 58"/>
                  <a:gd name="T38" fmla="*/ 80 w 110"/>
                  <a:gd name="T39" fmla="*/ 12 h 58"/>
                  <a:gd name="T40" fmla="*/ 76 w 110"/>
                  <a:gd name="T41" fmla="*/ 12 h 58"/>
                  <a:gd name="T42" fmla="*/ 74 w 110"/>
                  <a:gd name="T43" fmla="*/ 14 h 58"/>
                  <a:gd name="T44" fmla="*/ 68 w 110"/>
                  <a:gd name="T45" fmla="*/ 16 h 58"/>
                  <a:gd name="T46" fmla="*/ 66 w 110"/>
                  <a:gd name="T47" fmla="*/ 16 h 58"/>
                  <a:gd name="T48" fmla="*/ 64 w 110"/>
                  <a:gd name="T49" fmla="*/ 16 h 58"/>
                  <a:gd name="T50" fmla="*/ 62 w 110"/>
                  <a:gd name="T51" fmla="*/ 18 h 58"/>
                  <a:gd name="T52" fmla="*/ 58 w 110"/>
                  <a:gd name="T53" fmla="*/ 22 h 58"/>
                  <a:gd name="T54" fmla="*/ 56 w 110"/>
                  <a:gd name="T55" fmla="*/ 24 h 58"/>
                  <a:gd name="T56" fmla="*/ 56 w 110"/>
                  <a:gd name="T57" fmla="*/ 18 h 58"/>
                  <a:gd name="T58" fmla="*/ 58 w 110"/>
                  <a:gd name="T59" fmla="*/ 18 h 58"/>
                  <a:gd name="T60" fmla="*/ 58 w 110"/>
                  <a:gd name="T61" fmla="*/ 16 h 58"/>
                  <a:gd name="T62" fmla="*/ 60 w 110"/>
                  <a:gd name="T63" fmla="*/ 14 h 58"/>
                  <a:gd name="T64" fmla="*/ 60 w 110"/>
                  <a:gd name="T65" fmla="*/ 14 h 58"/>
                  <a:gd name="T66" fmla="*/ 60 w 110"/>
                  <a:gd name="T67" fmla="*/ 12 h 58"/>
                  <a:gd name="T68" fmla="*/ 62 w 110"/>
                  <a:gd name="T69" fmla="*/ 10 h 58"/>
                  <a:gd name="T70" fmla="*/ 62 w 110"/>
                  <a:gd name="T71" fmla="*/ 8 h 58"/>
                  <a:gd name="T72" fmla="*/ 64 w 110"/>
                  <a:gd name="T73" fmla="*/ 6 h 58"/>
                  <a:gd name="T74" fmla="*/ 64 w 110"/>
                  <a:gd name="T75" fmla="*/ 4 h 58"/>
                  <a:gd name="T76" fmla="*/ 60 w 110"/>
                  <a:gd name="T77" fmla="*/ 2 h 58"/>
                  <a:gd name="T78" fmla="*/ 54 w 110"/>
                  <a:gd name="T79" fmla="*/ 0 h 58"/>
                  <a:gd name="T80" fmla="*/ 52 w 110"/>
                  <a:gd name="T81" fmla="*/ 4 h 58"/>
                  <a:gd name="T82" fmla="*/ 48 w 110"/>
                  <a:gd name="T83" fmla="*/ 8 h 58"/>
                  <a:gd name="T84" fmla="*/ 48 w 110"/>
                  <a:gd name="T85" fmla="*/ 8 h 58"/>
                  <a:gd name="T86" fmla="*/ 46 w 110"/>
                  <a:gd name="T87" fmla="*/ 6 h 58"/>
                  <a:gd name="T88" fmla="*/ 38 w 110"/>
                  <a:gd name="T89" fmla="*/ 4 h 58"/>
                  <a:gd name="T90" fmla="*/ 32 w 110"/>
                  <a:gd name="T91" fmla="*/ 10 h 58"/>
                  <a:gd name="T92" fmla="*/ 32 w 110"/>
                  <a:gd name="T93" fmla="*/ 14 h 58"/>
                  <a:gd name="T94" fmla="*/ 30 w 110"/>
                  <a:gd name="T95" fmla="*/ 16 h 58"/>
                  <a:gd name="T96" fmla="*/ 24 w 110"/>
                  <a:gd name="T97" fmla="*/ 22 h 58"/>
                  <a:gd name="T98" fmla="*/ 24 w 110"/>
                  <a:gd name="T99" fmla="*/ 24 h 58"/>
                  <a:gd name="T100" fmla="*/ 26 w 110"/>
                  <a:gd name="T101" fmla="*/ 26 h 58"/>
                  <a:gd name="T102" fmla="*/ 24 w 110"/>
                  <a:gd name="T103" fmla="*/ 26 h 58"/>
                  <a:gd name="T104" fmla="*/ 18 w 110"/>
                  <a:gd name="T105" fmla="*/ 30 h 58"/>
                  <a:gd name="T106" fmla="*/ 16 w 110"/>
                  <a:gd name="T107" fmla="*/ 32 h 58"/>
                  <a:gd name="T108" fmla="*/ 14 w 110"/>
                  <a:gd name="T109" fmla="*/ 34 h 58"/>
                  <a:gd name="T110" fmla="*/ 12 w 110"/>
                  <a:gd name="T111" fmla="*/ 40 h 58"/>
                  <a:gd name="T112" fmla="*/ 10 w 110"/>
                  <a:gd name="T113" fmla="*/ 42 h 58"/>
                  <a:gd name="T114" fmla="*/ 10 w 110"/>
                  <a:gd name="T115" fmla="*/ 44 h 58"/>
                  <a:gd name="T116" fmla="*/ 8 w 110"/>
                  <a:gd name="T117" fmla="*/ 46 h 58"/>
                  <a:gd name="T118" fmla="*/ 8 w 110"/>
                  <a:gd name="T11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 h="58">
                    <a:moveTo>
                      <a:pt x="8" y="48"/>
                    </a:moveTo>
                    <a:lnTo>
                      <a:pt x="8" y="48"/>
                    </a:lnTo>
                    <a:lnTo>
                      <a:pt x="4" y="52"/>
                    </a:lnTo>
                    <a:lnTo>
                      <a:pt x="0" y="54"/>
                    </a:lnTo>
                    <a:lnTo>
                      <a:pt x="0" y="56"/>
                    </a:lnTo>
                    <a:lnTo>
                      <a:pt x="2" y="58"/>
                    </a:lnTo>
                    <a:lnTo>
                      <a:pt x="6" y="58"/>
                    </a:lnTo>
                    <a:lnTo>
                      <a:pt x="14" y="58"/>
                    </a:lnTo>
                    <a:lnTo>
                      <a:pt x="18" y="54"/>
                    </a:lnTo>
                    <a:lnTo>
                      <a:pt x="26" y="54"/>
                    </a:lnTo>
                    <a:lnTo>
                      <a:pt x="32" y="50"/>
                    </a:lnTo>
                    <a:lnTo>
                      <a:pt x="42" y="50"/>
                    </a:lnTo>
                    <a:lnTo>
                      <a:pt x="52" y="50"/>
                    </a:lnTo>
                    <a:lnTo>
                      <a:pt x="60" y="50"/>
                    </a:lnTo>
                    <a:lnTo>
                      <a:pt x="64" y="50"/>
                    </a:lnTo>
                    <a:lnTo>
                      <a:pt x="66" y="48"/>
                    </a:lnTo>
                    <a:lnTo>
                      <a:pt x="76" y="48"/>
                    </a:lnTo>
                    <a:lnTo>
                      <a:pt x="84" y="48"/>
                    </a:lnTo>
                    <a:lnTo>
                      <a:pt x="94" y="44"/>
                    </a:lnTo>
                    <a:lnTo>
                      <a:pt x="98" y="44"/>
                    </a:lnTo>
                    <a:lnTo>
                      <a:pt x="102" y="44"/>
                    </a:lnTo>
                    <a:lnTo>
                      <a:pt x="106" y="40"/>
                    </a:lnTo>
                    <a:lnTo>
                      <a:pt x="110" y="36"/>
                    </a:lnTo>
                    <a:lnTo>
                      <a:pt x="110" y="32"/>
                    </a:lnTo>
                    <a:lnTo>
                      <a:pt x="110" y="30"/>
                    </a:lnTo>
                    <a:lnTo>
                      <a:pt x="106" y="26"/>
                    </a:lnTo>
                    <a:lnTo>
                      <a:pt x="100" y="26"/>
                    </a:lnTo>
                    <a:lnTo>
                      <a:pt x="96" y="26"/>
                    </a:lnTo>
                    <a:lnTo>
                      <a:pt x="94" y="22"/>
                    </a:lnTo>
                    <a:lnTo>
                      <a:pt x="90" y="18"/>
                    </a:lnTo>
                    <a:lnTo>
                      <a:pt x="90" y="18"/>
                    </a:lnTo>
                    <a:lnTo>
                      <a:pt x="90" y="18"/>
                    </a:lnTo>
                    <a:lnTo>
                      <a:pt x="88" y="16"/>
                    </a:lnTo>
                    <a:lnTo>
                      <a:pt x="88" y="16"/>
                    </a:lnTo>
                    <a:lnTo>
                      <a:pt x="86" y="16"/>
                    </a:lnTo>
                    <a:lnTo>
                      <a:pt x="84" y="14"/>
                    </a:lnTo>
                    <a:lnTo>
                      <a:pt x="82" y="12"/>
                    </a:lnTo>
                    <a:lnTo>
                      <a:pt x="82" y="12"/>
                    </a:lnTo>
                    <a:lnTo>
                      <a:pt x="80" y="12"/>
                    </a:lnTo>
                    <a:lnTo>
                      <a:pt x="80" y="12"/>
                    </a:lnTo>
                    <a:lnTo>
                      <a:pt x="76" y="12"/>
                    </a:lnTo>
                    <a:lnTo>
                      <a:pt x="76" y="12"/>
                    </a:lnTo>
                    <a:lnTo>
                      <a:pt x="74" y="14"/>
                    </a:lnTo>
                    <a:lnTo>
                      <a:pt x="74" y="14"/>
                    </a:lnTo>
                    <a:lnTo>
                      <a:pt x="68" y="16"/>
                    </a:lnTo>
                    <a:lnTo>
                      <a:pt x="68" y="16"/>
                    </a:lnTo>
                    <a:lnTo>
                      <a:pt x="66" y="16"/>
                    </a:lnTo>
                    <a:lnTo>
                      <a:pt x="66" y="16"/>
                    </a:lnTo>
                    <a:lnTo>
                      <a:pt x="64" y="16"/>
                    </a:lnTo>
                    <a:lnTo>
                      <a:pt x="64" y="16"/>
                    </a:lnTo>
                    <a:lnTo>
                      <a:pt x="62" y="18"/>
                    </a:lnTo>
                    <a:lnTo>
                      <a:pt x="62" y="18"/>
                    </a:lnTo>
                    <a:lnTo>
                      <a:pt x="58" y="22"/>
                    </a:lnTo>
                    <a:lnTo>
                      <a:pt x="58" y="22"/>
                    </a:lnTo>
                    <a:lnTo>
                      <a:pt x="56" y="24"/>
                    </a:lnTo>
                    <a:lnTo>
                      <a:pt x="56" y="24"/>
                    </a:lnTo>
                    <a:lnTo>
                      <a:pt x="56" y="18"/>
                    </a:lnTo>
                    <a:lnTo>
                      <a:pt x="56" y="18"/>
                    </a:lnTo>
                    <a:lnTo>
                      <a:pt x="58" y="18"/>
                    </a:lnTo>
                    <a:lnTo>
                      <a:pt x="58" y="18"/>
                    </a:lnTo>
                    <a:lnTo>
                      <a:pt x="58" y="16"/>
                    </a:lnTo>
                    <a:lnTo>
                      <a:pt x="58" y="16"/>
                    </a:lnTo>
                    <a:lnTo>
                      <a:pt x="60" y="14"/>
                    </a:lnTo>
                    <a:lnTo>
                      <a:pt x="60" y="14"/>
                    </a:lnTo>
                    <a:lnTo>
                      <a:pt x="60" y="14"/>
                    </a:lnTo>
                    <a:lnTo>
                      <a:pt x="60" y="14"/>
                    </a:lnTo>
                    <a:lnTo>
                      <a:pt x="60" y="12"/>
                    </a:lnTo>
                    <a:lnTo>
                      <a:pt x="60" y="12"/>
                    </a:lnTo>
                    <a:lnTo>
                      <a:pt x="62" y="10"/>
                    </a:lnTo>
                    <a:lnTo>
                      <a:pt x="62" y="10"/>
                    </a:lnTo>
                    <a:lnTo>
                      <a:pt x="62" y="8"/>
                    </a:lnTo>
                    <a:lnTo>
                      <a:pt x="62" y="8"/>
                    </a:lnTo>
                    <a:lnTo>
                      <a:pt x="64" y="6"/>
                    </a:lnTo>
                    <a:lnTo>
                      <a:pt x="64" y="6"/>
                    </a:lnTo>
                    <a:lnTo>
                      <a:pt x="66" y="4"/>
                    </a:lnTo>
                    <a:lnTo>
                      <a:pt x="64" y="4"/>
                    </a:lnTo>
                    <a:lnTo>
                      <a:pt x="64" y="4"/>
                    </a:lnTo>
                    <a:lnTo>
                      <a:pt x="60" y="2"/>
                    </a:lnTo>
                    <a:lnTo>
                      <a:pt x="60" y="0"/>
                    </a:lnTo>
                    <a:lnTo>
                      <a:pt x="54" y="0"/>
                    </a:lnTo>
                    <a:lnTo>
                      <a:pt x="52" y="0"/>
                    </a:lnTo>
                    <a:lnTo>
                      <a:pt x="52" y="4"/>
                    </a:lnTo>
                    <a:lnTo>
                      <a:pt x="48" y="6"/>
                    </a:lnTo>
                    <a:lnTo>
                      <a:pt x="48" y="8"/>
                    </a:lnTo>
                    <a:lnTo>
                      <a:pt x="48" y="8"/>
                    </a:lnTo>
                    <a:lnTo>
                      <a:pt x="48" y="8"/>
                    </a:lnTo>
                    <a:lnTo>
                      <a:pt x="46" y="6"/>
                    </a:lnTo>
                    <a:lnTo>
                      <a:pt x="46" y="6"/>
                    </a:lnTo>
                    <a:lnTo>
                      <a:pt x="42" y="4"/>
                    </a:lnTo>
                    <a:lnTo>
                      <a:pt x="38" y="4"/>
                    </a:lnTo>
                    <a:lnTo>
                      <a:pt x="36" y="6"/>
                    </a:lnTo>
                    <a:lnTo>
                      <a:pt x="32" y="10"/>
                    </a:lnTo>
                    <a:lnTo>
                      <a:pt x="30" y="12"/>
                    </a:lnTo>
                    <a:lnTo>
                      <a:pt x="32" y="14"/>
                    </a:lnTo>
                    <a:lnTo>
                      <a:pt x="34" y="16"/>
                    </a:lnTo>
                    <a:lnTo>
                      <a:pt x="30" y="16"/>
                    </a:lnTo>
                    <a:lnTo>
                      <a:pt x="28" y="18"/>
                    </a:lnTo>
                    <a:lnTo>
                      <a:pt x="24" y="22"/>
                    </a:lnTo>
                    <a:lnTo>
                      <a:pt x="24" y="22"/>
                    </a:lnTo>
                    <a:lnTo>
                      <a:pt x="24" y="24"/>
                    </a:lnTo>
                    <a:lnTo>
                      <a:pt x="24" y="24"/>
                    </a:lnTo>
                    <a:lnTo>
                      <a:pt x="26" y="26"/>
                    </a:lnTo>
                    <a:lnTo>
                      <a:pt x="26" y="26"/>
                    </a:lnTo>
                    <a:lnTo>
                      <a:pt x="24" y="26"/>
                    </a:lnTo>
                    <a:lnTo>
                      <a:pt x="18" y="26"/>
                    </a:lnTo>
                    <a:lnTo>
                      <a:pt x="18" y="30"/>
                    </a:lnTo>
                    <a:lnTo>
                      <a:pt x="16" y="32"/>
                    </a:lnTo>
                    <a:lnTo>
                      <a:pt x="16" y="32"/>
                    </a:lnTo>
                    <a:lnTo>
                      <a:pt x="14" y="34"/>
                    </a:lnTo>
                    <a:lnTo>
                      <a:pt x="14" y="34"/>
                    </a:lnTo>
                    <a:lnTo>
                      <a:pt x="12" y="36"/>
                    </a:lnTo>
                    <a:lnTo>
                      <a:pt x="12" y="40"/>
                    </a:lnTo>
                    <a:lnTo>
                      <a:pt x="12" y="40"/>
                    </a:lnTo>
                    <a:lnTo>
                      <a:pt x="10" y="42"/>
                    </a:lnTo>
                    <a:lnTo>
                      <a:pt x="10" y="42"/>
                    </a:lnTo>
                    <a:lnTo>
                      <a:pt x="10" y="44"/>
                    </a:lnTo>
                    <a:lnTo>
                      <a:pt x="10" y="44"/>
                    </a:lnTo>
                    <a:lnTo>
                      <a:pt x="8" y="46"/>
                    </a:lnTo>
                    <a:lnTo>
                      <a:pt x="8" y="46"/>
                    </a:lnTo>
                    <a:lnTo>
                      <a:pt x="8" y="48"/>
                    </a:lnTo>
                    <a:lnTo>
                      <a:pt x="8" y="4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5" name="Freeform 64"/>
              <p:cNvSpPr>
                <a:spLocks/>
              </p:cNvSpPr>
              <p:nvPr/>
            </p:nvSpPr>
            <p:spPr bwMode="auto">
              <a:xfrm>
                <a:off x="6305" y="1407"/>
                <a:ext cx="8" cy="6"/>
              </a:xfrm>
              <a:custGeom>
                <a:avLst/>
                <a:gdLst>
                  <a:gd name="T0" fmla="*/ 2 w 8"/>
                  <a:gd name="T1" fmla="*/ 4 h 6"/>
                  <a:gd name="T2" fmla="*/ 2 w 8"/>
                  <a:gd name="T3" fmla="*/ 4 h 6"/>
                  <a:gd name="T4" fmla="*/ 8 w 8"/>
                  <a:gd name="T5" fmla="*/ 6 h 6"/>
                  <a:gd name="T6" fmla="*/ 8 w 8"/>
                  <a:gd name="T7" fmla="*/ 6 h 6"/>
                  <a:gd name="T8" fmla="*/ 8 w 8"/>
                  <a:gd name="T9" fmla="*/ 6 h 6"/>
                  <a:gd name="T10" fmla="*/ 8 w 8"/>
                  <a:gd name="T11" fmla="*/ 4 h 6"/>
                  <a:gd name="T12" fmla="*/ 8 w 8"/>
                  <a:gd name="T13" fmla="*/ 4 h 6"/>
                  <a:gd name="T14" fmla="*/ 4 w 8"/>
                  <a:gd name="T15" fmla="*/ 2 h 6"/>
                  <a:gd name="T16" fmla="*/ 4 w 8"/>
                  <a:gd name="T17" fmla="*/ 2 h 6"/>
                  <a:gd name="T18" fmla="*/ 0 w 8"/>
                  <a:gd name="T19" fmla="*/ 0 h 6"/>
                  <a:gd name="T20" fmla="*/ 0 w 8"/>
                  <a:gd name="T21" fmla="*/ 0 h 6"/>
                  <a:gd name="T22" fmla="*/ 0 w 8"/>
                  <a:gd name="T23" fmla="*/ 4 h 6"/>
                  <a:gd name="T24" fmla="*/ 0 w 8"/>
                  <a:gd name="T25" fmla="*/ 4 h 6"/>
                  <a:gd name="T26" fmla="*/ 2 w 8"/>
                  <a:gd name="T27" fmla="*/ 4 h 6"/>
                  <a:gd name="T28" fmla="*/ 2 w 8"/>
                  <a:gd name="T2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6">
                    <a:moveTo>
                      <a:pt x="2" y="4"/>
                    </a:moveTo>
                    <a:lnTo>
                      <a:pt x="2" y="4"/>
                    </a:lnTo>
                    <a:lnTo>
                      <a:pt x="8" y="6"/>
                    </a:lnTo>
                    <a:lnTo>
                      <a:pt x="8" y="6"/>
                    </a:lnTo>
                    <a:lnTo>
                      <a:pt x="8" y="6"/>
                    </a:lnTo>
                    <a:lnTo>
                      <a:pt x="8" y="4"/>
                    </a:lnTo>
                    <a:lnTo>
                      <a:pt x="8" y="4"/>
                    </a:lnTo>
                    <a:lnTo>
                      <a:pt x="4" y="2"/>
                    </a:lnTo>
                    <a:lnTo>
                      <a:pt x="4" y="2"/>
                    </a:lnTo>
                    <a:lnTo>
                      <a:pt x="0" y="0"/>
                    </a:lnTo>
                    <a:lnTo>
                      <a:pt x="0" y="0"/>
                    </a:lnTo>
                    <a:lnTo>
                      <a:pt x="0" y="4"/>
                    </a:lnTo>
                    <a:lnTo>
                      <a:pt x="0" y="4"/>
                    </a:lnTo>
                    <a:lnTo>
                      <a:pt x="2"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6" name="Freeform 65"/>
              <p:cNvSpPr>
                <a:spLocks/>
              </p:cNvSpPr>
              <p:nvPr/>
            </p:nvSpPr>
            <p:spPr bwMode="auto">
              <a:xfrm>
                <a:off x="7535" y="1949"/>
                <a:ext cx="20" cy="4"/>
              </a:xfrm>
              <a:custGeom>
                <a:avLst/>
                <a:gdLst>
                  <a:gd name="T0" fmla="*/ 14 w 20"/>
                  <a:gd name="T1" fmla="*/ 0 h 4"/>
                  <a:gd name="T2" fmla="*/ 14 w 20"/>
                  <a:gd name="T3" fmla="*/ 0 h 4"/>
                  <a:gd name="T4" fmla="*/ 8 w 20"/>
                  <a:gd name="T5" fmla="*/ 0 h 4"/>
                  <a:gd name="T6" fmla="*/ 8 w 20"/>
                  <a:gd name="T7" fmla="*/ 0 h 4"/>
                  <a:gd name="T8" fmla="*/ 4 w 20"/>
                  <a:gd name="T9" fmla="*/ 0 h 4"/>
                  <a:gd name="T10" fmla="*/ 4 w 20"/>
                  <a:gd name="T11" fmla="*/ 0 h 4"/>
                  <a:gd name="T12" fmla="*/ 2 w 20"/>
                  <a:gd name="T13" fmla="*/ 0 h 4"/>
                  <a:gd name="T14" fmla="*/ 0 w 20"/>
                  <a:gd name="T15" fmla="*/ 2 h 4"/>
                  <a:gd name="T16" fmla="*/ 0 w 20"/>
                  <a:gd name="T17" fmla="*/ 2 h 4"/>
                  <a:gd name="T18" fmla="*/ 2 w 20"/>
                  <a:gd name="T19" fmla="*/ 4 h 4"/>
                  <a:gd name="T20" fmla="*/ 2 w 20"/>
                  <a:gd name="T21" fmla="*/ 4 h 4"/>
                  <a:gd name="T22" fmla="*/ 6 w 20"/>
                  <a:gd name="T23" fmla="*/ 4 h 4"/>
                  <a:gd name="T24" fmla="*/ 6 w 20"/>
                  <a:gd name="T25" fmla="*/ 4 h 4"/>
                  <a:gd name="T26" fmla="*/ 8 w 20"/>
                  <a:gd name="T27" fmla="*/ 4 h 4"/>
                  <a:gd name="T28" fmla="*/ 8 w 20"/>
                  <a:gd name="T29" fmla="*/ 4 h 4"/>
                  <a:gd name="T30" fmla="*/ 12 w 20"/>
                  <a:gd name="T31" fmla="*/ 4 h 4"/>
                  <a:gd name="T32" fmla="*/ 12 w 20"/>
                  <a:gd name="T33" fmla="*/ 4 h 4"/>
                  <a:gd name="T34" fmla="*/ 18 w 20"/>
                  <a:gd name="T35" fmla="*/ 4 h 4"/>
                  <a:gd name="T36" fmla="*/ 18 w 20"/>
                  <a:gd name="T37" fmla="*/ 4 h 4"/>
                  <a:gd name="T38" fmla="*/ 20 w 20"/>
                  <a:gd name="T39" fmla="*/ 4 h 4"/>
                  <a:gd name="T40" fmla="*/ 20 w 20"/>
                  <a:gd name="T41" fmla="*/ 2 h 4"/>
                  <a:gd name="T42" fmla="*/ 20 w 20"/>
                  <a:gd name="T43" fmla="*/ 2 h 4"/>
                  <a:gd name="T44" fmla="*/ 14 w 20"/>
                  <a:gd name="T45" fmla="*/ 0 h 4"/>
                  <a:gd name="T46" fmla="*/ 14 w 20"/>
                  <a:gd name="T4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4">
                    <a:moveTo>
                      <a:pt x="14" y="0"/>
                    </a:moveTo>
                    <a:lnTo>
                      <a:pt x="14" y="0"/>
                    </a:lnTo>
                    <a:lnTo>
                      <a:pt x="8" y="0"/>
                    </a:lnTo>
                    <a:lnTo>
                      <a:pt x="8" y="0"/>
                    </a:lnTo>
                    <a:lnTo>
                      <a:pt x="4" y="0"/>
                    </a:lnTo>
                    <a:lnTo>
                      <a:pt x="4" y="0"/>
                    </a:lnTo>
                    <a:lnTo>
                      <a:pt x="2" y="0"/>
                    </a:lnTo>
                    <a:lnTo>
                      <a:pt x="0" y="2"/>
                    </a:lnTo>
                    <a:lnTo>
                      <a:pt x="0" y="2"/>
                    </a:lnTo>
                    <a:lnTo>
                      <a:pt x="2" y="4"/>
                    </a:lnTo>
                    <a:lnTo>
                      <a:pt x="2" y="4"/>
                    </a:lnTo>
                    <a:lnTo>
                      <a:pt x="6" y="4"/>
                    </a:lnTo>
                    <a:lnTo>
                      <a:pt x="6" y="4"/>
                    </a:lnTo>
                    <a:lnTo>
                      <a:pt x="8" y="4"/>
                    </a:lnTo>
                    <a:lnTo>
                      <a:pt x="8" y="4"/>
                    </a:lnTo>
                    <a:lnTo>
                      <a:pt x="12" y="4"/>
                    </a:lnTo>
                    <a:lnTo>
                      <a:pt x="12" y="4"/>
                    </a:lnTo>
                    <a:lnTo>
                      <a:pt x="18" y="4"/>
                    </a:lnTo>
                    <a:lnTo>
                      <a:pt x="18" y="4"/>
                    </a:lnTo>
                    <a:lnTo>
                      <a:pt x="20" y="4"/>
                    </a:lnTo>
                    <a:lnTo>
                      <a:pt x="20" y="2"/>
                    </a:lnTo>
                    <a:lnTo>
                      <a:pt x="20" y="2"/>
                    </a:lnTo>
                    <a:lnTo>
                      <a:pt x="14" y="0"/>
                    </a:lnTo>
                    <a:lnTo>
                      <a:pt x="1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7" name="Freeform 66"/>
              <p:cNvSpPr>
                <a:spLocks/>
              </p:cNvSpPr>
              <p:nvPr/>
            </p:nvSpPr>
            <p:spPr bwMode="auto">
              <a:xfrm>
                <a:off x="6193" y="1343"/>
                <a:ext cx="8" cy="4"/>
              </a:xfrm>
              <a:custGeom>
                <a:avLst/>
                <a:gdLst>
                  <a:gd name="T0" fmla="*/ 2 w 8"/>
                  <a:gd name="T1" fmla="*/ 4 h 4"/>
                  <a:gd name="T2" fmla="*/ 2 w 8"/>
                  <a:gd name="T3" fmla="*/ 4 h 4"/>
                  <a:gd name="T4" fmla="*/ 6 w 8"/>
                  <a:gd name="T5" fmla="*/ 4 h 4"/>
                  <a:gd name="T6" fmla="*/ 8 w 8"/>
                  <a:gd name="T7" fmla="*/ 4 h 4"/>
                  <a:gd name="T8" fmla="*/ 8 w 8"/>
                  <a:gd name="T9" fmla="*/ 4 h 4"/>
                  <a:gd name="T10" fmla="*/ 8 w 8"/>
                  <a:gd name="T11" fmla="*/ 2 h 4"/>
                  <a:gd name="T12" fmla="*/ 8 w 8"/>
                  <a:gd name="T13" fmla="*/ 2 h 4"/>
                  <a:gd name="T14" fmla="*/ 6 w 8"/>
                  <a:gd name="T15" fmla="*/ 0 h 4"/>
                  <a:gd name="T16" fmla="*/ 6 w 8"/>
                  <a:gd name="T17" fmla="*/ 0 h 4"/>
                  <a:gd name="T18" fmla="*/ 4 w 8"/>
                  <a:gd name="T19" fmla="*/ 2 h 4"/>
                  <a:gd name="T20" fmla="*/ 0 w 8"/>
                  <a:gd name="T21" fmla="*/ 4 h 4"/>
                  <a:gd name="T22" fmla="*/ 0 w 8"/>
                  <a:gd name="T23" fmla="*/ 4 h 4"/>
                  <a:gd name="T24" fmla="*/ 0 w 8"/>
                  <a:gd name="T25" fmla="*/ 4 h 4"/>
                  <a:gd name="T26" fmla="*/ 2 w 8"/>
                  <a:gd name="T27" fmla="*/ 4 h 4"/>
                  <a:gd name="T28" fmla="*/ 2 w 8"/>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4">
                    <a:moveTo>
                      <a:pt x="2" y="4"/>
                    </a:moveTo>
                    <a:lnTo>
                      <a:pt x="2" y="4"/>
                    </a:lnTo>
                    <a:lnTo>
                      <a:pt x="6" y="4"/>
                    </a:lnTo>
                    <a:lnTo>
                      <a:pt x="8" y="4"/>
                    </a:lnTo>
                    <a:lnTo>
                      <a:pt x="8" y="4"/>
                    </a:lnTo>
                    <a:lnTo>
                      <a:pt x="8" y="2"/>
                    </a:lnTo>
                    <a:lnTo>
                      <a:pt x="8" y="2"/>
                    </a:lnTo>
                    <a:lnTo>
                      <a:pt x="6" y="0"/>
                    </a:lnTo>
                    <a:lnTo>
                      <a:pt x="6" y="0"/>
                    </a:lnTo>
                    <a:lnTo>
                      <a:pt x="4" y="2"/>
                    </a:lnTo>
                    <a:lnTo>
                      <a:pt x="0" y="4"/>
                    </a:lnTo>
                    <a:lnTo>
                      <a:pt x="0" y="4"/>
                    </a:lnTo>
                    <a:lnTo>
                      <a:pt x="0" y="4"/>
                    </a:lnTo>
                    <a:lnTo>
                      <a:pt x="2"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8" name="Freeform 67"/>
              <p:cNvSpPr>
                <a:spLocks/>
              </p:cNvSpPr>
              <p:nvPr/>
            </p:nvSpPr>
            <p:spPr bwMode="auto">
              <a:xfrm>
                <a:off x="5955" y="1269"/>
                <a:ext cx="128" cy="54"/>
              </a:xfrm>
              <a:custGeom>
                <a:avLst/>
                <a:gdLst>
                  <a:gd name="T0" fmla="*/ 82 w 128"/>
                  <a:gd name="T1" fmla="*/ 0 h 54"/>
                  <a:gd name="T2" fmla="*/ 72 w 128"/>
                  <a:gd name="T3" fmla="*/ 0 h 54"/>
                  <a:gd name="T4" fmla="*/ 56 w 128"/>
                  <a:gd name="T5" fmla="*/ 0 h 54"/>
                  <a:gd name="T6" fmla="*/ 46 w 128"/>
                  <a:gd name="T7" fmla="*/ 4 h 54"/>
                  <a:gd name="T8" fmla="*/ 38 w 128"/>
                  <a:gd name="T9" fmla="*/ 4 h 54"/>
                  <a:gd name="T10" fmla="*/ 30 w 128"/>
                  <a:gd name="T11" fmla="*/ 4 h 54"/>
                  <a:gd name="T12" fmla="*/ 30 w 128"/>
                  <a:gd name="T13" fmla="*/ 12 h 54"/>
                  <a:gd name="T14" fmla="*/ 20 w 128"/>
                  <a:gd name="T15" fmla="*/ 14 h 54"/>
                  <a:gd name="T16" fmla="*/ 14 w 128"/>
                  <a:gd name="T17" fmla="*/ 20 h 54"/>
                  <a:gd name="T18" fmla="*/ 6 w 128"/>
                  <a:gd name="T19" fmla="*/ 24 h 54"/>
                  <a:gd name="T20" fmla="*/ 2 w 128"/>
                  <a:gd name="T21" fmla="*/ 28 h 54"/>
                  <a:gd name="T22" fmla="*/ 14 w 128"/>
                  <a:gd name="T23" fmla="*/ 24 h 54"/>
                  <a:gd name="T24" fmla="*/ 14 w 128"/>
                  <a:gd name="T25" fmla="*/ 30 h 54"/>
                  <a:gd name="T26" fmla="*/ 22 w 128"/>
                  <a:gd name="T27" fmla="*/ 28 h 54"/>
                  <a:gd name="T28" fmla="*/ 26 w 128"/>
                  <a:gd name="T29" fmla="*/ 30 h 54"/>
                  <a:gd name="T30" fmla="*/ 28 w 128"/>
                  <a:gd name="T31" fmla="*/ 34 h 54"/>
                  <a:gd name="T32" fmla="*/ 30 w 128"/>
                  <a:gd name="T33" fmla="*/ 40 h 54"/>
                  <a:gd name="T34" fmla="*/ 36 w 128"/>
                  <a:gd name="T35" fmla="*/ 44 h 54"/>
                  <a:gd name="T36" fmla="*/ 46 w 128"/>
                  <a:gd name="T37" fmla="*/ 42 h 54"/>
                  <a:gd name="T38" fmla="*/ 50 w 128"/>
                  <a:gd name="T39" fmla="*/ 46 h 54"/>
                  <a:gd name="T40" fmla="*/ 64 w 128"/>
                  <a:gd name="T41" fmla="*/ 46 h 54"/>
                  <a:gd name="T42" fmla="*/ 74 w 128"/>
                  <a:gd name="T43" fmla="*/ 50 h 54"/>
                  <a:gd name="T44" fmla="*/ 84 w 128"/>
                  <a:gd name="T45" fmla="*/ 52 h 54"/>
                  <a:gd name="T46" fmla="*/ 98 w 128"/>
                  <a:gd name="T47" fmla="*/ 54 h 54"/>
                  <a:gd name="T48" fmla="*/ 112 w 128"/>
                  <a:gd name="T49" fmla="*/ 54 h 54"/>
                  <a:gd name="T50" fmla="*/ 122 w 128"/>
                  <a:gd name="T51" fmla="*/ 54 h 54"/>
                  <a:gd name="T52" fmla="*/ 124 w 128"/>
                  <a:gd name="T53" fmla="*/ 50 h 54"/>
                  <a:gd name="T54" fmla="*/ 128 w 128"/>
                  <a:gd name="T55" fmla="*/ 48 h 54"/>
                  <a:gd name="T56" fmla="*/ 128 w 128"/>
                  <a:gd name="T57" fmla="*/ 44 h 54"/>
                  <a:gd name="T58" fmla="*/ 120 w 128"/>
                  <a:gd name="T59" fmla="*/ 38 h 54"/>
                  <a:gd name="T60" fmla="*/ 118 w 128"/>
                  <a:gd name="T61" fmla="*/ 38 h 54"/>
                  <a:gd name="T62" fmla="*/ 116 w 128"/>
                  <a:gd name="T63" fmla="*/ 38 h 54"/>
                  <a:gd name="T64" fmla="*/ 116 w 128"/>
                  <a:gd name="T65" fmla="*/ 34 h 54"/>
                  <a:gd name="T66" fmla="*/ 126 w 128"/>
                  <a:gd name="T67" fmla="*/ 28 h 54"/>
                  <a:gd name="T68" fmla="*/ 126 w 128"/>
                  <a:gd name="T69" fmla="*/ 20 h 54"/>
                  <a:gd name="T70" fmla="*/ 128 w 128"/>
                  <a:gd name="T71" fmla="*/ 14 h 54"/>
                  <a:gd name="T72" fmla="*/ 124 w 128"/>
                  <a:gd name="T73" fmla="*/ 10 h 54"/>
                  <a:gd name="T74" fmla="*/ 114 w 128"/>
                  <a:gd name="T75" fmla="*/ 4 h 54"/>
                  <a:gd name="T76" fmla="*/ 104 w 128"/>
                  <a:gd name="T77" fmla="*/ 4 h 54"/>
                  <a:gd name="T78" fmla="*/ 100 w 128"/>
                  <a:gd name="T79" fmla="*/ 8 h 54"/>
                  <a:gd name="T80" fmla="*/ 102 w 128"/>
                  <a:gd name="T81" fmla="*/ 10 h 54"/>
                  <a:gd name="T82" fmla="*/ 100 w 128"/>
                  <a:gd name="T83" fmla="*/ 12 h 54"/>
                  <a:gd name="T84" fmla="*/ 92 w 128"/>
                  <a:gd name="T85" fmla="*/ 12 h 54"/>
                  <a:gd name="T86" fmla="*/ 86 w 128"/>
                  <a:gd name="T87" fmla="*/ 16 h 54"/>
                  <a:gd name="T88" fmla="*/ 88 w 128"/>
                  <a:gd name="T89" fmla="*/ 8 h 54"/>
                  <a:gd name="T90" fmla="*/ 92 w 128"/>
                  <a:gd name="T91" fmla="*/ 4 h 54"/>
                  <a:gd name="T92" fmla="*/ 92 w 128"/>
                  <a:gd name="T93" fmla="*/ 2 h 54"/>
                  <a:gd name="T94" fmla="*/ 92 w 128"/>
                  <a:gd name="T95" fmla="*/ 2 h 54"/>
                  <a:gd name="T96" fmla="*/ 88 w 128"/>
                  <a:gd name="T9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54">
                    <a:moveTo>
                      <a:pt x="88" y="0"/>
                    </a:moveTo>
                    <a:lnTo>
                      <a:pt x="82" y="0"/>
                    </a:lnTo>
                    <a:lnTo>
                      <a:pt x="76" y="0"/>
                    </a:lnTo>
                    <a:lnTo>
                      <a:pt x="72" y="0"/>
                    </a:lnTo>
                    <a:lnTo>
                      <a:pt x="64" y="0"/>
                    </a:lnTo>
                    <a:lnTo>
                      <a:pt x="56" y="0"/>
                    </a:lnTo>
                    <a:lnTo>
                      <a:pt x="50" y="0"/>
                    </a:lnTo>
                    <a:lnTo>
                      <a:pt x="46" y="4"/>
                    </a:lnTo>
                    <a:lnTo>
                      <a:pt x="42" y="4"/>
                    </a:lnTo>
                    <a:lnTo>
                      <a:pt x="38" y="4"/>
                    </a:lnTo>
                    <a:lnTo>
                      <a:pt x="34" y="4"/>
                    </a:lnTo>
                    <a:lnTo>
                      <a:pt x="30" y="4"/>
                    </a:lnTo>
                    <a:lnTo>
                      <a:pt x="26" y="8"/>
                    </a:lnTo>
                    <a:lnTo>
                      <a:pt x="30" y="12"/>
                    </a:lnTo>
                    <a:lnTo>
                      <a:pt x="26" y="14"/>
                    </a:lnTo>
                    <a:lnTo>
                      <a:pt x="20" y="14"/>
                    </a:lnTo>
                    <a:lnTo>
                      <a:pt x="18" y="16"/>
                    </a:lnTo>
                    <a:lnTo>
                      <a:pt x="14" y="20"/>
                    </a:lnTo>
                    <a:lnTo>
                      <a:pt x="10" y="20"/>
                    </a:lnTo>
                    <a:lnTo>
                      <a:pt x="6" y="24"/>
                    </a:lnTo>
                    <a:lnTo>
                      <a:pt x="0" y="24"/>
                    </a:lnTo>
                    <a:lnTo>
                      <a:pt x="2" y="28"/>
                    </a:lnTo>
                    <a:lnTo>
                      <a:pt x="10" y="24"/>
                    </a:lnTo>
                    <a:lnTo>
                      <a:pt x="14" y="24"/>
                    </a:lnTo>
                    <a:lnTo>
                      <a:pt x="14" y="26"/>
                    </a:lnTo>
                    <a:lnTo>
                      <a:pt x="14" y="30"/>
                    </a:lnTo>
                    <a:lnTo>
                      <a:pt x="18" y="28"/>
                    </a:lnTo>
                    <a:lnTo>
                      <a:pt x="22" y="28"/>
                    </a:lnTo>
                    <a:lnTo>
                      <a:pt x="22" y="28"/>
                    </a:lnTo>
                    <a:lnTo>
                      <a:pt x="26" y="30"/>
                    </a:lnTo>
                    <a:lnTo>
                      <a:pt x="28" y="34"/>
                    </a:lnTo>
                    <a:lnTo>
                      <a:pt x="28" y="34"/>
                    </a:lnTo>
                    <a:lnTo>
                      <a:pt x="28" y="36"/>
                    </a:lnTo>
                    <a:lnTo>
                      <a:pt x="30" y="40"/>
                    </a:lnTo>
                    <a:lnTo>
                      <a:pt x="34" y="42"/>
                    </a:lnTo>
                    <a:lnTo>
                      <a:pt x="36" y="44"/>
                    </a:lnTo>
                    <a:lnTo>
                      <a:pt x="44" y="44"/>
                    </a:lnTo>
                    <a:lnTo>
                      <a:pt x="46" y="42"/>
                    </a:lnTo>
                    <a:lnTo>
                      <a:pt x="48" y="42"/>
                    </a:lnTo>
                    <a:lnTo>
                      <a:pt x="50" y="46"/>
                    </a:lnTo>
                    <a:lnTo>
                      <a:pt x="58" y="46"/>
                    </a:lnTo>
                    <a:lnTo>
                      <a:pt x="64" y="46"/>
                    </a:lnTo>
                    <a:lnTo>
                      <a:pt x="68" y="46"/>
                    </a:lnTo>
                    <a:lnTo>
                      <a:pt x="74" y="50"/>
                    </a:lnTo>
                    <a:lnTo>
                      <a:pt x="78" y="52"/>
                    </a:lnTo>
                    <a:lnTo>
                      <a:pt x="84" y="52"/>
                    </a:lnTo>
                    <a:lnTo>
                      <a:pt x="90" y="54"/>
                    </a:lnTo>
                    <a:lnTo>
                      <a:pt x="98" y="54"/>
                    </a:lnTo>
                    <a:lnTo>
                      <a:pt x="104" y="54"/>
                    </a:lnTo>
                    <a:lnTo>
                      <a:pt x="112" y="54"/>
                    </a:lnTo>
                    <a:lnTo>
                      <a:pt x="116" y="54"/>
                    </a:lnTo>
                    <a:lnTo>
                      <a:pt x="122" y="54"/>
                    </a:lnTo>
                    <a:lnTo>
                      <a:pt x="124" y="50"/>
                    </a:lnTo>
                    <a:lnTo>
                      <a:pt x="124" y="50"/>
                    </a:lnTo>
                    <a:lnTo>
                      <a:pt x="126" y="50"/>
                    </a:lnTo>
                    <a:lnTo>
                      <a:pt x="128" y="48"/>
                    </a:lnTo>
                    <a:lnTo>
                      <a:pt x="128" y="48"/>
                    </a:lnTo>
                    <a:lnTo>
                      <a:pt x="128" y="44"/>
                    </a:lnTo>
                    <a:lnTo>
                      <a:pt x="124" y="42"/>
                    </a:lnTo>
                    <a:lnTo>
                      <a:pt x="120" y="38"/>
                    </a:lnTo>
                    <a:lnTo>
                      <a:pt x="120" y="38"/>
                    </a:lnTo>
                    <a:lnTo>
                      <a:pt x="118" y="38"/>
                    </a:lnTo>
                    <a:lnTo>
                      <a:pt x="116" y="38"/>
                    </a:lnTo>
                    <a:lnTo>
                      <a:pt x="116" y="38"/>
                    </a:lnTo>
                    <a:lnTo>
                      <a:pt x="112" y="34"/>
                    </a:lnTo>
                    <a:lnTo>
                      <a:pt x="116" y="34"/>
                    </a:lnTo>
                    <a:lnTo>
                      <a:pt x="126" y="34"/>
                    </a:lnTo>
                    <a:lnTo>
                      <a:pt x="126" y="28"/>
                    </a:lnTo>
                    <a:lnTo>
                      <a:pt x="126" y="24"/>
                    </a:lnTo>
                    <a:lnTo>
                      <a:pt x="126" y="20"/>
                    </a:lnTo>
                    <a:lnTo>
                      <a:pt x="128" y="16"/>
                    </a:lnTo>
                    <a:lnTo>
                      <a:pt x="128" y="14"/>
                    </a:lnTo>
                    <a:lnTo>
                      <a:pt x="128" y="12"/>
                    </a:lnTo>
                    <a:lnTo>
                      <a:pt x="124" y="10"/>
                    </a:lnTo>
                    <a:lnTo>
                      <a:pt x="118" y="6"/>
                    </a:lnTo>
                    <a:lnTo>
                      <a:pt x="114" y="4"/>
                    </a:lnTo>
                    <a:lnTo>
                      <a:pt x="108" y="4"/>
                    </a:lnTo>
                    <a:lnTo>
                      <a:pt x="104" y="4"/>
                    </a:lnTo>
                    <a:lnTo>
                      <a:pt x="100" y="8"/>
                    </a:lnTo>
                    <a:lnTo>
                      <a:pt x="100" y="8"/>
                    </a:lnTo>
                    <a:lnTo>
                      <a:pt x="102" y="10"/>
                    </a:lnTo>
                    <a:lnTo>
                      <a:pt x="102" y="10"/>
                    </a:lnTo>
                    <a:lnTo>
                      <a:pt x="100" y="12"/>
                    </a:lnTo>
                    <a:lnTo>
                      <a:pt x="100" y="12"/>
                    </a:lnTo>
                    <a:lnTo>
                      <a:pt x="96" y="12"/>
                    </a:lnTo>
                    <a:lnTo>
                      <a:pt x="92" y="12"/>
                    </a:lnTo>
                    <a:lnTo>
                      <a:pt x="90" y="14"/>
                    </a:lnTo>
                    <a:lnTo>
                      <a:pt x="86" y="16"/>
                    </a:lnTo>
                    <a:lnTo>
                      <a:pt x="82" y="14"/>
                    </a:lnTo>
                    <a:lnTo>
                      <a:pt x="88" y="8"/>
                    </a:lnTo>
                    <a:lnTo>
                      <a:pt x="92" y="4"/>
                    </a:lnTo>
                    <a:lnTo>
                      <a:pt x="92" y="4"/>
                    </a:lnTo>
                    <a:lnTo>
                      <a:pt x="92" y="4"/>
                    </a:lnTo>
                    <a:lnTo>
                      <a:pt x="92" y="2"/>
                    </a:lnTo>
                    <a:lnTo>
                      <a:pt x="92" y="2"/>
                    </a:lnTo>
                    <a:lnTo>
                      <a:pt x="92" y="2"/>
                    </a:lnTo>
                    <a:lnTo>
                      <a:pt x="88" y="0"/>
                    </a:lnTo>
                    <a:lnTo>
                      <a:pt x="88" y="0"/>
                    </a:lnTo>
                    <a:lnTo>
                      <a:pt x="88"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9" name="Freeform 68"/>
              <p:cNvSpPr>
                <a:spLocks/>
              </p:cNvSpPr>
              <p:nvPr/>
            </p:nvSpPr>
            <p:spPr bwMode="auto">
              <a:xfrm>
                <a:off x="5921" y="1271"/>
                <a:ext cx="48" cy="16"/>
              </a:xfrm>
              <a:custGeom>
                <a:avLst/>
                <a:gdLst>
                  <a:gd name="T0" fmla="*/ 18 w 48"/>
                  <a:gd name="T1" fmla="*/ 16 h 16"/>
                  <a:gd name="T2" fmla="*/ 22 w 48"/>
                  <a:gd name="T3" fmla="*/ 16 h 16"/>
                  <a:gd name="T4" fmla="*/ 24 w 48"/>
                  <a:gd name="T5" fmla="*/ 16 h 16"/>
                  <a:gd name="T6" fmla="*/ 28 w 48"/>
                  <a:gd name="T7" fmla="*/ 16 h 16"/>
                  <a:gd name="T8" fmla="*/ 34 w 48"/>
                  <a:gd name="T9" fmla="*/ 16 h 16"/>
                  <a:gd name="T10" fmla="*/ 40 w 48"/>
                  <a:gd name="T11" fmla="*/ 14 h 16"/>
                  <a:gd name="T12" fmla="*/ 48 w 48"/>
                  <a:gd name="T13" fmla="*/ 8 h 16"/>
                  <a:gd name="T14" fmla="*/ 48 w 48"/>
                  <a:gd name="T15" fmla="*/ 8 h 16"/>
                  <a:gd name="T16" fmla="*/ 46 w 48"/>
                  <a:gd name="T17" fmla="*/ 6 h 16"/>
                  <a:gd name="T18" fmla="*/ 46 w 48"/>
                  <a:gd name="T19" fmla="*/ 6 h 16"/>
                  <a:gd name="T20" fmla="*/ 42 w 48"/>
                  <a:gd name="T21" fmla="*/ 4 h 16"/>
                  <a:gd name="T22" fmla="*/ 40 w 48"/>
                  <a:gd name="T23" fmla="*/ 4 h 16"/>
                  <a:gd name="T24" fmla="*/ 32 w 48"/>
                  <a:gd name="T25" fmla="*/ 4 h 16"/>
                  <a:gd name="T26" fmla="*/ 24 w 48"/>
                  <a:gd name="T27" fmla="*/ 0 h 16"/>
                  <a:gd name="T28" fmla="*/ 16 w 48"/>
                  <a:gd name="T29" fmla="*/ 0 h 16"/>
                  <a:gd name="T30" fmla="*/ 8 w 48"/>
                  <a:gd name="T31" fmla="*/ 0 h 16"/>
                  <a:gd name="T32" fmla="*/ 0 w 48"/>
                  <a:gd name="T33" fmla="*/ 0 h 16"/>
                  <a:gd name="T34" fmla="*/ 4 w 48"/>
                  <a:gd name="T35" fmla="*/ 6 h 16"/>
                  <a:gd name="T36" fmla="*/ 0 w 48"/>
                  <a:gd name="T37" fmla="*/ 8 h 16"/>
                  <a:gd name="T38" fmla="*/ 4 w 48"/>
                  <a:gd name="T39" fmla="*/ 12 h 16"/>
                  <a:gd name="T40" fmla="*/ 14 w 48"/>
                  <a:gd name="T41" fmla="*/ 10 h 16"/>
                  <a:gd name="T42" fmla="*/ 20 w 48"/>
                  <a:gd name="T43" fmla="*/ 10 h 16"/>
                  <a:gd name="T44" fmla="*/ 20 w 48"/>
                  <a:gd name="T45" fmla="*/ 12 h 16"/>
                  <a:gd name="T46" fmla="*/ 18 w 48"/>
                  <a:gd name="T4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16">
                    <a:moveTo>
                      <a:pt x="18" y="16"/>
                    </a:moveTo>
                    <a:lnTo>
                      <a:pt x="22" y="16"/>
                    </a:lnTo>
                    <a:lnTo>
                      <a:pt x="24" y="16"/>
                    </a:lnTo>
                    <a:lnTo>
                      <a:pt x="28" y="16"/>
                    </a:lnTo>
                    <a:lnTo>
                      <a:pt x="34" y="16"/>
                    </a:lnTo>
                    <a:lnTo>
                      <a:pt x="40" y="14"/>
                    </a:lnTo>
                    <a:lnTo>
                      <a:pt x="48" y="8"/>
                    </a:lnTo>
                    <a:lnTo>
                      <a:pt x="48" y="8"/>
                    </a:lnTo>
                    <a:lnTo>
                      <a:pt x="46" y="6"/>
                    </a:lnTo>
                    <a:lnTo>
                      <a:pt x="46" y="6"/>
                    </a:lnTo>
                    <a:lnTo>
                      <a:pt x="42" y="4"/>
                    </a:lnTo>
                    <a:lnTo>
                      <a:pt x="40" y="4"/>
                    </a:lnTo>
                    <a:lnTo>
                      <a:pt x="32" y="4"/>
                    </a:lnTo>
                    <a:lnTo>
                      <a:pt x="24" y="0"/>
                    </a:lnTo>
                    <a:lnTo>
                      <a:pt x="16" y="0"/>
                    </a:lnTo>
                    <a:lnTo>
                      <a:pt x="8" y="0"/>
                    </a:lnTo>
                    <a:lnTo>
                      <a:pt x="0" y="0"/>
                    </a:lnTo>
                    <a:lnTo>
                      <a:pt x="4" y="6"/>
                    </a:lnTo>
                    <a:lnTo>
                      <a:pt x="0" y="8"/>
                    </a:lnTo>
                    <a:lnTo>
                      <a:pt x="4" y="12"/>
                    </a:lnTo>
                    <a:lnTo>
                      <a:pt x="14" y="10"/>
                    </a:lnTo>
                    <a:lnTo>
                      <a:pt x="20" y="10"/>
                    </a:lnTo>
                    <a:lnTo>
                      <a:pt x="20" y="12"/>
                    </a:lnTo>
                    <a:lnTo>
                      <a:pt x="18" y="1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0" name="Freeform 69"/>
              <p:cNvSpPr>
                <a:spLocks/>
              </p:cNvSpPr>
              <p:nvPr/>
            </p:nvSpPr>
            <p:spPr bwMode="auto">
              <a:xfrm>
                <a:off x="5933" y="1219"/>
                <a:ext cx="112" cy="54"/>
              </a:xfrm>
              <a:custGeom>
                <a:avLst/>
                <a:gdLst>
                  <a:gd name="T0" fmla="*/ 12 w 112"/>
                  <a:gd name="T1" fmla="*/ 44 h 54"/>
                  <a:gd name="T2" fmla="*/ 18 w 112"/>
                  <a:gd name="T3" fmla="*/ 48 h 54"/>
                  <a:gd name="T4" fmla="*/ 26 w 112"/>
                  <a:gd name="T5" fmla="*/ 52 h 54"/>
                  <a:gd name="T6" fmla="*/ 34 w 112"/>
                  <a:gd name="T7" fmla="*/ 54 h 54"/>
                  <a:gd name="T8" fmla="*/ 44 w 112"/>
                  <a:gd name="T9" fmla="*/ 54 h 54"/>
                  <a:gd name="T10" fmla="*/ 48 w 112"/>
                  <a:gd name="T11" fmla="*/ 50 h 54"/>
                  <a:gd name="T12" fmla="*/ 54 w 112"/>
                  <a:gd name="T13" fmla="*/ 50 h 54"/>
                  <a:gd name="T14" fmla="*/ 64 w 112"/>
                  <a:gd name="T15" fmla="*/ 48 h 54"/>
                  <a:gd name="T16" fmla="*/ 74 w 112"/>
                  <a:gd name="T17" fmla="*/ 46 h 54"/>
                  <a:gd name="T18" fmla="*/ 78 w 112"/>
                  <a:gd name="T19" fmla="*/ 46 h 54"/>
                  <a:gd name="T20" fmla="*/ 90 w 112"/>
                  <a:gd name="T21" fmla="*/ 46 h 54"/>
                  <a:gd name="T22" fmla="*/ 96 w 112"/>
                  <a:gd name="T23" fmla="*/ 46 h 54"/>
                  <a:gd name="T24" fmla="*/ 104 w 112"/>
                  <a:gd name="T25" fmla="*/ 42 h 54"/>
                  <a:gd name="T26" fmla="*/ 104 w 112"/>
                  <a:gd name="T27" fmla="*/ 38 h 54"/>
                  <a:gd name="T28" fmla="*/ 98 w 112"/>
                  <a:gd name="T29" fmla="*/ 32 h 54"/>
                  <a:gd name="T30" fmla="*/ 98 w 112"/>
                  <a:gd name="T31" fmla="*/ 28 h 54"/>
                  <a:gd name="T32" fmla="*/ 102 w 112"/>
                  <a:gd name="T33" fmla="*/ 28 h 54"/>
                  <a:gd name="T34" fmla="*/ 110 w 112"/>
                  <a:gd name="T35" fmla="*/ 28 h 54"/>
                  <a:gd name="T36" fmla="*/ 112 w 112"/>
                  <a:gd name="T37" fmla="*/ 24 h 54"/>
                  <a:gd name="T38" fmla="*/ 108 w 112"/>
                  <a:gd name="T39" fmla="*/ 20 h 54"/>
                  <a:gd name="T40" fmla="*/ 100 w 112"/>
                  <a:gd name="T41" fmla="*/ 18 h 54"/>
                  <a:gd name="T42" fmla="*/ 96 w 112"/>
                  <a:gd name="T43" fmla="*/ 14 h 54"/>
                  <a:gd name="T44" fmla="*/ 86 w 112"/>
                  <a:gd name="T45" fmla="*/ 10 h 54"/>
                  <a:gd name="T46" fmla="*/ 84 w 112"/>
                  <a:gd name="T47" fmla="*/ 8 h 54"/>
                  <a:gd name="T48" fmla="*/ 80 w 112"/>
                  <a:gd name="T49" fmla="*/ 4 h 54"/>
                  <a:gd name="T50" fmla="*/ 68 w 112"/>
                  <a:gd name="T51" fmla="*/ 0 h 54"/>
                  <a:gd name="T52" fmla="*/ 60 w 112"/>
                  <a:gd name="T53" fmla="*/ 0 h 54"/>
                  <a:gd name="T54" fmla="*/ 56 w 112"/>
                  <a:gd name="T55" fmla="*/ 4 h 54"/>
                  <a:gd name="T56" fmla="*/ 52 w 112"/>
                  <a:gd name="T57" fmla="*/ 10 h 54"/>
                  <a:gd name="T58" fmla="*/ 46 w 112"/>
                  <a:gd name="T59" fmla="*/ 8 h 54"/>
                  <a:gd name="T60" fmla="*/ 36 w 112"/>
                  <a:gd name="T61" fmla="*/ 8 h 54"/>
                  <a:gd name="T62" fmla="*/ 36 w 112"/>
                  <a:gd name="T63" fmla="*/ 8 h 54"/>
                  <a:gd name="T64" fmla="*/ 36 w 112"/>
                  <a:gd name="T65" fmla="*/ 10 h 54"/>
                  <a:gd name="T66" fmla="*/ 30 w 112"/>
                  <a:gd name="T67" fmla="*/ 10 h 54"/>
                  <a:gd name="T68" fmla="*/ 30 w 112"/>
                  <a:gd name="T69" fmla="*/ 10 h 54"/>
                  <a:gd name="T70" fmla="*/ 24 w 112"/>
                  <a:gd name="T71" fmla="*/ 12 h 54"/>
                  <a:gd name="T72" fmla="*/ 24 w 112"/>
                  <a:gd name="T73" fmla="*/ 12 h 54"/>
                  <a:gd name="T74" fmla="*/ 18 w 112"/>
                  <a:gd name="T75" fmla="*/ 18 h 54"/>
                  <a:gd name="T76" fmla="*/ 18 w 112"/>
                  <a:gd name="T77" fmla="*/ 22 h 54"/>
                  <a:gd name="T78" fmla="*/ 26 w 112"/>
                  <a:gd name="T79" fmla="*/ 22 h 54"/>
                  <a:gd name="T80" fmla="*/ 26 w 112"/>
                  <a:gd name="T81" fmla="*/ 22 h 54"/>
                  <a:gd name="T82" fmla="*/ 20 w 112"/>
                  <a:gd name="T83" fmla="*/ 26 h 54"/>
                  <a:gd name="T84" fmla="*/ 18 w 112"/>
                  <a:gd name="T85" fmla="*/ 32 h 54"/>
                  <a:gd name="T86" fmla="*/ 12 w 112"/>
                  <a:gd name="T87" fmla="*/ 34 h 54"/>
                  <a:gd name="T88" fmla="*/ 8 w 112"/>
                  <a:gd name="T89" fmla="*/ 34 h 54"/>
                  <a:gd name="T90" fmla="*/ 6 w 112"/>
                  <a:gd name="T91" fmla="*/ 36 h 54"/>
                  <a:gd name="T92" fmla="*/ 10 w 112"/>
                  <a:gd name="T93" fmla="*/ 36 h 54"/>
                  <a:gd name="T94" fmla="*/ 8 w 112"/>
                  <a:gd name="T95" fmla="*/ 40 h 54"/>
                  <a:gd name="T96" fmla="*/ 0 w 112"/>
                  <a:gd name="T97" fmla="*/ 40 h 54"/>
                  <a:gd name="T98" fmla="*/ 0 w 112"/>
                  <a:gd name="T99" fmla="*/ 44 h 54"/>
                  <a:gd name="T100" fmla="*/ 16 w 112"/>
                  <a:gd name="T101" fmla="*/ 42 h 54"/>
                  <a:gd name="T102" fmla="*/ 12 w 112"/>
                  <a:gd name="T103"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54">
                    <a:moveTo>
                      <a:pt x="12" y="44"/>
                    </a:moveTo>
                    <a:lnTo>
                      <a:pt x="18" y="48"/>
                    </a:lnTo>
                    <a:lnTo>
                      <a:pt x="26" y="52"/>
                    </a:lnTo>
                    <a:lnTo>
                      <a:pt x="34" y="54"/>
                    </a:lnTo>
                    <a:lnTo>
                      <a:pt x="44" y="54"/>
                    </a:lnTo>
                    <a:lnTo>
                      <a:pt x="48" y="50"/>
                    </a:lnTo>
                    <a:lnTo>
                      <a:pt x="54" y="50"/>
                    </a:lnTo>
                    <a:lnTo>
                      <a:pt x="64" y="48"/>
                    </a:lnTo>
                    <a:lnTo>
                      <a:pt x="74" y="46"/>
                    </a:lnTo>
                    <a:lnTo>
                      <a:pt x="78" y="46"/>
                    </a:lnTo>
                    <a:lnTo>
                      <a:pt x="90" y="46"/>
                    </a:lnTo>
                    <a:lnTo>
                      <a:pt x="96" y="46"/>
                    </a:lnTo>
                    <a:lnTo>
                      <a:pt x="104" y="42"/>
                    </a:lnTo>
                    <a:lnTo>
                      <a:pt x="104" y="38"/>
                    </a:lnTo>
                    <a:lnTo>
                      <a:pt x="98" y="32"/>
                    </a:lnTo>
                    <a:lnTo>
                      <a:pt x="98" y="28"/>
                    </a:lnTo>
                    <a:lnTo>
                      <a:pt x="102" y="28"/>
                    </a:lnTo>
                    <a:lnTo>
                      <a:pt x="110" y="28"/>
                    </a:lnTo>
                    <a:lnTo>
                      <a:pt x="112" y="24"/>
                    </a:lnTo>
                    <a:lnTo>
                      <a:pt x="108" y="20"/>
                    </a:lnTo>
                    <a:lnTo>
                      <a:pt x="100" y="18"/>
                    </a:lnTo>
                    <a:lnTo>
                      <a:pt x="96" y="14"/>
                    </a:lnTo>
                    <a:lnTo>
                      <a:pt x="86" y="10"/>
                    </a:lnTo>
                    <a:lnTo>
                      <a:pt x="84" y="8"/>
                    </a:lnTo>
                    <a:lnTo>
                      <a:pt x="80" y="4"/>
                    </a:lnTo>
                    <a:lnTo>
                      <a:pt x="68" y="0"/>
                    </a:lnTo>
                    <a:lnTo>
                      <a:pt x="60" y="0"/>
                    </a:lnTo>
                    <a:lnTo>
                      <a:pt x="56" y="4"/>
                    </a:lnTo>
                    <a:lnTo>
                      <a:pt x="52" y="10"/>
                    </a:lnTo>
                    <a:lnTo>
                      <a:pt x="46" y="8"/>
                    </a:lnTo>
                    <a:lnTo>
                      <a:pt x="36" y="8"/>
                    </a:lnTo>
                    <a:lnTo>
                      <a:pt x="36" y="8"/>
                    </a:lnTo>
                    <a:lnTo>
                      <a:pt x="36" y="10"/>
                    </a:lnTo>
                    <a:lnTo>
                      <a:pt x="30" y="10"/>
                    </a:lnTo>
                    <a:lnTo>
                      <a:pt x="30" y="10"/>
                    </a:lnTo>
                    <a:lnTo>
                      <a:pt x="24" y="12"/>
                    </a:lnTo>
                    <a:lnTo>
                      <a:pt x="24" y="12"/>
                    </a:lnTo>
                    <a:lnTo>
                      <a:pt x="18" y="18"/>
                    </a:lnTo>
                    <a:lnTo>
                      <a:pt x="18" y="22"/>
                    </a:lnTo>
                    <a:lnTo>
                      <a:pt x="26" y="22"/>
                    </a:lnTo>
                    <a:lnTo>
                      <a:pt x="26" y="22"/>
                    </a:lnTo>
                    <a:lnTo>
                      <a:pt x="20" y="26"/>
                    </a:lnTo>
                    <a:lnTo>
                      <a:pt x="18" y="32"/>
                    </a:lnTo>
                    <a:lnTo>
                      <a:pt x="12" y="34"/>
                    </a:lnTo>
                    <a:lnTo>
                      <a:pt x="8" y="34"/>
                    </a:lnTo>
                    <a:lnTo>
                      <a:pt x="6" y="36"/>
                    </a:lnTo>
                    <a:lnTo>
                      <a:pt x="10" y="36"/>
                    </a:lnTo>
                    <a:lnTo>
                      <a:pt x="8" y="40"/>
                    </a:lnTo>
                    <a:lnTo>
                      <a:pt x="0" y="40"/>
                    </a:lnTo>
                    <a:lnTo>
                      <a:pt x="0" y="44"/>
                    </a:lnTo>
                    <a:lnTo>
                      <a:pt x="16" y="42"/>
                    </a:lnTo>
                    <a:lnTo>
                      <a:pt x="12" y="4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1" name="Freeform 70"/>
              <p:cNvSpPr>
                <a:spLocks/>
              </p:cNvSpPr>
              <p:nvPr/>
            </p:nvSpPr>
            <p:spPr bwMode="auto">
              <a:xfrm>
                <a:off x="5903" y="1221"/>
                <a:ext cx="26" cy="8"/>
              </a:xfrm>
              <a:custGeom>
                <a:avLst/>
                <a:gdLst>
                  <a:gd name="T0" fmla="*/ 14 w 26"/>
                  <a:gd name="T1" fmla="*/ 8 h 8"/>
                  <a:gd name="T2" fmla="*/ 22 w 26"/>
                  <a:gd name="T3" fmla="*/ 8 h 8"/>
                  <a:gd name="T4" fmla="*/ 26 w 26"/>
                  <a:gd name="T5" fmla="*/ 2 h 8"/>
                  <a:gd name="T6" fmla="*/ 22 w 26"/>
                  <a:gd name="T7" fmla="*/ 2 h 8"/>
                  <a:gd name="T8" fmla="*/ 18 w 26"/>
                  <a:gd name="T9" fmla="*/ 2 h 8"/>
                  <a:gd name="T10" fmla="*/ 12 w 26"/>
                  <a:gd name="T11" fmla="*/ 2 h 8"/>
                  <a:gd name="T12" fmla="*/ 8 w 26"/>
                  <a:gd name="T13" fmla="*/ 2 h 8"/>
                  <a:gd name="T14" fmla="*/ 2 w 26"/>
                  <a:gd name="T15" fmla="*/ 2 h 8"/>
                  <a:gd name="T16" fmla="*/ 0 w 26"/>
                  <a:gd name="T17" fmla="*/ 0 h 8"/>
                  <a:gd name="T18" fmla="*/ 0 w 26"/>
                  <a:gd name="T19" fmla="*/ 8 h 8"/>
                  <a:gd name="T20" fmla="*/ 8 w 26"/>
                  <a:gd name="T21" fmla="*/ 8 h 8"/>
                  <a:gd name="T22" fmla="*/ 14 w 26"/>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8">
                    <a:moveTo>
                      <a:pt x="14" y="8"/>
                    </a:moveTo>
                    <a:lnTo>
                      <a:pt x="22" y="8"/>
                    </a:lnTo>
                    <a:lnTo>
                      <a:pt x="26" y="2"/>
                    </a:lnTo>
                    <a:lnTo>
                      <a:pt x="22" y="2"/>
                    </a:lnTo>
                    <a:lnTo>
                      <a:pt x="18" y="2"/>
                    </a:lnTo>
                    <a:lnTo>
                      <a:pt x="12" y="2"/>
                    </a:lnTo>
                    <a:lnTo>
                      <a:pt x="8" y="2"/>
                    </a:lnTo>
                    <a:lnTo>
                      <a:pt x="2" y="2"/>
                    </a:lnTo>
                    <a:lnTo>
                      <a:pt x="0" y="0"/>
                    </a:lnTo>
                    <a:lnTo>
                      <a:pt x="0" y="8"/>
                    </a:lnTo>
                    <a:lnTo>
                      <a:pt x="8" y="8"/>
                    </a:lnTo>
                    <a:lnTo>
                      <a:pt x="14"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2" name="Freeform 71"/>
              <p:cNvSpPr>
                <a:spLocks/>
              </p:cNvSpPr>
              <p:nvPr/>
            </p:nvSpPr>
            <p:spPr bwMode="auto">
              <a:xfrm>
                <a:off x="6453" y="2723"/>
                <a:ext cx="32" cy="64"/>
              </a:xfrm>
              <a:custGeom>
                <a:avLst/>
                <a:gdLst>
                  <a:gd name="T0" fmla="*/ 2 w 32"/>
                  <a:gd name="T1" fmla="*/ 28 h 64"/>
                  <a:gd name="T2" fmla="*/ 0 w 32"/>
                  <a:gd name="T3" fmla="*/ 30 h 64"/>
                  <a:gd name="T4" fmla="*/ 0 w 32"/>
                  <a:gd name="T5" fmla="*/ 32 h 64"/>
                  <a:gd name="T6" fmla="*/ 0 w 32"/>
                  <a:gd name="T7" fmla="*/ 36 h 64"/>
                  <a:gd name="T8" fmla="*/ 0 w 32"/>
                  <a:gd name="T9" fmla="*/ 40 h 64"/>
                  <a:gd name="T10" fmla="*/ 0 w 32"/>
                  <a:gd name="T11" fmla="*/ 46 h 64"/>
                  <a:gd name="T12" fmla="*/ 0 w 32"/>
                  <a:gd name="T13" fmla="*/ 48 h 64"/>
                  <a:gd name="T14" fmla="*/ 2 w 32"/>
                  <a:gd name="T15" fmla="*/ 54 h 64"/>
                  <a:gd name="T16" fmla="*/ 6 w 32"/>
                  <a:gd name="T17" fmla="*/ 56 h 64"/>
                  <a:gd name="T18" fmla="*/ 8 w 32"/>
                  <a:gd name="T19" fmla="*/ 58 h 64"/>
                  <a:gd name="T20" fmla="*/ 10 w 32"/>
                  <a:gd name="T21" fmla="*/ 60 h 64"/>
                  <a:gd name="T22" fmla="*/ 10 w 32"/>
                  <a:gd name="T23" fmla="*/ 64 h 64"/>
                  <a:gd name="T24" fmla="*/ 12 w 32"/>
                  <a:gd name="T25" fmla="*/ 62 h 64"/>
                  <a:gd name="T26" fmla="*/ 12 w 32"/>
                  <a:gd name="T27" fmla="*/ 58 h 64"/>
                  <a:gd name="T28" fmla="*/ 12 w 32"/>
                  <a:gd name="T29" fmla="*/ 54 h 64"/>
                  <a:gd name="T30" fmla="*/ 16 w 32"/>
                  <a:gd name="T31" fmla="*/ 50 h 64"/>
                  <a:gd name="T32" fmla="*/ 18 w 32"/>
                  <a:gd name="T33" fmla="*/ 46 h 64"/>
                  <a:gd name="T34" fmla="*/ 20 w 32"/>
                  <a:gd name="T35" fmla="*/ 44 h 64"/>
                  <a:gd name="T36" fmla="*/ 24 w 32"/>
                  <a:gd name="T37" fmla="*/ 40 h 64"/>
                  <a:gd name="T38" fmla="*/ 24 w 32"/>
                  <a:gd name="T39" fmla="*/ 36 h 64"/>
                  <a:gd name="T40" fmla="*/ 24 w 32"/>
                  <a:gd name="T41" fmla="*/ 30 h 64"/>
                  <a:gd name="T42" fmla="*/ 26 w 32"/>
                  <a:gd name="T43" fmla="*/ 24 h 64"/>
                  <a:gd name="T44" fmla="*/ 28 w 32"/>
                  <a:gd name="T45" fmla="*/ 20 h 64"/>
                  <a:gd name="T46" fmla="*/ 28 w 32"/>
                  <a:gd name="T47" fmla="*/ 14 h 64"/>
                  <a:gd name="T48" fmla="*/ 32 w 32"/>
                  <a:gd name="T49" fmla="*/ 10 h 64"/>
                  <a:gd name="T50" fmla="*/ 32 w 32"/>
                  <a:gd name="T51" fmla="*/ 10 h 64"/>
                  <a:gd name="T52" fmla="*/ 32 w 32"/>
                  <a:gd name="T53" fmla="*/ 8 h 64"/>
                  <a:gd name="T54" fmla="*/ 30 w 32"/>
                  <a:gd name="T55" fmla="*/ 4 h 64"/>
                  <a:gd name="T56" fmla="*/ 30 w 32"/>
                  <a:gd name="T57" fmla="*/ 4 h 64"/>
                  <a:gd name="T58" fmla="*/ 28 w 32"/>
                  <a:gd name="T59" fmla="*/ 0 h 64"/>
                  <a:gd name="T60" fmla="*/ 22 w 32"/>
                  <a:gd name="T61" fmla="*/ 0 h 64"/>
                  <a:gd name="T62" fmla="*/ 20 w 32"/>
                  <a:gd name="T63" fmla="*/ 2 h 64"/>
                  <a:gd name="T64" fmla="*/ 18 w 32"/>
                  <a:gd name="T65" fmla="*/ 4 h 64"/>
                  <a:gd name="T66" fmla="*/ 16 w 32"/>
                  <a:gd name="T67" fmla="*/ 6 h 64"/>
                  <a:gd name="T68" fmla="*/ 12 w 32"/>
                  <a:gd name="T69" fmla="*/ 10 h 64"/>
                  <a:gd name="T70" fmla="*/ 10 w 32"/>
                  <a:gd name="T71" fmla="*/ 12 h 64"/>
                  <a:gd name="T72" fmla="*/ 8 w 32"/>
                  <a:gd name="T73" fmla="*/ 16 h 64"/>
                  <a:gd name="T74" fmla="*/ 6 w 32"/>
                  <a:gd name="T75" fmla="*/ 20 h 64"/>
                  <a:gd name="T76" fmla="*/ 6 w 32"/>
                  <a:gd name="T77" fmla="*/ 20 h 64"/>
                  <a:gd name="T78" fmla="*/ 4 w 32"/>
                  <a:gd name="T79" fmla="*/ 22 h 64"/>
                  <a:gd name="T80" fmla="*/ 4 w 32"/>
                  <a:gd name="T81" fmla="*/ 24 h 64"/>
                  <a:gd name="T82" fmla="*/ 4 w 32"/>
                  <a:gd name="T83" fmla="*/ 24 h 64"/>
                  <a:gd name="T84" fmla="*/ 4 w 32"/>
                  <a:gd name="T85" fmla="*/ 26 h 64"/>
                  <a:gd name="T86" fmla="*/ 4 w 32"/>
                  <a:gd name="T87" fmla="*/ 26 h 64"/>
                  <a:gd name="T88" fmla="*/ 2 w 32"/>
                  <a:gd name="T89" fmla="*/ 28 h 64"/>
                  <a:gd name="T90" fmla="*/ 2 w 32"/>
                  <a:gd name="T91"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64">
                    <a:moveTo>
                      <a:pt x="2" y="28"/>
                    </a:moveTo>
                    <a:lnTo>
                      <a:pt x="0" y="30"/>
                    </a:lnTo>
                    <a:lnTo>
                      <a:pt x="0" y="32"/>
                    </a:lnTo>
                    <a:lnTo>
                      <a:pt x="0" y="36"/>
                    </a:lnTo>
                    <a:lnTo>
                      <a:pt x="0" y="40"/>
                    </a:lnTo>
                    <a:lnTo>
                      <a:pt x="0" y="46"/>
                    </a:lnTo>
                    <a:lnTo>
                      <a:pt x="0" y="48"/>
                    </a:lnTo>
                    <a:lnTo>
                      <a:pt x="2" y="54"/>
                    </a:lnTo>
                    <a:lnTo>
                      <a:pt x="6" y="56"/>
                    </a:lnTo>
                    <a:lnTo>
                      <a:pt x="8" y="58"/>
                    </a:lnTo>
                    <a:lnTo>
                      <a:pt x="10" y="60"/>
                    </a:lnTo>
                    <a:lnTo>
                      <a:pt x="10" y="64"/>
                    </a:lnTo>
                    <a:lnTo>
                      <a:pt x="12" y="62"/>
                    </a:lnTo>
                    <a:lnTo>
                      <a:pt x="12" y="58"/>
                    </a:lnTo>
                    <a:lnTo>
                      <a:pt x="12" y="54"/>
                    </a:lnTo>
                    <a:lnTo>
                      <a:pt x="16" y="50"/>
                    </a:lnTo>
                    <a:lnTo>
                      <a:pt x="18" y="46"/>
                    </a:lnTo>
                    <a:lnTo>
                      <a:pt x="20" y="44"/>
                    </a:lnTo>
                    <a:lnTo>
                      <a:pt x="24" y="40"/>
                    </a:lnTo>
                    <a:lnTo>
                      <a:pt x="24" y="36"/>
                    </a:lnTo>
                    <a:lnTo>
                      <a:pt x="24" y="30"/>
                    </a:lnTo>
                    <a:lnTo>
                      <a:pt x="26" y="24"/>
                    </a:lnTo>
                    <a:lnTo>
                      <a:pt x="28" y="20"/>
                    </a:lnTo>
                    <a:lnTo>
                      <a:pt x="28" y="14"/>
                    </a:lnTo>
                    <a:lnTo>
                      <a:pt x="32" y="10"/>
                    </a:lnTo>
                    <a:lnTo>
                      <a:pt x="32" y="10"/>
                    </a:lnTo>
                    <a:lnTo>
                      <a:pt x="32" y="8"/>
                    </a:lnTo>
                    <a:lnTo>
                      <a:pt x="30" y="4"/>
                    </a:lnTo>
                    <a:lnTo>
                      <a:pt x="30" y="4"/>
                    </a:lnTo>
                    <a:lnTo>
                      <a:pt x="28" y="0"/>
                    </a:lnTo>
                    <a:lnTo>
                      <a:pt x="22" y="0"/>
                    </a:lnTo>
                    <a:lnTo>
                      <a:pt x="20" y="2"/>
                    </a:lnTo>
                    <a:lnTo>
                      <a:pt x="18" y="4"/>
                    </a:lnTo>
                    <a:lnTo>
                      <a:pt x="16" y="6"/>
                    </a:lnTo>
                    <a:lnTo>
                      <a:pt x="12" y="10"/>
                    </a:lnTo>
                    <a:lnTo>
                      <a:pt x="10" y="12"/>
                    </a:lnTo>
                    <a:lnTo>
                      <a:pt x="8" y="16"/>
                    </a:lnTo>
                    <a:lnTo>
                      <a:pt x="6" y="20"/>
                    </a:lnTo>
                    <a:lnTo>
                      <a:pt x="6" y="20"/>
                    </a:lnTo>
                    <a:lnTo>
                      <a:pt x="4" y="22"/>
                    </a:lnTo>
                    <a:lnTo>
                      <a:pt x="4" y="24"/>
                    </a:lnTo>
                    <a:lnTo>
                      <a:pt x="4" y="24"/>
                    </a:lnTo>
                    <a:lnTo>
                      <a:pt x="4" y="26"/>
                    </a:lnTo>
                    <a:lnTo>
                      <a:pt x="4" y="26"/>
                    </a:lnTo>
                    <a:lnTo>
                      <a:pt x="2" y="28"/>
                    </a:lnTo>
                    <a:lnTo>
                      <a:pt x="2" y="2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3" name="Freeform 72"/>
              <p:cNvSpPr>
                <a:spLocks/>
              </p:cNvSpPr>
              <p:nvPr/>
            </p:nvSpPr>
            <p:spPr bwMode="auto">
              <a:xfrm>
                <a:off x="6595" y="2693"/>
                <a:ext cx="6" cy="6"/>
              </a:xfrm>
              <a:custGeom>
                <a:avLst/>
                <a:gdLst>
                  <a:gd name="T0" fmla="*/ 2 w 6"/>
                  <a:gd name="T1" fmla="*/ 2 h 6"/>
                  <a:gd name="T2" fmla="*/ 0 w 6"/>
                  <a:gd name="T3" fmla="*/ 6 h 6"/>
                  <a:gd name="T4" fmla="*/ 4 w 6"/>
                  <a:gd name="T5" fmla="*/ 6 h 6"/>
                  <a:gd name="T6" fmla="*/ 6 w 6"/>
                  <a:gd name="T7" fmla="*/ 0 h 6"/>
                  <a:gd name="T8" fmla="*/ 4 w 6"/>
                  <a:gd name="T9" fmla="*/ 0 h 6"/>
                  <a:gd name="T10" fmla="*/ 2 w 6"/>
                  <a:gd name="T11" fmla="*/ 2 h 6"/>
                </a:gdLst>
                <a:ahLst/>
                <a:cxnLst>
                  <a:cxn ang="0">
                    <a:pos x="T0" y="T1"/>
                  </a:cxn>
                  <a:cxn ang="0">
                    <a:pos x="T2" y="T3"/>
                  </a:cxn>
                  <a:cxn ang="0">
                    <a:pos x="T4" y="T5"/>
                  </a:cxn>
                  <a:cxn ang="0">
                    <a:pos x="T6" y="T7"/>
                  </a:cxn>
                  <a:cxn ang="0">
                    <a:pos x="T8" y="T9"/>
                  </a:cxn>
                  <a:cxn ang="0">
                    <a:pos x="T10" y="T11"/>
                  </a:cxn>
                </a:cxnLst>
                <a:rect l="0" t="0" r="r" b="b"/>
                <a:pathLst>
                  <a:path w="6" h="6">
                    <a:moveTo>
                      <a:pt x="2" y="2"/>
                    </a:moveTo>
                    <a:lnTo>
                      <a:pt x="0" y="6"/>
                    </a:lnTo>
                    <a:lnTo>
                      <a:pt x="4" y="6"/>
                    </a:lnTo>
                    <a:lnTo>
                      <a:pt x="6" y="0"/>
                    </a:lnTo>
                    <a:lnTo>
                      <a:pt x="4" y="0"/>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4" name="Freeform 73"/>
              <p:cNvSpPr>
                <a:spLocks/>
              </p:cNvSpPr>
              <p:nvPr/>
            </p:nvSpPr>
            <p:spPr bwMode="auto">
              <a:xfrm>
                <a:off x="6241" y="2825"/>
                <a:ext cx="44" cy="34"/>
              </a:xfrm>
              <a:custGeom>
                <a:avLst/>
                <a:gdLst>
                  <a:gd name="T0" fmla="*/ 44 w 44"/>
                  <a:gd name="T1" fmla="*/ 4 h 34"/>
                  <a:gd name="T2" fmla="*/ 42 w 44"/>
                  <a:gd name="T3" fmla="*/ 0 h 34"/>
                  <a:gd name="T4" fmla="*/ 38 w 44"/>
                  <a:gd name="T5" fmla="*/ 0 h 34"/>
                  <a:gd name="T6" fmla="*/ 34 w 44"/>
                  <a:gd name="T7" fmla="*/ 0 h 34"/>
                  <a:gd name="T8" fmla="*/ 30 w 44"/>
                  <a:gd name="T9" fmla="*/ 0 h 34"/>
                  <a:gd name="T10" fmla="*/ 28 w 44"/>
                  <a:gd name="T11" fmla="*/ 0 h 34"/>
                  <a:gd name="T12" fmla="*/ 24 w 44"/>
                  <a:gd name="T13" fmla="*/ 0 h 34"/>
                  <a:gd name="T14" fmla="*/ 20 w 44"/>
                  <a:gd name="T15" fmla="*/ 0 h 34"/>
                  <a:gd name="T16" fmla="*/ 18 w 44"/>
                  <a:gd name="T17" fmla="*/ 2 h 34"/>
                  <a:gd name="T18" fmla="*/ 14 w 44"/>
                  <a:gd name="T19" fmla="*/ 2 h 34"/>
                  <a:gd name="T20" fmla="*/ 14 w 44"/>
                  <a:gd name="T21" fmla="*/ 2 h 34"/>
                  <a:gd name="T22" fmla="*/ 10 w 44"/>
                  <a:gd name="T23" fmla="*/ 6 h 34"/>
                  <a:gd name="T24" fmla="*/ 10 w 44"/>
                  <a:gd name="T25" fmla="*/ 6 h 34"/>
                  <a:gd name="T26" fmla="*/ 6 w 44"/>
                  <a:gd name="T27" fmla="*/ 10 h 34"/>
                  <a:gd name="T28" fmla="*/ 4 w 44"/>
                  <a:gd name="T29" fmla="*/ 12 h 34"/>
                  <a:gd name="T30" fmla="*/ 4 w 44"/>
                  <a:gd name="T31" fmla="*/ 12 h 34"/>
                  <a:gd name="T32" fmla="*/ 2 w 44"/>
                  <a:gd name="T33" fmla="*/ 10 h 34"/>
                  <a:gd name="T34" fmla="*/ 0 w 44"/>
                  <a:gd name="T35" fmla="*/ 10 h 34"/>
                  <a:gd name="T36" fmla="*/ 0 w 44"/>
                  <a:gd name="T37" fmla="*/ 12 h 34"/>
                  <a:gd name="T38" fmla="*/ 0 w 44"/>
                  <a:gd name="T39" fmla="*/ 12 h 34"/>
                  <a:gd name="T40" fmla="*/ 0 w 44"/>
                  <a:gd name="T41" fmla="*/ 16 h 34"/>
                  <a:gd name="T42" fmla="*/ 0 w 44"/>
                  <a:gd name="T43" fmla="*/ 22 h 34"/>
                  <a:gd name="T44" fmla="*/ 0 w 44"/>
                  <a:gd name="T45" fmla="*/ 28 h 34"/>
                  <a:gd name="T46" fmla="*/ 4 w 44"/>
                  <a:gd name="T47" fmla="*/ 28 h 34"/>
                  <a:gd name="T48" fmla="*/ 8 w 44"/>
                  <a:gd name="T49" fmla="*/ 32 h 34"/>
                  <a:gd name="T50" fmla="*/ 14 w 44"/>
                  <a:gd name="T51" fmla="*/ 32 h 34"/>
                  <a:gd name="T52" fmla="*/ 18 w 44"/>
                  <a:gd name="T53" fmla="*/ 32 h 34"/>
                  <a:gd name="T54" fmla="*/ 20 w 44"/>
                  <a:gd name="T55" fmla="*/ 34 h 34"/>
                  <a:gd name="T56" fmla="*/ 22 w 44"/>
                  <a:gd name="T57" fmla="*/ 32 h 34"/>
                  <a:gd name="T58" fmla="*/ 24 w 44"/>
                  <a:gd name="T59" fmla="*/ 30 h 34"/>
                  <a:gd name="T60" fmla="*/ 28 w 44"/>
                  <a:gd name="T61" fmla="*/ 30 h 34"/>
                  <a:gd name="T62" fmla="*/ 28 w 44"/>
                  <a:gd name="T63" fmla="*/ 26 h 34"/>
                  <a:gd name="T64" fmla="*/ 28 w 44"/>
                  <a:gd name="T65" fmla="*/ 26 h 34"/>
                  <a:gd name="T66" fmla="*/ 28 w 44"/>
                  <a:gd name="T67" fmla="*/ 26 h 34"/>
                  <a:gd name="T68" fmla="*/ 30 w 44"/>
                  <a:gd name="T69" fmla="*/ 24 h 34"/>
                  <a:gd name="T70" fmla="*/ 30 w 44"/>
                  <a:gd name="T71" fmla="*/ 24 h 34"/>
                  <a:gd name="T72" fmla="*/ 34 w 44"/>
                  <a:gd name="T73" fmla="*/ 24 h 34"/>
                  <a:gd name="T74" fmla="*/ 34 w 44"/>
                  <a:gd name="T75" fmla="*/ 20 h 34"/>
                  <a:gd name="T76" fmla="*/ 34 w 44"/>
                  <a:gd name="T77" fmla="*/ 16 h 34"/>
                  <a:gd name="T78" fmla="*/ 36 w 44"/>
                  <a:gd name="T79" fmla="*/ 14 h 34"/>
                  <a:gd name="T80" fmla="*/ 38 w 44"/>
                  <a:gd name="T81" fmla="*/ 12 h 34"/>
                  <a:gd name="T82" fmla="*/ 38 w 44"/>
                  <a:gd name="T83" fmla="*/ 10 h 34"/>
                  <a:gd name="T84" fmla="*/ 42 w 44"/>
                  <a:gd name="T85" fmla="*/ 6 h 34"/>
                  <a:gd name="T86" fmla="*/ 44 w 44"/>
                  <a:gd name="T8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34">
                    <a:moveTo>
                      <a:pt x="44" y="4"/>
                    </a:moveTo>
                    <a:lnTo>
                      <a:pt x="42" y="0"/>
                    </a:lnTo>
                    <a:lnTo>
                      <a:pt x="38" y="0"/>
                    </a:lnTo>
                    <a:lnTo>
                      <a:pt x="34" y="0"/>
                    </a:lnTo>
                    <a:lnTo>
                      <a:pt x="30" y="0"/>
                    </a:lnTo>
                    <a:lnTo>
                      <a:pt x="28" y="0"/>
                    </a:lnTo>
                    <a:lnTo>
                      <a:pt x="24" y="0"/>
                    </a:lnTo>
                    <a:lnTo>
                      <a:pt x="20" y="0"/>
                    </a:lnTo>
                    <a:lnTo>
                      <a:pt x="18" y="2"/>
                    </a:lnTo>
                    <a:lnTo>
                      <a:pt x="14" y="2"/>
                    </a:lnTo>
                    <a:lnTo>
                      <a:pt x="14" y="2"/>
                    </a:lnTo>
                    <a:lnTo>
                      <a:pt x="10" y="6"/>
                    </a:lnTo>
                    <a:lnTo>
                      <a:pt x="10" y="6"/>
                    </a:lnTo>
                    <a:lnTo>
                      <a:pt x="6" y="10"/>
                    </a:lnTo>
                    <a:lnTo>
                      <a:pt x="4" y="12"/>
                    </a:lnTo>
                    <a:lnTo>
                      <a:pt x="4" y="12"/>
                    </a:lnTo>
                    <a:lnTo>
                      <a:pt x="2" y="10"/>
                    </a:lnTo>
                    <a:lnTo>
                      <a:pt x="0" y="10"/>
                    </a:lnTo>
                    <a:lnTo>
                      <a:pt x="0" y="12"/>
                    </a:lnTo>
                    <a:lnTo>
                      <a:pt x="0" y="12"/>
                    </a:lnTo>
                    <a:lnTo>
                      <a:pt x="0" y="16"/>
                    </a:lnTo>
                    <a:lnTo>
                      <a:pt x="0" y="22"/>
                    </a:lnTo>
                    <a:lnTo>
                      <a:pt x="0" y="28"/>
                    </a:lnTo>
                    <a:lnTo>
                      <a:pt x="4" y="28"/>
                    </a:lnTo>
                    <a:lnTo>
                      <a:pt x="8" y="32"/>
                    </a:lnTo>
                    <a:lnTo>
                      <a:pt x="14" y="32"/>
                    </a:lnTo>
                    <a:lnTo>
                      <a:pt x="18" y="32"/>
                    </a:lnTo>
                    <a:lnTo>
                      <a:pt x="20" y="34"/>
                    </a:lnTo>
                    <a:lnTo>
                      <a:pt x="22" y="32"/>
                    </a:lnTo>
                    <a:lnTo>
                      <a:pt x="24" y="30"/>
                    </a:lnTo>
                    <a:lnTo>
                      <a:pt x="28" y="30"/>
                    </a:lnTo>
                    <a:lnTo>
                      <a:pt x="28" y="26"/>
                    </a:lnTo>
                    <a:lnTo>
                      <a:pt x="28" y="26"/>
                    </a:lnTo>
                    <a:lnTo>
                      <a:pt x="28" y="26"/>
                    </a:lnTo>
                    <a:lnTo>
                      <a:pt x="30" y="24"/>
                    </a:lnTo>
                    <a:lnTo>
                      <a:pt x="30" y="24"/>
                    </a:lnTo>
                    <a:lnTo>
                      <a:pt x="34" y="24"/>
                    </a:lnTo>
                    <a:lnTo>
                      <a:pt x="34" y="20"/>
                    </a:lnTo>
                    <a:lnTo>
                      <a:pt x="34" y="16"/>
                    </a:lnTo>
                    <a:lnTo>
                      <a:pt x="36" y="14"/>
                    </a:lnTo>
                    <a:lnTo>
                      <a:pt x="38" y="12"/>
                    </a:lnTo>
                    <a:lnTo>
                      <a:pt x="38" y="10"/>
                    </a:lnTo>
                    <a:lnTo>
                      <a:pt x="42" y="6"/>
                    </a:lnTo>
                    <a:lnTo>
                      <a:pt x="4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5" name="Rectangle 74"/>
              <p:cNvSpPr>
                <a:spLocks noChangeArrowheads="1"/>
              </p:cNvSpPr>
              <p:nvPr/>
            </p:nvSpPr>
            <p:spPr bwMode="auto">
              <a:xfrm>
                <a:off x="4403" y="2031"/>
                <a:ext cx="1" cy="1"/>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6" name="Freeform 75"/>
              <p:cNvSpPr>
                <a:spLocks/>
              </p:cNvSpPr>
              <p:nvPr/>
            </p:nvSpPr>
            <p:spPr bwMode="auto">
              <a:xfrm>
                <a:off x="4409" y="2037"/>
                <a:ext cx="2"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7" name="Freeform 76"/>
              <p:cNvSpPr>
                <a:spLocks/>
              </p:cNvSpPr>
              <p:nvPr/>
            </p:nvSpPr>
            <p:spPr bwMode="auto">
              <a:xfrm>
                <a:off x="4407" y="2075"/>
                <a:ext cx="4" cy="4"/>
              </a:xfrm>
              <a:custGeom>
                <a:avLst/>
                <a:gdLst>
                  <a:gd name="T0" fmla="*/ 0 w 4"/>
                  <a:gd name="T1" fmla="*/ 0 h 4"/>
                  <a:gd name="T2" fmla="*/ 0 w 4"/>
                  <a:gd name="T3" fmla="*/ 2 h 4"/>
                  <a:gd name="T4" fmla="*/ 0 w 4"/>
                  <a:gd name="T5" fmla="*/ 2 h 4"/>
                  <a:gd name="T6" fmla="*/ 0 w 4"/>
                  <a:gd name="T7" fmla="*/ 2 h 4"/>
                  <a:gd name="T8" fmla="*/ 0 w 4"/>
                  <a:gd name="T9" fmla="*/ 2 h 4"/>
                  <a:gd name="T10" fmla="*/ 2 w 4"/>
                  <a:gd name="T11" fmla="*/ 4 h 4"/>
                  <a:gd name="T12" fmla="*/ 2 w 4"/>
                  <a:gd name="T13" fmla="*/ 4 h 4"/>
                  <a:gd name="T14" fmla="*/ 2 w 4"/>
                  <a:gd name="T15" fmla="*/ 4 h 4"/>
                  <a:gd name="T16" fmla="*/ 2 w 4"/>
                  <a:gd name="T17" fmla="*/ 4 h 4"/>
                  <a:gd name="T18" fmla="*/ 2 w 4"/>
                  <a:gd name="T19" fmla="*/ 4 h 4"/>
                  <a:gd name="T20" fmla="*/ 2 w 4"/>
                  <a:gd name="T21" fmla="*/ 4 h 4"/>
                  <a:gd name="T22" fmla="*/ 2 w 4"/>
                  <a:gd name="T23" fmla="*/ 2 h 4"/>
                  <a:gd name="T24" fmla="*/ 2 w 4"/>
                  <a:gd name="T25" fmla="*/ 2 h 4"/>
                  <a:gd name="T26" fmla="*/ 2 w 4"/>
                  <a:gd name="T27" fmla="*/ 2 h 4"/>
                  <a:gd name="T28" fmla="*/ 2 w 4"/>
                  <a:gd name="T29" fmla="*/ 2 h 4"/>
                  <a:gd name="T30" fmla="*/ 2 w 4"/>
                  <a:gd name="T31" fmla="*/ 2 h 4"/>
                  <a:gd name="T32" fmla="*/ 2 w 4"/>
                  <a:gd name="T33" fmla="*/ 2 h 4"/>
                  <a:gd name="T34" fmla="*/ 2 w 4"/>
                  <a:gd name="T35" fmla="*/ 2 h 4"/>
                  <a:gd name="T36" fmla="*/ 2 w 4"/>
                  <a:gd name="T37" fmla="*/ 2 h 4"/>
                  <a:gd name="T38" fmla="*/ 4 w 4"/>
                  <a:gd name="T39" fmla="*/ 0 h 4"/>
                  <a:gd name="T40" fmla="*/ 2 w 4"/>
                  <a:gd name="T41" fmla="*/ 0 h 4"/>
                  <a:gd name="T42" fmla="*/ 2 w 4"/>
                  <a:gd name="T43" fmla="*/ 0 h 4"/>
                  <a:gd name="T44" fmla="*/ 2 w 4"/>
                  <a:gd name="T45" fmla="*/ 0 h 4"/>
                  <a:gd name="T46" fmla="*/ 0 w 4"/>
                  <a:gd name="T4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4">
                    <a:moveTo>
                      <a:pt x="0" y="0"/>
                    </a:moveTo>
                    <a:lnTo>
                      <a:pt x="0" y="2"/>
                    </a:lnTo>
                    <a:lnTo>
                      <a:pt x="0" y="2"/>
                    </a:lnTo>
                    <a:lnTo>
                      <a:pt x="0" y="2"/>
                    </a:lnTo>
                    <a:lnTo>
                      <a:pt x="0" y="2"/>
                    </a:lnTo>
                    <a:lnTo>
                      <a:pt x="2" y="4"/>
                    </a:lnTo>
                    <a:lnTo>
                      <a:pt x="2" y="4"/>
                    </a:lnTo>
                    <a:lnTo>
                      <a:pt x="2" y="4"/>
                    </a:lnTo>
                    <a:lnTo>
                      <a:pt x="2" y="4"/>
                    </a:lnTo>
                    <a:lnTo>
                      <a:pt x="2" y="4"/>
                    </a:lnTo>
                    <a:lnTo>
                      <a:pt x="2" y="4"/>
                    </a:lnTo>
                    <a:lnTo>
                      <a:pt x="2" y="2"/>
                    </a:lnTo>
                    <a:lnTo>
                      <a:pt x="2" y="2"/>
                    </a:lnTo>
                    <a:lnTo>
                      <a:pt x="2" y="2"/>
                    </a:lnTo>
                    <a:lnTo>
                      <a:pt x="2" y="2"/>
                    </a:lnTo>
                    <a:lnTo>
                      <a:pt x="2" y="2"/>
                    </a:lnTo>
                    <a:lnTo>
                      <a:pt x="2" y="2"/>
                    </a:lnTo>
                    <a:lnTo>
                      <a:pt x="2" y="2"/>
                    </a:lnTo>
                    <a:lnTo>
                      <a:pt x="2" y="2"/>
                    </a:lnTo>
                    <a:lnTo>
                      <a:pt x="4" y="0"/>
                    </a:lnTo>
                    <a:lnTo>
                      <a:pt x="2" y="0"/>
                    </a:lnTo>
                    <a:lnTo>
                      <a:pt x="2" y="0"/>
                    </a:lnTo>
                    <a:lnTo>
                      <a:pt x="2"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8" name="Freeform 77"/>
              <p:cNvSpPr>
                <a:spLocks/>
              </p:cNvSpPr>
              <p:nvPr/>
            </p:nvSpPr>
            <p:spPr bwMode="auto">
              <a:xfrm>
                <a:off x="4405" y="2067"/>
                <a:ext cx="4" cy="4"/>
              </a:xfrm>
              <a:custGeom>
                <a:avLst/>
                <a:gdLst>
                  <a:gd name="T0" fmla="*/ 2 w 4"/>
                  <a:gd name="T1" fmla="*/ 4 h 4"/>
                  <a:gd name="T2" fmla="*/ 2 w 4"/>
                  <a:gd name="T3" fmla="*/ 2 h 4"/>
                  <a:gd name="T4" fmla="*/ 2 w 4"/>
                  <a:gd name="T5" fmla="*/ 2 h 4"/>
                  <a:gd name="T6" fmla="*/ 2 w 4"/>
                  <a:gd name="T7" fmla="*/ 2 h 4"/>
                  <a:gd name="T8" fmla="*/ 2 w 4"/>
                  <a:gd name="T9" fmla="*/ 2 h 4"/>
                  <a:gd name="T10" fmla="*/ 2 w 4"/>
                  <a:gd name="T11" fmla="*/ 2 h 4"/>
                  <a:gd name="T12" fmla="*/ 2 w 4"/>
                  <a:gd name="T13" fmla="*/ 0 h 4"/>
                  <a:gd name="T14" fmla="*/ 0 w 4"/>
                  <a:gd name="T15" fmla="*/ 0 h 4"/>
                  <a:gd name="T16" fmla="*/ 0 w 4"/>
                  <a:gd name="T17" fmla="*/ 2 h 4"/>
                  <a:gd name="T18" fmla="*/ 2 w 4"/>
                  <a:gd name="T19" fmla="*/ 2 h 4"/>
                  <a:gd name="T20" fmla="*/ 2 w 4"/>
                  <a:gd name="T21" fmla="*/ 2 h 4"/>
                  <a:gd name="T22" fmla="*/ 2 w 4"/>
                  <a:gd name="T23" fmla="*/ 4 h 4"/>
                  <a:gd name="T24" fmla="*/ 2 w 4"/>
                  <a:gd name="T25" fmla="*/ 4 h 4"/>
                  <a:gd name="T26" fmla="*/ 4 w 4"/>
                  <a:gd name="T27" fmla="*/ 4 h 4"/>
                  <a:gd name="T28" fmla="*/ 4 w 4"/>
                  <a:gd name="T29" fmla="*/ 4 h 4"/>
                  <a:gd name="T30" fmla="*/ 2 w 4"/>
                  <a:gd name="T3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2" y="4"/>
                    </a:moveTo>
                    <a:lnTo>
                      <a:pt x="2" y="2"/>
                    </a:lnTo>
                    <a:lnTo>
                      <a:pt x="2" y="2"/>
                    </a:lnTo>
                    <a:lnTo>
                      <a:pt x="2" y="2"/>
                    </a:lnTo>
                    <a:lnTo>
                      <a:pt x="2" y="2"/>
                    </a:lnTo>
                    <a:lnTo>
                      <a:pt x="2" y="2"/>
                    </a:lnTo>
                    <a:lnTo>
                      <a:pt x="2" y="0"/>
                    </a:lnTo>
                    <a:lnTo>
                      <a:pt x="0" y="0"/>
                    </a:lnTo>
                    <a:lnTo>
                      <a:pt x="0" y="2"/>
                    </a:lnTo>
                    <a:lnTo>
                      <a:pt x="2" y="2"/>
                    </a:lnTo>
                    <a:lnTo>
                      <a:pt x="2" y="2"/>
                    </a:lnTo>
                    <a:lnTo>
                      <a:pt x="2" y="4"/>
                    </a:lnTo>
                    <a:lnTo>
                      <a:pt x="2" y="4"/>
                    </a:lnTo>
                    <a:lnTo>
                      <a:pt x="4" y="4"/>
                    </a:lnTo>
                    <a:lnTo>
                      <a:pt x="4"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9" name="Freeform 78"/>
              <p:cNvSpPr>
                <a:spLocks/>
              </p:cNvSpPr>
              <p:nvPr/>
            </p:nvSpPr>
            <p:spPr bwMode="auto">
              <a:xfrm>
                <a:off x="4409" y="207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0" name="Freeform 79"/>
              <p:cNvSpPr>
                <a:spLocks/>
              </p:cNvSpPr>
              <p:nvPr/>
            </p:nvSpPr>
            <p:spPr bwMode="auto">
              <a:xfrm>
                <a:off x="4431" y="207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1" name="Freeform 80"/>
              <p:cNvSpPr>
                <a:spLocks/>
              </p:cNvSpPr>
              <p:nvPr/>
            </p:nvSpPr>
            <p:spPr bwMode="auto">
              <a:xfrm>
                <a:off x="4431" y="2071"/>
                <a:ext cx="0" cy="2"/>
              </a:xfrm>
              <a:custGeom>
                <a:avLst/>
                <a:gdLst>
                  <a:gd name="T0" fmla="*/ 0 h 2"/>
                  <a:gd name="T1" fmla="*/ 0 h 2"/>
                  <a:gd name="T2" fmla="*/ 2 h 2"/>
                  <a:gd name="T3" fmla="*/ 2 h 2"/>
                  <a:gd name="T4" fmla="*/ 0 h 2"/>
                  <a:gd name="T5" fmla="*/ 0 h 2"/>
                  <a:gd name="T6" fmla="*/ 0 h 2"/>
                  <a:gd name="T7" fmla="*/ 0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0"/>
                    </a:moveTo>
                    <a:lnTo>
                      <a:pt x="0" y="0"/>
                    </a:lnTo>
                    <a:lnTo>
                      <a:pt x="0" y="2"/>
                    </a:lnTo>
                    <a:lnTo>
                      <a:pt x="0" y="2"/>
                    </a:lnTo>
                    <a:lnTo>
                      <a:pt x="0" y="0"/>
                    </a:lnTo>
                    <a:lnTo>
                      <a:pt x="0"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2" name="Freeform 81"/>
              <p:cNvSpPr>
                <a:spLocks/>
              </p:cNvSpPr>
              <p:nvPr/>
            </p:nvSpPr>
            <p:spPr bwMode="auto">
              <a:xfrm>
                <a:off x="4409" y="2023"/>
                <a:ext cx="6" cy="8"/>
              </a:xfrm>
              <a:custGeom>
                <a:avLst/>
                <a:gdLst>
                  <a:gd name="T0" fmla="*/ 2 w 6"/>
                  <a:gd name="T1" fmla="*/ 4 h 8"/>
                  <a:gd name="T2" fmla="*/ 0 w 6"/>
                  <a:gd name="T3" fmla="*/ 6 h 8"/>
                  <a:gd name="T4" fmla="*/ 0 w 6"/>
                  <a:gd name="T5" fmla="*/ 6 h 8"/>
                  <a:gd name="T6" fmla="*/ 0 w 6"/>
                  <a:gd name="T7" fmla="*/ 6 h 8"/>
                  <a:gd name="T8" fmla="*/ 0 w 6"/>
                  <a:gd name="T9" fmla="*/ 6 h 8"/>
                  <a:gd name="T10" fmla="*/ 0 w 6"/>
                  <a:gd name="T11" fmla="*/ 8 h 8"/>
                  <a:gd name="T12" fmla="*/ 0 w 6"/>
                  <a:gd name="T13" fmla="*/ 8 h 8"/>
                  <a:gd name="T14" fmla="*/ 2 w 6"/>
                  <a:gd name="T15" fmla="*/ 8 h 8"/>
                  <a:gd name="T16" fmla="*/ 2 w 6"/>
                  <a:gd name="T17" fmla="*/ 8 h 8"/>
                  <a:gd name="T18" fmla="*/ 2 w 6"/>
                  <a:gd name="T19" fmla="*/ 8 h 8"/>
                  <a:gd name="T20" fmla="*/ 4 w 6"/>
                  <a:gd name="T21" fmla="*/ 8 h 8"/>
                  <a:gd name="T22" fmla="*/ 4 w 6"/>
                  <a:gd name="T23" fmla="*/ 8 h 8"/>
                  <a:gd name="T24" fmla="*/ 4 w 6"/>
                  <a:gd name="T25" fmla="*/ 6 h 8"/>
                  <a:gd name="T26" fmla="*/ 6 w 6"/>
                  <a:gd name="T27" fmla="*/ 6 h 8"/>
                  <a:gd name="T28" fmla="*/ 6 w 6"/>
                  <a:gd name="T29" fmla="*/ 4 h 8"/>
                  <a:gd name="T30" fmla="*/ 6 w 6"/>
                  <a:gd name="T31" fmla="*/ 4 h 8"/>
                  <a:gd name="T32" fmla="*/ 6 w 6"/>
                  <a:gd name="T33" fmla="*/ 4 h 8"/>
                  <a:gd name="T34" fmla="*/ 6 w 6"/>
                  <a:gd name="T35" fmla="*/ 2 h 8"/>
                  <a:gd name="T36" fmla="*/ 6 w 6"/>
                  <a:gd name="T37" fmla="*/ 2 h 8"/>
                  <a:gd name="T38" fmla="*/ 6 w 6"/>
                  <a:gd name="T39" fmla="*/ 2 h 8"/>
                  <a:gd name="T40" fmla="*/ 6 w 6"/>
                  <a:gd name="T41" fmla="*/ 0 h 8"/>
                  <a:gd name="T42" fmla="*/ 6 w 6"/>
                  <a:gd name="T43" fmla="*/ 0 h 8"/>
                  <a:gd name="T44" fmla="*/ 6 w 6"/>
                  <a:gd name="T45" fmla="*/ 0 h 8"/>
                  <a:gd name="T46" fmla="*/ 4 w 6"/>
                  <a:gd name="T47" fmla="*/ 2 h 8"/>
                  <a:gd name="T48" fmla="*/ 4 w 6"/>
                  <a:gd name="T49" fmla="*/ 2 h 8"/>
                  <a:gd name="T50" fmla="*/ 4 w 6"/>
                  <a:gd name="T51" fmla="*/ 2 h 8"/>
                  <a:gd name="T52" fmla="*/ 4 w 6"/>
                  <a:gd name="T53" fmla="*/ 2 h 8"/>
                  <a:gd name="T54" fmla="*/ 2 w 6"/>
                  <a:gd name="T55" fmla="*/ 2 h 8"/>
                  <a:gd name="T56" fmla="*/ 2 w 6"/>
                  <a:gd name="T57" fmla="*/ 2 h 8"/>
                  <a:gd name="T58" fmla="*/ 2 w 6"/>
                  <a:gd name="T59" fmla="*/ 4 h 8"/>
                  <a:gd name="T60" fmla="*/ 2 w 6"/>
                  <a:gd name="T61" fmla="*/ 4 h 8"/>
                  <a:gd name="T62" fmla="*/ 2 w 6"/>
                  <a:gd name="T63" fmla="*/ 4 h 8"/>
                  <a:gd name="T64" fmla="*/ 2 w 6"/>
                  <a:gd name="T65" fmla="*/ 4 h 8"/>
                  <a:gd name="T66" fmla="*/ 2 w 6"/>
                  <a:gd name="T67" fmla="*/ 4 h 8"/>
                  <a:gd name="T68" fmla="*/ 2 w 6"/>
                  <a:gd name="T6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 h="8">
                    <a:moveTo>
                      <a:pt x="2" y="4"/>
                    </a:moveTo>
                    <a:lnTo>
                      <a:pt x="2" y="4"/>
                    </a:lnTo>
                    <a:lnTo>
                      <a:pt x="0" y="6"/>
                    </a:lnTo>
                    <a:lnTo>
                      <a:pt x="0" y="6"/>
                    </a:lnTo>
                    <a:lnTo>
                      <a:pt x="0" y="6"/>
                    </a:lnTo>
                    <a:lnTo>
                      <a:pt x="0" y="6"/>
                    </a:lnTo>
                    <a:lnTo>
                      <a:pt x="0" y="6"/>
                    </a:lnTo>
                    <a:lnTo>
                      <a:pt x="0" y="6"/>
                    </a:lnTo>
                    <a:lnTo>
                      <a:pt x="0" y="6"/>
                    </a:lnTo>
                    <a:lnTo>
                      <a:pt x="0" y="6"/>
                    </a:lnTo>
                    <a:lnTo>
                      <a:pt x="0" y="8"/>
                    </a:lnTo>
                    <a:lnTo>
                      <a:pt x="0" y="8"/>
                    </a:lnTo>
                    <a:lnTo>
                      <a:pt x="0" y="8"/>
                    </a:lnTo>
                    <a:lnTo>
                      <a:pt x="0" y="8"/>
                    </a:lnTo>
                    <a:lnTo>
                      <a:pt x="2" y="8"/>
                    </a:lnTo>
                    <a:lnTo>
                      <a:pt x="2" y="8"/>
                    </a:lnTo>
                    <a:lnTo>
                      <a:pt x="2" y="8"/>
                    </a:lnTo>
                    <a:lnTo>
                      <a:pt x="2" y="8"/>
                    </a:lnTo>
                    <a:lnTo>
                      <a:pt x="2" y="8"/>
                    </a:lnTo>
                    <a:lnTo>
                      <a:pt x="2" y="8"/>
                    </a:lnTo>
                    <a:lnTo>
                      <a:pt x="4" y="8"/>
                    </a:lnTo>
                    <a:lnTo>
                      <a:pt x="4" y="8"/>
                    </a:lnTo>
                    <a:lnTo>
                      <a:pt x="4" y="8"/>
                    </a:lnTo>
                    <a:lnTo>
                      <a:pt x="4" y="8"/>
                    </a:lnTo>
                    <a:lnTo>
                      <a:pt x="4" y="8"/>
                    </a:lnTo>
                    <a:lnTo>
                      <a:pt x="4" y="6"/>
                    </a:lnTo>
                    <a:lnTo>
                      <a:pt x="4" y="6"/>
                    </a:lnTo>
                    <a:lnTo>
                      <a:pt x="6" y="6"/>
                    </a:lnTo>
                    <a:lnTo>
                      <a:pt x="6" y="6"/>
                    </a:lnTo>
                    <a:lnTo>
                      <a:pt x="6" y="4"/>
                    </a:lnTo>
                    <a:lnTo>
                      <a:pt x="6" y="4"/>
                    </a:lnTo>
                    <a:lnTo>
                      <a:pt x="6" y="4"/>
                    </a:lnTo>
                    <a:lnTo>
                      <a:pt x="6" y="4"/>
                    </a:lnTo>
                    <a:lnTo>
                      <a:pt x="6" y="4"/>
                    </a:lnTo>
                    <a:lnTo>
                      <a:pt x="6" y="4"/>
                    </a:lnTo>
                    <a:lnTo>
                      <a:pt x="6" y="2"/>
                    </a:lnTo>
                    <a:lnTo>
                      <a:pt x="6" y="2"/>
                    </a:lnTo>
                    <a:lnTo>
                      <a:pt x="6" y="2"/>
                    </a:lnTo>
                    <a:lnTo>
                      <a:pt x="6" y="2"/>
                    </a:lnTo>
                    <a:lnTo>
                      <a:pt x="6" y="2"/>
                    </a:lnTo>
                    <a:lnTo>
                      <a:pt x="6" y="2"/>
                    </a:lnTo>
                    <a:lnTo>
                      <a:pt x="6" y="0"/>
                    </a:lnTo>
                    <a:lnTo>
                      <a:pt x="6" y="0"/>
                    </a:lnTo>
                    <a:lnTo>
                      <a:pt x="6" y="0"/>
                    </a:lnTo>
                    <a:lnTo>
                      <a:pt x="6" y="0"/>
                    </a:lnTo>
                    <a:lnTo>
                      <a:pt x="6" y="0"/>
                    </a:lnTo>
                    <a:lnTo>
                      <a:pt x="4" y="2"/>
                    </a:lnTo>
                    <a:lnTo>
                      <a:pt x="4" y="2"/>
                    </a:lnTo>
                    <a:lnTo>
                      <a:pt x="4" y="2"/>
                    </a:lnTo>
                    <a:lnTo>
                      <a:pt x="4" y="2"/>
                    </a:lnTo>
                    <a:lnTo>
                      <a:pt x="4" y="2"/>
                    </a:lnTo>
                    <a:lnTo>
                      <a:pt x="4" y="2"/>
                    </a:lnTo>
                    <a:lnTo>
                      <a:pt x="4" y="2"/>
                    </a:lnTo>
                    <a:lnTo>
                      <a:pt x="4" y="2"/>
                    </a:lnTo>
                    <a:lnTo>
                      <a:pt x="2" y="2"/>
                    </a:lnTo>
                    <a:lnTo>
                      <a:pt x="2" y="2"/>
                    </a:lnTo>
                    <a:lnTo>
                      <a:pt x="2" y="2"/>
                    </a:lnTo>
                    <a:lnTo>
                      <a:pt x="2" y="2"/>
                    </a:lnTo>
                    <a:lnTo>
                      <a:pt x="2" y="2"/>
                    </a:lnTo>
                    <a:lnTo>
                      <a:pt x="2" y="4"/>
                    </a:lnTo>
                    <a:lnTo>
                      <a:pt x="2" y="4"/>
                    </a:lnTo>
                    <a:lnTo>
                      <a:pt x="2" y="4"/>
                    </a:lnTo>
                    <a:lnTo>
                      <a:pt x="2" y="4"/>
                    </a:lnTo>
                    <a:lnTo>
                      <a:pt x="2" y="4"/>
                    </a:lnTo>
                    <a:lnTo>
                      <a:pt x="2" y="4"/>
                    </a:lnTo>
                    <a:lnTo>
                      <a:pt x="2" y="4"/>
                    </a:lnTo>
                    <a:lnTo>
                      <a:pt x="2" y="4"/>
                    </a:lnTo>
                    <a:lnTo>
                      <a:pt x="2" y="4"/>
                    </a:lnTo>
                    <a:lnTo>
                      <a:pt x="2"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3" name="Freeform 82"/>
              <p:cNvSpPr>
                <a:spLocks/>
              </p:cNvSpPr>
              <p:nvPr/>
            </p:nvSpPr>
            <p:spPr bwMode="auto">
              <a:xfrm>
                <a:off x="4417" y="2027"/>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4" name="Freeform 83"/>
              <p:cNvSpPr>
                <a:spLocks/>
              </p:cNvSpPr>
              <p:nvPr/>
            </p:nvSpPr>
            <p:spPr bwMode="auto">
              <a:xfrm>
                <a:off x="4449" y="2011"/>
                <a:ext cx="4" cy="4"/>
              </a:xfrm>
              <a:custGeom>
                <a:avLst/>
                <a:gdLst>
                  <a:gd name="T0" fmla="*/ 0 w 4"/>
                  <a:gd name="T1" fmla="*/ 2 h 4"/>
                  <a:gd name="T2" fmla="*/ 0 w 4"/>
                  <a:gd name="T3" fmla="*/ 2 h 4"/>
                  <a:gd name="T4" fmla="*/ 0 w 4"/>
                  <a:gd name="T5" fmla="*/ 2 h 4"/>
                  <a:gd name="T6" fmla="*/ 0 w 4"/>
                  <a:gd name="T7" fmla="*/ 2 h 4"/>
                  <a:gd name="T8" fmla="*/ 0 w 4"/>
                  <a:gd name="T9" fmla="*/ 2 h 4"/>
                  <a:gd name="T10" fmla="*/ 0 w 4"/>
                  <a:gd name="T11" fmla="*/ 4 h 4"/>
                  <a:gd name="T12" fmla="*/ 0 w 4"/>
                  <a:gd name="T13" fmla="*/ 4 h 4"/>
                  <a:gd name="T14" fmla="*/ 2 w 4"/>
                  <a:gd name="T15" fmla="*/ 4 h 4"/>
                  <a:gd name="T16" fmla="*/ 2 w 4"/>
                  <a:gd name="T17" fmla="*/ 4 h 4"/>
                  <a:gd name="T18" fmla="*/ 2 w 4"/>
                  <a:gd name="T19" fmla="*/ 2 h 4"/>
                  <a:gd name="T20" fmla="*/ 2 w 4"/>
                  <a:gd name="T21" fmla="*/ 2 h 4"/>
                  <a:gd name="T22" fmla="*/ 2 w 4"/>
                  <a:gd name="T23" fmla="*/ 2 h 4"/>
                  <a:gd name="T24" fmla="*/ 2 w 4"/>
                  <a:gd name="T25" fmla="*/ 2 h 4"/>
                  <a:gd name="T26" fmla="*/ 4 w 4"/>
                  <a:gd name="T27" fmla="*/ 2 h 4"/>
                  <a:gd name="T28" fmla="*/ 4 w 4"/>
                  <a:gd name="T29" fmla="*/ 2 h 4"/>
                  <a:gd name="T30" fmla="*/ 4 w 4"/>
                  <a:gd name="T31" fmla="*/ 2 h 4"/>
                  <a:gd name="T32" fmla="*/ 4 w 4"/>
                  <a:gd name="T33" fmla="*/ 0 h 4"/>
                  <a:gd name="T34" fmla="*/ 4 w 4"/>
                  <a:gd name="T35" fmla="*/ 0 h 4"/>
                  <a:gd name="T36" fmla="*/ 4 w 4"/>
                  <a:gd name="T37" fmla="*/ 0 h 4"/>
                  <a:gd name="T38" fmla="*/ 4 w 4"/>
                  <a:gd name="T39" fmla="*/ 0 h 4"/>
                  <a:gd name="T40" fmla="*/ 4 w 4"/>
                  <a:gd name="T41" fmla="*/ 0 h 4"/>
                  <a:gd name="T42" fmla="*/ 2 w 4"/>
                  <a:gd name="T43" fmla="*/ 0 h 4"/>
                  <a:gd name="T44" fmla="*/ 2 w 4"/>
                  <a:gd name="T45" fmla="*/ 0 h 4"/>
                  <a:gd name="T46" fmla="*/ 0 w 4"/>
                  <a:gd name="T47" fmla="*/ 2 h 4"/>
                  <a:gd name="T48" fmla="*/ 0 w 4"/>
                  <a:gd name="T49" fmla="*/ 2 h 4"/>
                  <a:gd name="T50" fmla="*/ 0 w 4"/>
                  <a:gd name="T51" fmla="*/ 2 h 4"/>
                  <a:gd name="T52" fmla="*/ 0 w 4"/>
                  <a:gd name="T53" fmla="*/ 2 h 4"/>
                  <a:gd name="T54" fmla="*/ 0 w 4"/>
                  <a:gd name="T55" fmla="*/ 2 h 4"/>
                  <a:gd name="T56" fmla="*/ 0 w 4"/>
                  <a:gd name="T57" fmla="*/ 2 h 4"/>
                  <a:gd name="T58" fmla="*/ 0 w 4"/>
                  <a:gd name="T59" fmla="*/ 2 h 4"/>
                  <a:gd name="T60" fmla="*/ 0 w 4"/>
                  <a:gd name="T6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 h="4">
                    <a:moveTo>
                      <a:pt x="0" y="2"/>
                    </a:moveTo>
                    <a:lnTo>
                      <a:pt x="0" y="2"/>
                    </a:lnTo>
                    <a:lnTo>
                      <a:pt x="0" y="2"/>
                    </a:lnTo>
                    <a:lnTo>
                      <a:pt x="0" y="2"/>
                    </a:lnTo>
                    <a:lnTo>
                      <a:pt x="0" y="2"/>
                    </a:lnTo>
                    <a:lnTo>
                      <a:pt x="0" y="4"/>
                    </a:lnTo>
                    <a:lnTo>
                      <a:pt x="0" y="4"/>
                    </a:lnTo>
                    <a:lnTo>
                      <a:pt x="2" y="4"/>
                    </a:lnTo>
                    <a:lnTo>
                      <a:pt x="2" y="4"/>
                    </a:lnTo>
                    <a:lnTo>
                      <a:pt x="2" y="2"/>
                    </a:lnTo>
                    <a:lnTo>
                      <a:pt x="2" y="2"/>
                    </a:lnTo>
                    <a:lnTo>
                      <a:pt x="2" y="2"/>
                    </a:lnTo>
                    <a:lnTo>
                      <a:pt x="2" y="2"/>
                    </a:lnTo>
                    <a:lnTo>
                      <a:pt x="4" y="2"/>
                    </a:lnTo>
                    <a:lnTo>
                      <a:pt x="4" y="2"/>
                    </a:lnTo>
                    <a:lnTo>
                      <a:pt x="4" y="2"/>
                    </a:lnTo>
                    <a:lnTo>
                      <a:pt x="4" y="0"/>
                    </a:lnTo>
                    <a:lnTo>
                      <a:pt x="4" y="0"/>
                    </a:lnTo>
                    <a:lnTo>
                      <a:pt x="4" y="0"/>
                    </a:lnTo>
                    <a:lnTo>
                      <a:pt x="4" y="0"/>
                    </a:lnTo>
                    <a:lnTo>
                      <a:pt x="4" y="0"/>
                    </a:lnTo>
                    <a:lnTo>
                      <a:pt x="2" y="0"/>
                    </a:lnTo>
                    <a:lnTo>
                      <a:pt x="2" y="0"/>
                    </a:lnTo>
                    <a:lnTo>
                      <a:pt x="0" y="2"/>
                    </a:lnTo>
                    <a:lnTo>
                      <a:pt x="0" y="2"/>
                    </a:lnTo>
                    <a:lnTo>
                      <a:pt x="0" y="2"/>
                    </a:lnTo>
                    <a:lnTo>
                      <a:pt x="0" y="2"/>
                    </a:lnTo>
                    <a:lnTo>
                      <a:pt x="0" y="2"/>
                    </a:lnTo>
                    <a:lnTo>
                      <a:pt x="0" y="2"/>
                    </a:lnTo>
                    <a:lnTo>
                      <a:pt x="0" y="2"/>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5" name="Freeform 84"/>
              <p:cNvSpPr>
                <a:spLocks/>
              </p:cNvSpPr>
              <p:nvPr/>
            </p:nvSpPr>
            <p:spPr bwMode="auto">
              <a:xfrm>
                <a:off x="4459" y="2029"/>
                <a:ext cx="4" cy="0"/>
              </a:xfrm>
              <a:custGeom>
                <a:avLst/>
                <a:gdLst>
                  <a:gd name="T0" fmla="*/ 2 w 4"/>
                  <a:gd name="T1" fmla="*/ 2 w 4"/>
                  <a:gd name="T2" fmla="*/ 2 w 4"/>
                  <a:gd name="T3" fmla="*/ 2 w 4"/>
                  <a:gd name="T4" fmla="*/ 2 w 4"/>
                  <a:gd name="T5" fmla="*/ 4 w 4"/>
                  <a:gd name="T6" fmla="*/ 2 w 4"/>
                  <a:gd name="T7" fmla="*/ 2 w 4"/>
                  <a:gd name="T8" fmla="*/ 2 w 4"/>
                  <a:gd name="T9" fmla="*/ 2 w 4"/>
                  <a:gd name="T10" fmla="*/ 0 w 4"/>
                  <a:gd name="T11" fmla="*/ 0 w 4"/>
                  <a:gd name="T12" fmla="*/ 2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
                    <a:moveTo>
                      <a:pt x="2" y="0"/>
                    </a:moveTo>
                    <a:lnTo>
                      <a:pt x="2" y="0"/>
                    </a:lnTo>
                    <a:lnTo>
                      <a:pt x="2" y="0"/>
                    </a:lnTo>
                    <a:lnTo>
                      <a:pt x="2" y="0"/>
                    </a:lnTo>
                    <a:lnTo>
                      <a:pt x="2" y="0"/>
                    </a:lnTo>
                    <a:lnTo>
                      <a:pt x="4" y="0"/>
                    </a:lnTo>
                    <a:lnTo>
                      <a:pt x="2" y="0"/>
                    </a:lnTo>
                    <a:lnTo>
                      <a:pt x="2" y="0"/>
                    </a:lnTo>
                    <a:lnTo>
                      <a:pt x="2" y="0"/>
                    </a:lnTo>
                    <a:lnTo>
                      <a:pt x="2" y="0"/>
                    </a:lnTo>
                    <a:lnTo>
                      <a:pt x="0" y="0"/>
                    </a:lnTo>
                    <a:lnTo>
                      <a:pt x="0"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6" name="Freeform 85"/>
              <p:cNvSpPr>
                <a:spLocks/>
              </p:cNvSpPr>
              <p:nvPr/>
            </p:nvSpPr>
            <p:spPr bwMode="auto">
              <a:xfrm>
                <a:off x="4451" y="2043"/>
                <a:ext cx="30" cy="34"/>
              </a:xfrm>
              <a:custGeom>
                <a:avLst/>
                <a:gdLst>
                  <a:gd name="T0" fmla="*/ 0 w 30"/>
                  <a:gd name="T1" fmla="*/ 12 h 34"/>
                  <a:gd name="T2" fmla="*/ 2 w 30"/>
                  <a:gd name="T3" fmla="*/ 14 h 34"/>
                  <a:gd name="T4" fmla="*/ 2 w 30"/>
                  <a:gd name="T5" fmla="*/ 16 h 34"/>
                  <a:gd name="T6" fmla="*/ 4 w 30"/>
                  <a:gd name="T7" fmla="*/ 16 h 34"/>
                  <a:gd name="T8" fmla="*/ 4 w 30"/>
                  <a:gd name="T9" fmla="*/ 18 h 34"/>
                  <a:gd name="T10" fmla="*/ 6 w 30"/>
                  <a:gd name="T11" fmla="*/ 22 h 34"/>
                  <a:gd name="T12" fmla="*/ 4 w 30"/>
                  <a:gd name="T13" fmla="*/ 24 h 34"/>
                  <a:gd name="T14" fmla="*/ 6 w 30"/>
                  <a:gd name="T15" fmla="*/ 26 h 34"/>
                  <a:gd name="T16" fmla="*/ 6 w 30"/>
                  <a:gd name="T17" fmla="*/ 26 h 34"/>
                  <a:gd name="T18" fmla="*/ 8 w 30"/>
                  <a:gd name="T19" fmla="*/ 28 h 34"/>
                  <a:gd name="T20" fmla="*/ 10 w 30"/>
                  <a:gd name="T21" fmla="*/ 28 h 34"/>
                  <a:gd name="T22" fmla="*/ 14 w 30"/>
                  <a:gd name="T23" fmla="*/ 28 h 34"/>
                  <a:gd name="T24" fmla="*/ 14 w 30"/>
                  <a:gd name="T25" fmla="*/ 28 h 34"/>
                  <a:gd name="T26" fmla="*/ 16 w 30"/>
                  <a:gd name="T27" fmla="*/ 30 h 34"/>
                  <a:gd name="T28" fmla="*/ 16 w 30"/>
                  <a:gd name="T29" fmla="*/ 32 h 34"/>
                  <a:gd name="T30" fmla="*/ 16 w 30"/>
                  <a:gd name="T31" fmla="*/ 32 h 34"/>
                  <a:gd name="T32" fmla="*/ 18 w 30"/>
                  <a:gd name="T33" fmla="*/ 34 h 34"/>
                  <a:gd name="T34" fmla="*/ 20 w 30"/>
                  <a:gd name="T35" fmla="*/ 34 h 34"/>
                  <a:gd name="T36" fmla="*/ 22 w 30"/>
                  <a:gd name="T37" fmla="*/ 34 h 34"/>
                  <a:gd name="T38" fmla="*/ 22 w 30"/>
                  <a:gd name="T39" fmla="*/ 32 h 34"/>
                  <a:gd name="T40" fmla="*/ 22 w 30"/>
                  <a:gd name="T41" fmla="*/ 30 h 34"/>
                  <a:gd name="T42" fmla="*/ 22 w 30"/>
                  <a:gd name="T43" fmla="*/ 30 h 34"/>
                  <a:gd name="T44" fmla="*/ 22 w 30"/>
                  <a:gd name="T45" fmla="*/ 28 h 34"/>
                  <a:gd name="T46" fmla="*/ 24 w 30"/>
                  <a:gd name="T47" fmla="*/ 26 h 34"/>
                  <a:gd name="T48" fmla="*/ 28 w 30"/>
                  <a:gd name="T49" fmla="*/ 26 h 34"/>
                  <a:gd name="T50" fmla="*/ 26 w 30"/>
                  <a:gd name="T51" fmla="*/ 22 h 34"/>
                  <a:gd name="T52" fmla="*/ 24 w 30"/>
                  <a:gd name="T53" fmla="*/ 20 h 34"/>
                  <a:gd name="T54" fmla="*/ 24 w 30"/>
                  <a:gd name="T55" fmla="*/ 18 h 34"/>
                  <a:gd name="T56" fmla="*/ 26 w 30"/>
                  <a:gd name="T57" fmla="*/ 14 h 34"/>
                  <a:gd name="T58" fmla="*/ 28 w 30"/>
                  <a:gd name="T59" fmla="*/ 14 h 34"/>
                  <a:gd name="T60" fmla="*/ 28 w 30"/>
                  <a:gd name="T61" fmla="*/ 16 h 34"/>
                  <a:gd name="T62" fmla="*/ 30 w 30"/>
                  <a:gd name="T63" fmla="*/ 14 h 34"/>
                  <a:gd name="T64" fmla="*/ 30 w 30"/>
                  <a:gd name="T65" fmla="*/ 8 h 34"/>
                  <a:gd name="T66" fmla="*/ 28 w 30"/>
                  <a:gd name="T67" fmla="*/ 4 h 34"/>
                  <a:gd name="T68" fmla="*/ 26 w 30"/>
                  <a:gd name="T69" fmla="*/ 0 h 34"/>
                  <a:gd name="T70" fmla="*/ 20 w 30"/>
                  <a:gd name="T71" fmla="*/ 2 h 34"/>
                  <a:gd name="T72" fmla="*/ 16 w 30"/>
                  <a:gd name="T73" fmla="*/ 6 h 34"/>
                  <a:gd name="T74" fmla="*/ 20 w 30"/>
                  <a:gd name="T75" fmla="*/ 6 h 34"/>
                  <a:gd name="T76" fmla="*/ 20 w 30"/>
                  <a:gd name="T77" fmla="*/ 12 h 34"/>
                  <a:gd name="T78" fmla="*/ 18 w 30"/>
                  <a:gd name="T79" fmla="*/ 14 h 34"/>
                  <a:gd name="T80" fmla="*/ 20 w 30"/>
                  <a:gd name="T81" fmla="*/ 10 h 34"/>
                  <a:gd name="T82" fmla="*/ 18 w 30"/>
                  <a:gd name="T83" fmla="*/ 6 h 34"/>
                  <a:gd name="T84" fmla="*/ 18 w 30"/>
                  <a:gd name="T85" fmla="*/ 10 h 34"/>
                  <a:gd name="T86" fmla="*/ 16 w 30"/>
                  <a:gd name="T87" fmla="*/ 10 h 34"/>
                  <a:gd name="T88" fmla="*/ 16 w 30"/>
                  <a:gd name="T89" fmla="*/ 12 h 34"/>
                  <a:gd name="T90" fmla="*/ 14 w 30"/>
                  <a:gd name="T91" fmla="*/ 10 h 34"/>
                  <a:gd name="T92" fmla="*/ 12 w 30"/>
                  <a:gd name="T93" fmla="*/ 10 h 34"/>
                  <a:gd name="T94" fmla="*/ 14 w 30"/>
                  <a:gd name="T95" fmla="*/ 8 h 34"/>
                  <a:gd name="T96" fmla="*/ 14 w 30"/>
                  <a:gd name="T97" fmla="*/ 6 h 34"/>
                  <a:gd name="T98" fmla="*/ 14 w 30"/>
                  <a:gd name="T99" fmla="*/ 6 h 34"/>
                  <a:gd name="T100" fmla="*/ 14 w 30"/>
                  <a:gd name="T101" fmla="*/ 6 h 34"/>
                  <a:gd name="T102" fmla="*/ 10 w 30"/>
                  <a:gd name="T103" fmla="*/ 6 h 34"/>
                  <a:gd name="T104" fmla="*/ 8 w 30"/>
                  <a:gd name="T105" fmla="*/ 4 h 34"/>
                  <a:gd name="T106" fmla="*/ 10 w 30"/>
                  <a:gd name="T107" fmla="*/ 6 h 34"/>
                  <a:gd name="T108" fmla="*/ 10 w 30"/>
                  <a:gd name="T109" fmla="*/ 8 h 34"/>
                  <a:gd name="T110" fmla="*/ 8 w 30"/>
                  <a:gd name="T111" fmla="*/ 10 h 34"/>
                  <a:gd name="T112" fmla="*/ 8 w 30"/>
                  <a:gd name="T113" fmla="*/ 12 h 34"/>
                  <a:gd name="T114" fmla="*/ 6 w 30"/>
                  <a:gd name="T115" fmla="*/ 12 h 34"/>
                  <a:gd name="T116" fmla="*/ 4 w 30"/>
                  <a:gd name="T11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34">
                    <a:moveTo>
                      <a:pt x="4" y="12"/>
                    </a:moveTo>
                    <a:lnTo>
                      <a:pt x="2" y="12"/>
                    </a:lnTo>
                    <a:lnTo>
                      <a:pt x="2" y="12"/>
                    </a:lnTo>
                    <a:lnTo>
                      <a:pt x="2" y="12"/>
                    </a:lnTo>
                    <a:lnTo>
                      <a:pt x="2" y="12"/>
                    </a:lnTo>
                    <a:lnTo>
                      <a:pt x="0" y="12"/>
                    </a:lnTo>
                    <a:lnTo>
                      <a:pt x="0" y="12"/>
                    </a:lnTo>
                    <a:lnTo>
                      <a:pt x="0" y="14"/>
                    </a:lnTo>
                    <a:lnTo>
                      <a:pt x="2" y="14"/>
                    </a:lnTo>
                    <a:lnTo>
                      <a:pt x="2" y="14"/>
                    </a:lnTo>
                    <a:lnTo>
                      <a:pt x="2" y="14"/>
                    </a:lnTo>
                    <a:lnTo>
                      <a:pt x="4" y="14"/>
                    </a:lnTo>
                    <a:lnTo>
                      <a:pt x="2" y="14"/>
                    </a:lnTo>
                    <a:lnTo>
                      <a:pt x="2" y="14"/>
                    </a:lnTo>
                    <a:lnTo>
                      <a:pt x="0" y="14"/>
                    </a:lnTo>
                    <a:lnTo>
                      <a:pt x="2" y="14"/>
                    </a:lnTo>
                    <a:lnTo>
                      <a:pt x="2" y="14"/>
                    </a:lnTo>
                    <a:lnTo>
                      <a:pt x="2" y="14"/>
                    </a:lnTo>
                    <a:lnTo>
                      <a:pt x="2" y="14"/>
                    </a:lnTo>
                    <a:lnTo>
                      <a:pt x="2" y="16"/>
                    </a:lnTo>
                    <a:lnTo>
                      <a:pt x="2" y="16"/>
                    </a:lnTo>
                    <a:lnTo>
                      <a:pt x="4" y="16"/>
                    </a:lnTo>
                    <a:lnTo>
                      <a:pt x="4" y="16"/>
                    </a:lnTo>
                    <a:lnTo>
                      <a:pt x="4" y="16"/>
                    </a:lnTo>
                    <a:lnTo>
                      <a:pt x="4" y="16"/>
                    </a:lnTo>
                    <a:lnTo>
                      <a:pt x="4" y="16"/>
                    </a:lnTo>
                    <a:lnTo>
                      <a:pt x="4" y="16"/>
                    </a:lnTo>
                    <a:lnTo>
                      <a:pt x="4" y="16"/>
                    </a:lnTo>
                    <a:lnTo>
                      <a:pt x="4" y="18"/>
                    </a:lnTo>
                    <a:lnTo>
                      <a:pt x="4" y="18"/>
                    </a:lnTo>
                    <a:lnTo>
                      <a:pt x="4" y="18"/>
                    </a:lnTo>
                    <a:lnTo>
                      <a:pt x="4" y="18"/>
                    </a:lnTo>
                    <a:lnTo>
                      <a:pt x="4" y="20"/>
                    </a:lnTo>
                    <a:lnTo>
                      <a:pt x="4" y="20"/>
                    </a:lnTo>
                    <a:lnTo>
                      <a:pt x="4" y="18"/>
                    </a:lnTo>
                    <a:lnTo>
                      <a:pt x="4" y="20"/>
                    </a:lnTo>
                    <a:lnTo>
                      <a:pt x="4" y="20"/>
                    </a:lnTo>
                    <a:lnTo>
                      <a:pt x="6" y="20"/>
                    </a:lnTo>
                    <a:lnTo>
                      <a:pt x="6" y="22"/>
                    </a:lnTo>
                    <a:lnTo>
                      <a:pt x="6" y="22"/>
                    </a:lnTo>
                    <a:lnTo>
                      <a:pt x="6" y="22"/>
                    </a:lnTo>
                    <a:lnTo>
                      <a:pt x="6" y="22"/>
                    </a:lnTo>
                    <a:lnTo>
                      <a:pt x="6" y="22"/>
                    </a:lnTo>
                    <a:lnTo>
                      <a:pt x="6" y="22"/>
                    </a:lnTo>
                    <a:lnTo>
                      <a:pt x="4" y="22"/>
                    </a:lnTo>
                    <a:lnTo>
                      <a:pt x="4" y="24"/>
                    </a:lnTo>
                    <a:lnTo>
                      <a:pt x="4" y="24"/>
                    </a:lnTo>
                    <a:lnTo>
                      <a:pt x="4" y="24"/>
                    </a:lnTo>
                    <a:lnTo>
                      <a:pt x="4" y="24"/>
                    </a:lnTo>
                    <a:lnTo>
                      <a:pt x="6" y="24"/>
                    </a:lnTo>
                    <a:lnTo>
                      <a:pt x="6" y="24"/>
                    </a:lnTo>
                    <a:lnTo>
                      <a:pt x="6" y="24"/>
                    </a:lnTo>
                    <a:lnTo>
                      <a:pt x="6" y="24"/>
                    </a:lnTo>
                    <a:lnTo>
                      <a:pt x="6" y="24"/>
                    </a:lnTo>
                    <a:lnTo>
                      <a:pt x="6" y="26"/>
                    </a:lnTo>
                    <a:lnTo>
                      <a:pt x="6" y="26"/>
                    </a:lnTo>
                    <a:lnTo>
                      <a:pt x="6" y="26"/>
                    </a:lnTo>
                    <a:lnTo>
                      <a:pt x="6" y="26"/>
                    </a:lnTo>
                    <a:lnTo>
                      <a:pt x="6" y="26"/>
                    </a:lnTo>
                    <a:lnTo>
                      <a:pt x="8" y="26"/>
                    </a:lnTo>
                    <a:lnTo>
                      <a:pt x="8" y="26"/>
                    </a:lnTo>
                    <a:lnTo>
                      <a:pt x="6" y="26"/>
                    </a:lnTo>
                    <a:lnTo>
                      <a:pt x="6" y="26"/>
                    </a:lnTo>
                    <a:lnTo>
                      <a:pt x="6" y="28"/>
                    </a:lnTo>
                    <a:lnTo>
                      <a:pt x="6" y="28"/>
                    </a:lnTo>
                    <a:lnTo>
                      <a:pt x="6" y="28"/>
                    </a:lnTo>
                    <a:lnTo>
                      <a:pt x="8" y="28"/>
                    </a:lnTo>
                    <a:lnTo>
                      <a:pt x="8" y="28"/>
                    </a:lnTo>
                    <a:lnTo>
                      <a:pt x="8" y="28"/>
                    </a:lnTo>
                    <a:lnTo>
                      <a:pt x="8" y="28"/>
                    </a:lnTo>
                    <a:lnTo>
                      <a:pt x="8" y="28"/>
                    </a:lnTo>
                    <a:lnTo>
                      <a:pt x="8" y="28"/>
                    </a:lnTo>
                    <a:lnTo>
                      <a:pt x="8" y="28"/>
                    </a:lnTo>
                    <a:lnTo>
                      <a:pt x="10" y="28"/>
                    </a:lnTo>
                    <a:lnTo>
                      <a:pt x="10" y="28"/>
                    </a:lnTo>
                    <a:lnTo>
                      <a:pt x="10" y="28"/>
                    </a:lnTo>
                    <a:lnTo>
                      <a:pt x="10" y="28"/>
                    </a:lnTo>
                    <a:lnTo>
                      <a:pt x="12" y="28"/>
                    </a:lnTo>
                    <a:lnTo>
                      <a:pt x="12" y="28"/>
                    </a:lnTo>
                    <a:lnTo>
                      <a:pt x="14" y="28"/>
                    </a:lnTo>
                    <a:lnTo>
                      <a:pt x="14" y="28"/>
                    </a:lnTo>
                    <a:lnTo>
                      <a:pt x="14" y="28"/>
                    </a:lnTo>
                    <a:lnTo>
                      <a:pt x="14" y="28"/>
                    </a:lnTo>
                    <a:lnTo>
                      <a:pt x="14" y="28"/>
                    </a:lnTo>
                    <a:lnTo>
                      <a:pt x="14" y="28"/>
                    </a:lnTo>
                    <a:lnTo>
                      <a:pt x="14" y="28"/>
                    </a:lnTo>
                    <a:lnTo>
                      <a:pt x="14" y="28"/>
                    </a:lnTo>
                    <a:lnTo>
                      <a:pt x="14" y="28"/>
                    </a:lnTo>
                    <a:lnTo>
                      <a:pt x="14" y="28"/>
                    </a:lnTo>
                    <a:lnTo>
                      <a:pt x="14" y="28"/>
                    </a:lnTo>
                    <a:lnTo>
                      <a:pt x="14" y="28"/>
                    </a:lnTo>
                    <a:lnTo>
                      <a:pt x="14" y="28"/>
                    </a:lnTo>
                    <a:lnTo>
                      <a:pt x="14" y="28"/>
                    </a:lnTo>
                    <a:lnTo>
                      <a:pt x="14" y="28"/>
                    </a:lnTo>
                    <a:lnTo>
                      <a:pt x="16" y="28"/>
                    </a:lnTo>
                    <a:lnTo>
                      <a:pt x="16" y="28"/>
                    </a:lnTo>
                    <a:lnTo>
                      <a:pt x="16" y="28"/>
                    </a:lnTo>
                    <a:lnTo>
                      <a:pt x="16" y="30"/>
                    </a:lnTo>
                    <a:lnTo>
                      <a:pt x="16" y="30"/>
                    </a:lnTo>
                    <a:lnTo>
                      <a:pt x="16" y="30"/>
                    </a:lnTo>
                    <a:lnTo>
                      <a:pt x="16" y="30"/>
                    </a:lnTo>
                    <a:lnTo>
                      <a:pt x="14" y="30"/>
                    </a:lnTo>
                    <a:lnTo>
                      <a:pt x="16" y="30"/>
                    </a:lnTo>
                    <a:lnTo>
                      <a:pt x="16" y="30"/>
                    </a:lnTo>
                    <a:lnTo>
                      <a:pt x="16" y="32"/>
                    </a:lnTo>
                    <a:lnTo>
                      <a:pt x="16" y="32"/>
                    </a:lnTo>
                    <a:lnTo>
                      <a:pt x="16" y="32"/>
                    </a:lnTo>
                    <a:lnTo>
                      <a:pt x="16" y="32"/>
                    </a:lnTo>
                    <a:lnTo>
                      <a:pt x="16" y="32"/>
                    </a:lnTo>
                    <a:lnTo>
                      <a:pt x="16" y="32"/>
                    </a:lnTo>
                    <a:lnTo>
                      <a:pt x="16" y="32"/>
                    </a:lnTo>
                    <a:lnTo>
                      <a:pt x="16" y="32"/>
                    </a:lnTo>
                    <a:lnTo>
                      <a:pt x="14" y="32"/>
                    </a:lnTo>
                    <a:lnTo>
                      <a:pt x="16" y="32"/>
                    </a:lnTo>
                    <a:lnTo>
                      <a:pt x="16" y="32"/>
                    </a:lnTo>
                    <a:lnTo>
                      <a:pt x="16" y="32"/>
                    </a:lnTo>
                    <a:lnTo>
                      <a:pt x="16" y="32"/>
                    </a:lnTo>
                    <a:lnTo>
                      <a:pt x="16" y="32"/>
                    </a:lnTo>
                    <a:lnTo>
                      <a:pt x="18" y="34"/>
                    </a:lnTo>
                    <a:lnTo>
                      <a:pt x="18" y="34"/>
                    </a:lnTo>
                    <a:lnTo>
                      <a:pt x="18" y="34"/>
                    </a:lnTo>
                    <a:lnTo>
                      <a:pt x="18" y="34"/>
                    </a:lnTo>
                    <a:lnTo>
                      <a:pt x="18" y="34"/>
                    </a:lnTo>
                    <a:lnTo>
                      <a:pt x="18" y="34"/>
                    </a:lnTo>
                    <a:lnTo>
                      <a:pt x="18" y="34"/>
                    </a:lnTo>
                    <a:lnTo>
                      <a:pt x="20" y="34"/>
                    </a:lnTo>
                    <a:lnTo>
                      <a:pt x="20" y="34"/>
                    </a:lnTo>
                    <a:lnTo>
                      <a:pt x="20" y="34"/>
                    </a:lnTo>
                    <a:lnTo>
                      <a:pt x="20" y="34"/>
                    </a:lnTo>
                    <a:lnTo>
                      <a:pt x="20" y="34"/>
                    </a:lnTo>
                    <a:lnTo>
                      <a:pt x="22" y="34"/>
                    </a:lnTo>
                    <a:lnTo>
                      <a:pt x="22" y="34"/>
                    </a:lnTo>
                    <a:lnTo>
                      <a:pt x="22" y="34"/>
                    </a:lnTo>
                    <a:lnTo>
                      <a:pt x="22" y="34"/>
                    </a:lnTo>
                    <a:lnTo>
                      <a:pt x="22" y="34"/>
                    </a:lnTo>
                    <a:lnTo>
                      <a:pt x="22" y="34"/>
                    </a:lnTo>
                    <a:lnTo>
                      <a:pt x="22" y="32"/>
                    </a:lnTo>
                    <a:lnTo>
                      <a:pt x="22" y="32"/>
                    </a:lnTo>
                    <a:lnTo>
                      <a:pt x="22" y="32"/>
                    </a:lnTo>
                    <a:lnTo>
                      <a:pt x="22" y="32"/>
                    </a:lnTo>
                    <a:lnTo>
                      <a:pt x="22" y="32"/>
                    </a:lnTo>
                    <a:lnTo>
                      <a:pt x="22" y="32"/>
                    </a:lnTo>
                    <a:lnTo>
                      <a:pt x="22" y="30"/>
                    </a:lnTo>
                    <a:lnTo>
                      <a:pt x="22" y="30"/>
                    </a:lnTo>
                    <a:lnTo>
                      <a:pt x="22" y="30"/>
                    </a:lnTo>
                    <a:lnTo>
                      <a:pt x="22" y="30"/>
                    </a:lnTo>
                    <a:lnTo>
                      <a:pt x="22" y="30"/>
                    </a:lnTo>
                    <a:lnTo>
                      <a:pt x="22" y="30"/>
                    </a:lnTo>
                    <a:lnTo>
                      <a:pt x="22" y="30"/>
                    </a:lnTo>
                    <a:lnTo>
                      <a:pt x="22" y="30"/>
                    </a:lnTo>
                    <a:lnTo>
                      <a:pt x="24" y="30"/>
                    </a:lnTo>
                    <a:lnTo>
                      <a:pt x="24" y="30"/>
                    </a:lnTo>
                    <a:lnTo>
                      <a:pt x="22" y="30"/>
                    </a:lnTo>
                    <a:lnTo>
                      <a:pt x="22" y="30"/>
                    </a:lnTo>
                    <a:lnTo>
                      <a:pt x="22" y="30"/>
                    </a:lnTo>
                    <a:lnTo>
                      <a:pt x="22" y="30"/>
                    </a:lnTo>
                    <a:lnTo>
                      <a:pt x="20" y="30"/>
                    </a:lnTo>
                    <a:lnTo>
                      <a:pt x="20" y="28"/>
                    </a:lnTo>
                    <a:lnTo>
                      <a:pt x="20" y="28"/>
                    </a:lnTo>
                    <a:lnTo>
                      <a:pt x="22" y="28"/>
                    </a:lnTo>
                    <a:lnTo>
                      <a:pt x="22" y="28"/>
                    </a:lnTo>
                    <a:lnTo>
                      <a:pt x="22" y="28"/>
                    </a:lnTo>
                    <a:lnTo>
                      <a:pt x="22" y="28"/>
                    </a:lnTo>
                    <a:lnTo>
                      <a:pt x="22" y="28"/>
                    </a:lnTo>
                    <a:lnTo>
                      <a:pt x="22" y="28"/>
                    </a:lnTo>
                    <a:lnTo>
                      <a:pt x="22" y="26"/>
                    </a:lnTo>
                    <a:lnTo>
                      <a:pt x="22" y="26"/>
                    </a:lnTo>
                    <a:lnTo>
                      <a:pt x="24" y="26"/>
                    </a:lnTo>
                    <a:lnTo>
                      <a:pt x="24" y="26"/>
                    </a:lnTo>
                    <a:lnTo>
                      <a:pt x="24" y="26"/>
                    </a:lnTo>
                    <a:lnTo>
                      <a:pt x="26" y="26"/>
                    </a:lnTo>
                    <a:lnTo>
                      <a:pt x="26" y="26"/>
                    </a:lnTo>
                    <a:lnTo>
                      <a:pt x="26" y="26"/>
                    </a:lnTo>
                    <a:lnTo>
                      <a:pt x="26" y="26"/>
                    </a:lnTo>
                    <a:lnTo>
                      <a:pt x="28" y="26"/>
                    </a:lnTo>
                    <a:lnTo>
                      <a:pt x="28" y="26"/>
                    </a:lnTo>
                    <a:lnTo>
                      <a:pt x="28" y="24"/>
                    </a:lnTo>
                    <a:lnTo>
                      <a:pt x="28" y="24"/>
                    </a:lnTo>
                    <a:lnTo>
                      <a:pt x="28" y="24"/>
                    </a:lnTo>
                    <a:lnTo>
                      <a:pt x="28" y="24"/>
                    </a:lnTo>
                    <a:lnTo>
                      <a:pt x="28" y="24"/>
                    </a:lnTo>
                    <a:lnTo>
                      <a:pt x="26" y="22"/>
                    </a:lnTo>
                    <a:lnTo>
                      <a:pt x="26" y="22"/>
                    </a:lnTo>
                    <a:lnTo>
                      <a:pt x="26" y="22"/>
                    </a:lnTo>
                    <a:lnTo>
                      <a:pt x="26" y="22"/>
                    </a:lnTo>
                    <a:lnTo>
                      <a:pt x="24" y="20"/>
                    </a:lnTo>
                    <a:lnTo>
                      <a:pt x="24" y="20"/>
                    </a:lnTo>
                    <a:lnTo>
                      <a:pt x="24" y="20"/>
                    </a:lnTo>
                    <a:lnTo>
                      <a:pt x="24" y="20"/>
                    </a:lnTo>
                    <a:lnTo>
                      <a:pt x="24" y="20"/>
                    </a:lnTo>
                    <a:lnTo>
                      <a:pt x="22" y="20"/>
                    </a:lnTo>
                    <a:lnTo>
                      <a:pt x="22" y="20"/>
                    </a:lnTo>
                    <a:lnTo>
                      <a:pt x="22" y="18"/>
                    </a:lnTo>
                    <a:lnTo>
                      <a:pt x="22" y="18"/>
                    </a:lnTo>
                    <a:lnTo>
                      <a:pt x="24" y="18"/>
                    </a:lnTo>
                    <a:lnTo>
                      <a:pt x="24" y="18"/>
                    </a:lnTo>
                    <a:lnTo>
                      <a:pt x="24" y="18"/>
                    </a:lnTo>
                    <a:lnTo>
                      <a:pt x="24" y="16"/>
                    </a:lnTo>
                    <a:lnTo>
                      <a:pt x="24" y="16"/>
                    </a:lnTo>
                    <a:lnTo>
                      <a:pt x="26" y="16"/>
                    </a:lnTo>
                    <a:lnTo>
                      <a:pt x="26" y="14"/>
                    </a:lnTo>
                    <a:lnTo>
                      <a:pt x="26" y="14"/>
                    </a:lnTo>
                    <a:lnTo>
                      <a:pt x="26" y="14"/>
                    </a:lnTo>
                    <a:lnTo>
                      <a:pt x="26" y="14"/>
                    </a:lnTo>
                    <a:lnTo>
                      <a:pt x="28" y="14"/>
                    </a:lnTo>
                    <a:lnTo>
                      <a:pt x="28" y="14"/>
                    </a:lnTo>
                    <a:lnTo>
                      <a:pt x="28" y="14"/>
                    </a:lnTo>
                    <a:lnTo>
                      <a:pt x="28" y="14"/>
                    </a:lnTo>
                    <a:lnTo>
                      <a:pt x="28" y="14"/>
                    </a:lnTo>
                    <a:lnTo>
                      <a:pt x="28" y="14"/>
                    </a:lnTo>
                    <a:lnTo>
                      <a:pt x="28" y="14"/>
                    </a:lnTo>
                    <a:lnTo>
                      <a:pt x="28" y="14"/>
                    </a:lnTo>
                    <a:lnTo>
                      <a:pt x="28" y="14"/>
                    </a:lnTo>
                    <a:lnTo>
                      <a:pt x="28" y="16"/>
                    </a:lnTo>
                    <a:lnTo>
                      <a:pt x="28" y="16"/>
                    </a:lnTo>
                    <a:lnTo>
                      <a:pt x="28" y="16"/>
                    </a:lnTo>
                    <a:lnTo>
                      <a:pt x="28" y="16"/>
                    </a:lnTo>
                    <a:lnTo>
                      <a:pt x="30" y="16"/>
                    </a:lnTo>
                    <a:lnTo>
                      <a:pt x="30" y="16"/>
                    </a:lnTo>
                    <a:lnTo>
                      <a:pt x="30" y="16"/>
                    </a:lnTo>
                    <a:lnTo>
                      <a:pt x="30" y="16"/>
                    </a:lnTo>
                    <a:lnTo>
                      <a:pt x="30" y="14"/>
                    </a:lnTo>
                    <a:lnTo>
                      <a:pt x="30" y="14"/>
                    </a:lnTo>
                    <a:lnTo>
                      <a:pt x="30" y="14"/>
                    </a:lnTo>
                    <a:lnTo>
                      <a:pt x="30" y="12"/>
                    </a:lnTo>
                    <a:lnTo>
                      <a:pt x="30" y="12"/>
                    </a:lnTo>
                    <a:lnTo>
                      <a:pt x="30" y="12"/>
                    </a:lnTo>
                    <a:lnTo>
                      <a:pt x="30" y="10"/>
                    </a:lnTo>
                    <a:lnTo>
                      <a:pt x="30" y="10"/>
                    </a:lnTo>
                    <a:lnTo>
                      <a:pt x="28" y="8"/>
                    </a:lnTo>
                    <a:lnTo>
                      <a:pt x="30" y="8"/>
                    </a:lnTo>
                    <a:lnTo>
                      <a:pt x="28" y="6"/>
                    </a:lnTo>
                    <a:lnTo>
                      <a:pt x="28" y="6"/>
                    </a:lnTo>
                    <a:lnTo>
                      <a:pt x="28" y="6"/>
                    </a:lnTo>
                    <a:lnTo>
                      <a:pt x="28" y="6"/>
                    </a:lnTo>
                    <a:lnTo>
                      <a:pt x="28" y="4"/>
                    </a:lnTo>
                    <a:lnTo>
                      <a:pt x="28" y="4"/>
                    </a:lnTo>
                    <a:lnTo>
                      <a:pt x="28" y="4"/>
                    </a:lnTo>
                    <a:lnTo>
                      <a:pt x="28" y="4"/>
                    </a:lnTo>
                    <a:lnTo>
                      <a:pt x="30" y="2"/>
                    </a:lnTo>
                    <a:lnTo>
                      <a:pt x="28" y="2"/>
                    </a:lnTo>
                    <a:lnTo>
                      <a:pt x="28" y="2"/>
                    </a:lnTo>
                    <a:lnTo>
                      <a:pt x="28" y="0"/>
                    </a:lnTo>
                    <a:lnTo>
                      <a:pt x="28" y="0"/>
                    </a:lnTo>
                    <a:lnTo>
                      <a:pt x="26" y="0"/>
                    </a:lnTo>
                    <a:lnTo>
                      <a:pt x="26" y="0"/>
                    </a:lnTo>
                    <a:lnTo>
                      <a:pt x="24" y="0"/>
                    </a:lnTo>
                    <a:lnTo>
                      <a:pt x="24" y="0"/>
                    </a:lnTo>
                    <a:lnTo>
                      <a:pt x="22" y="0"/>
                    </a:lnTo>
                    <a:lnTo>
                      <a:pt x="20" y="2"/>
                    </a:lnTo>
                    <a:lnTo>
                      <a:pt x="20" y="2"/>
                    </a:lnTo>
                    <a:lnTo>
                      <a:pt x="20" y="2"/>
                    </a:lnTo>
                    <a:lnTo>
                      <a:pt x="20" y="2"/>
                    </a:lnTo>
                    <a:lnTo>
                      <a:pt x="20" y="2"/>
                    </a:lnTo>
                    <a:lnTo>
                      <a:pt x="18" y="4"/>
                    </a:lnTo>
                    <a:lnTo>
                      <a:pt x="18" y="4"/>
                    </a:lnTo>
                    <a:lnTo>
                      <a:pt x="16" y="4"/>
                    </a:lnTo>
                    <a:lnTo>
                      <a:pt x="16" y="6"/>
                    </a:lnTo>
                    <a:lnTo>
                      <a:pt x="16" y="6"/>
                    </a:lnTo>
                    <a:lnTo>
                      <a:pt x="18" y="6"/>
                    </a:lnTo>
                    <a:lnTo>
                      <a:pt x="18" y="4"/>
                    </a:lnTo>
                    <a:lnTo>
                      <a:pt x="18" y="4"/>
                    </a:lnTo>
                    <a:lnTo>
                      <a:pt x="20" y="6"/>
                    </a:lnTo>
                    <a:lnTo>
                      <a:pt x="20" y="6"/>
                    </a:lnTo>
                    <a:lnTo>
                      <a:pt x="20" y="6"/>
                    </a:lnTo>
                    <a:lnTo>
                      <a:pt x="20" y="6"/>
                    </a:lnTo>
                    <a:lnTo>
                      <a:pt x="20" y="6"/>
                    </a:lnTo>
                    <a:lnTo>
                      <a:pt x="20" y="8"/>
                    </a:lnTo>
                    <a:lnTo>
                      <a:pt x="20" y="8"/>
                    </a:lnTo>
                    <a:lnTo>
                      <a:pt x="20" y="8"/>
                    </a:lnTo>
                    <a:lnTo>
                      <a:pt x="20" y="10"/>
                    </a:lnTo>
                    <a:lnTo>
                      <a:pt x="20" y="10"/>
                    </a:lnTo>
                    <a:lnTo>
                      <a:pt x="20" y="12"/>
                    </a:lnTo>
                    <a:lnTo>
                      <a:pt x="20" y="12"/>
                    </a:lnTo>
                    <a:lnTo>
                      <a:pt x="20" y="12"/>
                    </a:lnTo>
                    <a:lnTo>
                      <a:pt x="20" y="12"/>
                    </a:lnTo>
                    <a:lnTo>
                      <a:pt x="20" y="12"/>
                    </a:lnTo>
                    <a:lnTo>
                      <a:pt x="20" y="14"/>
                    </a:lnTo>
                    <a:lnTo>
                      <a:pt x="20" y="14"/>
                    </a:lnTo>
                    <a:lnTo>
                      <a:pt x="18" y="14"/>
                    </a:lnTo>
                    <a:lnTo>
                      <a:pt x="18" y="12"/>
                    </a:lnTo>
                    <a:lnTo>
                      <a:pt x="18" y="12"/>
                    </a:lnTo>
                    <a:lnTo>
                      <a:pt x="20" y="12"/>
                    </a:lnTo>
                    <a:lnTo>
                      <a:pt x="20" y="12"/>
                    </a:lnTo>
                    <a:lnTo>
                      <a:pt x="20" y="10"/>
                    </a:lnTo>
                    <a:lnTo>
                      <a:pt x="20" y="10"/>
                    </a:lnTo>
                    <a:lnTo>
                      <a:pt x="20" y="10"/>
                    </a:lnTo>
                    <a:lnTo>
                      <a:pt x="20" y="8"/>
                    </a:lnTo>
                    <a:lnTo>
                      <a:pt x="18" y="8"/>
                    </a:lnTo>
                    <a:lnTo>
                      <a:pt x="20" y="6"/>
                    </a:lnTo>
                    <a:lnTo>
                      <a:pt x="18" y="6"/>
                    </a:lnTo>
                    <a:lnTo>
                      <a:pt x="18" y="6"/>
                    </a:lnTo>
                    <a:lnTo>
                      <a:pt x="18" y="6"/>
                    </a:lnTo>
                    <a:lnTo>
                      <a:pt x="18" y="6"/>
                    </a:lnTo>
                    <a:lnTo>
                      <a:pt x="18" y="6"/>
                    </a:lnTo>
                    <a:lnTo>
                      <a:pt x="18" y="6"/>
                    </a:lnTo>
                    <a:lnTo>
                      <a:pt x="18" y="6"/>
                    </a:lnTo>
                    <a:lnTo>
                      <a:pt x="18" y="8"/>
                    </a:lnTo>
                    <a:lnTo>
                      <a:pt x="18" y="8"/>
                    </a:lnTo>
                    <a:lnTo>
                      <a:pt x="18" y="8"/>
                    </a:lnTo>
                    <a:lnTo>
                      <a:pt x="18" y="10"/>
                    </a:lnTo>
                    <a:lnTo>
                      <a:pt x="18" y="10"/>
                    </a:lnTo>
                    <a:lnTo>
                      <a:pt x="16" y="10"/>
                    </a:lnTo>
                    <a:lnTo>
                      <a:pt x="16" y="10"/>
                    </a:lnTo>
                    <a:lnTo>
                      <a:pt x="16" y="10"/>
                    </a:lnTo>
                    <a:lnTo>
                      <a:pt x="16" y="10"/>
                    </a:lnTo>
                    <a:lnTo>
                      <a:pt x="16" y="10"/>
                    </a:lnTo>
                    <a:lnTo>
                      <a:pt x="16" y="10"/>
                    </a:lnTo>
                    <a:lnTo>
                      <a:pt x="16" y="12"/>
                    </a:lnTo>
                    <a:lnTo>
                      <a:pt x="16" y="12"/>
                    </a:lnTo>
                    <a:lnTo>
                      <a:pt x="16" y="12"/>
                    </a:lnTo>
                    <a:lnTo>
                      <a:pt x="16" y="12"/>
                    </a:lnTo>
                    <a:lnTo>
                      <a:pt x="16" y="14"/>
                    </a:lnTo>
                    <a:lnTo>
                      <a:pt x="16" y="14"/>
                    </a:lnTo>
                    <a:lnTo>
                      <a:pt x="16" y="12"/>
                    </a:lnTo>
                    <a:lnTo>
                      <a:pt x="16" y="12"/>
                    </a:lnTo>
                    <a:lnTo>
                      <a:pt x="14" y="12"/>
                    </a:lnTo>
                    <a:lnTo>
                      <a:pt x="14" y="12"/>
                    </a:lnTo>
                    <a:lnTo>
                      <a:pt x="14" y="10"/>
                    </a:lnTo>
                    <a:lnTo>
                      <a:pt x="14" y="10"/>
                    </a:lnTo>
                    <a:lnTo>
                      <a:pt x="14" y="10"/>
                    </a:lnTo>
                    <a:lnTo>
                      <a:pt x="14" y="10"/>
                    </a:lnTo>
                    <a:lnTo>
                      <a:pt x="14" y="10"/>
                    </a:lnTo>
                    <a:lnTo>
                      <a:pt x="14" y="10"/>
                    </a:lnTo>
                    <a:lnTo>
                      <a:pt x="12" y="10"/>
                    </a:lnTo>
                    <a:lnTo>
                      <a:pt x="12" y="10"/>
                    </a:lnTo>
                    <a:lnTo>
                      <a:pt x="12" y="10"/>
                    </a:lnTo>
                    <a:lnTo>
                      <a:pt x="12" y="10"/>
                    </a:lnTo>
                    <a:lnTo>
                      <a:pt x="12" y="10"/>
                    </a:lnTo>
                    <a:lnTo>
                      <a:pt x="12" y="10"/>
                    </a:lnTo>
                    <a:lnTo>
                      <a:pt x="12" y="10"/>
                    </a:lnTo>
                    <a:lnTo>
                      <a:pt x="14" y="10"/>
                    </a:lnTo>
                    <a:lnTo>
                      <a:pt x="14" y="10"/>
                    </a:lnTo>
                    <a:lnTo>
                      <a:pt x="14" y="10"/>
                    </a:lnTo>
                    <a:lnTo>
                      <a:pt x="14" y="10"/>
                    </a:lnTo>
                    <a:lnTo>
                      <a:pt x="14" y="8"/>
                    </a:lnTo>
                    <a:lnTo>
                      <a:pt x="14" y="8"/>
                    </a:lnTo>
                    <a:lnTo>
                      <a:pt x="14" y="8"/>
                    </a:lnTo>
                    <a:lnTo>
                      <a:pt x="14" y="8"/>
                    </a:lnTo>
                    <a:lnTo>
                      <a:pt x="12" y="8"/>
                    </a:lnTo>
                    <a:lnTo>
                      <a:pt x="12" y="6"/>
                    </a:lnTo>
                    <a:lnTo>
                      <a:pt x="12" y="6"/>
                    </a:lnTo>
                    <a:lnTo>
                      <a:pt x="14" y="6"/>
                    </a:lnTo>
                    <a:lnTo>
                      <a:pt x="14" y="8"/>
                    </a:lnTo>
                    <a:lnTo>
                      <a:pt x="14" y="8"/>
                    </a:lnTo>
                    <a:lnTo>
                      <a:pt x="14" y="8"/>
                    </a:lnTo>
                    <a:lnTo>
                      <a:pt x="14" y="6"/>
                    </a:lnTo>
                    <a:lnTo>
                      <a:pt x="14" y="6"/>
                    </a:lnTo>
                    <a:lnTo>
                      <a:pt x="14" y="6"/>
                    </a:lnTo>
                    <a:lnTo>
                      <a:pt x="14" y="6"/>
                    </a:lnTo>
                    <a:lnTo>
                      <a:pt x="14" y="6"/>
                    </a:lnTo>
                    <a:lnTo>
                      <a:pt x="14" y="6"/>
                    </a:lnTo>
                    <a:lnTo>
                      <a:pt x="14" y="6"/>
                    </a:lnTo>
                    <a:lnTo>
                      <a:pt x="14" y="4"/>
                    </a:lnTo>
                    <a:lnTo>
                      <a:pt x="14" y="4"/>
                    </a:lnTo>
                    <a:lnTo>
                      <a:pt x="14" y="4"/>
                    </a:lnTo>
                    <a:lnTo>
                      <a:pt x="14" y="6"/>
                    </a:lnTo>
                    <a:lnTo>
                      <a:pt x="14" y="6"/>
                    </a:lnTo>
                    <a:lnTo>
                      <a:pt x="12" y="6"/>
                    </a:lnTo>
                    <a:lnTo>
                      <a:pt x="12" y="6"/>
                    </a:lnTo>
                    <a:lnTo>
                      <a:pt x="12" y="6"/>
                    </a:lnTo>
                    <a:lnTo>
                      <a:pt x="12" y="6"/>
                    </a:lnTo>
                    <a:lnTo>
                      <a:pt x="12" y="6"/>
                    </a:lnTo>
                    <a:lnTo>
                      <a:pt x="10" y="6"/>
                    </a:lnTo>
                    <a:lnTo>
                      <a:pt x="10" y="6"/>
                    </a:lnTo>
                    <a:lnTo>
                      <a:pt x="10" y="6"/>
                    </a:lnTo>
                    <a:lnTo>
                      <a:pt x="8" y="6"/>
                    </a:lnTo>
                    <a:lnTo>
                      <a:pt x="8" y="6"/>
                    </a:lnTo>
                    <a:lnTo>
                      <a:pt x="8" y="6"/>
                    </a:lnTo>
                    <a:lnTo>
                      <a:pt x="8" y="4"/>
                    </a:lnTo>
                    <a:lnTo>
                      <a:pt x="8" y="4"/>
                    </a:lnTo>
                    <a:lnTo>
                      <a:pt x="6" y="4"/>
                    </a:lnTo>
                    <a:lnTo>
                      <a:pt x="6" y="4"/>
                    </a:lnTo>
                    <a:lnTo>
                      <a:pt x="6" y="6"/>
                    </a:lnTo>
                    <a:lnTo>
                      <a:pt x="8" y="6"/>
                    </a:lnTo>
                    <a:lnTo>
                      <a:pt x="8" y="6"/>
                    </a:lnTo>
                    <a:lnTo>
                      <a:pt x="10" y="6"/>
                    </a:lnTo>
                    <a:lnTo>
                      <a:pt x="10" y="6"/>
                    </a:lnTo>
                    <a:lnTo>
                      <a:pt x="10" y="6"/>
                    </a:lnTo>
                    <a:lnTo>
                      <a:pt x="10" y="6"/>
                    </a:lnTo>
                    <a:lnTo>
                      <a:pt x="10" y="8"/>
                    </a:lnTo>
                    <a:lnTo>
                      <a:pt x="10" y="8"/>
                    </a:lnTo>
                    <a:lnTo>
                      <a:pt x="10" y="8"/>
                    </a:lnTo>
                    <a:lnTo>
                      <a:pt x="10" y="8"/>
                    </a:lnTo>
                    <a:lnTo>
                      <a:pt x="10" y="8"/>
                    </a:lnTo>
                    <a:lnTo>
                      <a:pt x="10" y="8"/>
                    </a:lnTo>
                    <a:lnTo>
                      <a:pt x="10" y="8"/>
                    </a:lnTo>
                    <a:lnTo>
                      <a:pt x="10" y="8"/>
                    </a:lnTo>
                    <a:lnTo>
                      <a:pt x="8" y="10"/>
                    </a:lnTo>
                    <a:lnTo>
                      <a:pt x="8" y="10"/>
                    </a:lnTo>
                    <a:lnTo>
                      <a:pt x="8" y="10"/>
                    </a:lnTo>
                    <a:lnTo>
                      <a:pt x="8" y="10"/>
                    </a:lnTo>
                    <a:lnTo>
                      <a:pt x="8" y="10"/>
                    </a:lnTo>
                    <a:lnTo>
                      <a:pt x="8" y="10"/>
                    </a:lnTo>
                    <a:lnTo>
                      <a:pt x="8" y="10"/>
                    </a:lnTo>
                    <a:lnTo>
                      <a:pt x="8" y="10"/>
                    </a:lnTo>
                    <a:lnTo>
                      <a:pt x="8" y="10"/>
                    </a:lnTo>
                    <a:lnTo>
                      <a:pt x="8" y="10"/>
                    </a:lnTo>
                    <a:lnTo>
                      <a:pt x="8" y="12"/>
                    </a:lnTo>
                    <a:lnTo>
                      <a:pt x="8" y="12"/>
                    </a:lnTo>
                    <a:lnTo>
                      <a:pt x="8" y="12"/>
                    </a:lnTo>
                    <a:lnTo>
                      <a:pt x="6" y="12"/>
                    </a:lnTo>
                    <a:lnTo>
                      <a:pt x="6" y="12"/>
                    </a:lnTo>
                    <a:lnTo>
                      <a:pt x="6" y="12"/>
                    </a:lnTo>
                    <a:lnTo>
                      <a:pt x="6" y="12"/>
                    </a:lnTo>
                    <a:lnTo>
                      <a:pt x="6" y="12"/>
                    </a:lnTo>
                    <a:lnTo>
                      <a:pt x="6" y="12"/>
                    </a:lnTo>
                    <a:lnTo>
                      <a:pt x="4" y="12"/>
                    </a:lnTo>
                    <a:lnTo>
                      <a:pt x="6" y="12"/>
                    </a:lnTo>
                    <a:lnTo>
                      <a:pt x="6" y="14"/>
                    </a:lnTo>
                    <a:lnTo>
                      <a:pt x="4" y="12"/>
                    </a:lnTo>
                    <a:lnTo>
                      <a:pt x="4" y="12"/>
                    </a:lnTo>
                    <a:lnTo>
                      <a:pt x="4" y="12"/>
                    </a:lnTo>
                    <a:lnTo>
                      <a:pt x="4" y="12"/>
                    </a:lnTo>
                    <a:lnTo>
                      <a:pt x="4" y="12"/>
                    </a:lnTo>
                    <a:lnTo>
                      <a:pt x="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7" name="Freeform 86"/>
              <p:cNvSpPr>
                <a:spLocks/>
              </p:cNvSpPr>
              <p:nvPr/>
            </p:nvSpPr>
            <p:spPr bwMode="auto">
              <a:xfrm>
                <a:off x="4473" y="2075"/>
                <a:ext cx="8" cy="4"/>
              </a:xfrm>
              <a:custGeom>
                <a:avLst/>
                <a:gdLst>
                  <a:gd name="T0" fmla="*/ 4 w 8"/>
                  <a:gd name="T1" fmla="*/ 2 h 4"/>
                  <a:gd name="T2" fmla="*/ 6 w 8"/>
                  <a:gd name="T3" fmla="*/ 2 h 4"/>
                  <a:gd name="T4" fmla="*/ 6 w 8"/>
                  <a:gd name="T5" fmla="*/ 2 h 4"/>
                  <a:gd name="T6" fmla="*/ 6 w 8"/>
                  <a:gd name="T7" fmla="*/ 2 h 4"/>
                  <a:gd name="T8" fmla="*/ 8 w 8"/>
                  <a:gd name="T9" fmla="*/ 2 h 4"/>
                  <a:gd name="T10" fmla="*/ 8 w 8"/>
                  <a:gd name="T11" fmla="*/ 2 h 4"/>
                  <a:gd name="T12" fmla="*/ 8 w 8"/>
                  <a:gd name="T13" fmla="*/ 2 h 4"/>
                  <a:gd name="T14" fmla="*/ 8 w 8"/>
                  <a:gd name="T15" fmla="*/ 2 h 4"/>
                  <a:gd name="T16" fmla="*/ 8 w 8"/>
                  <a:gd name="T17" fmla="*/ 2 h 4"/>
                  <a:gd name="T18" fmla="*/ 8 w 8"/>
                  <a:gd name="T19" fmla="*/ 2 h 4"/>
                  <a:gd name="T20" fmla="*/ 6 w 8"/>
                  <a:gd name="T21" fmla="*/ 0 h 4"/>
                  <a:gd name="T22" fmla="*/ 6 w 8"/>
                  <a:gd name="T23" fmla="*/ 0 h 4"/>
                  <a:gd name="T24" fmla="*/ 6 w 8"/>
                  <a:gd name="T25" fmla="*/ 0 h 4"/>
                  <a:gd name="T26" fmla="*/ 6 w 8"/>
                  <a:gd name="T27" fmla="*/ 0 h 4"/>
                  <a:gd name="T28" fmla="*/ 6 w 8"/>
                  <a:gd name="T29" fmla="*/ 0 h 4"/>
                  <a:gd name="T30" fmla="*/ 4 w 8"/>
                  <a:gd name="T31" fmla="*/ 0 h 4"/>
                  <a:gd name="T32" fmla="*/ 4 w 8"/>
                  <a:gd name="T33" fmla="*/ 0 h 4"/>
                  <a:gd name="T34" fmla="*/ 4 w 8"/>
                  <a:gd name="T35" fmla="*/ 0 h 4"/>
                  <a:gd name="T36" fmla="*/ 2 w 8"/>
                  <a:gd name="T37" fmla="*/ 0 h 4"/>
                  <a:gd name="T38" fmla="*/ 2 w 8"/>
                  <a:gd name="T39" fmla="*/ 0 h 4"/>
                  <a:gd name="T40" fmla="*/ 4 w 8"/>
                  <a:gd name="T41" fmla="*/ 0 h 4"/>
                  <a:gd name="T42" fmla="*/ 4 w 8"/>
                  <a:gd name="T43" fmla="*/ 0 h 4"/>
                  <a:gd name="T44" fmla="*/ 4 w 8"/>
                  <a:gd name="T45" fmla="*/ 2 h 4"/>
                  <a:gd name="T46" fmla="*/ 2 w 8"/>
                  <a:gd name="T47" fmla="*/ 2 h 4"/>
                  <a:gd name="T48" fmla="*/ 2 w 8"/>
                  <a:gd name="T49" fmla="*/ 2 h 4"/>
                  <a:gd name="T50" fmla="*/ 2 w 8"/>
                  <a:gd name="T51" fmla="*/ 2 h 4"/>
                  <a:gd name="T52" fmla="*/ 2 w 8"/>
                  <a:gd name="T53" fmla="*/ 2 h 4"/>
                  <a:gd name="T54" fmla="*/ 0 w 8"/>
                  <a:gd name="T55" fmla="*/ 2 h 4"/>
                  <a:gd name="T56" fmla="*/ 0 w 8"/>
                  <a:gd name="T57" fmla="*/ 2 h 4"/>
                  <a:gd name="T58" fmla="*/ 0 w 8"/>
                  <a:gd name="T59" fmla="*/ 2 h 4"/>
                  <a:gd name="T60" fmla="*/ 0 w 8"/>
                  <a:gd name="T61" fmla="*/ 2 h 4"/>
                  <a:gd name="T62" fmla="*/ 0 w 8"/>
                  <a:gd name="T63" fmla="*/ 2 h 4"/>
                  <a:gd name="T64" fmla="*/ 0 w 8"/>
                  <a:gd name="T65" fmla="*/ 4 h 4"/>
                  <a:gd name="T66" fmla="*/ 0 w 8"/>
                  <a:gd name="T67" fmla="*/ 4 h 4"/>
                  <a:gd name="T68" fmla="*/ 0 w 8"/>
                  <a:gd name="T69" fmla="*/ 4 h 4"/>
                  <a:gd name="T70" fmla="*/ 0 w 8"/>
                  <a:gd name="T71" fmla="*/ 4 h 4"/>
                  <a:gd name="T72" fmla="*/ 0 w 8"/>
                  <a:gd name="T73" fmla="*/ 4 h 4"/>
                  <a:gd name="T74" fmla="*/ 0 w 8"/>
                  <a:gd name="T75" fmla="*/ 4 h 4"/>
                  <a:gd name="T76" fmla="*/ 2 w 8"/>
                  <a:gd name="T77" fmla="*/ 4 h 4"/>
                  <a:gd name="T78" fmla="*/ 2 w 8"/>
                  <a:gd name="T79" fmla="*/ 4 h 4"/>
                  <a:gd name="T80" fmla="*/ 2 w 8"/>
                  <a:gd name="T81" fmla="*/ 4 h 4"/>
                  <a:gd name="T82" fmla="*/ 2 w 8"/>
                  <a:gd name="T83" fmla="*/ 4 h 4"/>
                  <a:gd name="T84" fmla="*/ 2 w 8"/>
                  <a:gd name="T85" fmla="*/ 4 h 4"/>
                  <a:gd name="T86" fmla="*/ 2 w 8"/>
                  <a:gd name="T87" fmla="*/ 4 h 4"/>
                  <a:gd name="T88" fmla="*/ 2 w 8"/>
                  <a:gd name="T89" fmla="*/ 4 h 4"/>
                  <a:gd name="T90" fmla="*/ 2 w 8"/>
                  <a:gd name="T91" fmla="*/ 4 h 4"/>
                  <a:gd name="T92" fmla="*/ 4 w 8"/>
                  <a:gd name="T93" fmla="*/ 4 h 4"/>
                  <a:gd name="T94" fmla="*/ 4 w 8"/>
                  <a:gd name="T95" fmla="*/ 2 h 4"/>
                  <a:gd name="T96" fmla="*/ 4 w 8"/>
                  <a:gd name="T97" fmla="*/ 2 h 4"/>
                  <a:gd name="T98" fmla="*/ 4 w 8"/>
                  <a:gd name="T99" fmla="*/ 2 h 4"/>
                  <a:gd name="T100" fmla="*/ 4 w 8"/>
                  <a:gd name="T101" fmla="*/ 2 h 4"/>
                  <a:gd name="T102" fmla="*/ 4 w 8"/>
                  <a:gd name="T103" fmla="*/ 2 h 4"/>
                  <a:gd name="T104" fmla="*/ 4 w 8"/>
                  <a:gd name="T105" fmla="*/ 2 h 4"/>
                  <a:gd name="T106" fmla="*/ 4 w 8"/>
                  <a:gd name="T10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 h="4">
                    <a:moveTo>
                      <a:pt x="4" y="2"/>
                    </a:moveTo>
                    <a:lnTo>
                      <a:pt x="6" y="2"/>
                    </a:lnTo>
                    <a:lnTo>
                      <a:pt x="6" y="2"/>
                    </a:lnTo>
                    <a:lnTo>
                      <a:pt x="6" y="2"/>
                    </a:lnTo>
                    <a:lnTo>
                      <a:pt x="8" y="2"/>
                    </a:lnTo>
                    <a:lnTo>
                      <a:pt x="8" y="2"/>
                    </a:lnTo>
                    <a:lnTo>
                      <a:pt x="8" y="2"/>
                    </a:lnTo>
                    <a:lnTo>
                      <a:pt x="8" y="2"/>
                    </a:lnTo>
                    <a:lnTo>
                      <a:pt x="8" y="2"/>
                    </a:lnTo>
                    <a:lnTo>
                      <a:pt x="8" y="2"/>
                    </a:lnTo>
                    <a:lnTo>
                      <a:pt x="6" y="0"/>
                    </a:lnTo>
                    <a:lnTo>
                      <a:pt x="6" y="0"/>
                    </a:lnTo>
                    <a:lnTo>
                      <a:pt x="6" y="0"/>
                    </a:lnTo>
                    <a:lnTo>
                      <a:pt x="6" y="0"/>
                    </a:lnTo>
                    <a:lnTo>
                      <a:pt x="6" y="0"/>
                    </a:lnTo>
                    <a:lnTo>
                      <a:pt x="4" y="0"/>
                    </a:lnTo>
                    <a:lnTo>
                      <a:pt x="4" y="0"/>
                    </a:lnTo>
                    <a:lnTo>
                      <a:pt x="4" y="0"/>
                    </a:lnTo>
                    <a:lnTo>
                      <a:pt x="2" y="0"/>
                    </a:lnTo>
                    <a:lnTo>
                      <a:pt x="2" y="0"/>
                    </a:lnTo>
                    <a:lnTo>
                      <a:pt x="4" y="0"/>
                    </a:lnTo>
                    <a:lnTo>
                      <a:pt x="4" y="0"/>
                    </a:lnTo>
                    <a:lnTo>
                      <a:pt x="4" y="2"/>
                    </a:lnTo>
                    <a:lnTo>
                      <a:pt x="2" y="2"/>
                    </a:lnTo>
                    <a:lnTo>
                      <a:pt x="2" y="2"/>
                    </a:lnTo>
                    <a:lnTo>
                      <a:pt x="2" y="2"/>
                    </a:lnTo>
                    <a:lnTo>
                      <a:pt x="2" y="2"/>
                    </a:lnTo>
                    <a:lnTo>
                      <a:pt x="0" y="2"/>
                    </a:lnTo>
                    <a:lnTo>
                      <a:pt x="0" y="2"/>
                    </a:lnTo>
                    <a:lnTo>
                      <a:pt x="0" y="2"/>
                    </a:lnTo>
                    <a:lnTo>
                      <a:pt x="0" y="2"/>
                    </a:lnTo>
                    <a:lnTo>
                      <a:pt x="0" y="2"/>
                    </a:lnTo>
                    <a:lnTo>
                      <a:pt x="0" y="4"/>
                    </a:lnTo>
                    <a:lnTo>
                      <a:pt x="0" y="4"/>
                    </a:lnTo>
                    <a:lnTo>
                      <a:pt x="0" y="4"/>
                    </a:lnTo>
                    <a:lnTo>
                      <a:pt x="0" y="4"/>
                    </a:lnTo>
                    <a:lnTo>
                      <a:pt x="0" y="4"/>
                    </a:lnTo>
                    <a:lnTo>
                      <a:pt x="0" y="4"/>
                    </a:lnTo>
                    <a:lnTo>
                      <a:pt x="2" y="4"/>
                    </a:lnTo>
                    <a:lnTo>
                      <a:pt x="2" y="4"/>
                    </a:lnTo>
                    <a:lnTo>
                      <a:pt x="2" y="4"/>
                    </a:lnTo>
                    <a:lnTo>
                      <a:pt x="2" y="4"/>
                    </a:lnTo>
                    <a:lnTo>
                      <a:pt x="2" y="4"/>
                    </a:lnTo>
                    <a:lnTo>
                      <a:pt x="2" y="4"/>
                    </a:lnTo>
                    <a:lnTo>
                      <a:pt x="2" y="4"/>
                    </a:lnTo>
                    <a:lnTo>
                      <a:pt x="2" y="4"/>
                    </a:lnTo>
                    <a:lnTo>
                      <a:pt x="4" y="4"/>
                    </a:lnTo>
                    <a:lnTo>
                      <a:pt x="4" y="2"/>
                    </a:lnTo>
                    <a:lnTo>
                      <a:pt x="4" y="2"/>
                    </a:lnTo>
                    <a:lnTo>
                      <a:pt x="4" y="2"/>
                    </a:lnTo>
                    <a:lnTo>
                      <a:pt x="4" y="2"/>
                    </a:lnTo>
                    <a:lnTo>
                      <a:pt x="4" y="2"/>
                    </a:lnTo>
                    <a:lnTo>
                      <a:pt x="4" y="2"/>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8" name="Freeform 87"/>
              <p:cNvSpPr>
                <a:spLocks/>
              </p:cNvSpPr>
              <p:nvPr/>
            </p:nvSpPr>
            <p:spPr bwMode="auto">
              <a:xfrm>
                <a:off x="4465" y="2077"/>
                <a:ext cx="10" cy="12"/>
              </a:xfrm>
              <a:custGeom>
                <a:avLst/>
                <a:gdLst>
                  <a:gd name="T0" fmla="*/ 8 w 10"/>
                  <a:gd name="T1" fmla="*/ 6 h 12"/>
                  <a:gd name="T2" fmla="*/ 8 w 10"/>
                  <a:gd name="T3" fmla="*/ 4 h 12"/>
                  <a:gd name="T4" fmla="*/ 8 w 10"/>
                  <a:gd name="T5" fmla="*/ 4 h 12"/>
                  <a:gd name="T6" fmla="*/ 8 w 10"/>
                  <a:gd name="T7" fmla="*/ 2 h 12"/>
                  <a:gd name="T8" fmla="*/ 6 w 10"/>
                  <a:gd name="T9" fmla="*/ 2 h 12"/>
                  <a:gd name="T10" fmla="*/ 6 w 10"/>
                  <a:gd name="T11" fmla="*/ 2 h 12"/>
                  <a:gd name="T12" fmla="*/ 6 w 10"/>
                  <a:gd name="T13" fmla="*/ 2 h 12"/>
                  <a:gd name="T14" fmla="*/ 4 w 10"/>
                  <a:gd name="T15" fmla="*/ 2 h 12"/>
                  <a:gd name="T16" fmla="*/ 4 w 10"/>
                  <a:gd name="T17" fmla="*/ 2 h 12"/>
                  <a:gd name="T18" fmla="*/ 4 w 10"/>
                  <a:gd name="T19" fmla="*/ 0 h 12"/>
                  <a:gd name="T20" fmla="*/ 4 w 10"/>
                  <a:gd name="T21" fmla="*/ 0 h 12"/>
                  <a:gd name="T22" fmla="*/ 2 w 10"/>
                  <a:gd name="T23" fmla="*/ 2 h 12"/>
                  <a:gd name="T24" fmla="*/ 2 w 10"/>
                  <a:gd name="T25" fmla="*/ 2 h 12"/>
                  <a:gd name="T26" fmla="*/ 2 w 10"/>
                  <a:gd name="T27" fmla="*/ 2 h 12"/>
                  <a:gd name="T28" fmla="*/ 2 w 10"/>
                  <a:gd name="T29" fmla="*/ 2 h 12"/>
                  <a:gd name="T30" fmla="*/ 2 w 10"/>
                  <a:gd name="T31" fmla="*/ 4 h 12"/>
                  <a:gd name="T32" fmla="*/ 2 w 10"/>
                  <a:gd name="T33" fmla="*/ 4 h 12"/>
                  <a:gd name="T34" fmla="*/ 2 w 10"/>
                  <a:gd name="T35" fmla="*/ 4 h 12"/>
                  <a:gd name="T36" fmla="*/ 4 w 10"/>
                  <a:gd name="T37" fmla="*/ 4 h 12"/>
                  <a:gd name="T38" fmla="*/ 4 w 10"/>
                  <a:gd name="T39" fmla="*/ 6 h 12"/>
                  <a:gd name="T40" fmla="*/ 4 w 10"/>
                  <a:gd name="T41" fmla="*/ 6 h 12"/>
                  <a:gd name="T42" fmla="*/ 4 w 10"/>
                  <a:gd name="T43" fmla="*/ 8 h 12"/>
                  <a:gd name="T44" fmla="*/ 4 w 10"/>
                  <a:gd name="T45" fmla="*/ 8 h 12"/>
                  <a:gd name="T46" fmla="*/ 4 w 10"/>
                  <a:gd name="T47" fmla="*/ 8 h 12"/>
                  <a:gd name="T48" fmla="*/ 4 w 10"/>
                  <a:gd name="T49" fmla="*/ 10 h 12"/>
                  <a:gd name="T50" fmla="*/ 4 w 10"/>
                  <a:gd name="T51" fmla="*/ 10 h 12"/>
                  <a:gd name="T52" fmla="*/ 6 w 10"/>
                  <a:gd name="T53" fmla="*/ 10 h 12"/>
                  <a:gd name="T54" fmla="*/ 6 w 10"/>
                  <a:gd name="T55" fmla="*/ 12 h 12"/>
                  <a:gd name="T56" fmla="*/ 6 w 10"/>
                  <a:gd name="T57" fmla="*/ 12 h 12"/>
                  <a:gd name="T58" fmla="*/ 6 w 10"/>
                  <a:gd name="T59" fmla="*/ 10 h 12"/>
                  <a:gd name="T60" fmla="*/ 6 w 10"/>
                  <a:gd name="T61" fmla="*/ 10 h 12"/>
                  <a:gd name="T62" fmla="*/ 6 w 10"/>
                  <a:gd name="T63" fmla="*/ 8 h 12"/>
                  <a:gd name="T64" fmla="*/ 6 w 10"/>
                  <a:gd name="T65" fmla="*/ 8 h 12"/>
                  <a:gd name="T66" fmla="*/ 6 w 10"/>
                  <a:gd name="T67" fmla="*/ 6 h 12"/>
                  <a:gd name="T68" fmla="*/ 8 w 10"/>
                  <a:gd name="T6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8" y="6"/>
                    </a:moveTo>
                    <a:lnTo>
                      <a:pt x="8" y="6"/>
                    </a:lnTo>
                    <a:lnTo>
                      <a:pt x="8" y="4"/>
                    </a:lnTo>
                    <a:lnTo>
                      <a:pt x="8" y="4"/>
                    </a:lnTo>
                    <a:lnTo>
                      <a:pt x="10" y="4"/>
                    </a:lnTo>
                    <a:lnTo>
                      <a:pt x="8" y="4"/>
                    </a:lnTo>
                    <a:lnTo>
                      <a:pt x="8" y="4"/>
                    </a:lnTo>
                    <a:lnTo>
                      <a:pt x="8" y="2"/>
                    </a:lnTo>
                    <a:lnTo>
                      <a:pt x="8" y="2"/>
                    </a:lnTo>
                    <a:lnTo>
                      <a:pt x="6" y="2"/>
                    </a:lnTo>
                    <a:lnTo>
                      <a:pt x="6" y="2"/>
                    </a:lnTo>
                    <a:lnTo>
                      <a:pt x="6" y="2"/>
                    </a:lnTo>
                    <a:lnTo>
                      <a:pt x="6" y="2"/>
                    </a:lnTo>
                    <a:lnTo>
                      <a:pt x="6" y="2"/>
                    </a:lnTo>
                    <a:lnTo>
                      <a:pt x="4" y="2"/>
                    </a:lnTo>
                    <a:lnTo>
                      <a:pt x="4" y="2"/>
                    </a:lnTo>
                    <a:lnTo>
                      <a:pt x="4" y="2"/>
                    </a:lnTo>
                    <a:lnTo>
                      <a:pt x="4" y="2"/>
                    </a:lnTo>
                    <a:lnTo>
                      <a:pt x="4" y="2"/>
                    </a:lnTo>
                    <a:lnTo>
                      <a:pt x="4" y="0"/>
                    </a:lnTo>
                    <a:lnTo>
                      <a:pt x="4" y="0"/>
                    </a:lnTo>
                    <a:lnTo>
                      <a:pt x="4" y="0"/>
                    </a:lnTo>
                    <a:lnTo>
                      <a:pt x="2" y="2"/>
                    </a:lnTo>
                    <a:lnTo>
                      <a:pt x="2" y="2"/>
                    </a:lnTo>
                    <a:lnTo>
                      <a:pt x="2" y="0"/>
                    </a:lnTo>
                    <a:lnTo>
                      <a:pt x="2" y="2"/>
                    </a:lnTo>
                    <a:lnTo>
                      <a:pt x="0" y="2"/>
                    </a:lnTo>
                    <a:lnTo>
                      <a:pt x="2" y="2"/>
                    </a:lnTo>
                    <a:lnTo>
                      <a:pt x="2" y="2"/>
                    </a:lnTo>
                    <a:lnTo>
                      <a:pt x="2" y="2"/>
                    </a:lnTo>
                    <a:lnTo>
                      <a:pt x="2" y="2"/>
                    </a:lnTo>
                    <a:lnTo>
                      <a:pt x="2" y="4"/>
                    </a:lnTo>
                    <a:lnTo>
                      <a:pt x="2" y="4"/>
                    </a:lnTo>
                    <a:lnTo>
                      <a:pt x="2" y="4"/>
                    </a:lnTo>
                    <a:lnTo>
                      <a:pt x="2" y="4"/>
                    </a:lnTo>
                    <a:lnTo>
                      <a:pt x="2" y="4"/>
                    </a:lnTo>
                    <a:lnTo>
                      <a:pt x="2" y="4"/>
                    </a:lnTo>
                    <a:lnTo>
                      <a:pt x="4" y="4"/>
                    </a:lnTo>
                    <a:lnTo>
                      <a:pt x="4" y="6"/>
                    </a:lnTo>
                    <a:lnTo>
                      <a:pt x="4" y="6"/>
                    </a:lnTo>
                    <a:lnTo>
                      <a:pt x="4" y="6"/>
                    </a:lnTo>
                    <a:lnTo>
                      <a:pt x="4" y="6"/>
                    </a:lnTo>
                    <a:lnTo>
                      <a:pt x="4" y="6"/>
                    </a:lnTo>
                    <a:lnTo>
                      <a:pt x="4" y="8"/>
                    </a:lnTo>
                    <a:lnTo>
                      <a:pt x="4" y="8"/>
                    </a:lnTo>
                    <a:lnTo>
                      <a:pt x="4" y="8"/>
                    </a:lnTo>
                    <a:lnTo>
                      <a:pt x="4" y="8"/>
                    </a:lnTo>
                    <a:lnTo>
                      <a:pt x="4" y="8"/>
                    </a:lnTo>
                    <a:lnTo>
                      <a:pt x="4" y="10"/>
                    </a:lnTo>
                    <a:lnTo>
                      <a:pt x="4" y="10"/>
                    </a:lnTo>
                    <a:lnTo>
                      <a:pt x="4" y="10"/>
                    </a:lnTo>
                    <a:lnTo>
                      <a:pt x="4" y="10"/>
                    </a:lnTo>
                    <a:lnTo>
                      <a:pt x="4" y="10"/>
                    </a:lnTo>
                    <a:lnTo>
                      <a:pt x="6" y="10"/>
                    </a:lnTo>
                    <a:lnTo>
                      <a:pt x="6" y="10"/>
                    </a:lnTo>
                    <a:lnTo>
                      <a:pt x="6" y="12"/>
                    </a:lnTo>
                    <a:lnTo>
                      <a:pt x="6" y="12"/>
                    </a:lnTo>
                    <a:lnTo>
                      <a:pt x="6" y="12"/>
                    </a:lnTo>
                    <a:lnTo>
                      <a:pt x="6" y="12"/>
                    </a:lnTo>
                    <a:lnTo>
                      <a:pt x="6" y="10"/>
                    </a:lnTo>
                    <a:lnTo>
                      <a:pt x="6" y="10"/>
                    </a:lnTo>
                    <a:lnTo>
                      <a:pt x="6" y="10"/>
                    </a:lnTo>
                    <a:lnTo>
                      <a:pt x="6" y="8"/>
                    </a:lnTo>
                    <a:lnTo>
                      <a:pt x="6" y="8"/>
                    </a:lnTo>
                    <a:lnTo>
                      <a:pt x="6" y="8"/>
                    </a:lnTo>
                    <a:lnTo>
                      <a:pt x="6" y="8"/>
                    </a:lnTo>
                    <a:lnTo>
                      <a:pt x="6" y="8"/>
                    </a:lnTo>
                    <a:lnTo>
                      <a:pt x="6" y="6"/>
                    </a:lnTo>
                    <a:lnTo>
                      <a:pt x="6" y="6"/>
                    </a:lnTo>
                    <a:lnTo>
                      <a:pt x="8" y="6"/>
                    </a:lnTo>
                    <a:lnTo>
                      <a:pt x="8"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9" name="Freeform 88"/>
              <p:cNvSpPr>
                <a:spLocks/>
              </p:cNvSpPr>
              <p:nvPr/>
            </p:nvSpPr>
            <p:spPr bwMode="auto">
              <a:xfrm>
                <a:off x="4453" y="2079"/>
                <a:ext cx="16" cy="10"/>
              </a:xfrm>
              <a:custGeom>
                <a:avLst/>
                <a:gdLst>
                  <a:gd name="T0" fmla="*/ 12 w 16"/>
                  <a:gd name="T1" fmla="*/ 8 h 10"/>
                  <a:gd name="T2" fmla="*/ 14 w 16"/>
                  <a:gd name="T3" fmla="*/ 8 h 10"/>
                  <a:gd name="T4" fmla="*/ 14 w 16"/>
                  <a:gd name="T5" fmla="*/ 8 h 10"/>
                  <a:gd name="T6" fmla="*/ 14 w 16"/>
                  <a:gd name="T7" fmla="*/ 8 h 10"/>
                  <a:gd name="T8" fmla="*/ 16 w 16"/>
                  <a:gd name="T9" fmla="*/ 8 h 10"/>
                  <a:gd name="T10" fmla="*/ 16 w 16"/>
                  <a:gd name="T11" fmla="*/ 6 h 10"/>
                  <a:gd name="T12" fmla="*/ 16 w 16"/>
                  <a:gd name="T13" fmla="*/ 6 h 10"/>
                  <a:gd name="T14" fmla="*/ 16 w 16"/>
                  <a:gd name="T15" fmla="*/ 6 h 10"/>
                  <a:gd name="T16" fmla="*/ 16 w 16"/>
                  <a:gd name="T17" fmla="*/ 6 h 10"/>
                  <a:gd name="T18" fmla="*/ 16 w 16"/>
                  <a:gd name="T19" fmla="*/ 4 h 10"/>
                  <a:gd name="T20" fmla="*/ 16 w 16"/>
                  <a:gd name="T21" fmla="*/ 4 h 10"/>
                  <a:gd name="T22" fmla="*/ 16 w 16"/>
                  <a:gd name="T23" fmla="*/ 4 h 10"/>
                  <a:gd name="T24" fmla="*/ 14 w 16"/>
                  <a:gd name="T25" fmla="*/ 4 h 10"/>
                  <a:gd name="T26" fmla="*/ 14 w 16"/>
                  <a:gd name="T27" fmla="*/ 2 h 10"/>
                  <a:gd name="T28" fmla="*/ 14 w 16"/>
                  <a:gd name="T29" fmla="*/ 2 h 10"/>
                  <a:gd name="T30" fmla="*/ 14 w 16"/>
                  <a:gd name="T31" fmla="*/ 2 h 10"/>
                  <a:gd name="T32" fmla="*/ 14 w 16"/>
                  <a:gd name="T33" fmla="*/ 2 h 10"/>
                  <a:gd name="T34" fmla="*/ 12 w 16"/>
                  <a:gd name="T35" fmla="*/ 2 h 10"/>
                  <a:gd name="T36" fmla="*/ 12 w 16"/>
                  <a:gd name="T37" fmla="*/ 2 h 10"/>
                  <a:gd name="T38" fmla="*/ 12 w 16"/>
                  <a:gd name="T39" fmla="*/ 0 h 10"/>
                  <a:gd name="T40" fmla="*/ 12 w 16"/>
                  <a:gd name="T41" fmla="*/ 2 h 10"/>
                  <a:gd name="T42" fmla="*/ 12 w 16"/>
                  <a:gd name="T43" fmla="*/ 2 h 10"/>
                  <a:gd name="T44" fmla="*/ 12 w 16"/>
                  <a:gd name="T45" fmla="*/ 2 h 10"/>
                  <a:gd name="T46" fmla="*/ 12 w 16"/>
                  <a:gd name="T47" fmla="*/ 2 h 10"/>
                  <a:gd name="T48" fmla="*/ 12 w 16"/>
                  <a:gd name="T49" fmla="*/ 4 h 10"/>
                  <a:gd name="T50" fmla="*/ 10 w 16"/>
                  <a:gd name="T51" fmla="*/ 2 h 10"/>
                  <a:gd name="T52" fmla="*/ 10 w 16"/>
                  <a:gd name="T53" fmla="*/ 2 h 10"/>
                  <a:gd name="T54" fmla="*/ 8 w 16"/>
                  <a:gd name="T55" fmla="*/ 2 h 10"/>
                  <a:gd name="T56" fmla="*/ 8 w 16"/>
                  <a:gd name="T57" fmla="*/ 2 h 10"/>
                  <a:gd name="T58" fmla="*/ 8 w 16"/>
                  <a:gd name="T59" fmla="*/ 2 h 10"/>
                  <a:gd name="T60" fmla="*/ 6 w 16"/>
                  <a:gd name="T61" fmla="*/ 0 h 10"/>
                  <a:gd name="T62" fmla="*/ 6 w 16"/>
                  <a:gd name="T63" fmla="*/ 0 h 10"/>
                  <a:gd name="T64" fmla="*/ 6 w 16"/>
                  <a:gd name="T65" fmla="*/ 0 h 10"/>
                  <a:gd name="T66" fmla="*/ 2 w 16"/>
                  <a:gd name="T67" fmla="*/ 0 h 10"/>
                  <a:gd name="T68" fmla="*/ 2 w 16"/>
                  <a:gd name="T69" fmla="*/ 0 h 10"/>
                  <a:gd name="T70" fmla="*/ 2 w 16"/>
                  <a:gd name="T71" fmla="*/ 2 h 10"/>
                  <a:gd name="T72" fmla="*/ 2 w 16"/>
                  <a:gd name="T73" fmla="*/ 2 h 10"/>
                  <a:gd name="T74" fmla="*/ 2 w 16"/>
                  <a:gd name="T75" fmla="*/ 2 h 10"/>
                  <a:gd name="T76" fmla="*/ 2 w 16"/>
                  <a:gd name="T77" fmla="*/ 4 h 10"/>
                  <a:gd name="T78" fmla="*/ 2 w 16"/>
                  <a:gd name="T79" fmla="*/ 4 h 10"/>
                  <a:gd name="T80" fmla="*/ 0 w 16"/>
                  <a:gd name="T81" fmla="*/ 4 h 10"/>
                  <a:gd name="T82" fmla="*/ 0 w 16"/>
                  <a:gd name="T83" fmla="*/ 4 h 10"/>
                  <a:gd name="T84" fmla="*/ 2 w 16"/>
                  <a:gd name="T85" fmla="*/ 6 h 10"/>
                  <a:gd name="T86" fmla="*/ 4 w 16"/>
                  <a:gd name="T87" fmla="*/ 6 h 10"/>
                  <a:gd name="T88" fmla="*/ 4 w 16"/>
                  <a:gd name="T89" fmla="*/ 6 h 10"/>
                  <a:gd name="T90" fmla="*/ 6 w 16"/>
                  <a:gd name="T91" fmla="*/ 6 h 10"/>
                  <a:gd name="T92" fmla="*/ 6 w 16"/>
                  <a:gd name="T93" fmla="*/ 8 h 10"/>
                  <a:gd name="T94" fmla="*/ 8 w 16"/>
                  <a:gd name="T95" fmla="*/ 8 h 10"/>
                  <a:gd name="T96" fmla="*/ 10 w 16"/>
                  <a:gd name="T97" fmla="*/ 10 h 10"/>
                  <a:gd name="T98" fmla="*/ 10 w 16"/>
                  <a:gd name="T99" fmla="*/ 8 h 10"/>
                  <a:gd name="T100" fmla="*/ 12 w 16"/>
                  <a:gd name="T10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 h="10">
                    <a:moveTo>
                      <a:pt x="12" y="8"/>
                    </a:moveTo>
                    <a:lnTo>
                      <a:pt x="12" y="8"/>
                    </a:lnTo>
                    <a:lnTo>
                      <a:pt x="12" y="8"/>
                    </a:lnTo>
                    <a:lnTo>
                      <a:pt x="14" y="8"/>
                    </a:lnTo>
                    <a:lnTo>
                      <a:pt x="14" y="8"/>
                    </a:lnTo>
                    <a:lnTo>
                      <a:pt x="14" y="8"/>
                    </a:lnTo>
                    <a:lnTo>
                      <a:pt x="14" y="8"/>
                    </a:lnTo>
                    <a:lnTo>
                      <a:pt x="14" y="8"/>
                    </a:lnTo>
                    <a:lnTo>
                      <a:pt x="16" y="8"/>
                    </a:lnTo>
                    <a:lnTo>
                      <a:pt x="16" y="8"/>
                    </a:lnTo>
                    <a:lnTo>
                      <a:pt x="16" y="6"/>
                    </a:lnTo>
                    <a:lnTo>
                      <a:pt x="16" y="6"/>
                    </a:lnTo>
                    <a:lnTo>
                      <a:pt x="16" y="6"/>
                    </a:lnTo>
                    <a:lnTo>
                      <a:pt x="16" y="6"/>
                    </a:lnTo>
                    <a:lnTo>
                      <a:pt x="16" y="6"/>
                    </a:lnTo>
                    <a:lnTo>
                      <a:pt x="16" y="6"/>
                    </a:lnTo>
                    <a:lnTo>
                      <a:pt x="16" y="6"/>
                    </a:lnTo>
                    <a:lnTo>
                      <a:pt x="16" y="6"/>
                    </a:lnTo>
                    <a:lnTo>
                      <a:pt x="16" y="4"/>
                    </a:lnTo>
                    <a:lnTo>
                      <a:pt x="16" y="4"/>
                    </a:lnTo>
                    <a:lnTo>
                      <a:pt x="16" y="4"/>
                    </a:lnTo>
                    <a:lnTo>
                      <a:pt x="16" y="4"/>
                    </a:lnTo>
                    <a:lnTo>
                      <a:pt x="16" y="4"/>
                    </a:lnTo>
                    <a:lnTo>
                      <a:pt x="16" y="4"/>
                    </a:lnTo>
                    <a:lnTo>
                      <a:pt x="14" y="4"/>
                    </a:lnTo>
                    <a:lnTo>
                      <a:pt x="14" y="4"/>
                    </a:lnTo>
                    <a:lnTo>
                      <a:pt x="14" y="2"/>
                    </a:lnTo>
                    <a:lnTo>
                      <a:pt x="14" y="2"/>
                    </a:lnTo>
                    <a:lnTo>
                      <a:pt x="14" y="2"/>
                    </a:lnTo>
                    <a:lnTo>
                      <a:pt x="14" y="2"/>
                    </a:lnTo>
                    <a:lnTo>
                      <a:pt x="14" y="2"/>
                    </a:lnTo>
                    <a:lnTo>
                      <a:pt x="14" y="2"/>
                    </a:lnTo>
                    <a:lnTo>
                      <a:pt x="14" y="2"/>
                    </a:lnTo>
                    <a:lnTo>
                      <a:pt x="14" y="2"/>
                    </a:lnTo>
                    <a:lnTo>
                      <a:pt x="12" y="2"/>
                    </a:lnTo>
                    <a:lnTo>
                      <a:pt x="12" y="2"/>
                    </a:lnTo>
                    <a:lnTo>
                      <a:pt x="12" y="2"/>
                    </a:lnTo>
                    <a:lnTo>
                      <a:pt x="12" y="2"/>
                    </a:lnTo>
                    <a:lnTo>
                      <a:pt x="12" y="0"/>
                    </a:lnTo>
                    <a:lnTo>
                      <a:pt x="12" y="0"/>
                    </a:lnTo>
                    <a:lnTo>
                      <a:pt x="12" y="2"/>
                    </a:lnTo>
                    <a:lnTo>
                      <a:pt x="12" y="2"/>
                    </a:lnTo>
                    <a:lnTo>
                      <a:pt x="12" y="2"/>
                    </a:lnTo>
                    <a:lnTo>
                      <a:pt x="12" y="2"/>
                    </a:lnTo>
                    <a:lnTo>
                      <a:pt x="12" y="2"/>
                    </a:lnTo>
                    <a:lnTo>
                      <a:pt x="12" y="2"/>
                    </a:lnTo>
                    <a:lnTo>
                      <a:pt x="12" y="2"/>
                    </a:lnTo>
                    <a:lnTo>
                      <a:pt x="12" y="2"/>
                    </a:lnTo>
                    <a:lnTo>
                      <a:pt x="12" y="2"/>
                    </a:lnTo>
                    <a:lnTo>
                      <a:pt x="12" y="4"/>
                    </a:lnTo>
                    <a:lnTo>
                      <a:pt x="10" y="2"/>
                    </a:lnTo>
                    <a:lnTo>
                      <a:pt x="10" y="2"/>
                    </a:lnTo>
                    <a:lnTo>
                      <a:pt x="10" y="2"/>
                    </a:lnTo>
                    <a:lnTo>
                      <a:pt x="10" y="2"/>
                    </a:lnTo>
                    <a:lnTo>
                      <a:pt x="8" y="2"/>
                    </a:lnTo>
                    <a:lnTo>
                      <a:pt x="8" y="2"/>
                    </a:lnTo>
                    <a:lnTo>
                      <a:pt x="8" y="2"/>
                    </a:lnTo>
                    <a:lnTo>
                      <a:pt x="8" y="2"/>
                    </a:lnTo>
                    <a:lnTo>
                      <a:pt x="8" y="2"/>
                    </a:lnTo>
                    <a:lnTo>
                      <a:pt x="8" y="2"/>
                    </a:lnTo>
                    <a:lnTo>
                      <a:pt x="6" y="0"/>
                    </a:lnTo>
                    <a:lnTo>
                      <a:pt x="6" y="0"/>
                    </a:lnTo>
                    <a:lnTo>
                      <a:pt x="6" y="0"/>
                    </a:lnTo>
                    <a:lnTo>
                      <a:pt x="6" y="0"/>
                    </a:lnTo>
                    <a:lnTo>
                      <a:pt x="6" y="0"/>
                    </a:lnTo>
                    <a:lnTo>
                      <a:pt x="6" y="0"/>
                    </a:lnTo>
                    <a:lnTo>
                      <a:pt x="4" y="0"/>
                    </a:lnTo>
                    <a:lnTo>
                      <a:pt x="2" y="0"/>
                    </a:lnTo>
                    <a:lnTo>
                      <a:pt x="2" y="0"/>
                    </a:lnTo>
                    <a:lnTo>
                      <a:pt x="2" y="0"/>
                    </a:lnTo>
                    <a:lnTo>
                      <a:pt x="2" y="2"/>
                    </a:lnTo>
                    <a:lnTo>
                      <a:pt x="2" y="2"/>
                    </a:lnTo>
                    <a:lnTo>
                      <a:pt x="2" y="2"/>
                    </a:lnTo>
                    <a:lnTo>
                      <a:pt x="2" y="2"/>
                    </a:lnTo>
                    <a:lnTo>
                      <a:pt x="2" y="2"/>
                    </a:lnTo>
                    <a:lnTo>
                      <a:pt x="2" y="2"/>
                    </a:lnTo>
                    <a:lnTo>
                      <a:pt x="2" y="4"/>
                    </a:lnTo>
                    <a:lnTo>
                      <a:pt x="2" y="4"/>
                    </a:lnTo>
                    <a:lnTo>
                      <a:pt x="2" y="4"/>
                    </a:lnTo>
                    <a:lnTo>
                      <a:pt x="2" y="4"/>
                    </a:lnTo>
                    <a:lnTo>
                      <a:pt x="2" y="4"/>
                    </a:lnTo>
                    <a:lnTo>
                      <a:pt x="0" y="4"/>
                    </a:lnTo>
                    <a:lnTo>
                      <a:pt x="0" y="4"/>
                    </a:lnTo>
                    <a:lnTo>
                      <a:pt x="0" y="4"/>
                    </a:lnTo>
                    <a:lnTo>
                      <a:pt x="2" y="6"/>
                    </a:lnTo>
                    <a:lnTo>
                      <a:pt x="2" y="6"/>
                    </a:lnTo>
                    <a:lnTo>
                      <a:pt x="2" y="6"/>
                    </a:lnTo>
                    <a:lnTo>
                      <a:pt x="4" y="6"/>
                    </a:lnTo>
                    <a:lnTo>
                      <a:pt x="4" y="6"/>
                    </a:lnTo>
                    <a:lnTo>
                      <a:pt x="4" y="6"/>
                    </a:lnTo>
                    <a:lnTo>
                      <a:pt x="4" y="6"/>
                    </a:lnTo>
                    <a:lnTo>
                      <a:pt x="6" y="6"/>
                    </a:lnTo>
                    <a:lnTo>
                      <a:pt x="6" y="8"/>
                    </a:lnTo>
                    <a:lnTo>
                      <a:pt x="6" y="8"/>
                    </a:lnTo>
                    <a:lnTo>
                      <a:pt x="8" y="8"/>
                    </a:lnTo>
                    <a:lnTo>
                      <a:pt x="8" y="8"/>
                    </a:lnTo>
                    <a:lnTo>
                      <a:pt x="8" y="10"/>
                    </a:lnTo>
                    <a:lnTo>
                      <a:pt x="10" y="10"/>
                    </a:lnTo>
                    <a:lnTo>
                      <a:pt x="10" y="10"/>
                    </a:lnTo>
                    <a:lnTo>
                      <a:pt x="10" y="8"/>
                    </a:lnTo>
                    <a:lnTo>
                      <a:pt x="10" y="8"/>
                    </a:lnTo>
                    <a:lnTo>
                      <a:pt x="1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0" name="Freeform 89"/>
              <p:cNvSpPr>
                <a:spLocks/>
              </p:cNvSpPr>
              <p:nvPr/>
            </p:nvSpPr>
            <p:spPr bwMode="auto">
              <a:xfrm>
                <a:off x="4439" y="2081"/>
                <a:ext cx="6" cy="4"/>
              </a:xfrm>
              <a:custGeom>
                <a:avLst/>
                <a:gdLst>
                  <a:gd name="T0" fmla="*/ 0 w 6"/>
                  <a:gd name="T1" fmla="*/ 0 h 4"/>
                  <a:gd name="T2" fmla="*/ 0 w 6"/>
                  <a:gd name="T3" fmla="*/ 0 h 4"/>
                  <a:gd name="T4" fmla="*/ 0 w 6"/>
                  <a:gd name="T5" fmla="*/ 0 h 4"/>
                  <a:gd name="T6" fmla="*/ 0 w 6"/>
                  <a:gd name="T7" fmla="*/ 0 h 4"/>
                  <a:gd name="T8" fmla="*/ 0 w 6"/>
                  <a:gd name="T9" fmla="*/ 2 h 4"/>
                  <a:gd name="T10" fmla="*/ 0 w 6"/>
                  <a:gd name="T11" fmla="*/ 2 h 4"/>
                  <a:gd name="T12" fmla="*/ 0 w 6"/>
                  <a:gd name="T13" fmla="*/ 2 h 4"/>
                  <a:gd name="T14" fmla="*/ 0 w 6"/>
                  <a:gd name="T15" fmla="*/ 2 h 4"/>
                  <a:gd name="T16" fmla="*/ 2 w 6"/>
                  <a:gd name="T17" fmla="*/ 2 h 4"/>
                  <a:gd name="T18" fmla="*/ 2 w 6"/>
                  <a:gd name="T19" fmla="*/ 2 h 4"/>
                  <a:gd name="T20" fmla="*/ 2 w 6"/>
                  <a:gd name="T21" fmla="*/ 2 h 4"/>
                  <a:gd name="T22" fmla="*/ 2 w 6"/>
                  <a:gd name="T23" fmla="*/ 4 h 4"/>
                  <a:gd name="T24" fmla="*/ 2 w 6"/>
                  <a:gd name="T25" fmla="*/ 4 h 4"/>
                  <a:gd name="T26" fmla="*/ 2 w 6"/>
                  <a:gd name="T27" fmla="*/ 4 h 4"/>
                  <a:gd name="T28" fmla="*/ 4 w 6"/>
                  <a:gd name="T29" fmla="*/ 4 h 4"/>
                  <a:gd name="T30" fmla="*/ 4 w 6"/>
                  <a:gd name="T31" fmla="*/ 4 h 4"/>
                  <a:gd name="T32" fmla="*/ 4 w 6"/>
                  <a:gd name="T33" fmla="*/ 4 h 4"/>
                  <a:gd name="T34" fmla="*/ 4 w 6"/>
                  <a:gd name="T35" fmla="*/ 4 h 4"/>
                  <a:gd name="T36" fmla="*/ 4 w 6"/>
                  <a:gd name="T37" fmla="*/ 4 h 4"/>
                  <a:gd name="T38" fmla="*/ 4 w 6"/>
                  <a:gd name="T39" fmla="*/ 4 h 4"/>
                  <a:gd name="T40" fmla="*/ 6 w 6"/>
                  <a:gd name="T41" fmla="*/ 4 h 4"/>
                  <a:gd name="T42" fmla="*/ 6 w 6"/>
                  <a:gd name="T43" fmla="*/ 4 h 4"/>
                  <a:gd name="T44" fmla="*/ 6 w 6"/>
                  <a:gd name="T45" fmla="*/ 4 h 4"/>
                  <a:gd name="T46" fmla="*/ 6 w 6"/>
                  <a:gd name="T47" fmla="*/ 4 h 4"/>
                  <a:gd name="T48" fmla="*/ 6 w 6"/>
                  <a:gd name="T49" fmla="*/ 2 h 4"/>
                  <a:gd name="T50" fmla="*/ 4 w 6"/>
                  <a:gd name="T51" fmla="*/ 2 h 4"/>
                  <a:gd name="T52" fmla="*/ 4 w 6"/>
                  <a:gd name="T53" fmla="*/ 2 h 4"/>
                  <a:gd name="T54" fmla="*/ 4 w 6"/>
                  <a:gd name="T55" fmla="*/ 4 h 4"/>
                  <a:gd name="T56" fmla="*/ 4 w 6"/>
                  <a:gd name="T57" fmla="*/ 4 h 4"/>
                  <a:gd name="T58" fmla="*/ 4 w 6"/>
                  <a:gd name="T59" fmla="*/ 4 h 4"/>
                  <a:gd name="T60" fmla="*/ 4 w 6"/>
                  <a:gd name="T61" fmla="*/ 2 h 4"/>
                  <a:gd name="T62" fmla="*/ 4 w 6"/>
                  <a:gd name="T63" fmla="*/ 2 h 4"/>
                  <a:gd name="T64" fmla="*/ 4 w 6"/>
                  <a:gd name="T65" fmla="*/ 2 h 4"/>
                  <a:gd name="T66" fmla="*/ 4 w 6"/>
                  <a:gd name="T67" fmla="*/ 2 h 4"/>
                  <a:gd name="T68" fmla="*/ 4 w 6"/>
                  <a:gd name="T69" fmla="*/ 2 h 4"/>
                  <a:gd name="T70" fmla="*/ 4 w 6"/>
                  <a:gd name="T71" fmla="*/ 2 h 4"/>
                  <a:gd name="T72" fmla="*/ 2 w 6"/>
                  <a:gd name="T73" fmla="*/ 2 h 4"/>
                  <a:gd name="T74" fmla="*/ 2 w 6"/>
                  <a:gd name="T75" fmla="*/ 2 h 4"/>
                  <a:gd name="T76" fmla="*/ 2 w 6"/>
                  <a:gd name="T77" fmla="*/ 2 h 4"/>
                  <a:gd name="T78" fmla="*/ 2 w 6"/>
                  <a:gd name="T79" fmla="*/ 2 h 4"/>
                  <a:gd name="T80" fmla="*/ 2 w 6"/>
                  <a:gd name="T81" fmla="*/ 2 h 4"/>
                  <a:gd name="T82" fmla="*/ 2 w 6"/>
                  <a:gd name="T83" fmla="*/ 2 h 4"/>
                  <a:gd name="T84" fmla="*/ 2 w 6"/>
                  <a:gd name="T85" fmla="*/ 2 h 4"/>
                  <a:gd name="T86" fmla="*/ 2 w 6"/>
                  <a:gd name="T87" fmla="*/ 2 h 4"/>
                  <a:gd name="T88" fmla="*/ 0 w 6"/>
                  <a:gd name="T89" fmla="*/ 0 h 4"/>
                  <a:gd name="T90" fmla="*/ 0 w 6"/>
                  <a:gd name="T9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 h="4">
                    <a:moveTo>
                      <a:pt x="0" y="0"/>
                    </a:moveTo>
                    <a:lnTo>
                      <a:pt x="0" y="0"/>
                    </a:lnTo>
                    <a:lnTo>
                      <a:pt x="0" y="0"/>
                    </a:lnTo>
                    <a:lnTo>
                      <a:pt x="0" y="0"/>
                    </a:lnTo>
                    <a:lnTo>
                      <a:pt x="0" y="2"/>
                    </a:lnTo>
                    <a:lnTo>
                      <a:pt x="0" y="2"/>
                    </a:lnTo>
                    <a:lnTo>
                      <a:pt x="0" y="2"/>
                    </a:lnTo>
                    <a:lnTo>
                      <a:pt x="0" y="2"/>
                    </a:lnTo>
                    <a:lnTo>
                      <a:pt x="2" y="2"/>
                    </a:lnTo>
                    <a:lnTo>
                      <a:pt x="2" y="2"/>
                    </a:lnTo>
                    <a:lnTo>
                      <a:pt x="2" y="2"/>
                    </a:lnTo>
                    <a:lnTo>
                      <a:pt x="2" y="4"/>
                    </a:lnTo>
                    <a:lnTo>
                      <a:pt x="2" y="4"/>
                    </a:lnTo>
                    <a:lnTo>
                      <a:pt x="2" y="4"/>
                    </a:lnTo>
                    <a:lnTo>
                      <a:pt x="4" y="4"/>
                    </a:lnTo>
                    <a:lnTo>
                      <a:pt x="4" y="4"/>
                    </a:lnTo>
                    <a:lnTo>
                      <a:pt x="4" y="4"/>
                    </a:lnTo>
                    <a:lnTo>
                      <a:pt x="4" y="4"/>
                    </a:lnTo>
                    <a:lnTo>
                      <a:pt x="4" y="4"/>
                    </a:lnTo>
                    <a:lnTo>
                      <a:pt x="4" y="4"/>
                    </a:lnTo>
                    <a:lnTo>
                      <a:pt x="6" y="4"/>
                    </a:lnTo>
                    <a:lnTo>
                      <a:pt x="6" y="4"/>
                    </a:lnTo>
                    <a:lnTo>
                      <a:pt x="6" y="4"/>
                    </a:lnTo>
                    <a:lnTo>
                      <a:pt x="6" y="4"/>
                    </a:lnTo>
                    <a:lnTo>
                      <a:pt x="6" y="2"/>
                    </a:lnTo>
                    <a:lnTo>
                      <a:pt x="4" y="2"/>
                    </a:lnTo>
                    <a:lnTo>
                      <a:pt x="4" y="2"/>
                    </a:lnTo>
                    <a:lnTo>
                      <a:pt x="4" y="4"/>
                    </a:lnTo>
                    <a:lnTo>
                      <a:pt x="4" y="4"/>
                    </a:lnTo>
                    <a:lnTo>
                      <a:pt x="4" y="4"/>
                    </a:lnTo>
                    <a:lnTo>
                      <a:pt x="4" y="2"/>
                    </a:lnTo>
                    <a:lnTo>
                      <a:pt x="4" y="2"/>
                    </a:lnTo>
                    <a:lnTo>
                      <a:pt x="4" y="2"/>
                    </a:lnTo>
                    <a:lnTo>
                      <a:pt x="4" y="2"/>
                    </a:lnTo>
                    <a:lnTo>
                      <a:pt x="4" y="2"/>
                    </a:lnTo>
                    <a:lnTo>
                      <a:pt x="4" y="2"/>
                    </a:lnTo>
                    <a:lnTo>
                      <a:pt x="2" y="2"/>
                    </a:lnTo>
                    <a:lnTo>
                      <a:pt x="2" y="2"/>
                    </a:lnTo>
                    <a:lnTo>
                      <a:pt x="2" y="2"/>
                    </a:lnTo>
                    <a:lnTo>
                      <a:pt x="2" y="2"/>
                    </a:lnTo>
                    <a:lnTo>
                      <a:pt x="2" y="2"/>
                    </a:lnTo>
                    <a:lnTo>
                      <a:pt x="2" y="2"/>
                    </a:lnTo>
                    <a:lnTo>
                      <a:pt x="2" y="2"/>
                    </a:lnTo>
                    <a:lnTo>
                      <a:pt x="2" y="2"/>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1" name="Freeform 90"/>
              <p:cNvSpPr>
                <a:spLocks/>
              </p:cNvSpPr>
              <p:nvPr/>
            </p:nvSpPr>
            <p:spPr bwMode="auto">
              <a:xfrm>
                <a:off x="4445" y="2079"/>
                <a:ext cx="2" cy="2"/>
              </a:xfrm>
              <a:custGeom>
                <a:avLst/>
                <a:gdLst>
                  <a:gd name="T0" fmla="*/ 2 w 2"/>
                  <a:gd name="T1" fmla="*/ 2 h 2"/>
                  <a:gd name="T2" fmla="*/ 2 w 2"/>
                  <a:gd name="T3" fmla="*/ 2 h 2"/>
                  <a:gd name="T4" fmla="*/ 2 w 2"/>
                  <a:gd name="T5" fmla="*/ 2 h 2"/>
                  <a:gd name="T6" fmla="*/ 2 w 2"/>
                  <a:gd name="T7" fmla="*/ 2 h 2"/>
                  <a:gd name="T8" fmla="*/ 2 w 2"/>
                  <a:gd name="T9" fmla="*/ 2 h 2"/>
                  <a:gd name="T10" fmla="*/ 2 w 2"/>
                  <a:gd name="T11" fmla="*/ 2 h 2"/>
                  <a:gd name="T12" fmla="*/ 2 w 2"/>
                  <a:gd name="T13" fmla="*/ 2 h 2"/>
                  <a:gd name="T14" fmla="*/ 2 w 2"/>
                  <a:gd name="T15" fmla="*/ 0 h 2"/>
                  <a:gd name="T16" fmla="*/ 2 w 2"/>
                  <a:gd name="T17" fmla="*/ 0 h 2"/>
                  <a:gd name="T18" fmla="*/ 2 w 2"/>
                  <a:gd name="T19" fmla="*/ 0 h 2"/>
                  <a:gd name="T20" fmla="*/ 2 w 2"/>
                  <a:gd name="T21" fmla="*/ 0 h 2"/>
                  <a:gd name="T22" fmla="*/ 0 w 2"/>
                  <a:gd name="T23" fmla="*/ 0 h 2"/>
                  <a:gd name="T24" fmla="*/ 0 w 2"/>
                  <a:gd name="T25" fmla="*/ 0 h 2"/>
                  <a:gd name="T26" fmla="*/ 0 w 2"/>
                  <a:gd name="T27" fmla="*/ 0 h 2"/>
                  <a:gd name="T28" fmla="*/ 0 w 2"/>
                  <a:gd name="T29" fmla="*/ 2 h 2"/>
                  <a:gd name="T30" fmla="*/ 0 w 2"/>
                  <a:gd name="T31" fmla="*/ 2 h 2"/>
                  <a:gd name="T32" fmla="*/ 0 w 2"/>
                  <a:gd name="T33" fmla="*/ 2 h 2"/>
                  <a:gd name="T34" fmla="*/ 0 w 2"/>
                  <a:gd name="T35" fmla="*/ 2 h 2"/>
                  <a:gd name="T36" fmla="*/ 0 w 2"/>
                  <a:gd name="T37" fmla="*/ 2 h 2"/>
                  <a:gd name="T38" fmla="*/ 0 w 2"/>
                  <a:gd name="T39" fmla="*/ 2 h 2"/>
                  <a:gd name="T40" fmla="*/ 2 w 2"/>
                  <a:gd name="T41" fmla="*/ 2 h 2"/>
                  <a:gd name="T42" fmla="*/ 2 w 2"/>
                  <a:gd name="T43" fmla="*/ 2 h 2"/>
                  <a:gd name="T44" fmla="*/ 2 w 2"/>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2">
                    <a:moveTo>
                      <a:pt x="2" y="2"/>
                    </a:moveTo>
                    <a:lnTo>
                      <a:pt x="2" y="2"/>
                    </a:lnTo>
                    <a:lnTo>
                      <a:pt x="2" y="2"/>
                    </a:lnTo>
                    <a:lnTo>
                      <a:pt x="2" y="2"/>
                    </a:lnTo>
                    <a:lnTo>
                      <a:pt x="2" y="2"/>
                    </a:lnTo>
                    <a:lnTo>
                      <a:pt x="2" y="2"/>
                    </a:lnTo>
                    <a:lnTo>
                      <a:pt x="2" y="2"/>
                    </a:lnTo>
                    <a:lnTo>
                      <a:pt x="2" y="0"/>
                    </a:lnTo>
                    <a:lnTo>
                      <a:pt x="2" y="0"/>
                    </a:lnTo>
                    <a:lnTo>
                      <a:pt x="2" y="0"/>
                    </a:lnTo>
                    <a:lnTo>
                      <a:pt x="2" y="0"/>
                    </a:lnTo>
                    <a:lnTo>
                      <a:pt x="0" y="0"/>
                    </a:lnTo>
                    <a:lnTo>
                      <a:pt x="0" y="0"/>
                    </a:lnTo>
                    <a:lnTo>
                      <a:pt x="0" y="0"/>
                    </a:lnTo>
                    <a:lnTo>
                      <a:pt x="0" y="2"/>
                    </a:lnTo>
                    <a:lnTo>
                      <a:pt x="0" y="2"/>
                    </a:lnTo>
                    <a:lnTo>
                      <a:pt x="0" y="2"/>
                    </a:lnTo>
                    <a:lnTo>
                      <a:pt x="0" y="2"/>
                    </a:lnTo>
                    <a:lnTo>
                      <a:pt x="0" y="2"/>
                    </a:lnTo>
                    <a:lnTo>
                      <a:pt x="0" y="2"/>
                    </a:lnTo>
                    <a:lnTo>
                      <a:pt x="2" y="2"/>
                    </a:lnTo>
                    <a:lnTo>
                      <a:pt x="2" y="2"/>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2" name="Freeform 91"/>
              <p:cNvSpPr>
                <a:spLocks/>
              </p:cNvSpPr>
              <p:nvPr/>
            </p:nvSpPr>
            <p:spPr bwMode="auto">
              <a:xfrm>
                <a:off x="4447" y="2075"/>
                <a:ext cx="4" cy="14"/>
              </a:xfrm>
              <a:custGeom>
                <a:avLst/>
                <a:gdLst>
                  <a:gd name="T0" fmla="*/ 4 w 4"/>
                  <a:gd name="T1" fmla="*/ 6 h 14"/>
                  <a:gd name="T2" fmla="*/ 4 w 4"/>
                  <a:gd name="T3" fmla="*/ 6 h 14"/>
                  <a:gd name="T4" fmla="*/ 4 w 4"/>
                  <a:gd name="T5" fmla="*/ 6 h 14"/>
                  <a:gd name="T6" fmla="*/ 4 w 4"/>
                  <a:gd name="T7" fmla="*/ 4 h 14"/>
                  <a:gd name="T8" fmla="*/ 4 w 4"/>
                  <a:gd name="T9" fmla="*/ 4 h 14"/>
                  <a:gd name="T10" fmla="*/ 4 w 4"/>
                  <a:gd name="T11" fmla="*/ 4 h 14"/>
                  <a:gd name="T12" fmla="*/ 4 w 4"/>
                  <a:gd name="T13" fmla="*/ 2 h 14"/>
                  <a:gd name="T14" fmla="*/ 4 w 4"/>
                  <a:gd name="T15" fmla="*/ 2 h 14"/>
                  <a:gd name="T16" fmla="*/ 4 w 4"/>
                  <a:gd name="T17" fmla="*/ 2 h 14"/>
                  <a:gd name="T18" fmla="*/ 4 w 4"/>
                  <a:gd name="T19" fmla="*/ 2 h 14"/>
                  <a:gd name="T20" fmla="*/ 4 w 4"/>
                  <a:gd name="T21" fmla="*/ 0 h 14"/>
                  <a:gd name="T22" fmla="*/ 4 w 4"/>
                  <a:gd name="T23" fmla="*/ 0 h 14"/>
                  <a:gd name="T24" fmla="*/ 4 w 4"/>
                  <a:gd name="T25" fmla="*/ 2 h 14"/>
                  <a:gd name="T26" fmla="*/ 4 w 4"/>
                  <a:gd name="T27" fmla="*/ 2 h 14"/>
                  <a:gd name="T28" fmla="*/ 4 w 4"/>
                  <a:gd name="T29" fmla="*/ 2 h 14"/>
                  <a:gd name="T30" fmla="*/ 4 w 4"/>
                  <a:gd name="T31" fmla="*/ 2 h 14"/>
                  <a:gd name="T32" fmla="*/ 4 w 4"/>
                  <a:gd name="T33" fmla="*/ 2 h 14"/>
                  <a:gd name="T34" fmla="*/ 4 w 4"/>
                  <a:gd name="T35" fmla="*/ 2 h 14"/>
                  <a:gd name="T36" fmla="*/ 4 w 4"/>
                  <a:gd name="T37" fmla="*/ 4 h 14"/>
                  <a:gd name="T38" fmla="*/ 4 w 4"/>
                  <a:gd name="T39" fmla="*/ 4 h 14"/>
                  <a:gd name="T40" fmla="*/ 2 w 4"/>
                  <a:gd name="T41" fmla="*/ 4 h 14"/>
                  <a:gd name="T42" fmla="*/ 2 w 4"/>
                  <a:gd name="T43" fmla="*/ 4 h 14"/>
                  <a:gd name="T44" fmla="*/ 2 w 4"/>
                  <a:gd name="T45" fmla="*/ 6 h 14"/>
                  <a:gd name="T46" fmla="*/ 2 w 4"/>
                  <a:gd name="T47" fmla="*/ 6 h 14"/>
                  <a:gd name="T48" fmla="*/ 2 w 4"/>
                  <a:gd name="T49" fmla="*/ 6 h 14"/>
                  <a:gd name="T50" fmla="*/ 2 w 4"/>
                  <a:gd name="T51" fmla="*/ 6 h 14"/>
                  <a:gd name="T52" fmla="*/ 0 w 4"/>
                  <a:gd name="T53" fmla="*/ 8 h 14"/>
                  <a:gd name="T54" fmla="*/ 0 w 4"/>
                  <a:gd name="T55" fmla="*/ 8 h 14"/>
                  <a:gd name="T56" fmla="*/ 0 w 4"/>
                  <a:gd name="T57" fmla="*/ 8 h 14"/>
                  <a:gd name="T58" fmla="*/ 0 w 4"/>
                  <a:gd name="T59" fmla="*/ 8 h 14"/>
                  <a:gd name="T60" fmla="*/ 0 w 4"/>
                  <a:gd name="T61" fmla="*/ 8 h 14"/>
                  <a:gd name="T62" fmla="*/ 2 w 4"/>
                  <a:gd name="T63" fmla="*/ 8 h 14"/>
                  <a:gd name="T64" fmla="*/ 2 w 4"/>
                  <a:gd name="T65" fmla="*/ 8 h 14"/>
                  <a:gd name="T66" fmla="*/ 0 w 4"/>
                  <a:gd name="T67" fmla="*/ 10 h 14"/>
                  <a:gd name="T68" fmla="*/ 0 w 4"/>
                  <a:gd name="T69" fmla="*/ 10 h 14"/>
                  <a:gd name="T70" fmla="*/ 0 w 4"/>
                  <a:gd name="T71" fmla="*/ 10 h 14"/>
                  <a:gd name="T72" fmla="*/ 0 w 4"/>
                  <a:gd name="T73" fmla="*/ 10 h 14"/>
                  <a:gd name="T74" fmla="*/ 0 w 4"/>
                  <a:gd name="T75" fmla="*/ 10 h 14"/>
                  <a:gd name="T76" fmla="*/ 0 w 4"/>
                  <a:gd name="T77" fmla="*/ 10 h 14"/>
                  <a:gd name="T78" fmla="*/ 0 w 4"/>
                  <a:gd name="T79" fmla="*/ 12 h 14"/>
                  <a:gd name="T80" fmla="*/ 0 w 4"/>
                  <a:gd name="T81" fmla="*/ 12 h 14"/>
                  <a:gd name="T82" fmla="*/ 0 w 4"/>
                  <a:gd name="T83" fmla="*/ 12 h 14"/>
                  <a:gd name="T84" fmla="*/ 0 w 4"/>
                  <a:gd name="T85" fmla="*/ 12 h 14"/>
                  <a:gd name="T86" fmla="*/ 0 w 4"/>
                  <a:gd name="T87" fmla="*/ 14 h 14"/>
                  <a:gd name="T88" fmla="*/ 2 w 4"/>
                  <a:gd name="T89" fmla="*/ 14 h 14"/>
                  <a:gd name="T90" fmla="*/ 2 w 4"/>
                  <a:gd name="T91" fmla="*/ 12 h 14"/>
                  <a:gd name="T92" fmla="*/ 2 w 4"/>
                  <a:gd name="T93" fmla="*/ 12 h 14"/>
                  <a:gd name="T94" fmla="*/ 2 w 4"/>
                  <a:gd name="T95" fmla="*/ 12 h 14"/>
                  <a:gd name="T96" fmla="*/ 2 w 4"/>
                  <a:gd name="T97" fmla="*/ 10 h 14"/>
                  <a:gd name="T98" fmla="*/ 2 w 4"/>
                  <a:gd name="T99" fmla="*/ 10 h 14"/>
                  <a:gd name="T100" fmla="*/ 2 w 4"/>
                  <a:gd name="T101" fmla="*/ 10 h 14"/>
                  <a:gd name="T102" fmla="*/ 2 w 4"/>
                  <a:gd name="T103" fmla="*/ 10 h 14"/>
                  <a:gd name="T104" fmla="*/ 2 w 4"/>
                  <a:gd name="T105" fmla="*/ 8 h 14"/>
                  <a:gd name="T106" fmla="*/ 2 w 4"/>
                  <a:gd name="T107" fmla="*/ 8 h 14"/>
                  <a:gd name="T108" fmla="*/ 2 w 4"/>
                  <a:gd name="T109" fmla="*/ 8 h 14"/>
                  <a:gd name="T110" fmla="*/ 2 w 4"/>
                  <a:gd name="T111" fmla="*/ 6 h 14"/>
                  <a:gd name="T112" fmla="*/ 4 w 4"/>
                  <a:gd name="T113" fmla="*/ 6 h 14"/>
                  <a:gd name="T114" fmla="*/ 4 w 4"/>
                  <a:gd name="T11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14">
                    <a:moveTo>
                      <a:pt x="4" y="6"/>
                    </a:moveTo>
                    <a:lnTo>
                      <a:pt x="4" y="6"/>
                    </a:lnTo>
                    <a:lnTo>
                      <a:pt x="4" y="6"/>
                    </a:lnTo>
                    <a:lnTo>
                      <a:pt x="4" y="4"/>
                    </a:lnTo>
                    <a:lnTo>
                      <a:pt x="4" y="4"/>
                    </a:lnTo>
                    <a:lnTo>
                      <a:pt x="4" y="4"/>
                    </a:lnTo>
                    <a:lnTo>
                      <a:pt x="4" y="2"/>
                    </a:lnTo>
                    <a:lnTo>
                      <a:pt x="4" y="2"/>
                    </a:lnTo>
                    <a:lnTo>
                      <a:pt x="4" y="2"/>
                    </a:lnTo>
                    <a:lnTo>
                      <a:pt x="4" y="2"/>
                    </a:lnTo>
                    <a:lnTo>
                      <a:pt x="4" y="0"/>
                    </a:lnTo>
                    <a:lnTo>
                      <a:pt x="4" y="0"/>
                    </a:lnTo>
                    <a:lnTo>
                      <a:pt x="4" y="2"/>
                    </a:lnTo>
                    <a:lnTo>
                      <a:pt x="4" y="2"/>
                    </a:lnTo>
                    <a:lnTo>
                      <a:pt x="4" y="2"/>
                    </a:lnTo>
                    <a:lnTo>
                      <a:pt x="4" y="2"/>
                    </a:lnTo>
                    <a:lnTo>
                      <a:pt x="4" y="2"/>
                    </a:lnTo>
                    <a:lnTo>
                      <a:pt x="4" y="2"/>
                    </a:lnTo>
                    <a:lnTo>
                      <a:pt x="4" y="4"/>
                    </a:lnTo>
                    <a:lnTo>
                      <a:pt x="4" y="4"/>
                    </a:lnTo>
                    <a:lnTo>
                      <a:pt x="2" y="4"/>
                    </a:lnTo>
                    <a:lnTo>
                      <a:pt x="2" y="4"/>
                    </a:lnTo>
                    <a:lnTo>
                      <a:pt x="2" y="6"/>
                    </a:lnTo>
                    <a:lnTo>
                      <a:pt x="2" y="6"/>
                    </a:lnTo>
                    <a:lnTo>
                      <a:pt x="2" y="6"/>
                    </a:lnTo>
                    <a:lnTo>
                      <a:pt x="2" y="6"/>
                    </a:lnTo>
                    <a:lnTo>
                      <a:pt x="0" y="8"/>
                    </a:lnTo>
                    <a:lnTo>
                      <a:pt x="0" y="8"/>
                    </a:lnTo>
                    <a:lnTo>
                      <a:pt x="0" y="8"/>
                    </a:lnTo>
                    <a:lnTo>
                      <a:pt x="0" y="8"/>
                    </a:lnTo>
                    <a:lnTo>
                      <a:pt x="0" y="8"/>
                    </a:lnTo>
                    <a:lnTo>
                      <a:pt x="2" y="8"/>
                    </a:lnTo>
                    <a:lnTo>
                      <a:pt x="2" y="8"/>
                    </a:lnTo>
                    <a:lnTo>
                      <a:pt x="0" y="10"/>
                    </a:lnTo>
                    <a:lnTo>
                      <a:pt x="0" y="10"/>
                    </a:lnTo>
                    <a:lnTo>
                      <a:pt x="0" y="10"/>
                    </a:lnTo>
                    <a:lnTo>
                      <a:pt x="0" y="10"/>
                    </a:lnTo>
                    <a:lnTo>
                      <a:pt x="0" y="10"/>
                    </a:lnTo>
                    <a:lnTo>
                      <a:pt x="0" y="10"/>
                    </a:lnTo>
                    <a:lnTo>
                      <a:pt x="0" y="12"/>
                    </a:lnTo>
                    <a:lnTo>
                      <a:pt x="0" y="12"/>
                    </a:lnTo>
                    <a:lnTo>
                      <a:pt x="0" y="12"/>
                    </a:lnTo>
                    <a:lnTo>
                      <a:pt x="0" y="12"/>
                    </a:lnTo>
                    <a:lnTo>
                      <a:pt x="0" y="14"/>
                    </a:lnTo>
                    <a:lnTo>
                      <a:pt x="2" y="14"/>
                    </a:lnTo>
                    <a:lnTo>
                      <a:pt x="2" y="12"/>
                    </a:lnTo>
                    <a:lnTo>
                      <a:pt x="2" y="12"/>
                    </a:lnTo>
                    <a:lnTo>
                      <a:pt x="2" y="12"/>
                    </a:lnTo>
                    <a:lnTo>
                      <a:pt x="2" y="10"/>
                    </a:lnTo>
                    <a:lnTo>
                      <a:pt x="2" y="10"/>
                    </a:lnTo>
                    <a:lnTo>
                      <a:pt x="2" y="10"/>
                    </a:lnTo>
                    <a:lnTo>
                      <a:pt x="2" y="10"/>
                    </a:lnTo>
                    <a:lnTo>
                      <a:pt x="2" y="8"/>
                    </a:lnTo>
                    <a:lnTo>
                      <a:pt x="2" y="8"/>
                    </a:lnTo>
                    <a:lnTo>
                      <a:pt x="2" y="8"/>
                    </a:lnTo>
                    <a:lnTo>
                      <a:pt x="2" y="6"/>
                    </a:lnTo>
                    <a:lnTo>
                      <a:pt x="4" y="6"/>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3" name="Freeform 92"/>
              <p:cNvSpPr>
                <a:spLocks/>
              </p:cNvSpPr>
              <p:nvPr/>
            </p:nvSpPr>
            <p:spPr bwMode="auto">
              <a:xfrm>
                <a:off x="4445" y="2083"/>
                <a:ext cx="2"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lnTo>
                      <a:pt x="2" y="0"/>
                    </a:lnTo>
                    <a:lnTo>
                      <a:pt x="2" y="0"/>
                    </a:lnTo>
                    <a:lnTo>
                      <a:pt x="2"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4" name="Freeform 93"/>
              <p:cNvSpPr>
                <a:spLocks/>
              </p:cNvSpPr>
              <p:nvPr/>
            </p:nvSpPr>
            <p:spPr bwMode="auto">
              <a:xfrm>
                <a:off x="4441" y="2081"/>
                <a:ext cx="2" cy="0"/>
              </a:xfrm>
              <a:custGeom>
                <a:avLst/>
                <a:gdLst>
                  <a:gd name="T0" fmla="*/ 2 w 2"/>
                  <a:gd name="T1" fmla="*/ 2 w 2"/>
                  <a:gd name="T2" fmla="*/ 2 w 2"/>
                  <a:gd name="T3" fmla="*/ 2 w 2"/>
                  <a:gd name="T4" fmla="*/ 0 w 2"/>
                  <a:gd name="T5" fmla="*/ 2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2" y="0"/>
                    </a:lnTo>
                    <a:lnTo>
                      <a:pt x="2" y="0"/>
                    </a:lnTo>
                    <a:lnTo>
                      <a:pt x="2" y="0"/>
                    </a:lnTo>
                    <a:lnTo>
                      <a:pt x="0" y="0"/>
                    </a:lnTo>
                    <a:lnTo>
                      <a:pt x="2"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5" name="Rectangle 94"/>
              <p:cNvSpPr>
                <a:spLocks noChangeArrowheads="1"/>
              </p:cNvSpPr>
              <p:nvPr/>
            </p:nvSpPr>
            <p:spPr bwMode="auto">
              <a:xfrm>
                <a:off x="4439" y="2079"/>
                <a:ext cx="1" cy="1"/>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6" name="Rectangle 95"/>
              <p:cNvSpPr>
                <a:spLocks noChangeArrowheads="1"/>
              </p:cNvSpPr>
              <p:nvPr/>
            </p:nvSpPr>
            <p:spPr bwMode="auto">
              <a:xfrm>
                <a:off x="4447" y="2079"/>
                <a:ext cx="1" cy="1"/>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7" name="Freeform 96"/>
              <p:cNvSpPr>
                <a:spLocks/>
              </p:cNvSpPr>
              <p:nvPr/>
            </p:nvSpPr>
            <p:spPr bwMode="auto">
              <a:xfrm>
                <a:off x="4437" y="2079"/>
                <a:ext cx="2" cy="0"/>
              </a:xfrm>
              <a:custGeom>
                <a:avLst/>
                <a:gdLst>
                  <a:gd name="T0" fmla="*/ 0 w 2"/>
                  <a:gd name="T1" fmla="*/ 0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lnTo>
                      <a:pt x="0" y="0"/>
                    </a:lnTo>
                    <a:lnTo>
                      <a:pt x="2"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8" name="Rectangle 97"/>
              <p:cNvSpPr>
                <a:spLocks noChangeArrowheads="1"/>
              </p:cNvSpPr>
              <p:nvPr/>
            </p:nvSpPr>
            <p:spPr bwMode="auto">
              <a:xfrm>
                <a:off x="4455" y="2073"/>
                <a:ext cx="1" cy="1"/>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9" name="Freeform 98"/>
              <p:cNvSpPr>
                <a:spLocks/>
              </p:cNvSpPr>
              <p:nvPr/>
            </p:nvSpPr>
            <p:spPr bwMode="auto">
              <a:xfrm>
                <a:off x="4455" y="2071"/>
                <a:ext cx="2" cy="0"/>
              </a:xfrm>
              <a:custGeom>
                <a:avLst/>
                <a:gdLst>
                  <a:gd name="T0" fmla="*/ 2 w 2"/>
                  <a:gd name="T1" fmla="*/ 2 w 2"/>
                  <a:gd name="T2" fmla="*/ 0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2" y="0"/>
                    </a:lnTo>
                    <a:lnTo>
                      <a:pt x="0" y="0"/>
                    </a:lnTo>
                    <a:lnTo>
                      <a:pt x="2"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0" name="Freeform 99"/>
              <p:cNvSpPr>
                <a:spLocks/>
              </p:cNvSpPr>
              <p:nvPr/>
            </p:nvSpPr>
            <p:spPr bwMode="auto">
              <a:xfrm>
                <a:off x="4439" y="2057"/>
                <a:ext cx="2" cy="2"/>
              </a:xfrm>
              <a:custGeom>
                <a:avLst/>
                <a:gdLst>
                  <a:gd name="T0" fmla="*/ 0 w 2"/>
                  <a:gd name="T1" fmla="*/ 2 h 2"/>
                  <a:gd name="T2" fmla="*/ 0 w 2"/>
                  <a:gd name="T3" fmla="*/ 2 h 2"/>
                  <a:gd name="T4" fmla="*/ 2 w 2"/>
                  <a:gd name="T5" fmla="*/ 2 h 2"/>
                  <a:gd name="T6" fmla="*/ 2 w 2"/>
                  <a:gd name="T7" fmla="*/ 0 h 2"/>
                  <a:gd name="T8" fmla="*/ 0 w 2"/>
                  <a:gd name="T9" fmla="*/ 0 h 2"/>
                  <a:gd name="T10" fmla="*/ 0 w 2"/>
                  <a:gd name="T11" fmla="*/ 0 h 2"/>
                  <a:gd name="T12" fmla="*/ 0 w 2"/>
                  <a:gd name="T13" fmla="*/ 0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lnTo>
                      <a:pt x="0" y="2"/>
                    </a:lnTo>
                    <a:lnTo>
                      <a:pt x="2" y="2"/>
                    </a:lnTo>
                    <a:lnTo>
                      <a:pt x="2" y="0"/>
                    </a:lnTo>
                    <a:lnTo>
                      <a:pt x="0" y="0"/>
                    </a:lnTo>
                    <a:lnTo>
                      <a:pt x="0" y="0"/>
                    </a:lnTo>
                    <a:lnTo>
                      <a:pt x="0"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1" name="Freeform 100"/>
              <p:cNvSpPr>
                <a:spLocks/>
              </p:cNvSpPr>
              <p:nvPr/>
            </p:nvSpPr>
            <p:spPr bwMode="auto">
              <a:xfrm>
                <a:off x="4443" y="2051"/>
                <a:ext cx="4" cy="6"/>
              </a:xfrm>
              <a:custGeom>
                <a:avLst/>
                <a:gdLst>
                  <a:gd name="T0" fmla="*/ 4 w 4"/>
                  <a:gd name="T1" fmla="*/ 4 h 6"/>
                  <a:gd name="T2" fmla="*/ 2 w 4"/>
                  <a:gd name="T3" fmla="*/ 4 h 6"/>
                  <a:gd name="T4" fmla="*/ 2 w 4"/>
                  <a:gd name="T5" fmla="*/ 4 h 6"/>
                  <a:gd name="T6" fmla="*/ 2 w 4"/>
                  <a:gd name="T7" fmla="*/ 2 h 6"/>
                  <a:gd name="T8" fmla="*/ 2 w 4"/>
                  <a:gd name="T9" fmla="*/ 2 h 6"/>
                  <a:gd name="T10" fmla="*/ 2 w 4"/>
                  <a:gd name="T11" fmla="*/ 2 h 6"/>
                  <a:gd name="T12" fmla="*/ 2 w 4"/>
                  <a:gd name="T13" fmla="*/ 2 h 6"/>
                  <a:gd name="T14" fmla="*/ 2 w 4"/>
                  <a:gd name="T15" fmla="*/ 0 h 6"/>
                  <a:gd name="T16" fmla="*/ 2 w 4"/>
                  <a:gd name="T17" fmla="*/ 0 h 6"/>
                  <a:gd name="T18" fmla="*/ 2 w 4"/>
                  <a:gd name="T19" fmla="*/ 0 h 6"/>
                  <a:gd name="T20" fmla="*/ 2 w 4"/>
                  <a:gd name="T21" fmla="*/ 0 h 6"/>
                  <a:gd name="T22" fmla="*/ 2 w 4"/>
                  <a:gd name="T23" fmla="*/ 0 h 6"/>
                  <a:gd name="T24" fmla="*/ 0 w 4"/>
                  <a:gd name="T25" fmla="*/ 0 h 6"/>
                  <a:gd name="T26" fmla="*/ 0 w 4"/>
                  <a:gd name="T27" fmla="*/ 0 h 6"/>
                  <a:gd name="T28" fmla="*/ 0 w 4"/>
                  <a:gd name="T29" fmla="*/ 0 h 6"/>
                  <a:gd name="T30" fmla="*/ 0 w 4"/>
                  <a:gd name="T31" fmla="*/ 2 h 6"/>
                  <a:gd name="T32" fmla="*/ 0 w 4"/>
                  <a:gd name="T33" fmla="*/ 2 h 6"/>
                  <a:gd name="T34" fmla="*/ 2 w 4"/>
                  <a:gd name="T35" fmla="*/ 2 h 6"/>
                  <a:gd name="T36" fmla="*/ 2 w 4"/>
                  <a:gd name="T37" fmla="*/ 2 h 6"/>
                  <a:gd name="T38" fmla="*/ 2 w 4"/>
                  <a:gd name="T39" fmla="*/ 2 h 6"/>
                  <a:gd name="T40" fmla="*/ 2 w 4"/>
                  <a:gd name="T41" fmla="*/ 2 h 6"/>
                  <a:gd name="T42" fmla="*/ 2 w 4"/>
                  <a:gd name="T43" fmla="*/ 4 h 6"/>
                  <a:gd name="T44" fmla="*/ 2 w 4"/>
                  <a:gd name="T45" fmla="*/ 4 h 6"/>
                  <a:gd name="T46" fmla="*/ 2 w 4"/>
                  <a:gd name="T47" fmla="*/ 4 h 6"/>
                  <a:gd name="T48" fmla="*/ 0 w 4"/>
                  <a:gd name="T49" fmla="*/ 4 h 6"/>
                  <a:gd name="T50" fmla="*/ 2 w 4"/>
                  <a:gd name="T51" fmla="*/ 4 h 6"/>
                  <a:gd name="T52" fmla="*/ 2 w 4"/>
                  <a:gd name="T53" fmla="*/ 6 h 6"/>
                  <a:gd name="T54" fmla="*/ 2 w 4"/>
                  <a:gd name="T55" fmla="*/ 6 h 6"/>
                  <a:gd name="T56" fmla="*/ 0 w 4"/>
                  <a:gd name="T57" fmla="*/ 6 h 6"/>
                  <a:gd name="T58" fmla="*/ 0 w 4"/>
                  <a:gd name="T59" fmla="*/ 6 h 6"/>
                  <a:gd name="T60" fmla="*/ 2 w 4"/>
                  <a:gd name="T61" fmla="*/ 6 h 6"/>
                  <a:gd name="T62" fmla="*/ 2 w 4"/>
                  <a:gd name="T63" fmla="*/ 6 h 6"/>
                  <a:gd name="T64" fmla="*/ 2 w 4"/>
                  <a:gd name="T65" fmla="*/ 6 h 6"/>
                  <a:gd name="T66" fmla="*/ 2 w 4"/>
                  <a:gd name="T67" fmla="*/ 6 h 6"/>
                  <a:gd name="T68" fmla="*/ 2 w 4"/>
                  <a:gd name="T69" fmla="*/ 6 h 6"/>
                  <a:gd name="T70" fmla="*/ 2 w 4"/>
                  <a:gd name="T71" fmla="*/ 6 h 6"/>
                  <a:gd name="T72" fmla="*/ 2 w 4"/>
                  <a:gd name="T73" fmla="*/ 6 h 6"/>
                  <a:gd name="T74" fmla="*/ 2 w 4"/>
                  <a:gd name="T75" fmla="*/ 6 h 6"/>
                  <a:gd name="T76" fmla="*/ 2 w 4"/>
                  <a:gd name="T77" fmla="*/ 6 h 6"/>
                  <a:gd name="T78" fmla="*/ 2 w 4"/>
                  <a:gd name="T79" fmla="*/ 6 h 6"/>
                  <a:gd name="T80" fmla="*/ 2 w 4"/>
                  <a:gd name="T81" fmla="*/ 6 h 6"/>
                  <a:gd name="T82" fmla="*/ 2 w 4"/>
                  <a:gd name="T83" fmla="*/ 4 h 6"/>
                  <a:gd name="T84" fmla="*/ 2 w 4"/>
                  <a:gd name="T85" fmla="*/ 4 h 6"/>
                  <a:gd name="T86" fmla="*/ 4 w 4"/>
                  <a:gd name="T8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 h="6">
                    <a:moveTo>
                      <a:pt x="4" y="4"/>
                    </a:moveTo>
                    <a:lnTo>
                      <a:pt x="2" y="4"/>
                    </a:lnTo>
                    <a:lnTo>
                      <a:pt x="2" y="4"/>
                    </a:lnTo>
                    <a:lnTo>
                      <a:pt x="2" y="2"/>
                    </a:lnTo>
                    <a:lnTo>
                      <a:pt x="2" y="2"/>
                    </a:lnTo>
                    <a:lnTo>
                      <a:pt x="2" y="2"/>
                    </a:lnTo>
                    <a:lnTo>
                      <a:pt x="2" y="2"/>
                    </a:lnTo>
                    <a:lnTo>
                      <a:pt x="2" y="0"/>
                    </a:lnTo>
                    <a:lnTo>
                      <a:pt x="2" y="0"/>
                    </a:lnTo>
                    <a:lnTo>
                      <a:pt x="2" y="0"/>
                    </a:lnTo>
                    <a:lnTo>
                      <a:pt x="2" y="0"/>
                    </a:lnTo>
                    <a:lnTo>
                      <a:pt x="2" y="0"/>
                    </a:lnTo>
                    <a:lnTo>
                      <a:pt x="0" y="0"/>
                    </a:lnTo>
                    <a:lnTo>
                      <a:pt x="0" y="0"/>
                    </a:lnTo>
                    <a:lnTo>
                      <a:pt x="0" y="0"/>
                    </a:lnTo>
                    <a:lnTo>
                      <a:pt x="0" y="2"/>
                    </a:lnTo>
                    <a:lnTo>
                      <a:pt x="0" y="2"/>
                    </a:lnTo>
                    <a:lnTo>
                      <a:pt x="2" y="2"/>
                    </a:lnTo>
                    <a:lnTo>
                      <a:pt x="2" y="2"/>
                    </a:lnTo>
                    <a:lnTo>
                      <a:pt x="2" y="2"/>
                    </a:lnTo>
                    <a:lnTo>
                      <a:pt x="2" y="2"/>
                    </a:lnTo>
                    <a:lnTo>
                      <a:pt x="2" y="4"/>
                    </a:lnTo>
                    <a:lnTo>
                      <a:pt x="2" y="4"/>
                    </a:lnTo>
                    <a:lnTo>
                      <a:pt x="2" y="4"/>
                    </a:lnTo>
                    <a:lnTo>
                      <a:pt x="0" y="4"/>
                    </a:lnTo>
                    <a:lnTo>
                      <a:pt x="2" y="4"/>
                    </a:lnTo>
                    <a:lnTo>
                      <a:pt x="2" y="6"/>
                    </a:lnTo>
                    <a:lnTo>
                      <a:pt x="2" y="6"/>
                    </a:lnTo>
                    <a:lnTo>
                      <a:pt x="0" y="6"/>
                    </a:lnTo>
                    <a:lnTo>
                      <a:pt x="0" y="6"/>
                    </a:lnTo>
                    <a:lnTo>
                      <a:pt x="2" y="6"/>
                    </a:lnTo>
                    <a:lnTo>
                      <a:pt x="2" y="6"/>
                    </a:lnTo>
                    <a:lnTo>
                      <a:pt x="2" y="6"/>
                    </a:lnTo>
                    <a:lnTo>
                      <a:pt x="2" y="6"/>
                    </a:lnTo>
                    <a:lnTo>
                      <a:pt x="2" y="6"/>
                    </a:lnTo>
                    <a:lnTo>
                      <a:pt x="2" y="6"/>
                    </a:lnTo>
                    <a:lnTo>
                      <a:pt x="2" y="6"/>
                    </a:lnTo>
                    <a:lnTo>
                      <a:pt x="2" y="6"/>
                    </a:lnTo>
                    <a:lnTo>
                      <a:pt x="2" y="6"/>
                    </a:lnTo>
                    <a:lnTo>
                      <a:pt x="2" y="6"/>
                    </a:lnTo>
                    <a:lnTo>
                      <a:pt x="2" y="6"/>
                    </a:lnTo>
                    <a:lnTo>
                      <a:pt x="2" y="4"/>
                    </a:lnTo>
                    <a:lnTo>
                      <a:pt x="2"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2" name="Freeform 101"/>
              <p:cNvSpPr>
                <a:spLocks/>
              </p:cNvSpPr>
              <p:nvPr/>
            </p:nvSpPr>
            <p:spPr bwMode="auto">
              <a:xfrm>
                <a:off x="4443" y="2047"/>
                <a:ext cx="2" cy="0"/>
              </a:xfrm>
              <a:custGeom>
                <a:avLst/>
                <a:gdLst>
                  <a:gd name="T0" fmla="*/ 2 w 2"/>
                  <a:gd name="T1" fmla="*/ 0 w 2"/>
                  <a:gd name="T2" fmla="*/ 0 w 2"/>
                  <a:gd name="T3" fmla="*/ 0 w 2"/>
                  <a:gd name="T4" fmla="*/ 0 w 2"/>
                  <a:gd name="T5" fmla="*/ 0 w 2"/>
                  <a:gd name="T6" fmla="*/ 0 w 2"/>
                  <a:gd name="T7" fmla="*/ 0 w 2"/>
                  <a:gd name="T8" fmla="*/ 0 w 2"/>
                  <a:gd name="T9" fmla="*/ 0 w 2"/>
                  <a:gd name="T10"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2">
                    <a:moveTo>
                      <a:pt x="2" y="0"/>
                    </a:moveTo>
                    <a:lnTo>
                      <a:pt x="0" y="0"/>
                    </a:lnTo>
                    <a:lnTo>
                      <a:pt x="0" y="0"/>
                    </a:lnTo>
                    <a:lnTo>
                      <a:pt x="0" y="0"/>
                    </a:lnTo>
                    <a:lnTo>
                      <a:pt x="0" y="0"/>
                    </a:lnTo>
                    <a:lnTo>
                      <a:pt x="0" y="0"/>
                    </a:lnTo>
                    <a:lnTo>
                      <a:pt x="0" y="0"/>
                    </a:lnTo>
                    <a:lnTo>
                      <a:pt x="0" y="0"/>
                    </a:lnTo>
                    <a:lnTo>
                      <a:pt x="0" y="0"/>
                    </a:lnTo>
                    <a:lnTo>
                      <a:pt x="0"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3" name="Freeform 102"/>
              <p:cNvSpPr>
                <a:spLocks/>
              </p:cNvSpPr>
              <p:nvPr/>
            </p:nvSpPr>
            <p:spPr bwMode="auto">
              <a:xfrm>
                <a:off x="4435" y="2055"/>
                <a:ext cx="2" cy="0"/>
              </a:xfrm>
              <a:custGeom>
                <a:avLst/>
                <a:gdLst>
                  <a:gd name="T0" fmla="*/ 2 w 2"/>
                  <a:gd name="T1" fmla="*/ 2 w 2"/>
                  <a:gd name="T2" fmla="*/ 0 w 2"/>
                  <a:gd name="T3" fmla="*/ 0 w 2"/>
                  <a:gd name="T4" fmla="*/ 0 w 2"/>
                  <a:gd name="T5" fmla="*/ 0 w 2"/>
                  <a:gd name="T6" fmla="*/ 2 w 2"/>
                  <a:gd name="T7" fmla="*/ 2 w 2"/>
                  <a:gd name="T8" fmla="*/ 2 w 2"/>
                  <a:gd name="T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2" y="0"/>
                    </a:moveTo>
                    <a:lnTo>
                      <a:pt x="2" y="0"/>
                    </a:lnTo>
                    <a:lnTo>
                      <a:pt x="0" y="0"/>
                    </a:lnTo>
                    <a:lnTo>
                      <a:pt x="0" y="0"/>
                    </a:lnTo>
                    <a:lnTo>
                      <a:pt x="0" y="0"/>
                    </a:lnTo>
                    <a:lnTo>
                      <a:pt x="0" y="0"/>
                    </a:lnTo>
                    <a:lnTo>
                      <a:pt x="2" y="0"/>
                    </a:lnTo>
                    <a:lnTo>
                      <a:pt x="2" y="0"/>
                    </a:lnTo>
                    <a:lnTo>
                      <a:pt x="2"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4" name="Freeform 103"/>
              <p:cNvSpPr>
                <a:spLocks/>
              </p:cNvSpPr>
              <p:nvPr/>
            </p:nvSpPr>
            <p:spPr bwMode="auto">
              <a:xfrm>
                <a:off x="4441" y="2051"/>
                <a:ext cx="2" cy="2"/>
              </a:xfrm>
              <a:custGeom>
                <a:avLst/>
                <a:gdLst>
                  <a:gd name="T0" fmla="*/ 0 w 2"/>
                  <a:gd name="T1" fmla="*/ 2 h 2"/>
                  <a:gd name="T2" fmla="*/ 0 w 2"/>
                  <a:gd name="T3" fmla="*/ 2 h 2"/>
                  <a:gd name="T4" fmla="*/ 2 w 2"/>
                  <a:gd name="T5" fmla="*/ 2 h 2"/>
                  <a:gd name="T6" fmla="*/ 0 w 2"/>
                  <a:gd name="T7" fmla="*/ 0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lnTo>
                      <a:pt x="0" y="2"/>
                    </a:lnTo>
                    <a:lnTo>
                      <a:pt x="2" y="2"/>
                    </a:lnTo>
                    <a:lnTo>
                      <a:pt x="0" y="0"/>
                    </a:lnTo>
                    <a:lnTo>
                      <a:pt x="0" y="2"/>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5" name="Freeform 104"/>
              <p:cNvSpPr>
                <a:spLocks/>
              </p:cNvSpPr>
              <p:nvPr/>
            </p:nvSpPr>
            <p:spPr bwMode="auto">
              <a:xfrm>
                <a:off x="4413" y="2353"/>
                <a:ext cx="18" cy="38"/>
              </a:xfrm>
              <a:custGeom>
                <a:avLst/>
                <a:gdLst>
                  <a:gd name="T0" fmla="*/ 14 w 18"/>
                  <a:gd name="T1" fmla="*/ 8 h 38"/>
                  <a:gd name="T2" fmla="*/ 12 w 18"/>
                  <a:gd name="T3" fmla="*/ 6 h 38"/>
                  <a:gd name="T4" fmla="*/ 10 w 18"/>
                  <a:gd name="T5" fmla="*/ 8 h 38"/>
                  <a:gd name="T6" fmla="*/ 8 w 18"/>
                  <a:gd name="T7" fmla="*/ 8 h 38"/>
                  <a:gd name="T8" fmla="*/ 6 w 18"/>
                  <a:gd name="T9" fmla="*/ 8 h 38"/>
                  <a:gd name="T10" fmla="*/ 4 w 18"/>
                  <a:gd name="T11" fmla="*/ 10 h 38"/>
                  <a:gd name="T12" fmla="*/ 4 w 18"/>
                  <a:gd name="T13" fmla="*/ 10 h 38"/>
                  <a:gd name="T14" fmla="*/ 2 w 18"/>
                  <a:gd name="T15" fmla="*/ 12 h 38"/>
                  <a:gd name="T16" fmla="*/ 2 w 18"/>
                  <a:gd name="T17" fmla="*/ 14 h 38"/>
                  <a:gd name="T18" fmla="*/ 0 w 18"/>
                  <a:gd name="T19" fmla="*/ 14 h 38"/>
                  <a:gd name="T20" fmla="*/ 2 w 18"/>
                  <a:gd name="T21" fmla="*/ 18 h 38"/>
                  <a:gd name="T22" fmla="*/ 0 w 18"/>
                  <a:gd name="T23" fmla="*/ 18 h 38"/>
                  <a:gd name="T24" fmla="*/ 2 w 18"/>
                  <a:gd name="T25" fmla="*/ 22 h 38"/>
                  <a:gd name="T26" fmla="*/ 2 w 18"/>
                  <a:gd name="T27" fmla="*/ 24 h 38"/>
                  <a:gd name="T28" fmla="*/ 0 w 18"/>
                  <a:gd name="T29" fmla="*/ 24 h 38"/>
                  <a:gd name="T30" fmla="*/ 2 w 18"/>
                  <a:gd name="T31" fmla="*/ 26 h 38"/>
                  <a:gd name="T32" fmla="*/ 4 w 18"/>
                  <a:gd name="T33" fmla="*/ 28 h 38"/>
                  <a:gd name="T34" fmla="*/ 2 w 18"/>
                  <a:gd name="T35" fmla="*/ 30 h 38"/>
                  <a:gd name="T36" fmla="*/ 4 w 18"/>
                  <a:gd name="T37" fmla="*/ 30 h 38"/>
                  <a:gd name="T38" fmla="*/ 6 w 18"/>
                  <a:gd name="T39" fmla="*/ 32 h 38"/>
                  <a:gd name="T40" fmla="*/ 4 w 18"/>
                  <a:gd name="T41" fmla="*/ 34 h 38"/>
                  <a:gd name="T42" fmla="*/ 6 w 18"/>
                  <a:gd name="T43" fmla="*/ 36 h 38"/>
                  <a:gd name="T44" fmla="*/ 10 w 18"/>
                  <a:gd name="T45" fmla="*/ 36 h 38"/>
                  <a:gd name="T46" fmla="*/ 12 w 18"/>
                  <a:gd name="T47" fmla="*/ 38 h 38"/>
                  <a:gd name="T48" fmla="*/ 14 w 18"/>
                  <a:gd name="T49" fmla="*/ 34 h 38"/>
                  <a:gd name="T50" fmla="*/ 14 w 18"/>
                  <a:gd name="T51" fmla="*/ 32 h 38"/>
                  <a:gd name="T52" fmla="*/ 16 w 18"/>
                  <a:gd name="T53" fmla="*/ 28 h 38"/>
                  <a:gd name="T54" fmla="*/ 16 w 18"/>
                  <a:gd name="T55" fmla="*/ 24 h 38"/>
                  <a:gd name="T56" fmla="*/ 16 w 18"/>
                  <a:gd name="T57" fmla="*/ 24 h 38"/>
                  <a:gd name="T58" fmla="*/ 18 w 18"/>
                  <a:gd name="T59" fmla="*/ 22 h 38"/>
                  <a:gd name="T60" fmla="*/ 18 w 18"/>
                  <a:gd name="T61" fmla="*/ 20 h 38"/>
                  <a:gd name="T62" fmla="*/ 18 w 18"/>
                  <a:gd name="T63" fmla="*/ 18 h 38"/>
                  <a:gd name="T64" fmla="*/ 18 w 18"/>
                  <a:gd name="T65" fmla="*/ 14 h 38"/>
                  <a:gd name="T66" fmla="*/ 18 w 18"/>
                  <a:gd name="T67" fmla="*/ 12 h 38"/>
                  <a:gd name="T68" fmla="*/ 16 w 18"/>
                  <a:gd name="T69" fmla="*/ 10 h 38"/>
                  <a:gd name="T70" fmla="*/ 16 w 18"/>
                  <a:gd name="T71" fmla="*/ 8 h 38"/>
                  <a:gd name="T72" fmla="*/ 16 w 18"/>
                  <a:gd name="T73" fmla="*/ 6 h 38"/>
                  <a:gd name="T74" fmla="*/ 16 w 18"/>
                  <a:gd name="T75" fmla="*/ 2 h 38"/>
                  <a:gd name="T76" fmla="*/ 16 w 18"/>
                  <a:gd name="T77" fmla="*/ 0 h 38"/>
                  <a:gd name="T78" fmla="*/ 14 w 18"/>
                  <a:gd name="T79" fmla="*/ 0 h 38"/>
                  <a:gd name="T80" fmla="*/ 14 w 18"/>
                  <a:gd name="T81" fmla="*/ 2 h 38"/>
                  <a:gd name="T82" fmla="*/ 14 w 18"/>
                  <a:gd name="T83"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38">
                    <a:moveTo>
                      <a:pt x="14" y="6"/>
                    </a:moveTo>
                    <a:lnTo>
                      <a:pt x="14" y="8"/>
                    </a:lnTo>
                    <a:lnTo>
                      <a:pt x="12" y="8"/>
                    </a:lnTo>
                    <a:lnTo>
                      <a:pt x="12" y="6"/>
                    </a:lnTo>
                    <a:lnTo>
                      <a:pt x="10" y="6"/>
                    </a:lnTo>
                    <a:lnTo>
                      <a:pt x="10" y="8"/>
                    </a:lnTo>
                    <a:lnTo>
                      <a:pt x="10" y="8"/>
                    </a:lnTo>
                    <a:lnTo>
                      <a:pt x="8" y="8"/>
                    </a:lnTo>
                    <a:lnTo>
                      <a:pt x="8" y="8"/>
                    </a:lnTo>
                    <a:lnTo>
                      <a:pt x="6" y="8"/>
                    </a:lnTo>
                    <a:lnTo>
                      <a:pt x="4" y="10"/>
                    </a:lnTo>
                    <a:lnTo>
                      <a:pt x="4" y="10"/>
                    </a:lnTo>
                    <a:lnTo>
                      <a:pt x="4" y="10"/>
                    </a:lnTo>
                    <a:lnTo>
                      <a:pt x="4" y="10"/>
                    </a:lnTo>
                    <a:lnTo>
                      <a:pt x="2" y="10"/>
                    </a:lnTo>
                    <a:lnTo>
                      <a:pt x="2" y="12"/>
                    </a:lnTo>
                    <a:lnTo>
                      <a:pt x="2" y="14"/>
                    </a:lnTo>
                    <a:lnTo>
                      <a:pt x="2" y="14"/>
                    </a:lnTo>
                    <a:lnTo>
                      <a:pt x="0" y="14"/>
                    </a:lnTo>
                    <a:lnTo>
                      <a:pt x="0" y="14"/>
                    </a:lnTo>
                    <a:lnTo>
                      <a:pt x="0" y="16"/>
                    </a:lnTo>
                    <a:lnTo>
                      <a:pt x="2" y="18"/>
                    </a:lnTo>
                    <a:lnTo>
                      <a:pt x="2" y="18"/>
                    </a:lnTo>
                    <a:lnTo>
                      <a:pt x="0" y="18"/>
                    </a:lnTo>
                    <a:lnTo>
                      <a:pt x="0" y="20"/>
                    </a:lnTo>
                    <a:lnTo>
                      <a:pt x="2" y="22"/>
                    </a:lnTo>
                    <a:lnTo>
                      <a:pt x="4" y="24"/>
                    </a:lnTo>
                    <a:lnTo>
                      <a:pt x="2" y="24"/>
                    </a:lnTo>
                    <a:lnTo>
                      <a:pt x="2" y="24"/>
                    </a:lnTo>
                    <a:lnTo>
                      <a:pt x="0" y="24"/>
                    </a:lnTo>
                    <a:lnTo>
                      <a:pt x="0" y="24"/>
                    </a:lnTo>
                    <a:lnTo>
                      <a:pt x="2" y="26"/>
                    </a:lnTo>
                    <a:lnTo>
                      <a:pt x="4" y="26"/>
                    </a:lnTo>
                    <a:lnTo>
                      <a:pt x="4" y="28"/>
                    </a:lnTo>
                    <a:lnTo>
                      <a:pt x="2" y="28"/>
                    </a:lnTo>
                    <a:lnTo>
                      <a:pt x="2" y="30"/>
                    </a:lnTo>
                    <a:lnTo>
                      <a:pt x="2" y="30"/>
                    </a:lnTo>
                    <a:lnTo>
                      <a:pt x="4" y="30"/>
                    </a:lnTo>
                    <a:lnTo>
                      <a:pt x="4" y="30"/>
                    </a:lnTo>
                    <a:lnTo>
                      <a:pt x="6" y="32"/>
                    </a:lnTo>
                    <a:lnTo>
                      <a:pt x="4" y="32"/>
                    </a:lnTo>
                    <a:lnTo>
                      <a:pt x="4" y="34"/>
                    </a:lnTo>
                    <a:lnTo>
                      <a:pt x="6" y="34"/>
                    </a:lnTo>
                    <a:lnTo>
                      <a:pt x="6" y="36"/>
                    </a:lnTo>
                    <a:lnTo>
                      <a:pt x="8" y="36"/>
                    </a:lnTo>
                    <a:lnTo>
                      <a:pt x="10" y="36"/>
                    </a:lnTo>
                    <a:lnTo>
                      <a:pt x="10" y="38"/>
                    </a:lnTo>
                    <a:lnTo>
                      <a:pt x="12" y="38"/>
                    </a:lnTo>
                    <a:lnTo>
                      <a:pt x="12" y="36"/>
                    </a:lnTo>
                    <a:lnTo>
                      <a:pt x="14" y="34"/>
                    </a:lnTo>
                    <a:lnTo>
                      <a:pt x="14" y="32"/>
                    </a:lnTo>
                    <a:lnTo>
                      <a:pt x="14" y="32"/>
                    </a:lnTo>
                    <a:lnTo>
                      <a:pt x="14" y="30"/>
                    </a:lnTo>
                    <a:lnTo>
                      <a:pt x="16" y="28"/>
                    </a:lnTo>
                    <a:lnTo>
                      <a:pt x="16" y="26"/>
                    </a:lnTo>
                    <a:lnTo>
                      <a:pt x="16" y="24"/>
                    </a:lnTo>
                    <a:lnTo>
                      <a:pt x="16" y="24"/>
                    </a:lnTo>
                    <a:lnTo>
                      <a:pt x="16" y="24"/>
                    </a:lnTo>
                    <a:lnTo>
                      <a:pt x="18" y="22"/>
                    </a:lnTo>
                    <a:lnTo>
                      <a:pt x="18" y="22"/>
                    </a:lnTo>
                    <a:lnTo>
                      <a:pt x="18" y="20"/>
                    </a:lnTo>
                    <a:lnTo>
                      <a:pt x="18" y="20"/>
                    </a:lnTo>
                    <a:lnTo>
                      <a:pt x="18" y="18"/>
                    </a:lnTo>
                    <a:lnTo>
                      <a:pt x="18" y="18"/>
                    </a:lnTo>
                    <a:lnTo>
                      <a:pt x="18" y="16"/>
                    </a:lnTo>
                    <a:lnTo>
                      <a:pt x="18" y="14"/>
                    </a:lnTo>
                    <a:lnTo>
                      <a:pt x="18" y="12"/>
                    </a:lnTo>
                    <a:lnTo>
                      <a:pt x="18" y="12"/>
                    </a:lnTo>
                    <a:lnTo>
                      <a:pt x="18" y="10"/>
                    </a:lnTo>
                    <a:lnTo>
                      <a:pt x="16" y="10"/>
                    </a:lnTo>
                    <a:lnTo>
                      <a:pt x="16" y="8"/>
                    </a:lnTo>
                    <a:lnTo>
                      <a:pt x="16" y="8"/>
                    </a:lnTo>
                    <a:lnTo>
                      <a:pt x="16" y="6"/>
                    </a:lnTo>
                    <a:lnTo>
                      <a:pt x="16" y="6"/>
                    </a:lnTo>
                    <a:lnTo>
                      <a:pt x="16" y="2"/>
                    </a:lnTo>
                    <a:lnTo>
                      <a:pt x="16" y="2"/>
                    </a:lnTo>
                    <a:lnTo>
                      <a:pt x="18" y="2"/>
                    </a:lnTo>
                    <a:lnTo>
                      <a:pt x="16" y="0"/>
                    </a:lnTo>
                    <a:lnTo>
                      <a:pt x="16" y="0"/>
                    </a:lnTo>
                    <a:lnTo>
                      <a:pt x="14" y="0"/>
                    </a:lnTo>
                    <a:lnTo>
                      <a:pt x="14" y="0"/>
                    </a:lnTo>
                    <a:lnTo>
                      <a:pt x="14" y="2"/>
                    </a:lnTo>
                    <a:lnTo>
                      <a:pt x="14" y="4"/>
                    </a:lnTo>
                    <a:lnTo>
                      <a:pt x="1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6" name="Freeform 105"/>
              <p:cNvSpPr>
                <a:spLocks/>
              </p:cNvSpPr>
              <p:nvPr/>
            </p:nvSpPr>
            <p:spPr bwMode="auto">
              <a:xfrm>
                <a:off x="4405" y="2395"/>
                <a:ext cx="32" cy="56"/>
              </a:xfrm>
              <a:custGeom>
                <a:avLst/>
                <a:gdLst>
                  <a:gd name="T0" fmla="*/ 0 w 32"/>
                  <a:gd name="T1" fmla="*/ 14 h 56"/>
                  <a:gd name="T2" fmla="*/ 2 w 32"/>
                  <a:gd name="T3" fmla="*/ 16 h 56"/>
                  <a:gd name="T4" fmla="*/ 4 w 32"/>
                  <a:gd name="T5" fmla="*/ 20 h 56"/>
                  <a:gd name="T6" fmla="*/ 4 w 32"/>
                  <a:gd name="T7" fmla="*/ 24 h 56"/>
                  <a:gd name="T8" fmla="*/ 4 w 32"/>
                  <a:gd name="T9" fmla="*/ 26 h 56"/>
                  <a:gd name="T10" fmla="*/ 4 w 32"/>
                  <a:gd name="T11" fmla="*/ 28 h 56"/>
                  <a:gd name="T12" fmla="*/ 4 w 32"/>
                  <a:gd name="T13" fmla="*/ 32 h 56"/>
                  <a:gd name="T14" fmla="*/ 6 w 32"/>
                  <a:gd name="T15" fmla="*/ 34 h 56"/>
                  <a:gd name="T16" fmla="*/ 6 w 32"/>
                  <a:gd name="T17" fmla="*/ 36 h 56"/>
                  <a:gd name="T18" fmla="*/ 6 w 32"/>
                  <a:gd name="T19" fmla="*/ 36 h 56"/>
                  <a:gd name="T20" fmla="*/ 4 w 32"/>
                  <a:gd name="T21" fmla="*/ 36 h 56"/>
                  <a:gd name="T22" fmla="*/ 4 w 32"/>
                  <a:gd name="T23" fmla="*/ 40 h 56"/>
                  <a:gd name="T24" fmla="*/ 4 w 32"/>
                  <a:gd name="T25" fmla="*/ 44 h 56"/>
                  <a:gd name="T26" fmla="*/ 4 w 32"/>
                  <a:gd name="T27" fmla="*/ 48 h 56"/>
                  <a:gd name="T28" fmla="*/ 4 w 32"/>
                  <a:gd name="T29" fmla="*/ 50 h 56"/>
                  <a:gd name="T30" fmla="*/ 6 w 32"/>
                  <a:gd name="T31" fmla="*/ 54 h 56"/>
                  <a:gd name="T32" fmla="*/ 12 w 32"/>
                  <a:gd name="T33" fmla="*/ 56 h 56"/>
                  <a:gd name="T34" fmla="*/ 14 w 32"/>
                  <a:gd name="T35" fmla="*/ 54 h 56"/>
                  <a:gd name="T36" fmla="*/ 16 w 32"/>
                  <a:gd name="T37" fmla="*/ 52 h 56"/>
                  <a:gd name="T38" fmla="*/ 16 w 32"/>
                  <a:gd name="T39" fmla="*/ 48 h 56"/>
                  <a:gd name="T40" fmla="*/ 18 w 32"/>
                  <a:gd name="T41" fmla="*/ 46 h 56"/>
                  <a:gd name="T42" fmla="*/ 20 w 32"/>
                  <a:gd name="T43" fmla="*/ 48 h 56"/>
                  <a:gd name="T44" fmla="*/ 24 w 32"/>
                  <a:gd name="T45" fmla="*/ 50 h 56"/>
                  <a:gd name="T46" fmla="*/ 26 w 32"/>
                  <a:gd name="T47" fmla="*/ 48 h 56"/>
                  <a:gd name="T48" fmla="*/ 28 w 32"/>
                  <a:gd name="T49" fmla="*/ 44 h 56"/>
                  <a:gd name="T50" fmla="*/ 28 w 32"/>
                  <a:gd name="T51" fmla="*/ 38 h 56"/>
                  <a:gd name="T52" fmla="*/ 28 w 32"/>
                  <a:gd name="T53" fmla="*/ 36 h 56"/>
                  <a:gd name="T54" fmla="*/ 28 w 32"/>
                  <a:gd name="T55" fmla="*/ 36 h 56"/>
                  <a:gd name="T56" fmla="*/ 28 w 32"/>
                  <a:gd name="T57" fmla="*/ 30 h 56"/>
                  <a:gd name="T58" fmla="*/ 28 w 32"/>
                  <a:gd name="T59" fmla="*/ 28 h 56"/>
                  <a:gd name="T60" fmla="*/ 28 w 32"/>
                  <a:gd name="T61" fmla="*/ 26 h 56"/>
                  <a:gd name="T62" fmla="*/ 28 w 32"/>
                  <a:gd name="T63" fmla="*/ 24 h 56"/>
                  <a:gd name="T64" fmla="*/ 28 w 32"/>
                  <a:gd name="T65" fmla="*/ 22 h 56"/>
                  <a:gd name="T66" fmla="*/ 30 w 32"/>
                  <a:gd name="T67" fmla="*/ 22 h 56"/>
                  <a:gd name="T68" fmla="*/ 30 w 32"/>
                  <a:gd name="T69" fmla="*/ 18 h 56"/>
                  <a:gd name="T70" fmla="*/ 30 w 32"/>
                  <a:gd name="T71" fmla="*/ 16 h 56"/>
                  <a:gd name="T72" fmla="*/ 30 w 32"/>
                  <a:gd name="T73" fmla="*/ 14 h 56"/>
                  <a:gd name="T74" fmla="*/ 28 w 32"/>
                  <a:gd name="T75" fmla="*/ 12 h 56"/>
                  <a:gd name="T76" fmla="*/ 28 w 32"/>
                  <a:gd name="T77" fmla="*/ 8 h 56"/>
                  <a:gd name="T78" fmla="*/ 26 w 32"/>
                  <a:gd name="T79" fmla="*/ 8 h 56"/>
                  <a:gd name="T80" fmla="*/ 26 w 32"/>
                  <a:gd name="T81" fmla="*/ 8 h 56"/>
                  <a:gd name="T82" fmla="*/ 26 w 32"/>
                  <a:gd name="T83" fmla="*/ 8 h 56"/>
                  <a:gd name="T84" fmla="*/ 26 w 32"/>
                  <a:gd name="T85" fmla="*/ 6 h 56"/>
                  <a:gd name="T86" fmla="*/ 26 w 32"/>
                  <a:gd name="T87" fmla="*/ 2 h 56"/>
                  <a:gd name="T88" fmla="*/ 24 w 32"/>
                  <a:gd name="T89" fmla="*/ 2 h 56"/>
                  <a:gd name="T90" fmla="*/ 22 w 32"/>
                  <a:gd name="T91" fmla="*/ 0 h 56"/>
                  <a:gd name="T92" fmla="*/ 20 w 32"/>
                  <a:gd name="T93" fmla="*/ 0 h 56"/>
                  <a:gd name="T94" fmla="*/ 18 w 32"/>
                  <a:gd name="T95" fmla="*/ 2 h 56"/>
                  <a:gd name="T96" fmla="*/ 18 w 32"/>
                  <a:gd name="T97" fmla="*/ 2 h 56"/>
                  <a:gd name="T98" fmla="*/ 16 w 32"/>
                  <a:gd name="T99" fmla="*/ 2 h 56"/>
                  <a:gd name="T100" fmla="*/ 14 w 32"/>
                  <a:gd name="T101" fmla="*/ 4 h 56"/>
                  <a:gd name="T102" fmla="*/ 12 w 32"/>
                  <a:gd name="T103" fmla="*/ 6 h 56"/>
                  <a:gd name="T104" fmla="*/ 12 w 32"/>
                  <a:gd name="T105" fmla="*/ 8 h 56"/>
                  <a:gd name="T106" fmla="*/ 8 w 32"/>
                  <a:gd name="T107" fmla="*/ 8 h 56"/>
                  <a:gd name="T108" fmla="*/ 6 w 32"/>
                  <a:gd name="T109" fmla="*/ 8 h 56"/>
                  <a:gd name="T110" fmla="*/ 4 w 32"/>
                  <a:gd name="T111" fmla="*/ 8 h 56"/>
                  <a:gd name="T112" fmla="*/ 4 w 32"/>
                  <a:gd name="T113" fmla="*/ 8 h 56"/>
                  <a:gd name="T114" fmla="*/ 2 w 32"/>
                  <a:gd name="T115" fmla="*/ 6 h 56"/>
                  <a:gd name="T116" fmla="*/ 0 w 32"/>
                  <a:gd name="T117" fmla="*/ 8 h 56"/>
                  <a:gd name="T118" fmla="*/ 0 w 32"/>
                  <a:gd name="T119"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56">
                    <a:moveTo>
                      <a:pt x="0" y="10"/>
                    </a:moveTo>
                    <a:lnTo>
                      <a:pt x="0" y="14"/>
                    </a:lnTo>
                    <a:lnTo>
                      <a:pt x="2" y="14"/>
                    </a:lnTo>
                    <a:lnTo>
                      <a:pt x="2" y="16"/>
                    </a:lnTo>
                    <a:lnTo>
                      <a:pt x="2" y="18"/>
                    </a:lnTo>
                    <a:lnTo>
                      <a:pt x="4" y="20"/>
                    </a:lnTo>
                    <a:lnTo>
                      <a:pt x="4" y="20"/>
                    </a:lnTo>
                    <a:lnTo>
                      <a:pt x="4" y="24"/>
                    </a:lnTo>
                    <a:lnTo>
                      <a:pt x="4" y="24"/>
                    </a:lnTo>
                    <a:lnTo>
                      <a:pt x="4" y="26"/>
                    </a:lnTo>
                    <a:lnTo>
                      <a:pt x="4" y="28"/>
                    </a:lnTo>
                    <a:lnTo>
                      <a:pt x="4" y="28"/>
                    </a:lnTo>
                    <a:lnTo>
                      <a:pt x="4" y="30"/>
                    </a:lnTo>
                    <a:lnTo>
                      <a:pt x="4" y="32"/>
                    </a:lnTo>
                    <a:lnTo>
                      <a:pt x="6" y="32"/>
                    </a:lnTo>
                    <a:lnTo>
                      <a:pt x="6" y="34"/>
                    </a:lnTo>
                    <a:lnTo>
                      <a:pt x="6" y="36"/>
                    </a:lnTo>
                    <a:lnTo>
                      <a:pt x="6" y="36"/>
                    </a:lnTo>
                    <a:lnTo>
                      <a:pt x="6" y="36"/>
                    </a:lnTo>
                    <a:lnTo>
                      <a:pt x="6" y="36"/>
                    </a:lnTo>
                    <a:lnTo>
                      <a:pt x="4" y="36"/>
                    </a:lnTo>
                    <a:lnTo>
                      <a:pt x="4" y="36"/>
                    </a:lnTo>
                    <a:lnTo>
                      <a:pt x="4" y="40"/>
                    </a:lnTo>
                    <a:lnTo>
                      <a:pt x="4" y="40"/>
                    </a:lnTo>
                    <a:lnTo>
                      <a:pt x="4" y="42"/>
                    </a:lnTo>
                    <a:lnTo>
                      <a:pt x="4" y="44"/>
                    </a:lnTo>
                    <a:lnTo>
                      <a:pt x="4" y="44"/>
                    </a:lnTo>
                    <a:lnTo>
                      <a:pt x="4" y="48"/>
                    </a:lnTo>
                    <a:lnTo>
                      <a:pt x="4" y="50"/>
                    </a:lnTo>
                    <a:lnTo>
                      <a:pt x="4" y="50"/>
                    </a:lnTo>
                    <a:lnTo>
                      <a:pt x="6" y="52"/>
                    </a:lnTo>
                    <a:lnTo>
                      <a:pt x="6" y="54"/>
                    </a:lnTo>
                    <a:lnTo>
                      <a:pt x="8" y="56"/>
                    </a:lnTo>
                    <a:lnTo>
                      <a:pt x="12" y="56"/>
                    </a:lnTo>
                    <a:lnTo>
                      <a:pt x="14" y="56"/>
                    </a:lnTo>
                    <a:lnTo>
                      <a:pt x="14" y="54"/>
                    </a:lnTo>
                    <a:lnTo>
                      <a:pt x="14" y="54"/>
                    </a:lnTo>
                    <a:lnTo>
                      <a:pt x="16" y="52"/>
                    </a:lnTo>
                    <a:lnTo>
                      <a:pt x="16" y="50"/>
                    </a:lnTo>
                    <a:lnTo>
                      <a:pt x="16" y="48"/>
                    </a:lnTo>
                    <a:lnTo>
                      <a:pt x="18" y="48"/>
                    </a:lnTo>
                    <a:lnTo>
                      <a:pt x="18" y="46"/>
                    </a:lnTo>
                    <a:lnTo>
                      <a:pt x="20" y="46"/>
                    </a:lnTo>
                    <a:lnTo>
                      <a:pt x="20" y="48"/>
                    </a:lnTo>
                    <a:lnTo>
                      <a:pt x="22" y="48"/>
                    </a:lnTo>
                    <a:lnTo>
                      <a:pt x="24" y="50"/>
                    </a:lnTo>
                    <a:lnTo>
                      <a:pt x="26" y="50"/>
                    </a:lnTo>
                    <a:lnTo>
                      <a:pt x="26" y="48"/>
                    </a:lnTo>
                    <a:lnTo>
                      <a:pt x="28" y="46"/>
                    </a:lnTo>
                    <a:lnTo>
                      <a:pt x="28" y="44"/>
                    </a:lnTo>
                    <a:lnTo>
                      <a:pt x="28" y="42"/>
                    </a:lnTo>
                    <a:lnTo>
                      <a:pt x="28" y="38"/>
                    </a:lnTo>
                    <a:lnTo>
                      <a:pt x="28" y="38"/>
                    </a:lnTo>
                    <a:lnTo>
                      <a:pt x="28" y="36"/>
                    </a:lnTo>
                    <a:lnTo>
                      <a:pt x="28" y="36"/>
                    </a:lnTo>
                    <a:lnTo>
                      <a:pt x="28" y="36"/>
                    </a:lnTo>
                    <a:lnTo>
                      <a:pt x="28" y="32"/>
                    </a:lnTo>
                    <a:lnTo>
                      <a:pt x="28" y="30"/>
                    </a:lnTo>
                    <a:lnTo>
                      <a:pt x="28" y="28"/>
                    </a:lnTo>
                    <a:lnTo>
                      <a:pt x="28" y="28"/>
                    </a:lnTo>
                    <a:lnTo>
                      <a:pt x="28" y="26"/>
                    </a:lnTo>
                    <a:lnTo>
                      <a:pt x="28" y="26"/>
                    </a:lnTo>
                    <a:lnTo>
                      <a:pt x="28" y="24"/>
                    </a:lnTo>
                    <a:lnTo>
                      <a:pt x="28" y="24"/>
                    </a:lnTo>
                    <a:lnTo>
                      <a:pt x="28" y="22"/>
                    </a:lnTo>
                    <a:lnTo>
                      <a:pt x="28" y="22"/>
                    </a:lnTo>
                    <a:lnTo>
                      <a:pt x="30" y="22"/>
                    </a:lnTo>
                    <a:lnTo>
                      <a:pt x="30" y="22"/>
                    </a:lnTo>
                    <a:lnTo>
                      <a:pt x="30" y="20"/>
                    </a:lnTo>
                    <a:lnTo>
                      <a:pt x="30" y="18"/>
                    </a:lnTo>
                    <a:lnTo>
                      <a:pt x="32" y="18"/>
                    </a:lnTo>
                    <a:lnTo>
                      <a:pt x="30" y="16"/>
                    </a:lnTo>
                    <a:lnTo>
                      <a:pt x="30" y="16"/>
                    </a:lnTo>
                    <a:lnTo>
                      <a:pt x="30" y="14"/>
                    </a:lnTo>
                    <a:lnTo>
                      <a:pt x="30" y="12"/>
                    </a:lnTo>
                    <a:lnTo>
                      <a:pt x="28" y="12"/>
                    </a:lnTo>
                    <a:lnTo>
                      <a:pt x="28" y="10"/>
                    </a:lnTo>
                    <a:lnTo>
                      <a:pt x="28" y="8"/>
                    </a:lnTo>
                    <a:lnTo>
                      <a:pt x="28" y="8"/>
                    </a:lnTo>
                    <a:lnTo>
                      <a:pt x="26" y="8"/>
                    </a:lnTo>
                    <a:lnTo>
                      <a:pt x="26" y="8"/>
                    </a:lnTo>
                    <a:lnTo>
                      <a:pt x="26" y="8"/>
                    </a:lnTo>
                    <a:lnTo>
                      <a:pt x="26" y="8"/>
                    </a:lnTo>
                    <a:lnTo>
                      <a:pt x="26" y="8"/>
                    </a:lnTo>
                    <a:lnTo>
                      <a:pt x="26" y="6"/>
                    </a:lnTo>
                    <a:lnTo>
                      <a:pt x="26" y="6"/>
                    </a:lnTo>
                    <a:lnTo>
                      <a:pt x="26" y="4"/>
                    </a:lnTo>
                    <a:lnTo>
                      <a:pt x="26" y="2"/>
                    </a:lnTo>
                    <a:lnTo>
                      <a:pt x="24" y="2"/>
                    </a:lnTo>
                    <a:lnTo>
                      <a:pt x="24" y="2"/>
                    </a:lnTo>
                    <a:lnTo>
                      <a:pt x="22" y="2"/>
                    </a:lnTo>
                    <a:lnTo>
                      <a:pt x="22" y="0"/>
                    </a:lnTo>
                    <a:lnTo>
                      <a:pt x="22" y="0"/>
                    </a:lnTo>
                    <a:lnTo>
                      <a:pt x="20" y="0"/>
                    </a:lnTo>
                    <a:lnTo>
                      <a:pt x="18" y="0"/>
                    </a:lnTo>
                    <a:lnTo>
                      <a:pt x="18" y="2"/>
                    </a:lnTo>
                    <a:lnTo>
                      <a:pt x="18" y="2"/>
                    </a:lnTo>
                    <a:lnTo>
                      <a:pt x="18" y="2"/>
                    </a:lnTo>
                    <a:lnTo>
                      <a:pt x="18" y="2"/>
                    </a:lnTo>
                    <a:lnTo>
                      <a:pt x="16" y="2"/>
                    </a:lnTo>
                    <a:lnTo>
                      <a:pt x="16" y="2"/>
                    </a:lnTo>
                    <a:lnTo>
                      <a:pt x="14" y="4"/>
                    </a:lnTo>
                    <a:lnTo>
                      <a:pt x="14" y="4"/>
                    </a:lnTo>
                    <a:lnTo>
                      <a:pt x="12" y="6"/>
                    </a:lnTo>
                    <a:lnTo>
                      <a:pt x="12" y="6"/>
                    </a:lnTo>
                    <a:lnTo>
                      <a:pt x="12" y="8"/>
                    </a:lnTo>
                    <a:lnTo>
                      <a:pt x="10" y="8"/>
                    </a:lnTo>
                    <a:lnTo>
                      <a:pt x="8" y="8"/>
                    </a:lnTo>
                    <a:lnTo>
                      <a:pt x="8" y="8"/>
                    </a:lnTo>
                    <a:lnTo>
                      <a:pt x="6" y="8"/>
                    </a:lnTo>
                    <a:lnTo>
                      <a:pt x="4" y="8"/>
                    </a:lnTo>
                    <a:lnTo>
                      <a:pt x="4" y="8"/>
                    </a:lnTo>
                    <a:lnTo>
                      <a:pt x="4" y="8"/>
                    </a:lnTo>
                    <a:lnTo>
                      <a:pt x="4" y="8"/>
                    </a:lnTo>
                    <a:lnTo>
                      <a:pt x="2" y="8"/>
                    </a:lnTo>
                    <a:lnTo>
                      <a:pt x="2" y="6"/>
                    </a:lnTo>
                    <a:lnTo>
                      <a:pt x="0" y="6"/>
                    </a:lnTo>
                    <a:lnTo>
                      <a:pt x="0" y="8"/>
                    </a:lnTo>
                    <a:lnTo>
                      <a:pt x="0" y="10"/>
                    </a:lnTo>
                    <a:lnTo>
                      <a:pt x="0"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7" name="Freeform 106"/>
              <p:cNvSpPr>
                <a:spLocks/>
              </p:cNvSpPr>
              <p:nvPr/>
            </p:nvSpPr>
            <p:spPr bwMode="auto">
              <a:xfrm>
                <a:off x="4481" y="2461"/>
                <a:ext cx="54" cy="34"/>
              </a:xfrm>
              <a:custGeom>
                <a:avLst/>
                <a:gdLst>
                  <a:gd name="T0" fmla="*/ 52 w 54"/>
                  <a:gd name="T1" fmla="*/ 0 h 34"/>
                  <a:gd name="T2" fmla="*/ 50 w 54"/>
                  <a:gd name="T3" fmla="*/ 2 h 34"/>
                  <a:gd name="T4" fmla="*/ 48 w 54"/>
                  <a:gd name="T5" fmla="*/ 2 h 34"/>
                  <a:gd name="T6" fmla="*/ 48 w 54"/>
                  <a:gd name="T7" fmla="*/ 4 h 34"/>
                  <a:gd name="T8" fmla="*/ 44 w 54"/>
                  <a:gd name="T9" fmla="*/ 4 h 34"/>
                  <a:gd name="T10" fmla="*/ 42 w 54"/>
                  <a:gd name="T11" fmla="*/ 2 h 34"/>
                  <a:gd name="T12" fmla="*/ 40 w 54"/>
                  <a:gd name="T13" fmla="*/ 4 h 34"/>
                  <a:gd name="T14" fmla="*/ 38 w 54"/>
                  <a:gd name="T15" fmla="*/ 6 h 34"/>
                  <a:gd name="T16" fmla="*/ 36 w 54"/>
                  <a:gd name="T17" fmla="*/ 6 h 34"/>
                  <a:gd name="T18" fmla="*/ 32 w 54"/>
                  <a:gd name="T19" fmla="*/ 6 h 34"/>
                  <a:gd name="T20" fmla="*/ 24 w 54"/>
                  <a:gd name="T21" fmla="*/ 8 h 34"/>
                  <a:gd name="T22" fmla="*/ 20 w 54"/>
                  <a:gd name="T23" fmla="*/ 6 h 34"/>
                  <a:gd name="T24" fmla="*/ 14 w 54"/>
                  <a:gd name="T25" fmla="*/ 4 h 34"/>
                  <a:gd name="T26" fmla="*/ 12 w 54"/>
                  <a:gd name="T27" fmla="*/ 6 h 34"/>
                  <a:gd name="T28" fmla="*/ 10 w 54"/>
                  <a:gd name="T29" fmla="*/ 6 h 34"/>
                  <a:gd name="T30" fmla="*/ 6 w 54"/>
                  <a:gd name="T31" fmla="*/ 8 h 34"/>
                  <a:gd name="T32" fmla="*/ 2 w 54"/>
                  <a:gd name="T33" fmla="*/ 6 h 34"/>
                  <a:gd name="T34" fmla="*/ 0 w 54"/>
                  <a:gd name="T35" fmla="*/ 8 h 34"/>
                  <a:gd name="T36" fmla="*/ 0 w 54"/>
                  <a:gd name="T37" fmla="*/ 14 h 34"/>
                  <a:gd name="T38" fmla="*/ 2 w 54"/>
                  <a:gd name="T39" fmla="*/ 18 h 34"/>
                  <a:gd name="T40" fmla="*/ 6 w 54"/>
                  <a:gd name="T41" fmla="*/ 18 h 34"/>
                  <a:gd name="T42" fmla="*/ 8 w 54"/>
                  <a:gd name="T43" fmla="*/ 18 h 34"/>
                  <a:gd name="T44" fmla="*/ 10 w 54"/>
                  <a:gd name="T45" fmla="*/ 18 h 34"/>
                  <a:gd name="T46" fmla="*/ 14 w 54"/>
                  <a:gd name="T47" fmla="*/ 20 h 34"/>
                  <a:gd name="T48" fmla="*/ 20 w 54"/>
                  <a:gd name="T49" fmla="*/ 24 h 34"/>
                  <a:gd name="T50" fmla="*/ 26 w 54"/>
                  <a:gd name="T51" fmla="*/ 26 h 34"/>
                  <a:gd name="T52" fmla="*/ 28 w 54"/>
                  <a:gd name="T53" fmla="*/ 26 h 34"/>
                  <a:gd name="T54" fmla="*/ 30 w 54"/>
                  <a:gd name="T55" fmla="*/ 26 h 34"/>
                  <a:gd name="T56" fmla="*/ 32 w 54"/>
                  <a:gd name="T57" fmla="*/ 26 h 34"/>
                  <a:gd name="T58" fmla="*/ 34 w 54"/>
                  <a:gd name="T59" fmla="*/ 28 h 34"/>
                  <a:gd name="T60" fmla="*/ 38 w 54"/>
                  <a:gd name="T61" fmla="*/ 32 h 34"/>
                  <a:gd name="T62" fmla="*/ 42 w 54"/>
                  <a:gd name="T63" fmla="*/ 34 h 34"/>
                  <a:gd name="T64" fmla="*/ 48 w 54"/>
                  <a:gd name="T65" fmla="*/ 34 h 34"/>
                  <a:gd name="T66" fmla="*/ 48 w 54"/>
                  <a:gd name="T67" fmla="*/ 34 h 34"/>
                  <a:gd name="T68" fmla="*/ 50 w 54"/>
                  <a:gd name="T69" fmla="*/ 34 h 34"/>
                  <a:gd name="T70" fmla="*/ 48 w 54"/>
                  <a:gd name="T71" fmla="*/ 32 h 34"/>
                  <a:gd name="T72" fmla="*/ 48 w 54"/>
                  <a:gd name="T73" fmla="*/ 30 h 34"/>
                  <a:gd name="T74" fmla="*/ 50 w 54"/>
                  <a:gd name="T75" fmla="*/ 30 h 34"/>
                  <a:gd name="T76" fmla="*/ 52 w 54"/>
                  <a:gd name="T77" fmla="*/ 28 h 34"/>
                  <a:gd name="T78" fmla="*/ 52 w 54"/>
                  <a:gd name="T79" fmla="*/ 28 h 34"/>
                  <a:gd name="T80" fmla="*/ 52 w 54"/>
                  <a:gd name="T81" fmla="*/ 26 h 34"/>
                  <a:gd name="T82" fmla="*/ 52 w 54"/>
                  <a:gd name="T83" fmla="*/ 24 h 34"/>
                  <a:gd name="T84" fmla="*/ 52 w 54"/>
                  <a:gd name="T85" fmla="*/ 22 h 34"/>
                  <a:gd name="T86" fmla="*/ 48 w 54"/>
                  <a:gd name="T87" fmla="*/ 22 h 34"/>
                  <a:gd name="T88" fmla="*/ 48 w 54"/>
                  <a:gd name="T89" fmla="*/ 18 h 34"/>
                  <a:gd name="T90" fmla="*/ 48 w 54"/>
                  <a:gd name="T91" fmla="*/ 18 h 34"/>
                  <a:gd name="T92" fmla="*/ 50 w 54"/>
                  <a:gd name="T93" fmla="*/ 14 h 34"/>
                  <a:gd name="T94" fmla="*/ 50 w 54"/>
                  <a:gd name="T95" fmla="*/ 10 h 34"/>
                  <a:gd name="T96" fmla="*/ 50 w 54"/>
                  <a:gd name="T97" fmla="*/ 10 h 34"/>
                  <a:gd name="T98" fmla="*/ 52 w 54"/>
                  <a:gd name="T99" fmla="*/ 8 h 34"/>
                  <a:gd name="T100" fmla="*/ 52 w 54"/>
                  <a:gd name="T101" fmla="*/ 6 h 34"/>
                  <a:gd name="T102" fmla="*/ 54 w 54"/>
                  <a:gd name="T103" fmla="*/ 6 h 34"/>
                  <a:gd name="T104" fmla="*/ 54 w 54"/>
                  <a:gd name="T105" fmla="*/ 4 h 34"/>
                  <a:gd name="T106" fmla="*/ 54 w 54"/>
                  <a:gd name="T107" fmla="*/ 2 h 34"/>
                  <a:gd name="T108" fmla="*/ 54 w 54"/>
                  <a:gd name="T10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 h="34">
                    <a:moveTo>
                      <a:pt x="52" y="0"/>
                    </a:moveTo>
                    <a:lnTo>
                      <a:pt x="52" y="0"/>
                    </a:lnTo>
                    <a:lnTo>
                      <a:pt x="52" y="2"/>
                    </a:lnTo>
                    <a:lnTo>
                      <a:pt x="50" y="2"/>
                    </a:lnTo>
                    <a:lnTo>
                      <a:pt x="48" y="2"/>
                    </a:lnTo>
                    <a:lnTo>
                      <a:pt x="48" y="2"/>
                    </a:lnTo>
                    <a:lnTo>
                      <a:pt x="48" y="2"/>
                    </a:lnTo>
                    <a:lnTo>
                      <a:pt x="48" y="4"/>
                    </a:lnTo>
                    <a:lnTo>
                      <a:pt x="46" y="4"/>
                    </a:lnTo>
                    <a:lnTo>
                      <a:pt x="44" y="4"/>
                    </a:lnTo>
                    <a:lnTo>
                      <a:pt x="44" y="4"/>
                    </a:lnTo>
                    <a:lnTo>
                      <a:pt x="42" y="2"/>
                    </a:lnTo>
                    <a:lnTo>
                      <a:pt x="40" y="2"/>
                    </a:lnTo>
                    <a:lnTo>
                      <a:pt x="40" y="4"/>
                    </a:lnTo>
                    <a:lnTo>
                      <a:pt x="40" y="4"/>
                    </a:lnTo>
                    <a:lnTo>
                      <a:pt x="38" y="6"/>
                    </a:lnTo>
                    <a:lnTo>
                      <a:pt x="38" y="6"/>
                    </a:lnTo>
                    <a:lnTo>
                      <a:pt x="36" y="6"/>
                    </a:lnTo>
                    <a:lnTo>
                      <a:pt x="34" y="6"/>
                    </a:lnTo>
                    <a:lnTo>
                      <a:pt x="32" y="6"/>
                    </a:lnTo>
                    <a:lnTo>
                      <a:pt x="26" y="6"/>
                    </a:lnTo>
                    <a:lnTo>
                      <a:pt x="24" y="8"/>
                    </a:lnTo>
                    <a:lnTo>
                      <a:pt x="22" y="8"/>
                    </a:lnTo>
                    <a:lnTo>
                      <a:pt x="20" y="6"/>
                    </a:lnTo>
                    <a:lnTo>
                      <a:pt x="18" y="6"/>
                    </a:lnTo>
                    <a:lnTo>
                      <a:pt x="14" y="4"/>
                    </a:lnTo>
                    <a:lnTo>
                      <a:pt x="14" y="4"/>
                    </a:lnTo>
                    <a:lnTo>
                      <a:pt x="12" y="6"/>
                    </a:lnTo>
                    <a:lnTo>
                      <a:pt x="10" y="6"/>
                    </a:lnTo>
                    <a:lnTo>
                      <a:pt x="10" y="6"/>
                    </a:lnTo>
                    <a:lnTo>
                      <a:pt x="8" y="8"/>
                    </a:lnTo>
                    <a:lnTo>
                      <a:pt x="6" y="8"/>
                    </a:lnTo>
                    <a:lnTo>
                      <a:pt x="4" y="6"/>
                    </a:lnTo>
                    <a:lnTo>
                      <a:pt x="2" y="6"/>
                    </a:lnTo>
                    <a:lnTo>
                      <a:pt x="0" y="8"/>
                    </a:lnTo>
                    <a:lnTo>
                      <a:pt x="0" y="8"/>
                    </a:lnTo>
                    <a:lnTo>
                      <a:pt x="0" y="10"/>
                    </a:lnTo>
                    <a:lnTo>
                      <a:pt x="0" y="14"/>
                    </a:lnTo>
                    <a:lnTo>
                      <a:pt x="0" y="14"/>
                    </a:lnTo>
                    <a:lnTo>
                      <a:pt x="2" y="18"/>
                    </a:lnTo>
                    <a:lnTo>
                      <a:pt x="4" y="18"/>
                    </a:lnTo>
                    <a:lnTo>
                      <a:pt x="6" y="18"/>
                    </a:lnTo>
                    <a:lnTo>
                      <a:pt x="6" y="18"/>
                    </a:lnTo>
                    <a:lnTo>
                      <a:pt x="8" y="18"/>
                    </a:lnTo>
                    <a:lnTo>
                      <a:pt x="8" y="18"/>
                    </a:lnTo>
                    <a:lnTo>
                      <a:pt x="10" y="18"/>
                    </a:lnTo>
                    <a:lnTo>
                      <a:pt x="12" y="20"/>
                    </a:lnTo>
                    <a:lnTo>
                      <a:pt x="14" y="20"/>
                    </a:lnTo>
                    <a:lnTo>
                      <a:pt x="18" y="24"/>
                    </a:lnTo>
                    <a:lnTo>
                      <a:pt x="20" y="24"/>
                    </a:lnTo>
                    <a:lnTo>
                      <a:pt x="22" y="26"/>
                    </a:lnTo>
                    <a:lnTo>
                      <a:pt x="26" y="26"/>
                    </a:lnTo>
                    <a:lnTo>
                      <a:pt x="26" y="26"/>
                    </a:lnTo>
                    <a:lnTo>
                      <a:pt x="28" y="26"/>
                    </a:lnTo>
                    <a:lnTo>
                      <a:pt x="28" y="26"/>
                    </a:lnTo>
                    <a:lnTo>
                      <a:pt x="30" y="26"/>
                    </a:lnTo>
                    <a:lnTo>
                      <a:pt x="30" y="26"/>
                    </a:lnTo>
                    <a:lnTo>
                      <a:pt x="32" y="26"/>
                    </a:lnTo>
                    <a:lnTo>
                      <a:pt x="32" y="26"/>
                    </a:lnTo>
                    <a:lnTo>
                      <a:pt x="34" y="28"/>
                    </a:lnTo>
                    <a:lnTo>
                      <a:pt x="34" y="30"/>
                    </a:lnTo>
                    <a:lnTo>
                      <a:pt x="38" y="32"/>
                    </a:lnTo>
                    <a:lnTo>
                      <a:pt x="40" y="34"/>
                    </a:lnTo>
                    <a:lnTo>
                      <a:pt x="42" y="34"/>
                    </a:lnTo>
                    <a:lnTo>
                      <a:pt x="42" y="34"/>
                    </a:lnTo>
                    <a:lnTo>
                      <a:pt x="48" y="34"/>
                    </a:lnTo>
                    <a:lnTo>
                      <a:pt x="48" y="34"/>
                    </a:lnTo>
                    <a:lnTo>
                      <a:pt x="48" y="34"/>
                    </a:lnTo>
                    <a:lnTo>
                      <a:pt x="50" y="34"/>
                    </a:lnTo>
                    <a:lnTo>
                      <a:pt x="50" y="34"/>
                    </a:lnTo>
                    <a:lnTo>
                      <a:pt x="48" y="32"/>
                    </a:lnTo>
                    <a:lnTo>
                      <a:pt x="48" y="32"/>
                    </a:lnTo>
                    <a:lnTo>
                      <a:pt x="48" y="30"/>
                    </a:lnTo>
                    <a:lnTo>
                      <a:pt x="48" y="30"/>
                    </a:lnTo>
                    <a:lnTo>
                      <a:pt x="50" y="30"/>
                    </a:lnTo>
                    <a:lnTo>
                      <a:pt x="50" y="30"/>
                    </a:lnTo>
                    <a:lnTo>
                      <a:pt x="50" y="30"/>
                    </a:lnTo>
                    <a:lnTo>
                      <a:pt x="52" y="28"/>
                    </a:lnTo>
                    <a:lnTo>
                      <a:pt x="52" y="28"/>
                    </a:lnTo>
                    <a:lnTo>
                      <a:pt x="52" y="28"/>
                    </a:lnTo>
                    <a:lnTo>
                      <a:pt x="52" y="28"/>
                    </a:lnTo>
                    <a:lnTo>
                      <a:pt x="52" y="26"/>
                    </a:lnTo>
                    <a:lnTo>
                      <a:pt x="52" y="26"/>
                    </a:lnTo>
                    <a:lnTo>
                      <a:pt x="52" y="24"/>
                    </a:lnTo>
                    <a:lnTo>
                      <a:pt x="50" y="24"/>
                    </a:lnTo>
                    <a:lnTo>
                      <a:pt x="52" y="22"/>
                    </a:lnTo>
                    <a:lnTo>
                      <a:pt x="50" y="22"/>
                    </a:lnTo>
                    <a:lnTo>
                      <a:pt x="48" y="22"/>
                    </a:lnTo>
                    <a:lnTo>
                      <a:pt x="48" y="20"/>
                    </a:lnTo>
                    <a:lnTo>
                      <a:pt x="48" y="18"/>
                    </a:lnTo>
                    <a:lnTo>
                      <a:pt x="48" y="18"/>
                    </a:lnTo>
                    <a:lnTo>
                      <a:pt x="48" y="18"/>
                    </a:lnTo>
                    <a:lnTo>
                      <a:pt x="50" y="16"/>
                    </a:lnTo>
                    <a:lnTo>
                      <a:pt x="50" y="14"/>
                    </a:lnTo>
                    <a:lnTo>
                      <a:pt x="50" y="12"/>
                    </a:lnTo>
                    <a:lnTo>
                      <a:pt x="50" y="10"/>
                    </a:lnTo>
                    <a:lnTo>
                      <a:pt x="50" y="10"/>
                    </a:lnTo>
                    <a:lnTo>
                      <a:pt x="50" y="10"/>
                    </a:lnTo>
                    <a:lnTo>
                      <a:pt x="50" y="10"/>
                    </a:lnTo>
                    <a:lnTo>
                      <a:pt x="52" y="8"/>
                    </a:lnTo>
                    <a:lnTo>
                      <a:pt x="52" y="8"/>
                    </a:lnTo>
                    <a:lnTo>
                      <a:pt x="52" y="6"/>
                    </a:lnTo>
                    <a:lnTo>
                      <a:pt x="54" y="6"/>
                    </a:lnTo>
                    <a:lnTo>
                      <a:pt x="54" y="6"/>
                    </a:lnTo>
                    <a:lnTo>
                      <a:pt x="54" y="4"/>
                    </a:lnTo>
                    <a:lnTo>
                      <a:pt x="54" y="4"/>
                    </a:lnTo>
                    <a:lnTo>
                      <a:pt x="54" y="2"/>
                    </a:lnTo>
                    <a:lnTo>
                      <a:pt x="54" y="2"/>
                    </a:lnTo>
                    <a:lnTo>
                      <a:pt x="54" y="0"/>
                    </a:lnTo>
                    <a:lnTo>
                      <a:pt x="54" y="0"/>
                    </a:lnTo>
                    <a:lnTo>
                      <a:pt x="5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8" name="Rectangle 107"/>
              <p:cNvSpPr>
                <a:spLocks noChangeArrowheads="1"/>
              </p:cNvSpPr>
              <p:nvPr/>
            </p:nvSpPr>
            <p:spPr bwMode="auto">
              <a:xfrm>
                <a:off x="4385" y="2115"/>
                <a:ext cx="2" cy="1"/>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9" name="Freeform 108"/>
              <p:cNvSpPr>
                <a:spLocks/>
              </p:cNvSpPr>
              <p:nvPr/>
            </p:nvSpPr>
            <p:spPr bwMode="auto">
              <a:xfrm>
                <a:off x="4379" y="2115"/>
                <a:ext cx="4" cy="0"/>
              </a:xfrm>
              <a:custGeom>
                <a:avLst/>
                <a:gdLst>
                  <a:gd name="T0" fmla="*/ 2 w 4"/>
                  <a:gd name="T1" fmla="*/ 2 w 4"/>
                  <a:gd name="T2" fmla="*/ 2 w 4"/>
                  <a:gd name="T3" fmla="*/ 4 w 4"/>
                  <a:gd name="T4" fmla="*/ 4 w 4"/>
                  <a:gd name="T5" fmla="*/ 4 w 4"/>
                  <a:gd name="T6" fmla="*/ 2 w 4"/>
                  <a:gd name="T7" fmla="*/ 2 w 4"/>
                  <a:gd name="T8" fmla="*/ 0 w 4"/>
                  <a:gd name="T9" fmla="*/ 0 w 4"/>
                  <a:gd name="T10" fmla="*/ 0 w 4"/>
                  <a:gd name="T11" fmla="*/ 0 w 4"/>
                  <a:gd name="T12" fmla="*/ 0 w 4"/>
                  <a:gd name="T13" fmla="*/ 2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Lst>
                <a:rect l="0" t="0" r="r" b="b"/>
                <a:pathLst>
                  <a:path w="4">
                    <a:moveTo>
                      <a:pt x="2" y="0"/>
                    </a:moveTo>
                    <a:lnTo>
                      <a:pt x="2" y="0"/>
                    </a:lnTo>
                    <a:lnTo>
                      <a:pt x="2" y="0"/>
                    </a:lnTo>
                    <a:lnTo>
                      <a:pt x="4" y="0"/>
                    </a:lnTo>
                    <a:lnTo>
                      <a:pt x="4" y="0"/>
                    </a:lnTo>
                    <a:lnTo>
                      <a:pt x="4" y="0"/>
                    </a:lnTo>
                    <a:lnTo>
                      <a:pt x="2" y="0"/>
                    </a:lnTo>
                    <a:lnTo>
                      <a:pt x="2" y="0"/>
                    </a:lnTo>
                    <a:lnTo>
                      <a:pt x="0" y="0"/>
                    </a:lnTo>
                    <a:lnTo>
                      <a:pt x="0" y="0"/>
                    </a:lnTo>
                    <a:lnTo>
                      <a:pt x="0" y="0"/>
                    </a:lnTo>
                    <a:lnTo>
                      <a:pt x="0" y="0"/>
                    </a:lnTo>
                    <a:lnTo>
                      <a:pt x="0"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0" name="Freeform 109"/>
              <p:cNvSpPr>
                <a:spLocks/>
              </p:cNvSpPr>
              <p:nvPr/>
            </p:nvSpPr>
            <p:spPr bwMode="auto">
              <a:xfrm>
                <a:off x="4373" y="2115"/>
                <a:ext cx="6" cy="2"/>
              </a:xfrm>
              <a:custGeom>
                <a:avLst/>
                <a:gdLst>
                  <a:gd name="T0" fmla="*/ 0 w 6"/>
                  <a:gd name="T1" fmla="*/ 2 h 2"/>
                  <a:gd name="T2" fmla="*/ 2 w 6"/>
                  <a:gd name="T3" fmla="*/ 2 h 2"/>
                  <a:gd name="T4" fmla="*/ 2 w 6"/>
                  <a:gd name="T5" fmla="*/ 0 h 2"/>
                  <a:gd name="T6" fmla="*/ 2 w 6"/>
                  <a:gd name="T7" fmla="*/ 0 h 2"/>
                  <a:gd name="T8" fmla="*/ 2 w 6"/>
                  <a:gd name="T9" fmla="*/ 0 h 2"/>
                  <a:gd name="T10" fmla="*/ 2 w 6"/>
                  <a:gd name="T11" fmla="*/ 0 h 2"/>
                  <a:gd name="T12" fmla="*/ 4 w 6"/>
                  <a:gd name="T13" fmla="*/ 0 h 2"/>
                  <a:gd name="T14" fmla="*/ 4 w 6"/>
                  <a:gd name="T15" fmla="*/ 0 h 2"/>
                  <a:gd name="T16" fmla="*/ 4 w 6"/>
                  <a:gd name="T17" fmla="*/ 0 h 2"/>
                  <a:gd name="T18" fmla="*/ 4 w 6"/>
                  <a:gd name="T19" fmla="*/ 0 h 2"/>
                  <a:gd name="T20" fmla="*/ 6 w 6"/>
                  <a:gd name="T21" fmla="*/ 0 h 2"/>
                  <a:gd name="T22" fmla="*/ 6 w 6"/>
                  <a:gd name="T23" fmla="*/ 0 h 2"/>
                  <a:gd name="T24" fmla="*/ 6 w 6"/>
                  <a:gd name="T25" fmla="*/ 0 h 2"/>
                  <a:gd name="T26" fmla="*/ 6 w 6"/>
                  <a:gd name="T27" fmla="*/ 0 h 2"/>
                  <a:gd name="T28" fmla="*/ 4 w 6"/>
                  <a:gd name="T29" fmla="*/ 0 h 2"/>
                  <a:gd name="T30" fmla="*/ 4 w 6"/>
                  <a:gd name="T31" fmla="*/ 0 h 2"/>
                  <a:gd name="T32" fmla="*/ 4 w 6"/>
                  <a:gd name="T33" fmla="*/ 0 h 2"/>
                  <a:gd name="T34" fmla="*/ 2 w 6"/>
                  <a:gd name="T35" fmla="*/ 0 h 2"/>
                  <a:gd name="T36" fmla="*/ 2 w 6"/>
                  <a:gd name="T37" fmla="*/ 0 h 2"/>
                  <a:gd name="T38" fmla="*/ 2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0 w 6"/>
                  <a:gd name="T5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 h="2">
                    <a:moveTo>
                      <a:pt x="0" y="2"/>
                    </a:moveTo>
                    <a:lnTo>
                      <a:pt x="2" y="2"/>
                    </a:lnTo>
                    <a:lnTo>
                      <a:pt x="2" y="0"/>
                    </a:lnTo>
                    <a:lnTo>
                      <a:pt x="2" y="0"/>
                    </a:lnTo>
                    <a:lnTo>
                      <a:pt x="2" y="0"/>
                    </a:lnTo>
                    <a:lnTo>
                      <a:pt x="2" y="0"/>
                    </a:lnTo>
                    <a:lnTo>
                      <a:pt x="4" y="0"/>
                    </a:lnTo>
                    <a:lnTo>
                      <a:pt x="4" y="0"/>
                    </a:lnTo>
                    <a:lnTo>
                      <a:pt x="4" y="0"/>
                    </a:lnTo>
                    <a:lnTo>
                      <a:pt x="4" y="0"/>
                    </a:lnTo>
                    <a:lnTo>
                      <a:pt x="6" y="0"/>
                    </a:lnTo>
                    <a:lnTo>
                      <a:pt x="6" y="0"/>
                    </a:lnTo>
                    <a:lnTo>
                      <a:pt x="6" y="0"/>
                    </a:lnTo>
                    <a:lnTo>
                      <a:pt x="6" y="0"/>
                    </a:lnTo>
                    <a:lnTo>
                      <a:pt x="4" y="0"/>
                    </a:lnTo>
                    <a:lnTo>
                      <a:pt x="4" y="0"/>
                    </a:lnTo>
                    <a:lnTo>
                      <a:pt x="4" y="0"/>
                    </a:lnTo>
                    <a:lnTo>
                      <a:pt x="2" y="0"/>
                    </a:lnTo>
                    <a:lnTo>
                      <a:pt x="2" y="0"/>
                    </a:lnTo>
                    <a:lnTo>
                      <a:pt x="2" y="0"/>
                    </a:lnTo>
                    <a:lnTo>
                      <a:pt x="0" y="0"/>
                    </a:lnTo>
                    <a:lnTo>
                      <a:pt x="0" y="0"/>
                    </a:lnTo>
                    <a:lnTo>
                      <a:pt x="0" y="0"/>
                    </a:lnTo>
                    <a:lnTo>
                      <a:pt x="0" y="0"/>
                    </a:lnTo>
                    <a:lnTo>
                      <a:pt x="0" y="0"/>
                    </a:lnTo>
                    <a:lnTo>
                      <a:pt x="0"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1" name="Freeform 110"/>
              <p:cNvSpPr>
                <a:spLocks/>
              </p:cNvSpPr>
              <p:nvPr/>
            </p:nvSpPr>
            <p:spPr bwMode="auto">
              <a:xfrm>
                <a:off x="4367" y="2115"/>
                <a:ext cx="6" cy="2"/>
              </a:xfrm>
              <a:custGeom>
                <a:avLst/>
                <a:gdLst>
                  <a:gd name="T0" fmla="*/ 2 w 6"/>
                  <a:gd name="T1" fmla="*/ 2 h 2"/>
                  <a:gd name="T2" fmla="*/ 2 w 6"/>
                  <a:gd name="T3" fmla="*/ 2 h 2"/>
                  <a:gd name="T4" fmla="*/ 2 w 6"/>
                  <a:gd name="T5" fmla="*/ 2 h 2"/>
                  <a:gd name="T6" fmla="*/ 2 w 6"/>
                  <a:gd name="T7" fmla="*/ 2 h 2"/>
                  <a:gd name="T8" fmla="*/ 2 w 6"/>
                  <a:gd name="T9" fmla="*/ 2 h 2"/>
                  <a:gd name="T10" fmla="*/ 4 w 6"/>
                  <a:gd name="T11" fmla="*/ 0 h 2"/>
                  <a:gd name="T12" fmla="*/ 4 w 6"/>
                  <a:gd name="T13" fmla="*/ 0 h 2"/>
                  <a:gd name="T14" fmla="*/ 4 w 6"/>
                  <a:gd name="T15" fmla="*/ 0 h 2"/>
                  <a:gd name="T16" fmla="*/ 4 w 6"/>
                  <a:gd name="T17" fmla="*/ 0 h 2"/>
                  <a:gd name="T18" fmla="*/ 4 w 6"/>
                  <a:gd name="T19" fmla="*/ 0 h 2"/>
                  <a:gd name="T20" fmla="*/ 4 w 6"/>
                  <a:gd name="T21" fmla="*/ 0 h 2"/>
                  <a:gd name="T22" fmla="*/ 6 w 6"/>
                  <a:gd name="T23" fmla="*/ 0 h 2"/>
                  <a:gd name="T24" fmla="*/ 6 w 6"/>
                  <a:gd name="T25" fmla="*/ 0 h 2"/>
                  <a:gd name="T26" fmla="*/ 6 w 6"/>
                  <a:gd name="T27" fmla="*/ 0 h 2"/>
                  <a:gd name="T28" fmla="*/ 6 w 6"/>
                  <a:gd name="T29" fmla="*/ 0 h 2"/>
                  <a:gd name="T30" fmla="*/ 6 w 6"/>
                  <a:gd name="T31" fmla="*/ 0 h 2"/>
                  <a:gd name="T32" fmla="*/ 4 w 6"/>
                  <a:gd name="T33" fmla="*/ 0 h 2"/>
                  <a:gd name="T34" fmla="*/ 4 w 6"/>
                  <a:gd name="T35" fmla="*/ 0 h 2"/>
                  <a:gd name="T36" fmla="*/ 4 w 6"/>
                  <a:gd name="T37" fmla="*/ 0 h 2"/>
                  <a:gd name="T38" fmla="*/ 2 w 6"/>
                  <a:gd name="T39" fmla="*/ 0 h 2"/>
                  <a:gd name="T40" fmla="*/ 2 w 6"/>
                  <a:gd name="T41" fmla="*/ 0 h 2"/>
                  <a:gd name="T42" fmla="*/ 2 w 6"/>
                  <a:gd name="T43" fmla="*/ 0 h 2"/>
                  <a:gd name="T44" fmla="*/ 0 w 6"/>
                  <a:gd name="T45" fmla="*/ 0 h 2"/>
                  <a:gd name="T46" fmla="*/ 0 w 6"/>
                  <a:gd name="T47" fmla="*/ 2 h 2"/>
                  <a:gd name="T48" fmla="*/ 0 w 6"/>
                  <a:gd name="T49" fmla="*/ 2 h 2"/>
                  <a:gd name="T50" fmla="*/ 0 w 6"/>
                  <a:gd name="T51" fmla="*/ 2 h 2"/>
                  <a:gd name="T52" fmla="*/ 0 w 6"/>
                  <a:gd name="T53" fmla="*/ 2 h 2"/>
                  <a:gd name="T54" fmla="*/ 0 w 6"/>
                  <a:gd name="T55" fmla="*/ 2 h 2"/>
                  <a:gd name="T56" fmla="*/ 0 w 6"/>
                  <a:gd name="T57" fmla="*/ 2 h 2"/>
                  <a:gd name="T58" fmla="*/ 0 w 6"/>
                  <a:gd name="T59" fmla="*/ 2 h 2"/>
                  <a:gd name="T60" fmla="*/ 0 w 6"/>
                  <a:gd name="T61" fmla="*/ 2 h 2"/>
                  <a:gd name="T62" fmla="*/ 0 w 6"/>
                  <a:gd name="T63" fmla="*/ 2 h 2"/>
                  <a:gd name="T64" fmla="*/ 0 w 6"/>
                  <a:gd name="T65" fmla="*/ 2 h 2"/>
                  <a:gd name="T66" fmla="*/ 2 w 6"/>
                  <a:gd name="T6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2">
                    <a:moveTo>
                      <a:pt x="2" y="2"/>
                    </a:moveTo>
                    <a:lnTo>
                      <a:pt x="2" y="2"/>
                    </a:lnTo>
                    <a:lnTo>
                      <a:pt x="2" y="2"/>
                    </a:lnTo>
                    <a:lnTo>
                      <a:pt x="2" y="2"/>
                    </a:lnTo>
                    <a:lnTo>
                      <a:pt x="2" y="2"/>
                    </a:lnTo>
                    <a:lnTo>
                      <a:pt x="4" y="0"/>
                    </a:lnTo>
                    <a:lnTo>
                      <a:pt x="4" y="0"/>
                    </a:lnTo>
                    <a:lnTo>
                      <a:pt x="4" y="0"/>
                    </a:lnTo>
                    <a:lnTo>
                      <a:pt x="4" y="0"/>
                    </a:lnTo>
                    <a:lnTo>
                      <a:pt x="4" y="0"/>
                    </a:lnTo>
                    <a:lnTo>
                      <a:pt x="4" y="0"/>
                    </a:lnTo>
                    <a:lnTo>
                      <a:pt x="6" y="0"/>
                    </a:lnTo>
                    <a:lnTo>
                      <a:pt x="6" y="0"/>
                    </a:lnTo>
                    <a:lnTo>
                      <a:pt x="6" y="0"/>
                    </a:lnTo>
                    <a:lnTo>
                      <a:pt x="6" y="0"/>
                    </a:lnTo>
                    <a:lnTo>
                      <a:pt x="6" y="0"/>
                    </a:lnTo>
                    <a:lnTo>
                      <a:pt x="4" y="0"/>
                    </a:lnTo>
                    <a:lnTo>
                      <a:pt x="4" y="0"/>
                    </a:lnTo>
                    <a:lnTo>
                      <a:pt x="4" y="0"/>
                    </a:lnTo>
                    <a:lnTo>
                      <a:pt x="2" y="0"/>
                    </a:lnTo>
                    <a:lnTo>
                      <a:pt x="2" y="0"/>
                    </a:lnTo>
                    <a:lnTo>
                      <a:pt x="2" y="0"/>
                    </a:lnTo>
                    <a:lnTo>
                      <a:pt x="0" y="0"/>
                    </a:lnTo>
                    <a:lnTo>
                      <a:pt x="0" y="2"/>
                    </a:lnTo>
                    <a:lnTo>
                      <a:pt x="0" y="2"/>
                    </a:lnTo>
                    <a:lnTo>
                      <a:pt x="0" y="2"/>
                    </a:lnTo>
                    <a:lnTo>
                      <a:pt x="0" y="2"/>
                    </a:lnTo>
                    <a:lnTo>
                      <a:pt x="0" y="2"/>
                    </a:lnTo>
                    <a:lnTo>
                      <a:pt x="0" y="2"/>
                    </a:lnTo>
                    <a:lnTo>
                      <a:pt x="0" y="2"/>
                    </a:lnTo>
                    <a:lnTo>
                      <a:pt x="0" y="2"/>
                    </a:lnTo>
                    <a:lnTo>
                      <a:pt x="0" y="2"/>
                    </a:lnTo>
                    <a:lnTo>
                      <a:pt x="0" y="2"/>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2" name="Freeform 111"/>
              <p:cNvSpPr>
                <a:spLocks/>
              </p:cNvSpPr>
              <p:nvPr/>
            </p:nvSpPr>
            <p:spPr bwMode="auto">
              <a:xfrm>
                <a:off x="4355" y="2135"/>
                <a:ext cx="10" cy="8"/>
              </a:xfrm>
              <a:custGeom>
                <a:avLst/>
                <a:gdLst>
                  <a:gd name="T0" fmla="*/ 6 w 10"/>
                  <a:gd name="T1" fmla="*/ 6 h 8"/>
                  <a:gd name="T2" fmla="*/ 8 w 10"/>
                  <a:gd name="T3" fmla="*/ 6 h 8"/>
                  <a:gd name="T4" fmla="*/ 8 w 10"/>
                  <a:gd name="T5" fmla="*/ 6 h 8"/>
                  <a:gd name="T6" fmla="*/ 10 w 10"/>
                  <a:gd name="T7" fmla="*/ 4 h 8"/>
                  <a:gd name="T8" fmla="*/ 10 w 10"/>
                  <a:gd name="T9" fmla="*/ 4 h 8"/>
                  <a:gd name="T10" fmla="*/ 10 w 10"/>
                  <a:gd name="T11" fmla="*/ 4 h 8"/>
                  <a:gd name="T12" fmla="*/ 10 w 10"/>
                  <a:gd name="T13" fmla="*/ 4 h 8"/>
                  <a:gd name="T14" fmla="*/ 10 w 10"/>
                  <a:gd name="T15" fmla="*/ 2 h 8"/>
                  <a:gd name="T16" fmla="*/ 10 w 10"/>
                  <a:gd name="T17" fmla="*/ 2 h 8"/>
                  <a:gd name="T18" fmla="*/ 10 w 10"/>
                  <a:gd name="T19" fmla="*/ 2 h 8"/>
                  <a:gd name="T20" fmla="*/ 8 w 10"/>
                  <a:gd name="T21" fmla="*/ 0 h 8"/>
                  <a:gd name="T22" fmla="*/ 8 w 10"/>
                  <a:gd name="T23" fmla="*/ 0 h 8"/>
                  <a:gd name="T24" fmla="*/ 6 w 10"/>
                  <a:gd name="T25" fmla="*/ 0 h 8"/>
                  <a:gd name="T26" fmla="*/ 6 w 10"/>
                  <a:gd name="T27" fmla="*/ 2 h 8"/>
                  <a:gd name="T28" fmla="*/ 6 w 10"/>
                  <a:gd name="T29" fmla="*/ 2 h 8"/>
                  <a:gd name="T30" fmla="*/ 4 w 10"/>
                  <a:gd name="T31" fmla="*/ 2 h 8"/>
                  <a:gd name="T32" fmla="*/ 4 w 10"/>
                  <a:gd name="T33" fmla="*/ 2 h 8"/>
                  <a:gd name="T34" fmla="*/ 4 w 10"/>
                  <a:gd name="T35" fmla="*/ 4 h 8"/>
                  <a:gd name="T36" fmla="*/ 2 w 10"/>
                  <a:gd name="T37" fmla="*/ 4 h 8"/>
                  <a:gd name="T38" fmla="*/ 2 w 10"/>
                  <a:gd name="T39" fmla="*/ 4 h 8"/>
                  <a:gd name="T40" fmla="*/ 2 w 10"/>
                  <a:gd name="T41" fmla="*/ 4 h 8"/>
                  <a:gd name="T42" fmla="*/ 0 w 10"/>
                  <a:gd name="T43" fmla="*/ 4 h 8"/>
                  <a:gd name="T44" fmla="*/ 0 w 10"/>
                  <a:gd name="T45" fmla="*/ 6 h 8"/>
                  <a:gd name="T46" fmla="*/ 0 w 10"/>
                  <a:gd name="T47" fmla="*/ 6 h 8"/>
                  <a:gd name="T48" fmla="*/ 0 w 10"/>
                  <a:gd name="T49" fmla="*/ 6 h 8"/>
                  <a:gd name="T50" fmla="*/ 2 w 10"/>
                  <a:gd name="T51" fmla="*/ 8 h 8"/>
                  <a:gd name="T52" fmla="*/ 4 w 10"/>
                  <a:gd name="T53" fmla="*/ 8 h 8"/>
                  <a:gd name="T54" fmla="*/ 4 w 10"/>
                  <a:gd name="T55" fmla="*/ 8 h 8"/>
                  <a:gd name="T56" fmla="*/ 6 w 10"/>
                  <a:gd name="T57" fmla="*/ 8 h 8"/>
                  <a:gd name="T58" fmla="*/ 6 w 10"/>
                  <a:gd name="T59" fmla="*/ 8 h 8"/>
                  <a:gd name="T60" fmla="*/ 6 w 10"/>
                  <a:gd name="T61" fmla="*/ 8 h 8"/>
                  <a:gd name="T62" fmla="*/ 6 w 10"/>
                  <a:gd name="T6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 h="8">
                    <a:moveTo>
                      <a:pt x="6" y="6"/>
                    </a:moveTo>
                    <a:lnTo>
                      <a:pt x="6" y="6"/>
                    </a:lnTo>
                    <a:lnTo>
                      <a:pt x="8" y="6"/>
                    </a:lnTo>
                    <a:lnTo>
                      <a:pt x="8" y="6"/>
                    </a:lnTo>
                    <a:lnTo>
                      <a:pt x="8" y="6"/>
                    </a:lnTo>
                    <a:lnTo>
                      <a:pt x="8" y="6"/>
                    </a:lnTo>
                    <a:lnTo>
                      <a:pt x="10" y="6"/>
                    </a:lnTo>
                    <a:lnTo>
                      <a:pt x="10" y="4"/>
                    </a:lnTo>
                    <a:lnTo>
                      <a:pt x="10" y="4"/>
                    </a:lnTo>
                    <a:lnTo>
                      <a:pt x="10" y="4"/>
                    </a:lnTo>
                    <a:lnTo>
                      <a:pt x="10" y="4"/>
                    </a:lnTo>
                    <a:lnTo>
                      <a:pt x="10" y="4"/>
                    </a:lnTo>
                    <a:lnTo>
                      <a:pt x="10" y="4"/>
                    </a:lnTo>
                    <a:lnTo>
                      <a:pt x="10" y="4"/>
                    </a:lnTo>
                    <a:lnTo>
                      <a:pt x="10" y="2"/>
                    </a:lnTo>
                    <a:lnTo>
                      <a:pt x="10" y="2"/>
                    </a:lnTo>
                    <a:lnTo>
                      <a:pt x="10" y="2"/>
                    </a:lnTo>
                    <a:lnTo>
                      <a:pt x="10" y="2"/>
                    </a:lnTo>
                    <a:lnTo>
                      <a:pt x="10" y="2"/>
                    </a:lnTo>
                    <a:lnTo>
                      <a:pt x="10" y="2"/>
                    </a:lnTo>
                    <a:lnTo>
                      <a:pt x="8" y="2"/>
                    </a:lnTo>
                    <a:lnTo>
                      <a:pt x="8" y="0"/>
                    </a:lnTo>
                    <a:lnTo>
                      <a:pt x="8" y="0"/>
                    </a:lnTo>
                    <a:lnTo>
                      <a:pt x="8" y="0"/>
                    </a:lnTo>
                    <a:lnTo>
                      <a:pt x="6" y="0"/>
                    </a:lnTo>
                    <a:lnTo>
                      <a:pt x="6" y="0"/>
                    </a:lnTo>
                    <a:lnTo>
                      <a:pt x="6" y="2"/>
                    </a:lnTo>
                    <a:lnTo>
                      <a:pt x="6" y="2"/>
                    </a:lnTo>
                    <a:lnTo>
                      <a:pt x="6" y="2"/>
                    </a:lnTo>
                    <a:lnTo>
                      <a:pt x="6" y="2"/>
                    </a:lnTo>
                    <a:lnTo>
                      <a:pt x="4" y="2"/>
                    </a:lnTo>
                    <a:lnTo>
                      <a:pt x="4" y="2"/>
                    </a:lnTo>
                    <a:lnTo>
                      <a:pt x="4" y="2"/>
                    </a:lnTo>
                    <a:lnTo>
                      <a:pt x="4" y="2"/>
                    </a:lnTo>
                    <a:lnTo>
                      <a:pt x="4" y="4"/>
                    </a:lnTo>
                    <a:lnTo>
                      <a:pt x="4" y="4"/>
                    </a:lnTo>
                    <a:lnTo>
                      <a:pt x="2" y="4"/>
                    </a:lnTo>
                    <a:lnTo>
                      <a:pt x="2" y="4"/>
                    </a:lnTo>
                    <a:lnTo>
                      <a:pt x="2" y="4"/>
                    </a:lnTo>
                    <a:lnTo>
                      <a:pt x="2" y="4"/>
                    </a:lnTo>
                    <a:lnTo>
                      <a:pt x="2" y="4"/>
                    </a:lnTo>
                    <a:lnTo>
                      <a:pt x="2" y="4"/>
                    </a:lnTo>
                    <a:lnTo>
                      <a:pt x="2" y="4"/>
                    </a:lnTo>
                    <a:lnTo>
                      <a:pt x="0" y="4"/>
                    </a:lnTo>
                    <a:lnTo>
                      <a:pt x="0" y="4"/>
                    </a:lnTo>
                    <a:lnTo>
                      <a:pt x="0" y="6"/>
                    </a:lnTo>
                    <a:lnTo>
                      <a:pt x="0" y="6"/>
                    </a:lnTo>
                    <a:lnTo>
                      <a:pt x="0" y="6"/>
                    </a:lnTo>
                    <a:lnTo>
                      <a:pt x="0" y="6"/>
                    </a:lnTo>
                    <a:lnTo>
                      <a:pt x="0" y="6"/>
                    </a:lnTo>
                    <a:lnTo>
                      <a:pt x="0" y="6"/>
                    </a:lnTo>
                    <a:lnTo>
                      <a:pt x="2" y="8"/>
                    </a:lnTo>
                    <a:lnTo>
                      <a:pt x="2" y="8"/>
                    </a:lnTo>
                    <a:lnTo>
                      <a:pt x="4" y="8"/>
                    </a:lnTo>
                    <a:lnTo>
                      <a:pt x="4" y="8"/>
                    </a:lnTo>
                    <a:lnTo>
                      <a:pt x="4" y="8"/>
                    </a:lnTo>
                    <a:lnTo>
                      <a:pt x="6" y="8"/>
                    </a:lnTo>
                    <a:lnTo>
                      <a:pt x="6" y="8"/>
                    </a:lnTo>
                    <a:lnTo>
                      <a:pt x="6" y="8"/>
                    </a:lnTo>
                    <a:lnTo>
                      <a:pt x="6" y="8"/>
                    </a:lnTo>
                    <a:lnTo>
                      <a:pt x="6" y="8"/>
                    </a:lnTo>
                    <a:lnTo>
                      <a:pt x="6" y="8"/>
                    </a:lnTo>
                    <a:lnTo>
                      <a:pt x="6" y="6"/>
                    </a:lnTo>
                    <a:lnTo>
                      <a:pt x="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3" name="Freeform 112"/>
              <p:cNvSpPr>
                <a:spLocks/>
              </p:cNvSpPr>
              <p:nvPr/>
            </p:nvSpPr>
            <p:spPr bwMode="auto">
              <a:xfrm>
                <a:off x="4559" y="2349"/>
                <a:ext cx="8" cy="2"/>
              </a:xfrm>
              <a:custGeom>
                <a:avLst/>
                <a:gdLst>
                  <a:gd name="T0" fmla="*/ 4 w 8"/>
                  <a:gd name="T1" fmla="*/ 2 h 2"/>
                  <a:gd name="T2" fmla="*/ 4 w 8"/>
                  <a:gd name="T3" fmla="*/ 2 h 2"/>
                  <a:gd name="T4" fmla="*/ 4 w 8"/>
                  <a:gd name="T5" fmla="*/ 2 h 2"/>
                  <a:gd name="T6" fmla="*/ 4 w 8"/>
                  <a:gd name="T7" fmla="*/ 2 h 2"/>
                  <a:gd name="T8" fmla="*/ 6 w 8"/>
                  <a:gd name="T9" fmla="*/ 2 h 2"/>
                  <a:gd name="T10" fmla="*/ 8 w 8"/>
                  <a:gd name="T11" fmla="*/ 2 h 2"/>
                  <a:gd name="T12" fmla="*/ 8 w 8"/>
                  <a:gd name="T13" fmla="*/ 0 h 2"/>
                  <a:gd name="T14" fmla="*/ 6 w 8"/>
                  <a:gd name="T15" fmla="*/ 0 h 2"/>
                  <a:gd name="T16" fmla="*/ 4 w 8"/>
                  <a:gd name="T17" fmla="*/ 0 h 2"/>
                  <a:gd name="T18" fmla="*/ 2 w 8"/>
                  <a:gd name="T19" fmla="*/ 0 h 2"/>
                  <a:gd name="T20" fmla="*/ 0 w 8"/>
                  <a:gd name="T21" fmla="*/ 0 h 2"/>
                  <a:gd name="T22" fmla="*/ 2 w 8"/>
                  <a:gd name="T23" fmla="*/ 0 h 2"/>
                  <a:gd name="T24" fmla="*/ 2 w 8"/>
                  <a:gd name="T25" fmla="*/ 2 h 2"/>
                  <a:gd name="T26" fmla="*/ 4 w 8"/>
                  <a:gd name="T2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2">
                    <a:moveTo>
                      <a:pt x="4" y="2"/>
                    </a:moveTo>
                    <a:lnTo>
                      <a:pt x="4" y="2"/>
                    </a:lnTo>
                    <a:lnTo>
                      <a:pt x="4" y="2"/>
                    </a:lnTo>
                    <a:lnTo>
                      <a:pt x="4" y="2"/>
                    </a:lnTo>
                    <a:lnTo>
                      <a:pt x="6" y="2"/>
                    </a:lnTo>
                    <a:lnTo>
                      <a:pt x="8" y="2"/>
                    </a:lnTo>
                    <a:lnTo>
                      <a:pt x="8" y="0"/>
                    </a:lnTo>
                    <a:lnTo>
                      <a:pt x="6" y="0"/>
                    </a:lnTo>
                    <a:lnTo>
                      <a:pt x="4" y="0"/>
                    </a:lnTo>
                    <a:lnTo>
                      <a:pt x="2" y="0"/>
                    </a:lnTo>
                    <a:lnTo>
                      <a:pt x="0" y="0"/>
                    </a:lnTo>
                    <a:lnTo>
                      <a:pt x="2" y="0"/>
                    </a:lnTo>
                    <a:lnTo>
                      <a:pt x="2" y="2"/>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4" name="Freeform 113"/>
              <p:cNvSpPr>
                <a:spLocks/>
              </p:cNvSpPr>
              <p:nvPr/>
            </p:nvSpPr>
            <p:spPr bwMode="auto">
              <a:xfrm>
                <a:off x="4561" y="2353"/>
                <a:ext cx="6" cy="0"/>
              </a:xfrm>
              <a:custGeom>
                <a:avLst/>
                <a:gdLst>
                  <a:gd name="T0" fmla="*/ 2 w 6"/>
                  <a:gd name="T1" fmla="*/ 4 w 6"/>
                  <a:gd name="T2" fmla="*/ 6 w 6"/>
                  <a:gd name="T3" fmla="*/ 4 w 6"/>
                  <a:gd name="T4" fmla="*/ 4 w 6"/>
                  <a:gd name="T5" fmla="*/ 2 w 6"/>
                  <a:gd name="T6" fmla="*/ 2 w 6"/>
                  <a:gd name="T7" fmla="*/ 0 w 6"/>
                  <a:gd name="T8" fmla="*/ 0 w 6"/>
                  <a:gd name="T9" fmla="*/ 2 w 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6">
                    <a:moveTo>
                      <a:pt x="2" y="0"/>
                    </a:moveTo>
                    <a:lnTo>
                      <a:pt x="4" y="0"/>
                    </a:lnTo>
                    <a:lnTo>
                      <a:pt x="6" y="0"/>
                    </a:lnTo>
                    <a:lnTo>
                      <a:pt x="4" y="0"/>
                    </a:lnTo>
                    <a:lnTo>
                      <a:pt x="4" y="0"/>
                    </a:lnTo>
                    <a:lnTo>
                      <a:pt x="2" y="0"/>
                    </a:lnTo>
                    <a:lnTo>
                      <a:pt x="2" y="0"/>
                    </a:lnTo>
                    <a:lnTo>
                      <a:pt x="0" y="0"/>
                    </a:lnTo>
                    <a:lnTo>
                      <a:pt x="0"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5" name="Freeform 114"/>
              <p:cNvSpPr>
                <a:spLocks/>
              </p:cNvSpPr>
              <p:nvPr/>
            </p:nvSpPr>
            <p:spPr bwMode="auto">
              <a:xfrm>
                <a:off x="4517" y="2313"/>
                <a:ext cx="4" cy="8"/>
              </a:xfrm>
              <a:custGeom>
                <a:avLst/>
                <a:gdLst>
                  <a:gd name="T0" fmla="*/ 2 w 4"/>
                  <a:gd name="T1" fmla="*/ 0 h 8"/>
                  <a:gd name="T2" fmla="*/ 2 w 4"/>
                  <a:gd name="T3" fmla="*/ 0 h 8"/>
                  <a:gd name="T4" fmla="*/ 2 w 4"/>
                  <a:gd name="T5" fmla="*/ 0 h 8"/>
                  <a:gd name="T6" fmla="*/ 0 w 4"/>
                  <a:gd name="T7" fmla="*/ 2 h 8"/>
                  <a:gd name="T8" fmla="*/ 0 w 4"/>
                  <a:gd name="T9" fmla="*/ 4 h 8"/>
                  <a:gd name="T10" fmla="*/ 2 w 4"/>
                  <a:gd name="T11" fmla="*/ 6 h 8"/>
                  <a:gd name="T12" fmla="*/ 2 w 4"/>
                  <a:gd name="T13" fmla="*/ 8 h 8"/>
                  <a:gd name="T14" fmla="*/ 4 w 4"/>
                  <a:gd name="T15" fmla="*/ 8 h 8"/>
                  <a:gd name="T16" fmla="*/ 4 w 4"/>
                  <a:gd name="T17" fmla="*/ 8 h 8"/>
                  <a:gd name="T18" fmla="*/ 4 w 4"/>
                  <a:gd name="T19" fmla="*/ 6 h 8"/>
                  <a:gd name="T20" fmla="*/ 4 w 4"/>
                  <a:gd name="T21" fmla="*/ 6 h 8"/>
                  <a:gd name="T22" fmla="*/ 4 w 4"/>
                  <a:gd name="T23" fmla="*/ 4 h 8"/>
                  <a:gd name="T24" fmla="*/ 4 w 4"/>
                  <a:gd name="T25" fmla="*/ 4 h 8"/>
                  <a:gd name="T26" fmla="*/ 4 w 4"/>
                  <a:gd name="T27" fmla="*/ 2 h 8"/>
                  <a:gd name="T28" fmla="*/ 4 w 4"/>
                  <a:gd name="T29" fmla="*/ 2 h 8"/>
                  <a:gd name="T30" fmla="*/ 2 w 4"/>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8">
                    <a:moveTo>
                      <a:pt x="2" y="0"/>
                    </a:moveTo>
                    <a:lnTo>
                      <a:pt x="2" y="0"/>
                    </a:lnTo>
                    <a:lnTo>
                      <a:pt x="2" y="0"/>
                    </a:lnTo>
                    <a:lnTo>
                      <a:pt x="0" y="2"/>
                    </a:lnTo>
                    <a:lnTo>
                      <a:pt x="0" y="4"/>
                    </a:lnTo>
                    <a:lnTo>
                      <a:pt x="2" y="6"/>
                    </a:lnTo>
                    <a:lnTo>
                      <a:pt x="2" y="8"/>
                    </a:lnTo>
                    <a:lnTo>
                      <a:pt x="4" y="8"/>
                    </a:lnTo>
                    <a:lnTo>
                      <a:pt x="4" y="8"/>
                    </a:lnTo>
                    <a:lnTo>
                      <a:pt x="4" y="6"/>
                    </a:lnTo>
                    <a:lnTo>
                      <a:pt x="4" y="6"/>
                    </a:lnTo>
                    <a:lnTo>
                      <a:pt x="4" y="4"/>
                    </a:lnTo>
                    <a:lnTo>
                      <a:pt x="4" y="4"/>
                    </a:lnTo>
                    <a:lnTo>
                      <a:pt x="4" y="2"/>
                    </a:lnTo>
                    <a:lnTo>
                      <a:pt x="4" y="2"/>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6" name="Freeform 115"/>
              <p:cNvSpPr>
                <a:spLocks/>
              </p:cNvSpPr>
              <p:nvPr/>
            </p:nvSpPr>
            <p:spPr bwMode="auto">
              <a:xfrm>
                <a:off x="4521" y="2309"/>
                <a:ext cx="4" cy="4"/>
              </a:xfrm>
              <a:custGeom>
                <a:avLst/>
                <a:gdLst>
                  <a:gd name="T0" fmla="*/ 2 w 4"/>
                  <a:gd name="T1" fmla="*/ 4 h 4"/>
                  <a:gd name="T2" fmla="*/ 4 w 4"/>
                  <a:gd name="T3" fmla="*/ 4 h 4"/>
                  <a:gd name="T4" fmla="*/ 4 w 4"/>
                  <a:gd name="T5" fmla="*/ 4 h 4"/>
                  <a:gd name="T6" fmla="*/ 2 w 4"/>
                  <a:gd name="T7" fmla="*/ 2 h 4"/>
                  <a:gd name="T8" fmla="*/ 0 w 4"/>
                  <a:gd name="T9" fmla="*/ 0 h 4"/>
                  <a:gd name="T10" fmla="*/ 0 w 4"/>
                  <a:gd name="T11" fmla="*/ 0 h 4"/>
                  <a:gd name="T12" fmla="*/ 0 w 4"/>
                  <a:gd name="T13" fmla="*/ 2 h 4"/>
                  <a:gd name="T14" fmla="*/ 0 w 4"/>
                  <a:gd name="T15" fmla="*/ 2 h 4"/>
                  <a:gd name="T16" fmla="*/ 0 w 4"/>
                  <a:gd name="T17" fmla="*/ 4 h 4"/>
                  <a:gd name="T18" fmla="*/ 2 w 4"/>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4"/>
                    </a:moveTo>
                    <a:lnTo>
                      <a:pt x="4" y="4"/>
                    </a:lnTo>
                    <a:lnTo>
                      <a:pt x="4" y="4"/>
                    </a:lnTo>
                    <a:lnTo>
                      <a:pt x="2" y="2"/>
                    </a:lnTo>
                    <a:lnTo>
                      <a:pt x="0" y="0"/>
                    </a:lnTo>
                    <a:lnTo>
                      <a:pt x="0" y="0"/>
                    </a:lnTo>
                    <a:lnTo>
                      <a:pt x="0" y="2"/>
                    </a:lnTo>
                    <a:lnTo>
                      <a:pt x="0" y="2"/>
                    </a:lnTo>
                    <a:lnTo>
                      <a:pt x="0"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7" name="Freeform 116"/>
              <p:cNvSpPr>
                <a:spLocks/>
              </p:cNvSpPr>
              <p:nvPr/>
            </p:nvSpPr>
            <p:spPr bwMode="auto">
              <a:xfrm>
                <a:off x="4529" y="2331"/>
                <a:ext cx="10" cy="10"/>
              </a:xfrm>
              <a:custGeom>
                <a:avLst/>
                <a:gdLst>
                  <a:gd name="T0" fmla="*/ 6 w 10"/>
                  <a:gd name="T1" fmla="*/ 6 h 10"/>
                  <a:gd name="T2" fmla="*/ 4 w 10"/>
                  <a:gd name="T3" fmla="*/ 4 h 10"/>
                  <a:gd name="T4" fmla="*/ 4 w 10"/>
                  <a:gd name="T5" fmla="*/ 4 h 10"/>
                  <a:gd name="T6" fmla="*/ 2 w 10"/>
                  <a:gd name="T7" fmla="*/ 2 h 10"/>
                  <a:gd name="T8" fmla="*/ 2 w 10"/>
                  <a:gd name="T9" fmla="*/ 2 h 10"/>
                  <a:gd name="T10" fmla="*/ 0 w 10"/>
                  <a:gd name="T11" fmla="*/ 0 h 10"/>
                  <a:gd name="T12" fmla="*/ 0 w 10"/>
                  <a:gd name="T13" fmla="*/ 2 h 10"/>
                  <a:gd name="T14" fmla="*/ 0 w 10"/>
                  <a:gd name="T15" fmla="*/ 4 h 10"/>
                  <a:gd name="T16" fmla="*/ 2 w 10"/>
                  <a:gd name="T17" fmla="*/ 4 h 10"/>
                  <a:gd name="T18" fmla="*/ 4 w 10"/>
                  <a:gd name="T19" fmla="*/ 6 h 10"/>
                  <a:gd name="T20" fmla="*/ 4 w 10"/>
                  <a:gd name="T21" fmla="*/ 8 h 10"/>
                  <a:gd name="T22" fmla="*/ 6 w 10"/>
                  <a:gd name="T23" fmla="*/ 8 h 10"/>
                  <a:gd name="T24" fmla="*/ 8 w 10"/>
                  <a:gd name="T25" fmla="*/ 10 h 10"/>
                  <a:gd name="T26" fmla="*/ 10 w 10"/>
                  <a:gd name="T27" fmla="*/ 10 h 10"/>
                  <a:gd name="T28" fmla="*/ 10 w 10"/>
                  <a:gd name="T29" fmla="*/ 10 h 10"/>
                  <a:gd name="T30" fmla="*/ 8 w 10"/>
                  <a:gd name="T31" fmla="*/ 8 h 10"/>
                  <a:gd name="T32" fmla="*/ 6 w 1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6" y="6"/>
                    </a:moveTo>
                    <a:lnTo>
                      <a:pt x="4" y="4"/>
                    </a:lnTo>
                    <a:lnTo>
                      <a:pt x="4" y="4"/>
                    </a:lnTo>
                    <a:lnTo>
                      <a:pt x="2" y="2"/>
                    </a:lnTo>
                    <a:lnTo>
                      <a:pt x="2" y="2"/>
                    </a:lnTo>
                    <a:lnTo>
                      <a:pt x="0" y="0"/>
                    </a:lnTo>
                    <a:lnTo>
                      <a:pt x="0" y="2"/>
                    </a:lnTo>
                    <a:lnTo>
                      <a:pt x="0" y="4"/>
                    </a:lnTo>
                    <a:lnTo>
                      <a:pt x="2" y="4"/>
                    </a:lnTo>
                    <a:lnTo>
                      <a:pt x="4" y="6"/>
                    </a:lnTo>
                    <a:lnTo>
                      <a:pt x="4" y="8"/>
                    </a:lnTo>
                    <a:lnTo>
                      <a:pt x="6" y="8"/>
                    </a:lnTo>
                    <a:lnTo>
                      <a:pt x="8" y="10"/>
                    </a:lnTo>
                    <a:lnTo>
                      <a:pt x="10" y="10"/>
                    </a:lnTo>
                    <a:lnTo>
                      <a:pt x="10" y="10"/>
                    </a:lnTo>
                    <a:lnTo>
                      <a:pt x="8" y="8"/>
                    </a:lnTo>
                    <a:lnTo>
                      <a:pt x="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8" name="Freeform 117"/>
              <p:cNvSpPr>
                <a:spLocks/>
              </p:cNvSpPr>
              <p:nvPr/>
            </p:nvSpPr>
            <p:spPr bwMode="auto">
              <a:xfrm>
                <a:off x="4683" y="2515"/>
                <a:ext cx="56" cy="16"/>
              </a:xfrm>
              <a:custGeom>
                <a:avLst/>
                <a:gdLst>
                  <a:gd name="T0" fmla="*/ 4 w 56"/>
                  <a:gd name="T1" fmla="*/ 0 h 16"/>
                  <a:gd name="T2" fmla="*/ 4 w 56"/>
                  <a:gd name="T3" fmla="*/ 2 h 16"/>
                  <a:gd name="T4" fmla="*/ 2 w 56"/>
                  <a:gd name="T5" fmla="*/ 2 h 16"/>
                  <a:gd name="T6" fmla="*/ 0 w 56"/>
                  <a:gd name="T7" fmla="*/ 8 h 16"/>
                  <a:gd name="T8" fmla="*/ 4 w 56"/>
                  <a:gd name="T9" fmla="*/ 8 h 16"/>
                  <a:gd name="T10" fmla="*/ 10 w 56"/>
                  <a:gd name="T11" fmla="*/ 8 h 16"/>
                  <a:gd name="T12" fmla="*/ 12 w 56"/>
                  <a:gd name="T13" fmla="*/ 10 h 16"/>
                  <a:gd name="T14" fmla="*/ 18 w 56"/>
                  <a:gd name="T15" fmla="*/ 10 h 16"/>
                  <a:gd name="T16" fmla="*/ 24 w 56"/>
                  <a:gd name="T17" fmla="*/ 10 h 16"/>
                  <a:gd name="T18" fmla="*/ 26 w 56"/>
                  <a:gd name="T19" fmla="*/ 12 h 16"/>
                  <a:gd name="T20" fmla="*/ 28 w 56"/>
                  <a:gd name="T21" fmla="*/ 16 h 16"/>
                  <a:gd name="T22" fmla="*/ 32 w 56"/>
                  <a:gd name="T23" fmla="*/ 12 h 16"/>
                  <a:gd name="T24" fmla="*/ 32 w 56"/>
                  <a:gd name="T25" fmla="*/ 12 h 16"/>
                  <a:gd name="T26" fmla="*/ 32 w 56"/>
                  <a:gd name="T27" fmla="*/ 14 h 16"/>
                  <a:gd name="T28" fmla="*/ 34 w 56"/>
                  <a:gd name="T29" fmla="*/ 14 h 16"/>
                  <a:gd name="T30" fmla="*/ 34 w 56"/>
                  <a:gd name="T31" fmla="*/ 14 h 16"/>
                  <a:gd name="T32" fmla="*/ 38 w 56"/>
                  <a:gd name="T33" fmla="*/ 12 h 16"/>
                  <a:gd name="T34" fmla="*/ 40 w 56"/>
                  <a:gd name="T35" fmla="*/ 12 h 16"/>
                  <a:gd name="T36" fmla="*/ 40 w 56"/>
                  <a:gd name="T37" fmla="*/ 12 h 16"/>
                  <a:gd name="T38" fmla="*/ 42 w 56"/>
                  <a:gd name="T39" fmla="*/ 10 h 16"/>
                  <a:gd name="T40" fmla="*/ 44 w 56"/>
                  <a:gd name="T41" fmla="*/ 10 h 16"/>
                  <a:gd name="T42" fmla="*/ 44 w 56"/>
                  <a:gd name="T43" fmla="*/ 10 h 16"/>
                  <a:gd name="T44" fmla="*/ 48 w 56"/>
                  <a:gd name="T45" fmla="*/ 10 h 16"/>
                  <a:gd name="T46" fmla="*/ 48 w 56"/>
                  <a:gd name="T47" fmla="*/ 10 h 16"/>
                  <a:gd name="T48" fmla="*/ 48 w 56"/>
                  <a:gd name="T49" fmla="*/ 10 h 16"/>
                  <a:gd name="T50" fmla="*/ 54 w 56"/>
                  <a:gd name="T51" fmla="*/ 10 h 16"/>
                  <a:gd name="T52" fmla="*/ 56 w 56"/>
                  <a:gd name="T53" fmla="*/ 8 h 16"/>
                  <a:gd name="T54" fmla="*/ 56 w 56"/>
                  <a:gd name="T55" fmla="*/ 6 h 16"/>
                  <a:gd name="T56" fmla="*/ 56 w 56"/>
                  <a:gd name="T57" fmla="*/ 6 h 16"/>
                  <a:gd name="T58" fmla="*/ 54 w 56"/>
                  <a:gd name="T59" fmla="*/ 4 h 16"/>
                  <a:gd name="T60" fmla="*/ 50 w 56"/>
                  <a:gd name="T61" fmla="*/ 4 h 16"/>
                  <a:gd name="T62" fmla="*/ 46 w 56"/>
                  <a:gd name="T63" fmla="*/ 8 h 16"/>
                  <a:gd name="T64" fmla="*/ 46 w 56"/>
                  <a:gd name="T65" fmla="*/ 6 h 16"/>
                  <a:gd name="T66" fmla="*/ 46 w 56"/>
                  <a:gd name="T67" fmla="*/ 4 h 16"/>
                  <a:gd name="T68" fmla="*/ 40 w 56"/>
                  <a:gd name="T69" fmla="*/ 2 h 16"/>
                  <a:gd name="T70" fmla="*/ 36 w 56"/>
                  <a:gd name="T71" fmla="*/ 2 h 16"/>
                  <a:gd name="T72" fmla="*/ 28 w 56"/>
                  <a:gd name="T73" fmla="*/ 2 h 16"/>
                  <a:gd name="T74" fmla="*/ 26 w 56"/>
                  <a:gd name="T75" fmla="*/ 4 h 16"/>
                  <a:gd name="T76" fmla="*/ 18 w 56"/>
                  <a:gd name="T77" fmla="*/ 4 h 16"/>
                  <a:gd name="T78" fmla="*/ 14 w 56"/>
                  <a:gd name="T79" fmla="*/ 4 h 16"/>
                  <a:gd name="T80" fmla="*/ 12 w 56"/>
                  <a:gd name="T81" fmla="*/ 0 h 16"/>
                  <a:gd name="T82" fmla="*/ 6 w 56"/>
                  <a:gd name="T83" fmla="*/ 2 h 16"/>
                  <a:gd name="T84" fmla="*/ 4 w 56"/>
                  <a:gd name="T8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16">
                    <a:moveTo>
                      <a:pt x="4" y="0"/>
                    </a:moveTo>
                    <a:lnTo>
                      <a:pt x="4" y="2"/>
                    </a:lnTo>
                    <a:lnTo>
                      <a:pt x="2" y="2"/>
                    </a:lnTo>
                    <a:lnTo>
                      <a:pt x="0" y="8"/>
                    </a:lnTo>
                    <a:lnTo>
                      <a:pt x="4" y="8"/>
                    </a:lnTo>
                    <a:lnTo>
                      <a:pt x="10" y="8"/>
                    </a:lnTo>
                    <a:lnTo>
                      <a:pt x="12" y="10"/>
                    </a:lnTo>
                    <a:lnTo>
                      <a:pt x="18" y="10"/>
                    </a:lnTo>
                    <a:lnTo>
                      <a:pt x="24" y="10"/>
                    </a:lnTo>
                    <a:lnTo>
                      <a:pt x="26" y="12"/>
                    </a:lnTo>
                    <a:lnTo>
                      <a:pt x="28" y="16"/>
                    </a:lnTo>
                    <a:lnTo>
                      <a:pt x="32" y="12"/>
                    </a:lnTo>
                    <a:lnTo>
                      <a:pt x="32" y="12"/>
                    </a:lnTo>
                    <a:lnTo>
                      <a:pt x="32" y="14"/>
                    </a:lnTo>
                    <a:lnTo>
                      <a:pt x="34" y="14"/>
                    </a:lnTo>
                    <a:lnTo>
                      <a:pt x="34" y="14"/>
                    </a:lnTo>
                    <a:lnTo>
                      <a:pt x="38" y="12"/>
                    </a:lnTo>
                    <a:lnTo>
                      <a:pt x="40" y="12"/>
                    </a:lnTo>
                    <a:lnTo>
                      <a:pt x="40" y="12"/>
                    </a:lnTo>
                    <a:lnTo>
                      <a:pt x="42" y="10"/>
                    </a:lnTo>
                    <a:lnTo>
                      <a:pt x="44" y="10"/>
                    </a:lnTo>
                    <a:lnTo>
                      <a:pt x="44" y="10"/>
                    </a:lnTo>
                    <a:lnTo>
                      <a:pt x="48" y="10"/>
                    </a:lnTo>
                    <a:lnTo>
                      <a:pt x="48" y="10"/>
                    </a:lnTo>
                    <a:lnTo>
                      <a:pt x="48" y="10"/>
                    </a:lnTo>
                    <a:lnTo>
                      <a:pt x="54" y="10"/>
                    </a:lnTo>
                    <a:lnTo>
                      <a:pt x="56" y="8"/>
                    </a:lnTo>
                    <a:lnTo>
                      <a:pt x="56" y="6"/>
                    </a:lnTo>
                    <a:lnTo>
                      <a:pt x="56" y="6"/>
                    </a:lnTo>
                    <a:lnTo>
                      <a:pt x="54" y="4"/>
                    </a:lnTo>
                    <a:lnTo>
                      <a:pt x="50" y="4"/>
                    </a:lnTo>
                    <a:lnTo>
                      <a:pt x="46" y="8"/>
                    </a:lnTo>
                    <a:lnTo>
                      <a:pt x="46" y="6"/>
                    </a:lnTo>
                    <a:lnTo>
                      <a:pt x="46" y="4"/>
                    </a:lnTo>
                    <a:lnTo>
                      <a:pt x="40" y="2"/>
                    </a:lnTo>
                    <a:lnTo>
                      <a:pt x="36" y="2"/>
                    </a:lnTo>
                    <a:lnTo>
                      <a:pt x="28" y="2"/>
                    </a:lnTo>
                    <a:lnTo>
                      <a:pt x="26" y="4"/>
                    </a:lnTo>
                    <a:lnTo>
                      <a:pt x="18" y="4"/>
                    </a:lnTo>
                    <a:lnTo>
                      <a:pt x="14" y="4"/>
                    </a:lnTo>
                    <a:lnTo>
                      <a:pt x="12" y="0"/>
                    </a:lnTo>
                    <a:lnTo>
                      <a:pt x="6" y="2"/>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9" name="Freeform 118"/>
              <p:cNvSpPr>
                <a:spLocks/>
              </p:cNvSpPr>
              <p:nvPr/>
            </p:nvSpPr>
            <p:spPr bwMode="auto">
              <a:xfrm>
                <a:off x="4709" y="2497"/>
                <a:ext cx="4" cy="4"/>
              </a:xfrm>
              <a:custGeom>
                <a:avLst/>
                <a:gdLst>
                  <a:gd name="T0" fmla="*/ 0 w 4"/>
                  <a:gd name="T1" fmla="*/ 4 h 4"/>
                  <a:gd name="T2" fmla="*/ 2 w 4"/>
                  <a:gd name="T3" fmla="*/ 4 h 4"/>
                  <a:gd name="T4" fmla="*/ 2 w 4"/>
                  <a:gd name="T5" fmla="*/ 4 h 4"/>
                  <a:gd name="T6" fmla="*/ 4 w 4"/>
                  <a:gd name="T7" fmla="*/ 2 h 4"/>
                  <a:gd name="T8" fmla="*/ 0 w 4"/>
                  <a:gd name="T9" fmla="*/ 0 h 4"/>
                  <a:gd name="T10" fmla="*/ 0 w 4"/>
                  <a:gd name="T11" fmla="*/ 2 h 4"/>
                  <a:gd name="T12" fmla="*/ 0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4"/>
                    </a:moveTo>
                    <a:lnTo>
                      <a:pt x="2" y="4"/>
                    </a:lnTo>
                    <a:lnTo>
                      <a:pt x="2" y="4"/>
                    </a:lnTo>
                    <a:lnTo>
                      <a:pt x="4" y="2"/>
                    </a:lnTo>
                    <a:lnTo>
                      <a:pt x="0" y="0"/>
                    </a:lnTo>
                    <a:lnTo>
                      <a:pt x="0" y="2"/>
                    </a:lnTo>
                    <a:lnTo>
                      <a:pt x="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0" name="Freeform 119"/>
              <p:cNvSpPr>
                <a:spLocks/>
              </p:cNvSpPr>
              <p:nvPr/>
            </p:nvSpPr>
            <p:spPr bwMode="auto">
              <a:xfrm>
                <a:off x="4275" y="2441"/>
                <a:ext cx="10" cy="6"/>
              </a:xfrm>
              <a:custGeom>
                <a:avLst/>
                <a:gdLst>
                  <a:gd name="T0" fmla="*/ 8 w 10"/>
                  <a:gd name="T1" fmla="*/ 4 h 6"/>
                  <a:gd name="T2" fmla="*/ 8 w 10"/>
                  <a:gd name="T3" fmla="*/ 4 h 6"/>
                  <a:gd name="T4" fmla="*/ 10 w 10"/>
                  <a:gd name="T5" fmla="*/ 2 h 6"/>
                  <a:gd name="T6" fmla="*/ 8 w 10"/>
                  <a:gd name="T7" fmla="*/ 0 h 6"/>
                  <a:gd name="T8" fmla="*/ 4 w 10"/>
                  <a:gd name="T9" fmla="*/ 0 h 6"/>
                  <a:gd name="T10" fmla="*/ 4 w 10"/>
                  <a:gd name="T11" fmla="*/ 0 h 6"/>
                  <a:gd name="T12" fmla="*/ 0 w 10"/>
                  <a:gd name="T13" fmla="*/ 2 h 6"/>
                  <a:gd name="T14" fmla="*/ 0 w 10"/>
                  <a:gd name="T15" fmla="*/ 4 h 6"/>
                  <a:gd name="T16" fmla="*/ 2 w 10"/>
                  <a:gd name="T17" fmla="*/ 6 h 6"/>
                  <a:gd name="T18" fmla="*/ 2 w 10"/>
                  <a:gd name="T19" fmla="*/ 6 h 6"/>
                  <a:gd name="T20" fmla="*/ 6 w 10"/>
                  <a:gd name="T21" fmla="*/ 6 h 6"/>
                  <a:gd name="T22" fmla="*/ 8 w 10"/>
                  <a:gd name="T23" fmla="*/ 4 h 6"/>
                  <a:gd name="T24" fmla="*/ 8 w 10"/>
                  <a:gd name="T2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6">
                    <a:moveTo>
                      <a:pt x="8" y="4"/>
                    </a:moveTo>
                    <a:lnTo>
                      <a:pt x="8" y="4"/>
                    </a:lnTo>
                    <a:lnTo>
                      <a:pt x="10" y="2"/>
                    </a:lnTo>
                    <a:lnTo>
                      <a:pt x="8" y="0"/>
                    </a:lnTo>
                    <a:lnTo>
                      <a:pt x="4" y="0"/>
                    </a:lnTo>
                    <a:lnTo>
                      <a:pt x="4" y="0"/>
                    </a:lnTo>
                    <a:lnTo>
                      <a:pt x="0" y="2"/>
                    </a:lnTo>
                    <a:lnTo>
                      <a:pt x="0" y="4"/>
                    </a:lnTo>
                    <a:lnTo>
                      <a:pt x="2" y="6"/>
                    </a:lnTo>
                    <a:lnTo>
                      <a:pt x="2" y="6"/>
                    </a:lnTo>
                    <a:lnTo>
                      <a:pt x="6" y="6"/>
                    </a:lnTo>
                    <a:lnTo>
                      <a:pt x="8" y="4"/>
                    </a:lnTo>
                    <a:lnTo>
                      <a:pt x="8"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1" name="Freeform 120"/>
              <p:cNvSpPr>
                <a:spLocks/>
              </p:cNvSpPr>
              <p:nvPr/>
            </p:nvSpPr>
            <p:spPr bwMode="auto">
              <a:xfrm>
                <a:off x="4297" y="2423"/>
                <a:ext cx="22" cy="16"/>
              </a:xfrm>
              <a:custGeom>
                <a:avLst/>
                <a:gdLst>
                  <a:gd name="T0" fmla="*/ 16 w 22"/>
                  <a:gd name="T1" fmla="*/ 0 h 16"/>
                  <a:gd name="T2" fmla="*/ 16 w 22"/>
                  <a:gd name="T3" fmla="*/ 0 h 16"/>
                  <a:gd name="T4" fmla="*/ 12 w 22"/>
                  <a:gd name="T5" fmla="*/ 0 h 16"/>
                  <a:gd name="T6" fmla="*/ 8 w 22"/>
                  <a:gd name="T7" fmla="*/ 2 h 16"/>
                  <a:gd name="T8" fmla="*/ 8 w 22"/>
                  <a:gd name="T9" fmla="*/ 2 h 16"/>
                  <a:gd name="T10" fmla="*/ 2 w 22"/>
                  <a:gd name="T11" fmla="*/ 6 h 16"/>
                  <a:gd name="T12" fmla="*/ 2 w 22"/>
                  <a:gd name="T13" fmla="*/ 6 h 16"/>
                  <a:gd name="T14" fmla="*/ 0 w 22"/>
                  <a:gd name="T15" fmla="*/ 8 h 16"/>
                  <a:gd name="T16" fmla="*/ 0 w 22"/>
                  <a:gd name="T17" fmla="*/ 8 h 16"/>
                  <a:gd name="T18" fmla="*/ 4 w 22"/>
                  <a:gd name="T19" fmla="*/ 10 h 16"/>
                  <a:gd name="T20" fmla="*/ 4 w 22"/>
                  <a:gd name="T21" fmla="*/ 10 h 16"/>
                  <a:gd name="T22" fmla="*/ 6 w 22"/>
                  <a:gd name="T23" fmla="*/ 10 h 16"/>
                  <a:gd name="T24" fmla="*/ 8 w 22"/>
                  <a:gd name="T25" fmla="*/ 14 h 16"/>
                  <a:gd name="T26" fmla="*/ 8 w 22"/>
                  <a:gd name="T27" fmla="*/ 14 h 16"/>
                  <a:gd name="T28" fmla="*/ 10 w 22"/>
                  <a:gd name="T29" fmla="*/ 14 h 16"/>
                  <a:gd name="T30" fmla="*/ 10 w 22"/>
                  <a:gd name="T31" fmla="*/ 14 h 16"/>
                  <a:gd name="T32" fmla="*/ 10 w 22"/>
                  <a:gd name="T33" fmla="*/ 16 h 16"/>
                  <a:gd name="T34" fmla="*/ 10 w 22"/>
                  <a:gd name="T35" fmla="*/ 16 h 16"/>
                  <a:gd name="T36" fmla="*/ 14 w 22"/>
                  <a:gd name="T37" fmla="*/ 16 h 16"/>
                  <a:gd name="T38" fmla="*/ 16 w 22"/>
                  <a:gd name="T39" fmla="*/ 14 h 16"/>
                  <a:gd name="T40" fmla="*/ 16 w 22"/>
                  <a:gd name="T41" fmla="*/ 14 h 16"/>
                  <a:gd name="T42" fmla="*/ 20 w 22"/>
                  <a:gd name="T43" fmla="*/ 10 h 16"/>
                  <a:gd name="T44" fmla="*/ 20 w 22"/>
                  <a:gd name="T45" fmla="*/ 10 h 16"/>
                  <a:gd name="T46" fmla="*/ 22 w 22"/>
                  <a:gd name="T47" fmla="*/ 6 h 16"/>
                  <a:gd name="T48" fmla="*/ 20 w 22"/>
                  <a:gd name="T49" fmla="*/ 4 h 16"/>
                  <a:gd name="T50" fmla="*/ 20 w 22"/>
                  <a:gd name="T51" fmla="*/ 4 h 16"/>
                  <a:gd name="T52" fmla="*/ 14 w 22"/>
                  <a:gd name="T53" fmla="*/ 4 h 16"/>
                  <a:gd name="T54" fmla="*/ 14 w 22"/>
                  <a:gd name="T55" fmla="*/ 4 h 16"/>
                  <a:gd name="T56" fmla="*/ 16 w 22"/>
                  <a:gd name="T57" fmla="*/ 0 h 16"/>
                  <a:gd name="T58" fmla="*/ 16 w 22"/>
                  <a:gd name="T59" fmla="*/ 0 h 16"/>
                  <a:gd name="T60" fmla="*/ 16 w 22"/>
                  <a:gd name="T61" fmla="*/ 0 h 16"/>
                  <a:gd name="T62" fmla="*/ 16 w 22"/>
                  <a:gd name="T6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16">
                    <a:moveTo>
                      <a:pt x="16" y="0"/>
                    </a:moveTo>
                    <a:lnTo>
                      <a:pt x="16" y="0"/>
                    </a:lnTo>
                    <a:lnTo>
                      <a:pt x="12" y="0"/>
                    </a:lnTo>
                    <a:lnTo>
                      <a:pt x="8" y="2"/>
                    </a:lnTo>
                    <a:lnTo>
                      <a:pt x="8" y="2"/>
                    </a:lnTo>
                    <a:lnTo>
                      <a:pt x="2" y="6"/>
                    </a:lnTo>
                    <a:lnTo>
                      <a:pt x="2" y="6"/>
                    </a:lnTo>
                    <a:lnTo>
                      <a:pt x="0" y="8"/>
                    </a:lnTo>
                    <a:lnTo>
                      <a:pt x="0" y="8"/>
                    </a:lnTo>
                    <a:lnTo>
                      <a:pt x="4" y="10"/>
                    </a:lnTo>
                    <a:lnTo>
                      <a:pt x="4" y="10"/>
                    </a:lnTo>
                    <a:lnTo>
                      <a:pt x="6" y="10"/>
                    </a:lnTo>
                    <a:lnTo>
                      <a:pt x="8" y="14"/>
                    </a:lnTo>
                    <a:lnTo>
                      <a:pt x="8" y="14"/>
                    </a:lnTo>
                    <a:lnTo>
                      <a:pt x="10" y="14"/>
                    </a:lnTo>
                    <a:lnTo>
                      <a:pt x="10" y="14"/>
                    </a:lnTo>
                    <a:lnTo>
                      <a:pt x="10" y="16"/>
                    </a:lnTo>
                    <a:lnTo>
                      <a:pt x="10" y="16"/>
                    </a:lnTo>
                    <a:lnTo>
                      <a:pt x="14" y="16"/>
                    </a:lnTo>
                    <a:lnTo>
                      <a:pt x="16" y="14"/>
                    </a:lnTo>
                    <a:lnTo>
                      <a:pt x="16" y="14"/>
                    </a:lnTo>
                    <a:lnTo>
                      <a:pt x="20" y="10"/>
                    </a:lnTo>
                    <a:lnTo>
                      <a:pt x="20" y="10"/>
                    </a:lnTo>
                    <a:lnTo>
                      <a:pt x="22" y="6"/>
                    </a:lnTo>
                    <a:lnTo>
                      <a:pt x="20" y="4"/>
                    </a:lnTo>
                    <a:lnTo>
                      <a:pt x="20" y="4"/>
                    </a:lnTo>
                    <a:lnTo>
                      <a:pt x="14" y="4"/>
                    </a:lnTo>
                    <a:lnTo>
                      <a:pt x="14" y="4"/>
                    </a:lnTo>
                    <a:lnTo>
                      <a:pt x="16" y="0"/>
                    </a:lnTo>
                    <a:lnTo>
                      <a:pt x="16" y="0"/>
                    </a:lnTo>
                    <a:lnTo>
                      <a:pt x="16" y="0"/>
                    </a:lnTo>
                    <a:lnTo>
                      <a:pt x="1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2" name="Freeform 121"/>
              <p:cNvSpPr>
                <a:spLocks/>
              </p:cNvSpPr>
              <p:nvPr/>
            </p:nvSpPr>
            <p:spPr bwMode="auto">
              <a:xfrm>
                <a:off x="4325" y="2421"/>
                <a:ext cx="10" cy="6"/>
              </a:xfrm>
              <a:custGeom>
                <a:avLst/>
                <a:gdLst>
                  <a:gd name="T0" fmla="*/ 10 w 10"/>
                  <a:gd name="T1" fmla="*/ 6 h 6"/>
                  <a:gd name="T2" fmla="*/ 10 w 10"/>
                  <a:gd name="T3" fmla="*/ 6 h 6"/>
                  <a:gd name="T4" fmla="*/ 10 w 10"/>
                  <a:gd name="T5" fmla="*/ 4 h 6"/>
                  <a:gd name="T6" fmla="*/ 10 w 10"/>
                  <a:gd name="T7" fmla="*/ 4 h 6"/>
                  <a:gd name="T8" fmla="*/ 8 w 10"/>
                  <a:gd name="T9" fmla="*/ 2 h 6"/>
                  <a:gd name="T10" fmla="*/ 8 w 10"/>
                  <a:gd name="T11" fmla="*/ 0 h 6"/>
                  <a:gd name="T12" fmla="*/ 8 w 10"/>
                  <a:gd name="T13" fmla="*/ 0 h 6"/>
                  <a:gd name="T14" fmla="*/ 0 w 10"/>
                  <a:gd name="T15" fmla="*/ 0 h 6"/>
                  <a:gd name="T16" fmla="*/ 0 w 10"/>
                  <a:gd name="T17" fmla="*/ 0 h 6"/>
                  <a:gd name="T18" fmla="*/ 2 w 10"/>
                  <a:gd name="T19" fmla="*/ 4 h 6"/>
                  <a:gd name="T20" fmla="*/ 2 w 10"/>
                  <a:gd name="T21" fmla="*/ 4 h 6"/>
                  <a:gd name="T22" fmla="*/ 6 w 10"/>
                  <a:gd name="T23" fmla="*/ 4 h 6"/>
                  <a:gd name="T24" fmla="*/ 6 w 10"/>
                  <a:gd name="T25" fmla="*/ 4 h 6"/>
                  <a:gd name="T26" fmla="*/ 8 w 10"/>
                  <a:gd name="T27" fmla="*/ 6 h 6"/>
                  <a:gd name="T28" fmla="*/ 10 w 10"/>
                  <a:gd name="T29" fmla="*/ 6 h 6"/>
                  <a:gd name="T30" fmla="*/ 10 w 10"/>
                  <a:gd name="T3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6">
                    <a:moveTo>
                      <a:pt x="10" y="6"/>
                    </a:moveTo>
                    <a:lnTo>
                      <a:pt x="10" y="6"/>
                    </a:lnTo>
                    <a:lnTo>
                      <a:pt x="10" y="4"/>
                    </a:lnTo>
                    <a:lnTo>
                      <a:pt x="10" y="4"/>
                    </a:lnTo>
                    <a:lnTo>
                      <a:pt x="8" y="2"/>
                    </a:lnTo>
                    <a:lnTo>
                      <a:pt x="8" y="0"/>
                    </a:lnTo>
                    <a:lnTo>
                      <a:pt x="8" y="0"/>
                    </a:lnTo>
                    <a:lnTo>
                      <a:pt x="0" y="0"/>
                    </a:lnTo>
                    <a:lnTo>
                      <a:pt x="0" y="0"/>
                    </a:lnTo>
                    <a:lnTo>
                      <a:pt x="2" y="4"/>
                    </a:lnTo>
                    <a:lnTo>
                      <a:pt x="2" y="4"/>
                    </a:lnTo>
                    <a:lnTo>
                      <a:pt x="6" y="4"/>
                    </a:lnTo>
                    <a:lnTo>
                      <a:pt x="6" y="4"/>
                    </a:lnTo>
                    <a:lnTo>
                      <a:pt x="8" y="6"/>
                    </a:lnTo>
                    <a:lnTo>
                      <a:pt x="10" y="6"/>
                    </a:lnTo>
                    <a:lnTo>
                      <a:pt x="1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3" name="Freeform 122"/>
              <p:cNvSpPr>
                <a:spLocks/>
              </p:cNvSpPr>
              <p:nvPr/>
            </p:nvSpPr>
            <p:spPr bwMode="auto">
              <a:xfrm>
                <a:off x="4149" y="1955"/>
                <a:ext cx="136" cy="244"/>
              </a:xfrm>
              <a:custGeom>
                <a:avLst/>
                <a:gdLst>
                  <a:gd name="T0" fmla="*/ 6 w 136"/>
                  <a:gd name="T1" fmla="*/ 58 h 244"/>
                  <a:gd name="T2" fmla="*/ 12 w 136"/>
                  <a:gd name="T3" fmla="*/ 64 h 244"/>
                  <a:gd name="T4" fmla="*/ 20 w 136"/>
                  <a:gd name="T5" fmla="*/ 54 h 244"/>
                  <a:gd name="T6" fmla="*/ 14 w 136"/>
                  <a:gd name="T7" fmla="*/ 66 h 244"/>
                  <a:gd name="T8" fmla="*/ 14 w 136"/>
                  <a:gd name="T9" fmla="*/ 80 h 244"/>
                  <a:gd name="T10" fmla="*/ 12 w 136"/>
                  <a:gd name="T11" fmla="*/ 92 h 244"/>
                  <a:gd name="T12" fmla="*/ 18 w 136"/>
                  <a:gd name="T13" fmla="*/ 74 h 244"/>
                  <a:gd name="T14" fmla="*/ 26 w 136"/>
                  <a:gd name="T15" fmla="*/ 72 h 244"/>
                  <a:gd name="T16" fmla="*/ 28 w 136"/>
                  <a:gd name="T17" fmla="*/ 88 h 244"/>
                  <a:gd name="T18" fmla="*/ 22 w 136"/>
                  <a:gd name="T19" fmla="*/ 100 h 244"/>
                  <a:gd name="T20" fmla="*/ 28 w 136"/>
                  <a:gd name="T21" fmla="*/ 108 h 244"/>
                  <a:gd name="T22" fmla="*/ 36 w 136"/>
                  <a:gd name="T23" fmla="*/ 108 h 244"/>
                  <a:gd name="T24" fmla="*/ 46 w 136"/>
                  <a:gd name="T25" fmla="*/ 102 h 244"/>
                  <a:gd name="T26" fmla="*/ 44 w 136"/>
                  <a:gd name="T27" fmla="*/ 114 h 244"/>
                  <a:gd name="T28" fmla="*/ 50 w 136"/>
                  <a:gd name="T29" fmla="*/ 126 h 244"/>
                  <a:gd name="T30" fmla="*/ 54 w 136"/>
                  <a:gd name="T31" fmla="*/ 132 h 244"/>
                  <a:gd name="T32" fmla="*/ 52 w 136"/>
                  <a:gd name="T33" fmla="*/ 146 h 244"/>
                  <a:gd name="T34" fmla="*/ 52 w 136"/>
                  <a:gd name="T35" fmla="*/ 152 h 244"/>
                  <a:gd name="T36" fmla="*/ 32 w 136"/>
                  <a:gd name="T37" fmla="*/ 154 h 244"/>
                  <a:gd name="T38" fmla="*/ 24 w 136"/>
                  <a:gd name="T39" fmla="*/ 164 h 244"/>
                  <a:gd name="T40" fmla="*/ 34 w 136"/>
                  <a:gd name="T41" fmla="*/ 174 h 244"/>
                  <a:gd name="T42" fmla="*/ 12 w 136"/>
                  <a:gd name="T43" fmla="*/ 190 h 244"/>
                  <a:gd name="T44" fmla="*/ 22 w 136"/>
                  <a:gd name="T45" fmla="*/ 194 h 244"/>
                  <a:gd name="T46" fmla="*/ 32 w 136"/>
                  <a:gd name="T47" fmla="*/ 200 h 244"/>
                  <a:gd name="T48" fmla="*/ 44 w 136"/>
                  <a:gd name="T49" fmla="*/ 206 h 244"/>
                  <a:gd name="T50" fmla="*/ 58 w 136"/>
                  <a:gd name="T51" fmla="*/ 198 h 244"/>
                  <a:gd name="T52" fmla="*/ 54 w 136"/>
                  <a:gd name="T53" fmla="*/ 204 h 244"/>
                  <a:gd name="T54" fmla="*/ 44 w 136"/>
                  <a:gd name="T55" fmla="*/ 210 h 244"/>
                  <a:gd name="T56" fmla="*/ 28 w 136"/>
                  <a:gd name="T57" fmla="*/ 214 h 244"/>
                  <a:gd name="T58" fmla="*/ 14 w 136"/>
                  <a:gd name="T59" fmla="*/ 228 h 244"/>
                  <a:gd name="T60" fmla="*/ 6 w 136"/>
                  <a:gd name="T61" fmla="*/ 240 h 244"/>
                  <a:gd name="T62" fmla="*/ 16 w 136"/>
                  <a:gd name="T63" fmla="*/ 238 h 244"/>
                  <a:gd name="T64" fmla="*/ 28 w 136"/>
                  <a:gd name="T65" fmla="*/ 232 h 244"/>
                  <a:gd name="T66" fmla="*/ 38 w 136"/>
                  <a:gd name="T67" fmla="*/ 238 h 244"/>
                  <a:gd name="T68" fmla="*/ 52 w 136"/>
                  <a:gd name="T69" fmla="*/ 224 h 244"/>
                  <a:gd name="T70" fmla="*/ 70 w 136"/>
                  <a:gd name="T71" fmla="*/ 224 h 244"/>
                  <a:gd name="T72" fmla="*/ 84 w 136"/>
                  <a:gd name="T73" fmla="*/ 222 h 244"/>
                  <a:gd name="T74" fmla="*/ 118 w 136"/>
                  <a:gd name="T75" fmla="*/ 220 h 244"/>
                  <a:gd name="T76" fmla="*/ 126 w 136"/>
                  <a:gd name="T77" fmla="*/ 206 h 244"/>
                  <a:gd name="T78" fmla="*/ 120 w 136"/>
                  <a:gd name="T79" fmla="*/ 196 h 244"/>
                  <a:gd name="T80" fmla="*/ 128 w 136"/>
                  <a:gd name="T81" fmla="*/ 188 h 244"/>
                  <a:gd name="T82" fmla="*/ 130 w 136"/>
                  <a:gd name="T83" fmla="*/ 164 h 244"/>
                  <a:gd name="T84" fmla="*/ 108 w 136"/>
                  <a:gd name="T85" fmla="*/ 164 h 244"/>
                  <a:gd name="T86" fmla="*/ 104 w 136"/>
                  <a:gd name="T87" fmla="*/ 146 h 244"/>
                  <a:gd name="T88" fmla="*/ 96 w 136"/>
                  <a:gd name="T89" fmla="*/ 118 h 244"/>
                  <a:gd name="T90" fmla="*/ 78 w 136"/>
                  <a:gd name="T91" fmla="*/ 96 h 244"/>
                  <a:gd name="T92" fmla="*/ 56 w 136"/>
                  <a:gd name="T93" fmla="*/ 76 h 244"/>
                  <a:gd name="T94" fmla="*/ 54 w 136"/>
                  <a:gd name="T95" fmla="*/ 72 h 244"/>
                  <a:gd name="T96" fmla="*/ 62 w 136"/>
                  <a:gd name="T97" fmla="*/ 60 h 244"/>
                  <a:gd name="T98" fmla="*/ 74 w 136"/>
                  <a:gd name="T99" fmla="*/ 38 h 244"/>
                  <a:gd name="T100" fmla="*/ 60 w 136"/>
                  <a:gd name="T101" fmla="*/ 26 h 244"/>
                  <a:gd name="T102" fmla="*/ 42 w 136"/>
                  <a:gd name="T103" fmla="*/ 30 h 244"/>
                  <a:gd name="T104" fmla="*/ 40 w 136"/>
                  <a:gd name="T105" fmla="*/ 20 h 244"/>
                  <a:gd name="T106" fmla="*/ 56 w 136"/>
                  <a:gd name="T107" fmla="*/ 8 h 244"/>
                  <a:gd name="T108" fmla="*/ 38 w 136"/>
                  <a:gd name="T109" fmla="*/ 2 h 244"/>
                  <a:gd name="T110" fmla="*/ 22 w 136"/>
                  <a:gd name="T111" fmla="*/ 10 h 244"/>
                  <a:gd name="T112" fmla="*/ 14 w 136"/>
                  <a:gd name="T113" fmla="*/ 20 h 244"/>
                  <a:gd name="T114" fmla="*/ 14 w 136"/>
                  <a:gd name="T115" fmla="*/ 34 h 244"/>
                  <a:gd name="T116" fmla="*/ 12 w 136"/>
                  <a:gd name="T117" fmla="*/ 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 h="244">
                    <a:moveTo>
                      <a:pt x="10" y="50"/>
                    </a:moveTo>
                    <a:lnTo>
                      <a:pt x="8" y="52"/>
                    </a:lnTo>
                    <a:lnTo>
                      <a:pt x="8" y="52"/>
                    </a:lnTo>
                    <a:lnTo>
                      <a:pt x="10" y="52"/>
                    </a:lnTo>
                    <a:lnTo>
                      <a:pt x="10" y="52"/>
                    </a:lnTo>
                    <a:lnTo>
                      <a:pt x="10" y="54"/>
                    </a:lnTo>
                    <a:lnTo>
                      <a:pt x="8" y="54"/>
                    </a:lnTo>
                    <a:lnTo>
                      <a:pt x="8" y="54"/>
                    </a:lnTo>
                    <a:lnTo>
                      <a:pt x="6" y="56"/>
                    </a:lnTo>
                    <a:lnTo>
                      <a:pt x="6" y="56"/>
                    </a:lnTo>
                    <a:lnTo>
                      <a:pt x="6" y="56"/>
                    </a:lnTo>
                    <a:lnTo>
                      <a:pt x="6" y="58"/>
                    </a:lnTo>
                    <a:lnTo>
                      <a:pt x="6" y="58"/>
                    </a:lnTo>
                    <a:lnTo>
                      <a:pt x="6" y="60"/>
                    </a:lnTo>
                    <a:lnTo>
                      <a:pt x="6" y="62"/>
                    </a:lnTo>
                    <a:lnTo>
                      <a:pt x="6" y="62"/>
                    </a:lnTo>
                    <a:lnTo>
                      <a:pt x="4" y="62"/>
                    </a:lnTo>
                    <a:lnTo>
                      <a:pt x="4" y="62"/>
                    </a:lnTo>
                    <a:lnTo>
                      <a:pt x="4" y="64"/>
                    </a:lnTo>
                    <a:lnTo>
                      <a:pt x="6" y="64"/>
                    </a:lnTo>
                    <a:lnTo>
                      <a:pt x="6" y="64"/>
                    </a:lnTo>
                    <a:lnTo>
                      <a:pt x="10" y="64"/>
                    </a:lnTo>
                    <a:lnTo>
                      <a:pt x="10" y="64"/>
                    </a:lnTo>
                    <a:lnTo>
                      <a:pt x="12" y="64"/>
                    </a:lnTo>
                    <a:lnTo>
                      <a:pt x="12" y="64"/>
                    </a:lnTo>
                    <a:lnTo>
                      <a:pt x="14" y="62"/>
                    </a:lnTo>
                    <a:lnTo>
                      <a:pt x="14" y="62"/>
                    </a:lnTo>
                    <a:lnTo>
                      <a:pt x="14" y="62"/>
                    </a:lnTo>
                    <a:lnTo>
                      <a:pt x="14" y="60"/>
                    </a:lnTo>
                    <a:lnTo>
                      <a:pt x="14" y="58"/>
                    </a:lnTo>
                    <a:lnTo>
                      <a:pt x="14" y="58"/>
                    </a:lnTo>
                    <a:lnTo>
                      <a:pt x="16" y="58"/>
                    </a:lnTo>
                    <a:lnTo>
                      <a:pt x="16" y="58"/>
                    </a:lnTo>
                    <a:lnTo>
                      <a:pt x="16" y="56"/>
                    </a:lnTo>
                    <a:lnTo>
                      <a:pt x="16" y="56"/>
                    </a:lnTo>
                    <a:lnTo>
                      <a:pt x="20" y="54"/>
                    </a:lnTo>
                    <a:lnTo>
                      <a:pt x="20" y="54"/>
                    </a:lnTo>
                    <a:lnTo>
                      <a:pt x="20" y="54"/>
                    </a:lnTo>
                    <a:lnTo>
                      <a:pt x="20" y="56"/>
                    </a:lnTo>
                    <a:lnTo>
                      <a:pt x="20" y="56"/>
                    </a:lnTo>
                    <a:lnTo>
                      <a:pt x="20" y="60"/>
                    </a:lnTo>
                    <a:lnTo>
                      <a:pt x="18" y="60"/>
                    </a:lnTo>
                    <a:lnTo>
                      <a:pt x="16" y="62"/>
                    </a:lnTo>
                    <a:lnTo>
                      <a:pt x="16" y="62"/>
                    </a:lnTo>
                    <a:lnTo>
                      <a:pt x="16" y="64"/>
                    </a:lnTo>
                    <a:lnTo>
                      <a:pt x="16" y="64"/>
                    </a:lnTo>
                    <a:lnTo>
                      <a:pt x="14" y="66"/>
                    </a:lnTo>
                    <a:lnTo>
                      <a:pt x="14" y="66"/>
                    </a:lnTo>
                    <a:lnTo>
                      <a:pt x="14" y="68"/>
                    </a:lnTo>
                    <a:lnTo>
                      <a:pt x="14" y="68"/>
                    </a:lnTo>
                    <a:lnTo>
                      <a:pt x="14" y="68"/>
                    </a:lnTo>
                    <a:lnTo>
                      <a:pt x="14" y="70"/>
                    </a:lnTo>
                    <a:lnTo>
                      <a:pt x="14" y="70"/>
                    </a:lnTo>
                    <a:lnTo>
                      <a:pt x="14" y="72"/>
                    </a:lnTo>
                    <a:lnTo>
                      <a:pt x="14" y="72"/>
                    </a:lnTo>
                    <a:lnTo>
                      <a:pt x="14" y="76"/>
                    </a:lnTo>
                    <a:lnTo>
                      <a:pt x="14" y="76"/>
                    </a:lnTo>
                    <a:lnTo>
                      <a:pt x="14" y="76"/>
                    </a:lnTo>
                    <a:lnTo>
                      <a:pt x="14" y="80"/>
                    </a:lnTo>
                    <a:lnTo>
                      <a:pt x="14" y="80"/>
                    </a:lnTo>
                    <a:lnTo>
                      <a:pt x="12" y="82"/>
                    </a:lnTo>
                    <a:lnTo>
                      <a:pt x="12" y="82"/>
                    </a:lnTo>
                    <a:lnTo>
                      <a:pt x="12" y="84"/>
                    </a:lnTo>
                    <a:lnTo>
                      <a:pt x="12" y="84"/>
                    </a:lnTo>
                    <a:lnTo>
                      <a:pt x="10" y="88"/>
                    </a:lnTo>
                    <a:lnTo>
                      <a:pt x="10" y="88"/>
                    </a:lnTo>
                    <a:lnTo>
                      <a:pt x="10" y="90"/>
                    </a:lnTo>
                    <a:lnTo>
                      <a:pt x="10" y="92"/>
                    </a:lnTo>
                    <a:lnTo>
                      <a:pt x="10" y="92"/>
                    </a:lnTo>
                    <a:lnTo>
                      <a:pt x="12" y="92"/>
                    </a:lnTo>
                    <a:lnTo>
                      <a:pt x="12" y="92"/>
                    </a:lnTo>
                    <a:lnTo>
                      <a:pt x="12" y="92"/>
                    </a:lnTo>
                    <a:lnTo>
                      <a:pt x="14" y="90"/>
                    </a:lnTo>
                    <a:lnTo>
                      <a:pt x="14" y="90"/>
                    </a:lnTo>
                    <a:lnTo>
                      <a:pt x="14" y="88"/>
                    </a:lnTo>
                    <a:lnTo>
                      <a:pt x="14" y="86"/>
                    </a:lnTo>
                    <a:lnTo>
                      <a:pt x="16" y="84"/>
                    </a:lnTo>
                    <a:lnTo>
                      <a:pt x="16" y="82"/>
                    </a:lnTo>
                    <a:lnTo>
                      <a:pt x="16" y="80"/>
                    </a:lnTo>
                    <a:lnTo>
                      <a:pt x="18" y="78"/>
                    </a:lnTo>
                    <a:lnTo>
                      <a:pt x="18" y="78"/>
                    </a:lnTo>
                    <a:lnTo>
                      <a:pt x="16" y="74"/>
                    </a:lnTo>
                    <a:lnTo>
                      <a:pt x="18" y="72"/>
                    </a:lnTo>
                    <a:lnTo>
                      <a:pt x="18" y="74"/>
                    </a:lnTo>
                    <a:lnTo>
                      <a:pt x="20" y="76"/>
                    </a:lnTo>
                    <a:lnTo>
                      <a:pt x="20" y="76"/>
                    </a:lnTo>
                    <a:lnTo>
                      <a:pt x="20" y="78"/>
                    </a:lnTo>
                    <a:lnTo>
                      <a:pt x="22" y="78"/>
                    </a:lnTo>
                    <a:lnTo>
                      <a:pt x="24" y="76"/>
                    </a:lnTo>
                    <a:lnTo>
                      <a:pt x="24" y="76"/>
                    </a:lnTo>
                    <a:lnTo>
                      <a:pt x="24" y="74"/>
                    </a:lnTo>
                    <a:lnTo>
                      <a:pt x="26" y="74"/>
                    </a:lnTo>
                    <a:lnTo>
                      <a:pt x="26" y="70"/>
                    </a:lnTo>
                    <a:lnTo>
                      <a:pt x="26" y="70"/>
                    </a:lnTo>
                    <a:lnTo>
                      <a:pt x="26" y="72"/>
                    </a:lnTo>
                    <a:lnTo>
                      <a:pt x="26" y="72"/>
                    </a:lnTo>
                    <a:lnTo>
                      <a:pt x="26" y="74"/>
                    </a:lnTo>
                    <a:lnTo>
                      <a:pt x="30" y="74"/>
                    </a:lnTo>
                    <a:lnTo>
                      <a:pt x="28" y="76"/>
                    </a:lnTo>
                    <a:lnTo>
                      <a:pt x="26" y="76"/>
                    </a:lnTo>
                    <a:lnTo>
                      <a:pt x="26" y="78"/>
                    </a:lnTo>
                    <a:lnTo>
                      <a:pt x="24" y="80"/>
                    </a:lnTo>
                    <a:lnTo>
                      <a:pt x="26" y="82"/>
                    </a:lnTo>
                    <a:lnTo>
                      <a:pt x="28" y="84"/>
                    </a:lnTo>
                    <a:lnTo>
                      <a:pt x="28" y="86"/>
                    </a:lnTo>
                    <a:lnTo>
                      <a:pt x="28" y="88"/>
                    </a:lnTo>
                    <a:lnTo>
                      <a:pt x="28" y="88"/>
                    </a:lnTo>
                    <a:lnTo>
                      <a:pt x="28" y="88"/>
                    </a:lnTo>
                    <a:lnTo>
                      <a:pt x="28" y="90"/>
                    </a:lnTo>
                    <a:lnTo>
                      <a:pt x="28" y="90"/>
                    </a:lnTo>
                    <a:lnTo>
                      <a:pt x="26" y="90"/>
                    </a:lnTo>
                    <a:lnTo>
                      <a:pt x="26" y="90"/>
                    </a:lnTo>
                    <a:lnTo>
                      <a:pt x="24" y="92"/>
                    </a:lnTo>
                    <a:lnTo>
                      <a:pt x="24" y="92"/>
                    </a:lnTo>
                    <a:lnTo>
                      <a:pt x="24" y="96"/>
                    </a:lnTo>
                    <a:lnTo>
                      <a:pt x="24" y="96"/>
                    </a:lnTo>
                    <a:lnTo>
                      <a:pt x="22" y="98"/>
                    </a:lnTo>
                    <a:lnTo>
                      <a:pt x="22" y="98"/>
                    </a:lnTo>
                    <a:lnTo>
                      <a:pt x="22" y="100"/>
                    </a:lnTo>
                    <a:lnTo>
                      <a:pt x="22" y="100"/>
                    </a:lnTo>
                    <a:lnTo>
                      <a:pt x="20" y="100"/>
                    </a:lnTo>
                    <a:lnTo>
                      <a:pt x="20" y="102"/>
                    </a:lnTo>
                    <a:lnTo>
                      <a:pt x="20" y="104"/>
                    </a:lnTo>
                    <a:lnTo>
                      <a:pt x="20" y="104"/>
                    </a:lnTo>
                    <a:lnTo>
                      <a:pt x="20" y="106"/>
                    </a:lnTo>
                    <a:lnTo>
                      <a:pt x="20" y="106"/>
                    </a:lnTo>
                    <a:lnTo>
                      <a:pt x="22" y="108"/>
                    </a:lnTo>
                    <a:lnTo>
                      <a:pt x="22" y="106"/>
                    </a:lnTo>
                    <a:lnTo>
                      <a:pt x="24" y="106"/>
                    </a:lnTo>
                    <a:lnTo>
                      <a:pt x="24" y="106"/>
                    </a:lnTo>
                    <a:lnTo>
                      <a:pt x="26" y="106"/>
                    </a:lnTo>
                    <a:lnTo>
                      <a:pt x="28" y="108"/>
                    </a:lnTo>
                    <a:lnTo>
                      <a:pt x="28" y="108"/>
                    </a:lnTo>
                    <a:lnTo>
                      <a:pt x="30" y="110"/>
                    </a:lnTo>
                    <a:lnTo>
                      <a:pt x="30" y="110"/>
                    </a:lnTo>
                    <a:lnTo>
                      <a:pt x="32" y="110"/>
                    </a:lnTo>
                    <a:lnTo>
                      <a:pt x="32" y="110"/>
                    </a:lnTo>
                    <a:lnTo>
                      <a:pt x="32" y="110"/>
                    </a:lnTo>
                    <a:lnTo>
                      <a:pt x="32" y="108"/>
                    </a:lnTo>
                    <a:lnTo>
                      <a:pt x="32" y="108"/>
                    </a:lnTo>
                    <a:lnTo>
                      <a:pt x="32" y="106"/>
                    </a:lnTo>
                    <a:lnTo>
                      <a:pt x="34" y="106"/>
                    </a:lnTo>
                    <a:lnTo>
                      <a:pt x="36" y="106"/>
                    </a:lnTo>
                    <a:lnTo>
                      <a:pt x="36" y="108"/>
                    </a:lnTo>
                    <a:lnTo>
                      <a:pt x="36" y="108"/>
                    </a:lnTo>
                    <a:lnTo>
                      <a:pt x="38" y="110"/>
                    </a:lnTo>
                    <a:lnTo>
                      <a:pt x="38" y="110"/>
                    </a:lnTo>
                    <a:lnTo>
                      <a:pt x="38" y="108"/>
                    </a:lnTo>
                    <a:lnTo>
                      <a:pt x="40" y="108"/>
                    </a:lnTo>
                    <a:lnTo>
                      <a:pt x="42" y="106"/>
                    </a:lnTo>
                    <a:lnTo>
                      <a:pt x="42" y="106"/>
                    </a:lnTo>
                    <a:lnTo>
                      <a:pt x="44" y="106"/>
                    </a:lnTo>
                    <a:lnTo>
                      <a:pt x="44" y="106"/>
                    </a:lnTo>
                    <a:lnTo>
                      <a:pt x="46" y="104"/>
                    </a:lnTo>
                    <a:lnTo>
                      <a:pt x="46" y="104"/>
                    </a:lnTo>
                    <a:lnTo>
                      <a:pt x="46" y="102"/>
                    </a:lnTo>
                    <a:lnTo>
                      <a:pt x="46" y="104"/>
                    </a:lnTo>
                    <a:lnTo>
                      <a:pt x="48" y="104"/>
                    </a:lnTo>
                    <a:lnTo>
                      <a:pt x="50" y="104"/>
                    </a:lnTo>
                    <a:lnTo>
                      <a:pt x="50" y="106"/>
                    </a:lnTo>
                    <a:lnTo>
                      <a:pt x="48" y="108"/>
                    </a:lnTo>
                    <a:lnTo>
                      <a:pt x="48" y="108"/>
                    </a:lnTo>
                    <a:lnTo>
                      <a:pt x="48" y="110"/>
                    </a:lnTo>
                    <a:lnTo>
                      <a:pt x="48" y="110"/>
                    </a:lnTo>
                    <a:lnTo>
                      <a:pt x="46" y="112"/>
                    </a:lnTo>
                    <a:lnTo>
                      <a:pt x="46" y="112"/>
                    </a:lnTo>
                    <a:lnTo>
                      <a:pt x="44" y="114"/>
                    </a:lnTo>
                    <a:lnTo>
                      <a:pt x="44" y="114"/>
                    </a:lnTo>
                    <a:lnTo>
                      <a:pt x="42" y="116"/>
                    </a:lnTo>
                    <a:lnTo>
                      <a:pt x="44" y="116"/>
                    </a:lnTo>
                    <a:lnTo>
                      <a:pt x="44" y="116"/>
                    </a:lnTo>
                    <a:lnTo>
                      <a:pt x="44" y="116"/>
                    </a:lnTo>
                    <a:lnTo>
                      <a:pt x="46" y="118"/>
                    </a:lnTo>
                    <a:lnTo>
                      <a:pt x="46" y="118"/>
                    </a:lnTo>
                    <a:lnTo>
                      <a:pt x="46" y="122"/>
                    </a:lnTo>
                    <a:lnTo>
                      <a:pt x="46" y="122"/>
                    </a:lnTo>
                    <a:lnTo>
                      <a:pt x="48" y="124"/>
                    </a:lnTo>
                    <a:lnTo>
                      <a:pt x="48" y="124"/>
                    </a:lnTo>
                    <a:lnTo>
                      <a:pt x="50" y="126"/>
                    </a:lnTo>
                    <a:lnTo>
                      <a:pt x="50" y="126"/>
                    </a:lnTo>
                    <a:lnTo>
                      <a:pt x="50" y="128"/>
                    </a:lnTo>
                    <a:lnTo>
                      <a:pt x="50" y="128"/>
                    </a:lnTo>
                    <a:lnTo>
                      <a:pt x="52" y="128"/>
                    </a:lnTo>
                    <a:lnTo>
                      <a:pt x="52" y="128"/>
                    </a:lnTo>
                    <a:lnTo>
                      <a:pt x="52" y="126"/>
                    </a:lnTo>
                    <a:lnTo>
                      <a:pt x="54" y="126"/>
                    </a:lnTo>
                    <a:lnTo>
                      <a:pt x="56" y="128"/>
                    </a:lnTo>
                    <a:lnTo>
                      <a:pt x="58" y="128"/>
                    </a:lnTo>
                    <a:lnTo>
                      <a:pt x="56" y="130"/>
                    </a:lnTo>
                    <a:lnTo>
                      <a:pt x="56" y="132"/>
                    </a:lnTo>
                    <a:lnTo>
                      <a:pt x="54" y="132"/>
                    </a:lnTo>
                    <a:lnTo>
                      <a:pt x="54" y="132"/>
                    </a:lnTo>
                    <a:lnTo>
                      <a:pt x="54" y="134"/>
                    </a:lnTo>
                    <a:lnTo>
                      <a:pt x="54" y="134"/>
                    </a:lnTo>
                    <a:lnTo>
                      <a:pt x="54" y="134"/>
                    </a:lnTo>
                    <a:lnTo>
                      <a:pt x="52" y="136"/>
                    </a:lnTo>
                    <a:lnTo>
                      <a:pt x="54" y="138"/>
                    </a:lnTo>
                    <a:lnTo>
                      <a:pt x="54" y="140"/>
                    </a:lnTo>
                    <a:lnTo>
                      <a:pt x="54" y="140"/>
                    </a:lnTo>
                    <a:lnTo>
                      <a:pt x="54" y="142"/>
                    </a:lnTo>
                    <a:lnTo>
                      <a:pt x="52" y="144"/>
                    </a:lnTo>
                    <a:lnTo>
                      <a:pt x="52" y="144"/>
                    </a:lnTo>
                    <a:lnTo>
                      <a:pt x="52" y="144"/>
                    </a:lnTo>
                    <a:lnTo>
                      <a:pt x="52" y="146"/>
                    </a:lnTo>
                    <a:lnTo>
                      <a:pt x="52" y="146"/>
                    </a:lnTo>
                    <a:lnTo>
                      <a:pt x="54" y="148"/>
                    </a:lnTo>
                    <a:lnTo>
                      <a:pt x="56" y="150"/>
                    </a:lnTo>
                    <a:lnTo>
                      <a:pt x="54" y="150"/>
                    </a:lnTo>
                    <a:lnTo>
                      <a:pt x="54" y="150"/>
                    </a:lnTo>
                    <a:lnTo>
                      <a:pt x="50" y="148"/>
                    </a:lnTo>
                    <a:lnTo>
                      <a:pt x="50" y="148"/>
                    </a:lnTo>
                    <a:lnTo>
                      <a:pt x="50" y="150"/>
                    </a:lnTo>
                    <a:lnTo>
                      <a:pt x="50" y="150"/>
                    </a:lnTo>
                    <a:lnTo>
                      <a:pt x="50" y="150"/>
                    </a:lnTo>
                    <a:lnTo>
                      <a:pt x="52" y="152"/>
                    </a:lnTo>
                    <a:lnTo>
                      <a:pt x="52" y="152"/>
                    </a:lnTo>
                    <a:lnTo>
                      <a:pt x="50" y="152"/>
                    </a:lnTo>
                    <a:lnTo>
                      <a:pt x="48" y="150"/>
                    </a:lnTo>
                    <a:lnTo>
                      <a:pt x="46" y="150"/>
                    </a:lnTo>
                    <a:lnTo>
                      <a:pt x="46" y="150"/>
                    </a:lnTo>
                    <a:lnTo>
                      <a:pt x="42" y="152"/>
                    </a:lnTo>
                    <a:lnTo>
                      <a:pt x="42" y="152"/>
                    </a:lnTo>
                    <a:lnTo>
                      <a:pt x="38" y="152"/>
                    </a:lnTo>
                    <a:lnTo>
                      <a:pt x="38" y="152"/>
                    </a:lnTo>
                    <a:lnTo>
                      <a:pt x="36" y="152"/>
                    </a:lnTo>
                    <a:lnTo>
                      <a:pt x="34" y="152"/>
                    </a:lnTo>
                    <a:lnTo>
                      <a:pt x="32" y="154"/>
                    </a:lnTo>
                    <a:lnTo>
                      <a:pt x="32" y="154"/>
                    </a:lnTo>
                    <a:lnTo>
                      <a:pt x="30" y="156"/>
                    </a:lnTo>
                    <a:lnTo>
                      <a:pt x="30" y="158"/>
                    </a:lnTo>
                    <a:lnTo>
                      <a:pt x="30" y="158"/>
                    </a:lnTo>
                    <a:lnTo>
                      <a:pt x="30" y="158"/>
                    </a:lnTo>
                    <a:lnTo>
                      <a:pt x="26" y="160"/>
                    </a:lnTo>
                    <a:lnTo>
                      <a:pt x="26" y="160"/>
                    </a:lnTo>
                    <a:lnTo>
                      <a:pt x="26" y="162"/>
                    </a:lnTo>
                    <a:lnTo>
                      <a:pt x="24" y="162"/>
                    </a:lnTo>
                    <a:lnTo>
                      <a:pt x="22" y="164"/>
                    </a:lnTo>
                    <a:lnTo>
                      <a:pt x="22" y="164"/>
                    </a:lnTo>
                    <a:lnTo>
                      <a:pt x="24" y="164"/>
                    </a:lnTo>
                    <a:lnTo>
                      <a:pt x="24" y="164"/>
                    </a:lnTo>
                    <a:lnTo>
                      <a:pt x="26" y="164"/>
                    </a:lnTo>
                    <a:lnTo>
                      <a:pt x="28" y="164"/>
                    </a:lnTo>
                    <a:lnTo>
                      <a:pt x="30" y="162"/>
                    </a:lnTo>
                    <a:lnTo>
                      <a:pt x="30" y="162"/>
                    </a:lnTo>
                    <a:lnTo>
                      <a:pt x="32" y="162"/>
                    </a:lnTo>
                    <a:lnTo>
                      <a:pt x="32" y="162"/>
                    </a:lnTo>
                    <a:lnTo>
                      <a:pt x="34" y="164"/>
                    </a:lnTo>
                    <a:lnTo>
                      <a:pt x="34" y="166"/>
                    </a:lnTo>
                    <a:lnTo>
                      <a:pt x="34" y="168"/>
                    </a:lnTo>
                    <a:lnTo>
                      <a:pt x="34" y="170"/>
                    </a:lnTo>
                    <a:lnTo>
                      <a:pt x="34" y="172"/>
                    </a:lnTo>
                    <a:lnTo>
                      <a:pt x="34" y="174"/>
                    </a:lnTo>
                    <a:lnTo>
                      <a:pt x="34" y="176"/>
                    </a:lnTo>
                    <a:lnTo>
                      <a:pt x="32" y="178"/>
                    </a:lnTo>
                    <a:lnTo>
                      <a:pt x="30" y="180"/>
                    </a:lnTo>
                    <a:lnTo>
                      <a:pt x="28" y="180"/>
                    </a:lnTo>
                    <a:lnTo>
                      <a:pt x="26" y="182"/>
                    </a:lnTo>
                    <a:lnTo>
                      <a:pt x="24" y="182"/>
                    </a:lnTo>
                    <a:lnTo>
                      <a:pt x="22" y="184"/>
                    </a:lnTo>
                    <a:lnTo>
                      <a:pt x="18" y="186"/>
                    </a:lnTo>
                    <a:lnTo>
                      <a:pt x="16" y="186"/>
                    </a:lnTo>
                    <a:lnTo>
                      <a:pt x="14" y="186"/>
                    </a:lnTo>
                    <a:lnTo>
                      <a:pt x="12" y="188"/>
                    </a:lnTo>
                    <a:lnTo>
                      <a:pt x="12" y="190"/>
                    </a:lnTo>
                    <a:lnTo>
                      <a:pt x="12" y="190"/>
                    </a:lnTo>
                    <a:lnTo>
                      <a:pt x="14" y="190"/>
                    </a:lnTo>
                    <a:lnTo>
                      <a:pt x="14" y="192"/>
                    </a:lnTo>
                    <a:lnTo>
                      <a:pt x="14" y="194"/>
                    </a:lnTo>
                    <a:lnTo>
                      <a:pt x="14" y="194"/>
                    </a:lnTo>
                    <a:lnTo>
                      <a:pt x="14" y="196"/>
                    </a:lnTo>
                    <a:lnTo>
                      <a:pt x="14" y="196"/>
                    </a:lnTo>
                    <a:lnTo>
                      <a:pt x="16" y="196"/>
                    </a:lnTo>
                    <a:lnTo>
                      <a:pt x="18" y="196"/>
                    </a:lnTo>
                    <a:lnTo>
                      <a:pt x="20" y="196"/>
                    </a:lnTo>
                    <a:lnTo>
                      <a:pt x="22" y="196"/>
                    </a:lnTo>
                    <a:lnTo>
                      <a:pt x="22" y="194"/>
                    </a:lnTo>
                    <a:lnTo>
                      <a:pt x="24" y="194"/>
                    </a:lnTo>
                    <a:lnTo>
                      <a:pt x="26" y="194"/>
                    </a:lnTo>
                    <a:lnTo>
                      <a:pt x="26" y="194"/>
                    </a:lnTo>
                    <a:lnTo>
                      <a:pt x="28" y="196"/>
                    </a:lnTo>
                    <a:lnTo>
                      <a:pt x="28" y="196"/>
                    </a:lnTo>
                    <a:lnTo>
                      <a:pt x="32" y="196"/>
                    </a:lnTo>
                    <a:lnTo>
                      <a:pt x="32" y="198"/>
                    </a:lnTo>
                    <a:lnTo>
                      <a:pt x="28" y="198"/>
                    </a:lnTo>
                    <a:lnTo>
                      <a:pt x="28" y="200"/>
                    </a:lnTo>
                    <a:lnTo>
                      <a:pt x="30" y="200"/>
                    </a:lnTo>
                    <a:lnTo>
                      <a:pt x="30" y="200"/>
                    </a:lnTo>
                    <a:lnTo>
                      <a:pt x="32" y="200"/>
                    </a:lnTo>
                    <a:lnTo>
                      <a:pt x="32" y="200"/>
                    </a:lnTo>
                    <a:lnTo>
                      <a:pt x="34" y="198"/>
                    </a:lnTo>
                    <a:lnTo>
                      <a:pt x="36" y="198"/>
                    </a:lnTo>
                    <a:lnTo>
                      <a:pt x="36" y="198"/>
                    </a:lnTo>
                    <a:lnTo>
                      <a:pt x="38" y="200"/>
                    </a:lnTo>
                    <a:lnTo>
                      <a:pt x="38" y="200"/>
                    </a:lnTo>
                    <a:lnTo>
                      <a:pt x="38" y="202"/>
                    </a:lnTo>
                    <a:lnTo>
                      <a:pt x="38" y="202"/>
                    </a:lnTo>
                    <a:lnTo>
                      <a:pt x="40" y="204"/>
                    </a:lnTo>
                    <a:lnTo>
                      <a:pt x="40" y="204"/>
                    </a:lnTo>
                    <a:lnTo>
                      <a:pt x="42" y="204"/>
                    </a:lnTo>
                    <a:lnTo>
                      <a:pt x="44" y="206"/>
                    </a:lnTo>
                    <a:lnTo>
                      <a:pt x="44" y="206"/>
                    </a:lnTo>
                    <a:lnTo>
                      <a:pt x="44" y="206"/>
                    </a:lnTo>
                    <a:lnTo>
                      <a:pt x="46" y="206"/>
                    </a:lnTo>
                    <a:lnTo>
                      <a:pt x="46" y="206"/>
                    </a:lnTo>
                    <a:lnTo>
                      <a:pt x="48" y="206"/>
                    </a:lnTo>
                    <a:lnTo>
                      <a:pt x="48" y="204"/>
                    </a:lnTo>
                    <a:lnTo>
                      <a:pt x="50" y="202"/>
                    </a:lnTo>
                    <a:lnTo>
                      <a:pt x="50" y="202"/>
                    </a:lnTo>
                    <a:lnTo>
                      <a:pt x="52" y="200"/>
                    </a:lnTo>
                    <a:lnTo>
                      <a:pt x="54" y="200"/>
                    </a:lnTo>
                    <a:lnTo>
                      <a:pt x="56" y="200"/>
                    </a:lnTo>
                    <a:lnTo>
                      <a:pt x="58" y="198"/>
                    </a:lnTo>
                    <a:lnTo>
                      <a:pt x="58" y="198"/>
                    </a:lnTo>
                    <a:lnTo>
                      <a:pt x="62" y="196"/>
                    </a:lnTo>
                    <a:lnTo>
                      <a:pt x="62" y="196"/>
                    </a:lnTo>
                    <a:lnTo>
                      <a:pt x="60" y="198"/>
                    </a:lnTo>
                    <a:lnTo>
                      <a:pt x="60" y="198"/>
                    </a:lnTo>
                    <a:lnTo>
                      <a:pt x="58" y="200"/>
                    </a:lnTo>
                    <a:lnTo>
                      <a:pt x="56" y="200"/>
                    </a:lnTo>
                    <a:lnTo>
                      <a:pt x="56" y="202"/>
                    </a:lnTo>
                    <a:lnTo>
                      <a:pt x="54" y="202"/>
                    </a:lnTo>
                    <a:lnTo>
                      <a:pt x="54" y="202"/>
                    </a:lnTo>
                    <a:lnTo>
                      <a:pt x="54" y="204"/>
                    </a:lnTo>
                    <a:lnTo>
                      <a:pt x="54" y="204"/>
                    </a:lnTo>
                    <a:lnTo>
                      <a:pt x="52" y="206"/>
                    </a:lnTo>
                    <a:lnTo>
                      <a:pt x="52" y="208"/>
                    </a:lnTo>
                    <a:lnTo>
                      <a:pt x="52" y="208"/>
                    </a:lnTo>
                    <a:lnTo>
                      <a:pt x="50" y="208"/>
                    </a:lnTo>
                    <a:lnTo>
                      <a:pt x="50" y="208"/>
                    </a:lnTo>
                    <a:lnTo>
                      <a:pt x="50" y="210"/>
                    </a:lnTo>
                    <a:lnTo>
                      <a:pt x="50" y="210"/>
                    </a:lnTo>
                    <a:lnTo>
                      <a:pt x="50" y="210"/>
                    </a:lnTo>
                    <a:lnTo>
                      <a:pt x="48" y="210"/>
                    </a:lnTo>
                    <a:lnTo>
                      <a:pt x="46" y="210"/>
                    </a:lnTo>
                    <a:lnTo>
                      <a:pt x="44" y="212"/>
                    </a:lnTo>
                    <a:lnTo>
                      <a:pt x="44" y="210"/>
                    </a:lnTo>
                    <a:lnTo>
                      <a:pt x="42" y="208"/>
                    </a:lnTo>
                    <a:lnTo>
                      <a:pt x="40" y="210"/>
                    </a:lnTo>
                    <a:lnTo>
                      <a:pt x="38" y="208"/>
                    </a:lnTo>
                    <a:lnTo>
                      <a:pt x="38" y="208"/>
                    </a:lnTo>
                    <a:lnTo>
                      <a:pt x="36" y="210"/>
                    </a:lnTo>
                    <a:lnTo>
                      <a:pt x="34" y="210"/>
                    </a:lnTo>
                    <a:lnTo>
                      <a:pt x="30" y="210"/>
                    </a:lnTo>
                    <a:lnTo>
                      <a:pt x="30" y="210"/>
                    </a:lnTo>
                    <a:lnTo>
                      <a:pt x="30" y="210"/>
                    </a:lnTo>
                    <a:lnTo>
                      <a:pt x="30" y="212"/>
                    </a:lnTo>
                    <a:lnTo>
                      <a:pt x="30" y="212"/>
                    </a:lnTo>
                    <a:lnTo>
                      <a:pt x="28" y="214"/>
                    </a:lnTo>
                    <a:lnTo>
                      <a:pt x="28" y="214"/>
                    </a:lnTo>
                    <a:lnTo>
                      <a:pt x="26" y="216"/>
                    </a:lnTo>
                    <a:lnTo>
                      <a:pt x="24" y="214"/>
                    </a:lnTo>
                    <a:lnTo>
                      <a:pt x="24" y="216"/>
                    </a:lnTo>
                    <a:lnTo>
                      <a:pt x="22" y="218"/>
                    </a:lnTo>
                    <a:lnTo>
                      <a:pt x="24" y="220"/>
                    </a:lnTo>
                    <a:lnTo>
                      <a:pt x="22" y="222"/>
                    </a:lnTo>
                    <a:lnTo>
                      <a:pt x="20" y="224"/>
                    </a:lnTo>
                    <a:lnTo>
                      <a:pt x="18" y="226"/>
                    </a:lnTo>
                    <a:lnTo>
                      <a:pt x="18" y="226"/>
                    </a:lnTo>
                    <a:lnTo>
                      <a:pt x="16" y="226"/>
                    </a:lnTo>
                    <a:lnTo>
                      <a:pt x="14" y="228"/>
                    </a:lnTo>
                    <a:lnTo>
                      <a:pt x="12" y="230"/>
                    </a:lnTo>
                    <a:lnTo>
                      <a:pt x="10" y="232"/>
                    </a:lnTo>
                    <a:lnTo>
                      <a:pt x="10" y="234"/>
                    </a:lnTo>
                    <a:lnTo>
                      <a:pt x="8" y="236"/>
                    </a:lnTo>
                    <a:lnTo>
                      <a:pt x="4" y="238"/>
                    </a:lnTo>
                    <a:lnTo>
                      <a:pt x="2" y="238"/>
                    </a:lnTo>
                    <a:lnTo>
                      <a:pt x="0" y="238"/>
                    </a:lnTo>
                    <a:lnTo>
                      <a:pt x="0" y="242"/>
                    </a:lnTo>
                    <a:lnTo>
                      <a:pt x="2" y="242"/>
                    </a:lnTo>
                    <a:lnTo>
                      <a:pt x="4" y="240"/>
                    </a:lnTo>
                    <a:lnTo>
                      <a:pt x="4" y="240"/>
                    </a:lnTo>
                    <a:lnTo>
                      <a:pt x="6" y="240"/>
                    </a:lnTo>
                    <a:lnTo>
                      <a:pt x="8" y="240"/>
                    </a:lnTo>
                    <a:lnTo>
                      <a:pt x="8" y="242"/>
                    </a:lnTo>
                    <a:lnTo>
                      <a:pt x="8" y="244"/>
                    </a:lnTo>
                    <a:lnTo>
                      <a:pt x="10" y="244"/>
                    </a:lnTo>
                    <a:lnTo>
                      <a:pt x="10" y="244"/>
                    </a:lnTo>
                    <a:lnTo>
                      <a:pt x="12" y="242"/>
                    </a:lnTo>
                    <a:lnTo>
                      <a:pt x="12" y="240"/>
                    </a:lnTo>
                    <a:lnTo>
                      <a:pt x="12" y="240"/>
                    </a:lnTo>
                    <a:lnTo>
                      <a:pt x="14" y="238"/>
                    </a:lnTo>
                    <a:lnTo>
                      <a:pt x="14" y="238"/>
                    </a:lnTo>
                    <a:lnTo>
                      <a:pt x="14" y="238"/>
                    </a:lnTo>
                    <a:lnTo>
                      <a:pt x="16" y="238"/>
                    </a:lnTo>
                    <a:lnTo>
                      <a:pt x="16" y="238"/>
                    </a:lnTo>
                    <a:lnTo>
                      <a:pt x="18" y="236"/>
                    </a:lnTo>
                    <a:lnTo>
                      <a:pt x="16" y="236"/>
                    </a:lnTo>
                    <a:lnTo>
                      <a:pt x="18" y="234"/>
                    </a:lnTo>
                    <a:lnTo>
                      <a:pt x="20" y="234"/>
                    </a:lnTo>
                    <a:lnTo>
                      <a:pt x="22" y="234"/>
                    </a:lnTo>
                    <a:lnTo>
                      <a:pt x="24" y="234"/>
                    </a:lnTo>
                    <a:lnTo>
                      <a:pt x="24" y="234"/>
                    </a:lnTo>
                    <a:lnTo>
                      <a:pt x="26" y="234"/>
                    </a:lnTo>
                    <a:lnTo>
                      <a:pt x="26" y="234"/>
                    </a:lnTo>
                    <a:lnTo>
                      <a:pt x="28" y="234"/>
                    </a:lnTo>
                    <a:lnTo>
                      <a:pt x="28" y="232"/>
                    </a:lnTo>
                    <a:lnTo>
                      <a:pt x="30" y="232"/>
                    </a:lnTo>
                    <a:lnTo>
                      <a:pt x="30" y="234"/>
                    </a:lnTo>
                    <a:lnTo>
                      <a:pt x="30" y="234"/>
                    </a:lnTo>
                    <a:lnTo>
                      <a:pt x="32" y="234"/>
                    </a:lnTo>
                    <a:lnTo>
                      <a:pt x="32" y="234"/>
                    </a:lnTo>
                    <a:lnTo>
                      <a:pt x="32" y="236"/>
                    </a:lnTo>
                    <a:lnTo>
                      <a:pt x="32" y="236"/>
                    </a:lnTo>
                    <a:lnTo>
                      <a:pt x="34" y="238"/>
                    </a:lnTo>
                    <a:lnTo>
                      <a:pt x="36" y="238"/>
                    </a:lnTo>
                    <a:lnTo>
                      <a:pt x="38" y="238"/>
                    </a:lnTo>
                    <a:lnTo>
                      <a:pt x="38" y="238"/>
                    </a:lnTo>
                    <a:lnTo>
                      <a:pt x="38" y="238"/>
                    </a:lnTo>
                    <a:lnTo>
                      <a:pt x="38" y="238"/>
                    </a:lnTo>
                    <a:lnTo>
                      <a:pt x="38" y="236"/>
                    </a:lnTo>
                    <a:lnTo>
                      <a:pt x="40" y="236"/>
                    </a:lnTo>
                    <a:lnTo>
                      <a:pt x="40" y="234"/>
                    </a:lnTo>
                    <a:lnTo>
                      <a:pt x="40" y="232"/>
                    </a:lnTo>
                    <a:lnTo>
                      <a:pt x="40" y="232"/>
                    </a:lnTo>
                    <a:lnTo>
                      <a:pt x="42" y="230"/>
                    </a:lnTo>
                    <a:lnTo>
                      <a:pt x="42" y="228"/>
                    </a:lnTo>
                    <a:lnTo>
                      <a:pt x="42" y="228"/>
                    </a:lnTo>
                    <a:lnTo>
                      <a:pt x="46" y="226"/>
                    </a:lnTo>
                    <a:lnTo>
                      <a:pt x="48" y="224"/>
                    </a:lnTo>
                    <a:lnTo>
                      <a:pt x="52" y="224"/>
                    </a:lnTo>
                    <a:lnTo>
                      <a:pt x="54" y="224"/>
                    </a:lnTo>
                    <a:lnTo>
                      <a:pt x="56" y="226"/>
                    </a:lnTo>
                    <a:lnTo>
                      <a:pt x="58" y="226"/>
                    </a:lnTo>
                    <a:lnTo>
                      <a:pt x="58" y="228"/>
                    </a:lnTo>
                    <a:lnTo>
                      <a:pt x="58" y="228"/>
                    </a:lnTo>
                    <a:lnTo>
                      <a:pt x="64" y="226"/>
                    </a:lnTo>
                    <a:lnTo>
                      <a:pt x="64" y="226"/>
                    </a:lnTo>
                    <a:lnTo>
                      <a:pt x="68" y="228"/>
                    </a:lnTo>
                    <a:lnTo>
                      <a:pt x="70" y="226"/>
                    </a:lnTo>
                    <a:lnTo>
                      <a:pt x="70" y="226"/>
                    </a:lnTo>
                    <a:lnTo>
                      <a:pt x="70" y="226"/>
                    </a:lnTo>
                    <a:lnTo>
                      <a:pt x="70" y="224"/>
                    </a:lnTo>
                    <a:lnTo>
                      <a:pt x="72" y="224"/>
                    </a:lnTo>
                    <a:lnTo>
                      <a:pt x="74" y="224"/>
                    </a:lnTo>
                    <a:lnTo>
                      <a:pt x="74" y="224"/>
                    </a:lnTo>
                    <a:lnTo>
                      <a:pt x="78" y="222"/>
                    </a:lnTo>
                    <a:lnTo>
                      <a:pt x="78" y="222"/>
                    </a:lnTo>
                    <a:lnTo>
                      <a:pt x="80" y="222"/>
                    </a:lnTo>
                    <a:lnTo>
                      <a:pt x="80" y="222"/>
                    </a:lnTo>
                    <a:lnTo>
                      <a:pt x="80" y="220"/>
                    </a:lnTo>
                    <a:lnTo>
                      <a:pt x="80" y="220"/>
                    </a:lnTo>
                    <a:lnTo>
                      <a:pt x="82" y="220"/>
                    </a:lnTo>
                    <a:lnTo>
                      <a:pt x="82" y="220"/>
                    </a:lnTo>
                    <a:lnTo>
                      <a:pt x="84" y="222"/>
                    </a:lnTo>
                    <a:lnTo>
                      <a:pt x="88" y="222"/>
                    </a:lnTo>
                    <a:lnTo>
                      <a:pt x="88" y="224"/>
                    </a:lnTo>
                    <a:lnTo>
                      <a:pt x="96" y="224"/>
                    </a:lnTo>
                    <a:lnTo>
                      <a:pt x="100" y="222"/>
                    </a:lnTo>
                    <a:lnTo>
                      <a:pt x="100" y="222"/>
                    </a:lnTo>
                    <a:lnTo>
                      <a:pt x="106" y="224"/>
                    </a:lnTo>
                    <a:lnTo>
                      <a:pt x="108" y="224"/>
                    </a:lnTo>
                    <a:lnTo>
                      <a:pt x="110" y="224"/>
                    </a:lnTo>
                    <a:lnTo>
                      <a:pt x="112" y="222"/>
                    </a:lnTo>
                    <a:lnTo>
                      <a:pt x="114" y="222"/>
                    </a:lnTo>
                    <a:lnTo>
                      <a:pt x="116" y="220"/>
                    </a:lnTo>
                    <a:lnTo>
                      <a:pt x="118" y="220"/>
                    </a:lnTo>
                    <a:lnTo>
                      <a:pt x="120" y="220"/>
                    </a:lnTo>
                    <a:lnTo>
                      <a:pt x="122" y="218"/>
                    </a:lnTo>
                    <a:lnTo>
                      <a:pt x="122" y="216"/>
                    </a:lnTo>
                    <a:lnTo>
                      <a:pt x="126" y="214"/>
                    </a:lnTo>
                    <a:lnTo>
                      <a:pt x="126" y="214"/>
                    </a:lnTo>
                    <a:lnTo>
                      <a:pt x="128" y="214"/>
                    </a:lnTo>
                    <a:lnTo>
                      <a:pt x="128" y="214"/>
                    </a:lnTo>
                    <a:lnTo>
                      <a:pt x="130" y="212"/>
                    </a:lnTo>
                    <a:lnTo>
                      <a:pt x="130" y="210"/>
                    </a:lnTo>
                    <a:lnTo>
                      <a:pt x="130" y="206"/>
                    </a:lnTo>
                    <a:lnTo>
                      <a:pt x="128" y="206"/>
                    </a:lnTo>
                    <a:lnTo>
                      <a:pt x="126" y="206"/>
                    </a:lnTo>
                    <a:lnTo>
                      <a:pt x="124" y="206"/>
                    </a:lnTo>
                    <a:lnTo>
                      <a:pt x="120" y="206"/>
                    </a:lnTo>
                    <a:lnTo>
                      <a:pt x="118" y="206"/>
                    </a:lnTo>
                    <a:lnTo>
                      <a:pt x="116" y="204"/>
                    </a:lnTo>
                    <a:lnTo>
                      <a:pt x="114" y="204"/>
                    </a:lnTo>
                    <a:lnTo>
                      <a:pt x="114" y="202"/>
                    </a:lnTo>
                    <a:lnTo>
                      <a:pt x="114" y="202"/>
                    </a:lnTo>
                    <a:lnTo>
                      <a:pt x="116" y="202"/>
                    </a:lnTo>
                    <a:lnTo>
                      <a:pt x="120" y="200"/>
                    </a:lnTo>
                    <a:lnTo>
                      <a:pt x="122" y="200"/>
                    </a:lnTo>
                    <a:lnTo>
                      <a:pt x="122" y="198"/>
                    </a:lnTo>
                    <a:lnTo>
                      <a:pt x="120" y="196"/>
                    </a:lnTo>
                    <a:lnTo>
                      <a:pt x="118" y="196"/>
                    </a:lnTo>
                    <a:lnTo>
                      <a:pt x="118" y="196"/>
                    </a:lnTo>
                    <a:lnTo>
                      <a:pt x="120" y="194"/>
                    </a:lnTo>
                    <a:lnTo>
                      <a:pt x="122" y="194"/>
                    </a:lnTo>
                    <a:lnTo>
                      <a:pt x="124" y="194"/>
                    </a:lnTo>
                    <a:lnTo>
                      <a:pt x="124" y="194"/>
                    </a:lnTo>
                    <a:lnTo>
                      <a:pt x="126" y="194"/>
                    </a:lnTo>
                    <a:lnTo>
                      <a:pt x="128" y="192"/>
                    </a:lnTo>
                    <a:lnTo>
                      <a:pt x="126" y="192"/>
                    </a:lnTo>
                    <a:lnTo>
                      <a:pt x="124" y="190"/>
                    </a:lnTo>
                    <a:lnTo>
                      <a:pt x="128" y="188"/>
                    </a:lnTo>
                    <a:lnTo>
                      <a:pt x="128" y="188"/>
                    </a:lnTo>
                    <a:lnTo>
                      <a:pt x="130" y="188"/>
                    </a:lnTo>
                    <a:lnTo>
                      <a:pt x="130" y="188"/>
                    </a:lnTo>
                    <a:lnTo>
                      <a:pt x="132" y="186"/>
                    </a:lnTo>
                    <a:lnTo>
                      <a:pt x="132" y="184"/>
                    </a:lnTo>
                    <a:lnTo>
                      <a:pt x="134" y="182"/>
                    </a:lnTo>
                    <a:lnTo>
                      <a:pt x="134" y="178"/>
                    </a:lnTo>
                    <a:lnTo>
                      <a:pt x="134" y="178"/>
                    </a:lnTo>
                    <a:lnTo>
                      <a:pt x="136" y="174"/>
                    </a:lnTo>
                    <a:lnTo>
                      <a:pt x="134" y="172"/>
                    </a:lnTo>
                    <a:lnTo>
                      <a:pt x="134" y="170"/>
                    </a:lnTo>
                    <a:lnTo>
                      <a:pt x="132" y="168"/>
                    </a:lnTo>
                    <a:lnTo>
                      <a:pt x="130" y="164"/>
                    </a:lnTo>
                    <a:lnTo>
                      <a:pt x="130" y="164"/>
                    </a:lnTo>
                    <a:lnTo>
                      <a:pt x="128" y="162"/>
                    </a:lnTo>
                    <a:lnTo>
                      <a:pt x="128" y="162"/>
                    </a:lnTo>
                    <a:lnTo>
                      <a:pt x="124" y="162"/>
                    </a:lnTo>
                    <a:lnTo>
                      <a:pt x="122" y="162"/>
                    </a:lnTo>
                    <a:lnTo>
                      <a:pt x="118" y="160"/>
                    </a:lnTo>
                    <a:lnTo>
                      <a:pt x="112" y="162"/>
                    </a:lnTo>
                    <a:lnTo>
                      <a:pt x="112" y="166"/>
                    </a:lnTo>
                    <a:lnTo>
                      <a:pt x="110" y="166"/>
                    </a:lnTo>
                    <a:lnTo>
                      <a:pt x="108" y="166"/>
                    </a:lnTo>
                    <a:lnTo>
                      <a:pt x="108" y="166"/>
                    </a:lnTo>
                    <a:lnTo>
                      <a:pt x="108" y="164"/>
                    </a:lnTo>
                    <a:lnTo>
                      <a:pt x="106" y="162"/>
                    </a:lnTo>
                    <a:lnTo>
                      <a:pt x="106" y="160"/>
                    </a:lnTo>
                    <a:lnTo>
                      <a:pt x="108" y="160"/>
                    </a:lnTo>
                    <a:lnTo>
                      <a:pt x="110" y="158"/>
                    </a:lnTo>
                    <a:lnTo>
                      <a:pt x="110" y="156"/>
                    </a:lnTo>
                    <a:lnTo>
                      <a:pt x="108" y="154"/>
                    </a:lnTo>
                    <a:lnTo>
                      <a:pt x="108" y="154"/>
                    </a:lnTo>
                    <a:lnTo>
                      <a:pt x="108" y="150"/>
                    </a:lnTo>
                    <a:lnTo>
                      <a:pt x="108" y="150"/>
                    </a:lnTo>
                    <a:lnTo>
                      <a:pt x="108" y="150"/>
                    </a:lnTo>
                    <a:lnTo>
                      <a:pt x="106" y="146"/>
                    </a:lnTo>
                    <a:lnTo>
                      <a:pt x="104" y="146"/>
                    </a:lnTo>
                    <a:lnTo>
                      <a:pt x="104" y="144"/>
                    </a:lnTo>
                    <a:lnTo>
                      <a:pt x="102" y="142"/>
                    </a:lnTo>
                    <a:lnTo>
                      <a:pt x="102" y="138"/>
                    </a:lnTo>
                    <a:lnTo>
                      <a:pt x="102" y="136"/>
                    </a:lnTo>
                    <a:lnTo>
                      <a:pt x="102" y="134"/>
                    </a:lnTo>
                    <a:lnTo>
                      <a:pt x="102" y="130"/>
                    </a:lnTo>
                    <a:lnTo>
                      <a:pt x="102" y="128"/>
                    </a:lnTo>
                    <a:lnTo>
                      <a:pt x="100" y="126"/>
                    </a:lnTo>
                    <a:lnTo>
                      <a:pt x="98" y="124"/>
                    </a:lnTo>
                    <a:lnTo>
                      <a:pt x="96" y="122"/>
                    </a:lnTo>
                    <a:lnTo>
                      <a:pt x="96" y="120"/>
                    </a:lnTo>
                    <a:lnTo>
                      <a:pt x="96" y="118"/>
                    </a:lnTo>
                    <a:lnTo>
                      <a:pt x="94" y="116"/>
                    </a:lnTo>
                    <a:lnTo>
                      <a:pt x="92" y="116"/>
                    </a:lnTo>
                    <a:lnTo>
                      <a:pt x="88" y="114"/>
                    </a:lnTo>
                    <a:lnTo>
                      <a:pt x="84" y="114"/>
                    </a:lnTo>
                    <a:lnTo>
                      <a:pt x="84" y="112"/>
                    </a:lnTo>
                    <a:lnTo>
                      <a:pt x="82" y="110"/>
                    </a:lnTo>
                    <a:lnTo>
                      <a:pt x="82" y="110"/>
                    </a:lnTo>
                    <a:lnTo>
                      <a:pt x="82" y="106"/>
                    </a:lnTo>
                    <a:lnTo>
                      <a:pt x="80" y="104"/>
                    </a:lnTo>
                    <a:lnTo>
                      <a:pt x="80" y="100"/>
                    </a:lnTo>
                    <a:lnTo>
                      <a:pt x="78" y="100"/>
                    </a:lnTo>
                    <a:lnTo>
                      <a:pt x="78" y="96"/>
                    </a:lnTo>
                    <a:lnTo>
                      <a:pt x="78" y="94"/>
                    </a:lnTo>
                    <a:lnTo>
                      <a:pt x="78" y="92"/>
                    </a:lnTo>
                    <a:lnTo>
                      <a:pt x="78" y="88"/>
                    </a:lnTo>
                    <a:lnTo>
                      <a:pt x="76" y="86"/>
                    </a:lnTo>
                    <a:lnTo>
                      <a:pt x="74" y="84"/>
                    </a:lnTo>
                    <a:lnTo>
                      <a:pt x="72" y="82"/>
                    </a:lnTo>
                    <a:lnTo>
                      <a:pt x="70" y="80"/>
                    </a:lnTo>
                    <a:lnTo>
                      <a:pt x="64" y="76"/>
                    </a:lnTo>
                    <a:lnTo>
                      <a:pt x="64" y="74"/>
                    </a:lnTo>
                    <a:lnTo>
                      <a:pt x="62" y="74"/>
                    </a:lnTo>
                    <a:lnTo>
                      <a:pt x="62" y="74"/>
                    </a:lnTo>
                    <a:lnTo>
                      <a:pt x="56" y="76"/>
                    </a:lnTo>
                    <a:lnTo>
                      <a:pt x="56" y="76"/>
                    </a:lnTo>
                    <a:lnTo>
                      <a:pt x="56" y="76"/>
                    </a:lnTo>
                    <a:lnTo>
                      <a:pt x="50" y="76"/>
                    </a:lnTo>
                    <a:lnTo>
                      <a:pt x="50" y="76"/>
                    </a:lnTo>
                    <a:lnTo>
                      <a:pt x="50" y="74"/>
                    </a:lnTo>
                    <a:lnTo>
                      <a:pt x="50" y="74"/>
                    </a:lnTo>
                    <a:lnTo>
                      <a:pt x="50" y="74"/>
                    </a:lnTo>
                    <a:lnTo>
                      <a:pt x="54" y="74"/>
                    </a:lnTo>
                    <a:lnTo>
                      <a:pt x="54" y="74"/>
                    </a:lnTo>
                    <a:lnTo>
                      <a:pt x="54" y="72"/>
                    </a:lnTo>
                    <a:lnTo>
                      <a:pt x="54" y="72"/>
                    </a:lnTo>
                    <a:lnTo>
                      <a:pt x="54" y="72"/>
                    </a:lnTo>
                    <a:lnTo>
                      <a:pt x="58" y="70"/>
                    </a:lnTo>
                    <a:lnTo>
                      <a:pt x="58" y="70"/>
                    </a:lnTo>
                    <a:lnTo>
                      <a:pt x="60" y="68"/>
                    </a:lnTo>
                    <a:lnTo>
                      <a:pt x="60" y="68"/>
                    </a:lnTo>
                    <a:lnTo>
                      <a:pt x="62" y="64"/>
                    </a:lnTo>
                    <a:lnTo>
                      <a:pt x="54" y="64"/>
                    </a:lnTo>
                    <a:lnTo>
                      <a:pt x="56" y="62"/>
                    </a:lnTo>
                    <a:lnTo>
                      <a:pt x="58" y="62"/>
                    </a:lnTo>
                    <a:lnTo>
                      <a:pt x="58" y="62"/>
                    </a:lnTo>
                    <a:lnTo>
                      <a:pt x="60" y="60"/>
                    </a:lnTo>
                    <a:lnTo>
                      <a:pt x="60" y="60"/>
                    </a:lnTo>
                    <a:lnTo>
                      <a:pt x="62" y="60"/>
                    </a:lnTo>
                    <a:lnTo>
                      <a:pt x="64" y="58"/>
                    </a:lnTo>
                    <a:lnTo>
                      <a:pt x="64" y="58"/>
                    </a:lnTo>
                    <a:lnTo>
                      <a:pt x="66" y="56"/>
                    </a:lnTo>
                    <a:lnTo>
                      <a:pt x="66" y="56"/>
                    </a:lnTo>
                    <a:lnTo>
                      <a:pt x="66" y="54"/>
                    </a:lnTo>
                    <a:lnTo>
                      <a:pt x="68" y="52"/>
                    </a:lnTo>
                    <a:lnTo>
                      <a:pt x="68" y="50"/>
                    </a:lnTo>
                    <a:lnTo>
                      <a:pt x="68" y="50"/>
                    </a:lnTo>
                    <a:lnTo>
                      <a:pt x="70" y="46"/>
                    </a:lnTo>
                    <a:lnTo>
                      <a:pt x="70" y="46"/>
                    </a:lnTo>
                    <a:lnTo>
                      <a:pt x="72" y="38"/>
                    </a:lnTo>
                    <a:lnTo>
                      <a:pt x="74" y="38"/>
                    </a:lnTo>
                    <a:lnTo>
                      <a:pt x="74" y="34"/>
                    </a:lnTo>
                    <a:lnTo>
                      <a:pt x="76" y="34"/>
                    </a:lnTo>
                    <a:lnTo>
                      <a:pt x="76" y="32"/>
                    </a:lnTo>
                    <a:lnTo>
                      <a:pt x="74" y="28"/>
                    </a:lnTo>
                    <a:lnTo>
                      <a:pt x="72" y="26"/>
                    </a:lnTo>
                    <a:lnTo>
                      <a:pt x="70" y="26"/>
                    </a:lnTo>
                    <a:lnTo>
                      <a:pt x="70" y="26"/>
                    </a:lnTo>
                    <a:lnTo>
                      <a:pt x="68" y="28"/>
                    </a:lnTo>
                    <a:lnTo>
                      <a:pt x="68" y="28"/>
                    </a:lnTo>
                    <a:lnTo>
                      <a:pt x="64" y="28"/>
                    </a:lnTo>
                    <a:lnTo>
                      <a:pt x="64" y="28"/>
                    </a:lnTo>
                    <a:lnTo>
                      <a:pt x="60" y="26"/>
                    </a:lnTo>
                    <a:lnTo>
                      <a:pt x="60" y="26"/>
                    </a:lnTo>
                    <a:lnTo>
                      <a:pt x="58" y="28"/>
                    </a:lnTo>
                    <a:lnTo>
                      <a:pt x="54" y="26"/>
                    </a:lnTo>
                    <a:lnTo>
                      <a:pt x="50" y="26"/>
                    </a:lnTo>
                    <a:lnTo>
                      <a:pt x="50" y="26"/>
                    </a:lnTo>
                    <a:lnTo>
                      <a:pt x="48" y="28"/>
                    </a:lnTo>
                    <a:lnTo>
                      <a:pt x="48" y="28"/>
                    </a:lnTo>
                    <a:lnTo>
                      <a:pt x="46" y="28"/>
                    </a:lnTo>
                    <a:lnTo>
                      <a:pt x="46" y="30"/>
                    </a:lnTo>
                    <a:lnTo>
                      <a:pt x="46" y="30"/>
                    </a:lnTo>
                    <a:lnTo>
                      <a:pt x="42" y="30"/>
                    </a:lnTo>
                    <a:lnTo>
                      <a:pt x="42" y="30"/>
                    </a:lnTo>
                    <a:lnTo>
                      <a:pt x="42" y="30"/>
                    </a:lnTo>
                    <a:lnTo>
                      <a:pt x="42" y="30"/>
                    </a:lnTo>
                    <a:lnTo>
                      <a:pt x="42" y="26"/>
                    </a:lnTo>
                    <a:lnTo>
                      <a:pt x="42" y="26"/>
                    </a:lnTo>
                    <a:lnTo>
                      <a:pt x="44" y="24"/>
                    </a:lnTo>
                    <a:lnTo>
                      <a:pt x="44" y="24"/>
                    </a:lnTo>
                    <a:lnTo>
                      <a:pt x="42" y="22"/>
                    </a:lnTo>
                    <a:lnTo>
                      <a:pt x="42" y="22"/>
                    </a:lnTo>
                    <a:lnTo>
                      <a:pt x="40" y="20"/>
                    </a:lnTo>
                    <a:lnTo>
                      <a:pt x="40" y="20"/>
                    </a:lnTo>
                    <a:lnTo>
                      <a:pt x="38" y="20"/>
                    </a:lnTo>
                    <a:lnTo>
                      <a:pt x="40" y="20"/>
                    </a:lnTo>
                    <a:lnTo>
                      <a:pt x="40" y="20"/>
                    </a:lnTo>
                    <a:lnTo>
                      <a:pt x="42" y="20"/>
                    </a:lnTo>
                    <a:lnTo>
                      <a:pt x="44" y="18"/>
                    </a:lnTo>
                    <a:lnTo>
                      <a:pt x="44" y="18"/>
                    </a:lnTo>
                    <a:lnTo>
                      <a:pt x="44" y="18"/>
                    </a:lnTo>
                    <a:lnTo>
                      <a:pt x="46" y="16"/>
                    </a:lnTo>
                    <a:lnTo>
                      <a:pt x="46" y="16"/>
                    </a:lnTo>
                    <a:lnTo>
                      <a:pt x="48" y="16"/>
                    </a:lnTo>
                    <a:lnTo>
                      <a:pt x="50" y="12"/>
                    </a:lnTo>
                    <a:lnTo>
                      <a:pt x="52" y="12"/>
                    </a:lnTo>
                    <a:lnTo>
                      <a:pt x="52" y="10"/>
                    </a:lnTo>
                    <a:lnTo>
                      <a:pt x="56" y="8"/>
                    </a:lnTo>
                    <a:lnTo>
                      <a:pt x="56" y="4"/>
                    </a:lnTo>
                    <a:lnTo>
                      <a:pt x="56" y="4"/>
                    </a:lnTo>
                    <a:lnTo>
                      <a:pt x="58" y="0"/>
                    </a:lnTo>
                    <a:lnTo>
                      <a:pt x="56" y="0"/>
                    </a:lnTo>
                    <a:lnTo>
                      <a:pt x="52" y="0"/>
                    </a:lnTo>
                    <a:lnTo>
                      <a:pt x="52" y="0"/>
                    </a:lnTo>
                    <a:lnTo>
                      <a:pt x="48" y="2"/>
                    </a:lnTo>
                    <a:lnTo>
                      <a:pt x="48" y="2"/>
                    </a:lnTo>
                    <a:lnTo>
                      <a:pt x="48" y="2"/>
                    </a:lnTo>
                    <a:lnTo>
                      <a:pt x="40" y="2"/>
                    </a:lnTo>
                    <a:lnTo>
                      <a:pt x="40" y="2"/>
                    </a:lnTo>
                    <a:lnTo>
                      <a:pt x="38" y="2"/>
                    </a:lnTo>
                    <a:lnTo>
                      <a:pt x="36" y="2"/>
                    </a:lnTo>
                    <a:lnTo>
                      <a:pt x="36" y="2"/>
                    </a:lnTo>
                    <a:lnTo>
                      <a:pt x="32" y="2"/>
                    </a:lnTo>
                    <a:lnTo>
                      <a:pt x="32" y="0"/>
                    </a:lnTo>
                    <a:lnTo>
                      <a:pt x="30" y="0"/>
                    </a:lnTo>
                    <a:lnTo>
                      <a:pt x="28" y="0"/>
                    </a:lnTo>
                    <a:lnTo>
                      <a:pt x="28" y="0"/>
                    </a:lnTo>
                    <a:lnTo>
                      <a:pt x="28" y="2"/>
                    </a:lnTo>
                    <a:lnTo>
                      <a:pt x="26" y="6"/>
                    </a:lnTo>
                    <a:lnTo>
                      <a:pt x="26" y="8"/>
                    </a:lnTo>
                    <a:lnTo>
                      <a:pt x="24" y="8"/>
                    </a:lnTo>
                    <a:lnTo>
                      <a:pt x="22" y="10"/>
                    </a:lnTo>
                    <a:lnTo>
                      <a:pt x="22" y="10"/>
                    </a:lnTo>
                    <a:lnTo>
                      <a:pt x="22" y="12"/>
                    </a:lnTo>
                    <a:lnTo>
                      <a:pt x="22" y="12"/>
                    </a:lnTo>
                    <a:lnTo>
                      <a:pt x="22" y="14"/>
                    </a:lnTo>
                    <a:lnTo>
                      <a:pt x="20" y="16"/>
                    </a:lnTo>
                    <a:lnTo>
                      <a:pt x="22" y="16"/>
                    </a:lnTo>
                    <a:lnTo>
                      <a:pt x="24" y="18"/>
                    </a:lnTo>
                    <a:lnTo>
                      <a:pt x="22" y="20"/>
                    </a:lnTo>
                    <a:lnTo>
                      <a:pt x="18" y="20"/>
                    </a:lnTo>
                    <a:lnTo>
                      <a:pt x="16" y="20"/>
                    </a:lnTo>
                    <a:lnTo>
                      <a:pt x="16" y="20"/>
                    </a:lnTo>
                    <a:lnTo>
                      <a:pt x="14" y="20"/>
                    </a:lnTo>
                    <a:lnTo>
                      <a:pt x="14" y="20"/>
                    </a:lnTo>
                    <a:lnTo>
                      <a:pt x="14" y="22"/>
                    </a:lnTo>
                    <a:lnTo>
                      <a:pt x="16" y="24"/>
                    </a:lnTo>
                    <a:lnTo>
                      <a:pt x="14" y="26"/>
                    </a:lnTo>
                    <a:lnTo>
                      <a:pt x="14" y="26"/>
                    </a:lnTo>
                    <a:lnTo>
                      <a:pt x="16" y="28"/>
                    </a:lnTo>
                    <a:lnTo>
                      <a:pt x="16" y="28"/>
                    </a:lnTo>
                    <a:lnTo>
                      <a:pt x="16" y="28"/>
                    </a:lnTo>
                    <a:lnTo>
                      <a:pt x="16" y="28"/>
                    </a:lnTo>
                    <a:lnTo>
                      <a:pt x="14" y="30"/>
                    </a:lnTo>
                    <a:lnTo>
                      <a:pt x="14" y="32"/>
                    </a:lnTo>
                    <a:lnTo>
                      <a:pt x="14" y="34"/>
                    </a:lnTo>
                    <a:lnTo>
                      <a:pt x="14" y="36"/>
                    </a:lnTo>
                    <a:lnTo>
                      <a:pt x="14" y="36"/>
                    </a:lnTo>
                    <a:lnTo>
                      <a:pt x="14" y="38"/>
                    </a:lnTo>
                    <a:lnTo>
                      <a:pt x="14" y="38"/>
                    </a:lnTo>
                    <a:lnTo>
                      <a:pt x="14" y="38"/>
                    </a:lnTo>
                    <a:lnTo>
                      <a:pt x="14" y="40"/>
                    </a:lnTo>
                    <a:lnTo>
                      <a:pt x="14" y="40"/>
                    </a:lnTo>
                    <a:lnTo>
                      <a:pt x="16" y="42"/>
                    </a:lnTo>
                    <a:lnTo>
                      <a:pt x="16" y="42"/>
                    </a:lnTo>
                    <a:lnTo>
                      <a:pt x="14" y="42"/>
                    </a:lnTo>
                    <a:lnTo>
                      <a:pt x="14" y="42"/>
                    </a:lnTo>
                    <a:lnTo>
                      <a:pt x="12" y="44"/>
                    </a:lnTo>
                    <a:lnTo>
                      <a:pt x="12" y="44"/>
                    </a:lnTo>
                    <a:lnTo>
                      <a:pt x="12" y="46"/>
                    </a:lnTo>
                    <a:lnTo>
                      <a:pt x="12" y="46"/>
                    </a:lnTo>
                    <a:lnTo>
                      <a:pt x="12" y="48"/>
                    </a:lnTo>
                    <a:lnTo>
                      <a:pt x="12" y="50"/>
                    </a:lnTo>
                    <a:lnTo>
                      <a:pt x="10" y="5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4" name="Freeform 123"/>
              <p:cNvSpPr>
                <a:spLocks/>
              </p:cNvSpPr>
              <p:nvPr/>
            </p:nvSpPr>
            <p:spPr bwMode="auto">
              <a:xfrm>
                <a:off x="4227" y="2179"/>
                <a:ext cx="8" cy="6"/>
              </a:xfrm>
              <a:custGeom>
                <a:avLst/>
                <a:gdLst>
                  <a:gd name="T0" fmla="*/ 4 w 8"/>
                  <a:gd name="T1" fmla="*/ 0 h 6"/>
                  <a:gd name="T2" fmla="*/ 4 w 8"/>
                  <a:gd name="T3" fmla="*/ 0 h 6"/>
                  <a:gd name="T4" fmla="*/ 2 w 8"/>
                  <a:gd name="T5" fmla="*/ 0 h 6"/>
                  <a:gd name="T6" fmla="*/ 2 w 8"/>
                  <a:gd name="T7" fmla="*/ 2 h 6"/>
                  <a:gd name="T8" fmla="*/ 0 w 8"/>
                  <a:gd name="T9" fmla="*/ 2 h 6"/>
                  <a:gd name="T10" fmla="*/ 2 w 8"/>
                  <a:gd name="T11" fmla="*/ 4 h 6"/>
                  <a:gd name="T12" fmla="*/ 2 w 8"/>
                  <a:gd name="T13" fmla="*/ 4 h 6"/>
                  <a:gd name="T14" fmla="*/ 4 w 8"/>
                  <a:gd name="T15" fmla="*/ 6 h 6"/>
                  <a:gd name="T16" fmla="*/ 6 w 8"/>
                  <a:gd name="T17" fmla="*/ 4 h 6"/>
                  <a:gd name="T18" fmla="*/ 6 w 8"/>
                  <a:gd name="T19" fmla="*/ 4 h 6"/>
                  <a:gd name="T20" fmla="*/ 6 w 8"/>
                  <a:gd name="T21" fmla="*/ 2 h 6"/>
                  <a:gd name="T22" fmla="*/ 8 w 8"/>
                  <a:gd name="T23" fmla="*/ 2 h 6"/>
                  <a:gd name="T24" fmla="*/ 6 w 8"/>
                  <a:gd name="T25" fmla="*/ 0 h 6"/>
                  <a:gd name="T26" fmla="*/ 6 w 8"/>
                  <a:gd name="T27" fmla="*/ 0 h 6"/>
                  <a:gd name="T28" fmla="*/ 4 w 8"/>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6">
                    <a:moveTo>
                      <a:pt x="4" y="0"/>
                    </a:moveTo>
                    <a:lnTo>
                      <a:pt x="4" y="0"/>
                    </a:lnTo>
                    <a:lnTo>
                      <a:pt x="2" y="0"/>
                    </a:lnTo>
                    <a:lnTo>
                      <a:pt x="2" y="2"/>
                    </a:lnTo>
                    <a:lnTo>
                      <a:pt x="0" y="2"/>
                    </a:lnTo>
                    <a:lnTo>
                      <a:pt x="2" y="4"/>
                    </a:lnTo>
                    <a:lnTo>
                      <a:pt x="2" y="4"/>
                    </a:lnTo>
                    <a:lnTo>
                      <a:pt x="4" y="6"/>
                    </a:lnTo>
                    <a:lnTo>
                      <a:pt x="6" y="4"/>
                    </a:lnTo>
                    <a:lnTo>
                      <a:pt x="6" y="4"/>
                    </a:lnTo>
                    <a:lnTo>
                      <a:pt x="6" y="2"/>
                    </a:lnTo>
                    <a:lnTo>
                      <a:pt x="8" y="2"/>
                    </a:lnTo>
                    <a:lnTo>
                      <a:pt x="6" y="0"/>
                    </a:lnTo>
                    <a:lnTo>
                      <a:pt x="6" y="0"/>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5" name="Freeform 124"/>
              <p:cNvSpPr>
                <a:spLocks/>
              </p:cNvSpPr>
              <p:nvPr/>
            </p:nvSpPr>
            <p:spPr bwMode="auto">
              <a:xfrm>
                <a:off x="4201" y="1947"/>
                <a:ext cx="4" cy="4"/>
              </a:xfrm>
              <a:custGeom>
                <a:avLst/>
                <a:gdLst>
                  <a:gd name="T0" fmla="*/ 2 w 4"/>
                  <a:gd name="T1" fmla="*/ 4 h 4"/>
                  <a:gd name="T2" fmla="*/ 4 w 4"/>
                  <a:gd name="T3" fmla="*/ 2 h 4"/>
                  <a:gd name="T4" fmla="*/ 2 w 4"/>
                  <a:gd name="T5" fmla="*/ 0 h 4"/>
                  <a:gd name="T6" fmla="*/ 0 w 4"/>
                  <a:gd name="T7" fmla="*/ 0 h 4"/>
                  <a:gd name="T8" fmla="*/ 0 w 4"/>
                  <a:gd name="T9" fmla="*/ 2 h 4"/>
                  <a:gd name="T10" fmla="*/ 2 w 4"/>
                  <a:gd name="T11" fmla="*/ 2 h 4"/>
                  <a:gd name="T12" fmla="*/ 2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4"/>
                    </a:moveTo>
                    <a:lnTo>
                      <a:pt x="4" y="2"/>
                    </a:lnTo>
                    <a:lnTo>
                      <a:pt x="2" y="0"/>
                    </a:lnTo>
                    <a:lnTo>
                      <a:pt x="0" y="0"/>
                    </a:lnTo>
                    <a:lnTo>
                      <a:pt x="0" y="2"/>
                    </a:lnTo>
                    <a:lnTo>
                      <a:pt x="2" y="2"/>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6" name="Freeform 125"/>
              <p:cNvSpPr>
                <a:spLocks/>
              </p:cNvSpPr>
              <p:nvPr/>
            </p:nvSpPr>
            <p:spPr bwMode="auto">
              <a:xfrm>
                <a:off x="4201" y="1941"/>
                <a:ext cx="10" cy="6"/>
              </a:xfrm>
              <a:custGeom>
                <a:avLst/>
                <a:gdLst>
                  <a:gd name="T0" fmla="*/ 2 w 10"/>
                  <a:gd name="T1" fmla="*/ 4 h 6"/>
                  <a:gd name="T2" fmla="*/ 2 w 10"/>
                  <a:gd name="T3" fmla="*/ 4 h 6"/>
                  <a:gd name="T4" fmla="*/ 4 w 10"/>
                  <a:gd name="T5" fmla="*/ 6 h 6"/>
                  <a:gd name="T6" fmla="*/ 6 w 10"/>
                  <a:gd name="T7" fmla="*/ 6 h 6"/>
                  <a:gd name="T8" fmla="*/ 8 w 10"/>
                  <a:gd name="T9" fmla="*/ 6 h 6"/>
                  <a:gd name="T10" fmla="*/ 8 w 10"/>
                  <a:gd name="T11" fmla="*/ 6 h 6"/>
                  <a:gd name="T12" fmla="*/ 10 w 10"/>
                  <a:gd name="T13" fmla="*/ 6 h 6"/>
                  <a:gd name="T14" fmla="*/ 10 w 10"/>
                  <a:gd name="T15" fmla="*/ 4 h 6"/>
                  <a:gd name="T16" fmla="*/ 10 w 10"/>
                  <a:gd name="T17" fmla="*/ 4 h 6"/>
                  <a:gd name="T18" fmla="*/ 8 w 10"/>
                  <a:gd name="T19" fmla="*/ 2 h 6"/>
                  <a:gd name="T20" fmla="*/ 8 w 10"/>
                  <a:gd name="T21" fmla="*/ 2 h 6"/>
                  <a:gd name="T22" fmla="*/ 6 w 10"/>
                  <a:gd name="T23" fmla="*/ 4 h 6"/>
                  <a:gd name="T24" fmla="*/ 6 w 10"/>
                  <a:gd name="T25" fmla="*/ 4 h 6"/>
                  <a:gd name="T26" fmla="*/ 6 w 10"/>
                  <a:gd name="T27" fmla="*/ 4 h 6"/>
                  <a:gd name="T28" fmla="*/ 6 w 10"/>
                  <a:gd name="T29" fmla="*/ 2 h 6"/>
                  <a:gd name="T30" fmla="*/ 6 w 10"/>
                  <a:gd name="T31" fmla="*/ 0 h 6"/>
                  <a:gd name="T32" fmla="*/ 2 w 10"/>
                  <a:gd name="T33" fmla="*/ 0 h 6"/>
                  <a:gd name="T34" fmla="*/ 2 w 10"/>
                  <a:gd name="T35" fmla="*/ 0 h 6"/>
                  <a:gd name="T36" fmla="*/ 0 w 10"/>
                  <a:gd name="T37" fmla="*/ 2 h 6"/>
                  <a:gd name="T38" fmla="*/ 2 w 10"/>
                  <a:gd name="T39" fmla="*/ 2 h 6"/>
                  <a:gd name="T40" fmla="*/ 2 w 10"/>
                  <a:gd name="T4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6">
                    <a:moveTo>
                      <a:pt x="2" y="4"/>
                    </a:moveTo>
                    <a:lnTo>
                      <a:pt x="2" y="4"/>
                    </a:lnTo>
                    <a:lnTo>
                      <a:pt x="4" y="6"/>
                    </a:lnTo>
                    <a:lnTo>
                      <a:pt x="6" y="6"/>
                    </a:lnTo>
                    <a:lnTo>
                      <a:pt x="8" y="6"/>
                    </a:lnTo>
                    <a:lnTo>
                      <a:pt x="8" y="6"/>
                    </a:lnTo>
                    <a:lnTo>
                      <a:pt x="10" y="6"/>
                    </a:lnTo>
                    <a:lnTo>
                      <a:pt x="10" y="4"/>
                    </a:lnTo>
                    <a:lnTo>
                      <a:pt x="10" y="4"/>
                    </a:lnTo>
                    <a:lnTo>
                      <a:pt x="8" y="2"/>
                    </a:lnTo>
                    <a:lnTo>
                      <a:pt x="8" y="2"/>
                    </a:lnTo>
                    <a:lnTo>
                      <a:pt x="6" y="4"/>
                    </a:lnTo>
                    <a:lnTo>
                      <a:pt x="6" y="4"/>
                    </a:lnTo>
                    <a:lnTo>
                      <a:pt x="6" y="4"/>
                    </a:lnTo>
                    <a:lnTo>
                      <a:pt x="6" y="2"/>
                    </a:lnTo>
                    <a:lnTo>
                      <a:pt x="6" y="0"/>
                    </a:lnTo>
                    <a:lnTo>
                      <a:pt x="2" y="0"/>
                    </a:lnTo>
                    <a:lnTo>
                      <a:pt x="2" y="0"/>
                    </a:lnTo>
                    <a:lnTo>
                      <a:pt x="0" y="2"/>
                    </a:lnTo>
                    <a:lnTo>
                      <a:pt x="2" y="2"/>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7" name="Freeform 126"/>
              <p:cNvSpPr>
                <a:spLocks/>
              </p:cNvSpPr>
              <p:nvPr/>
            </p:nvSpPr>
            <p:spPr bwMode="auto">
              <a:xfrm>
                <a:off x="4229" y="1897"/>
                <a:ext cx="10" cy="18"/>
              </a:xfrm>
              <a:custGeom>
                <a:avLst/>
                <a:gdLst>
                  <a:gd name="T0" fmla="*/ 2 w 10"/>
                  <a:gd name="T1" fmla="*/ 14 h 18"/>
                  <a:gd name="T2" fmla="*/ 4 w 10"/>
                  <a:gd name="T3" fmla="*/ 14 h 18"/>
                  <a:gd name="T4" fmla="*/ 4 w 10"/>
                  <a:gd name="T5" fmla="*/ 16 h 18"/>
                  <a:gd name="T6" fmla="*/ 4 w 10"/>
                  <a:gd name="T7" fmla="*/ 18 h 18"/>
                  <a:gd name="T8" fmla="*/ 6 w 10"/>
                  <a:gd name="T9" fmla="*/ 16 h 18"/>
                  <a:gd name="T10" fmla="*/ 6 w 10"/>
                  <a:gd name="T11" fmla="*/ 16 h 18"/>
                  <a:gd name="T12" fmla="*/ 6 w 10"/>
                  <a:gd name="T13" fmla="*/ 14 h 18"/>
                  <a:gd name="T14" fmla="*/ 6 w 10"/>
                  <a:gd name="T15" fmla="*/ 14 h 18"/>
                  <a:gd name="T16" fmla="*/ 6 w 10"/>
                  <a:gd name="T17" fmla="*/ 10 h 18"/>
                  <a:gd name="T18" fmla="*/ 8 w 10"/>
                  <a:gd name="T19" fmla="*/ 10 h 18"/>
                  <a:gd name="T20" fmla="*/ 6 w 10"/>
                  <a:gd name="T21" fmla="*/ 8 h 18"/>
                  <a:gd name="T22" fmla="*/ 6 w 10"/>
                  <a:gd name="T23" fmla="*/ 6 h 18"/>
                  <a:gd name="T24" fmla="*/ 6 w 10"/>
                  <a:gd name="T25" fmla="*/ 6 h 18"/>
                  <a:gd name="T26" fmla="*/ 8 w 10"/>
                  <a:gd name="T27" fmla="*/ 4 h 18"/>
                  <a:gd name="T28" fmla="*/ 8 w 10"/>
                  <a:gd name="T29" fmla="*/ 4 h 18"/>
                  <a:gd name="T30" fmla="*/ 10 w 10"/>
                  <a:gd name="T31" fmla="*/ 4 h 18"/>
                  <a:gd name="T32" fmla="*/ 8 w 10"/>
                  <a:gd name="T33" fmla="*/ 0 h 18"/>
                  <a:gd name="T34" fmla="*/ 6 w 10"/>
                  <a:gd name="T35" fmla="*/ 2 h 18"/>
                  <a:gd name="T36" fmla="*/ 6 w 10"/>
                  <a:gd name="T37" fmla="*/ 4 h 18"/>
                  <a:gd name="T38" fmla="*/ 6 w 10"/>
                  <a:gd name="T39" fmla="*/ 4 h 18"/>
                  <a:gd name="T40" fmla="*/ 4 w 10"/>
                  <a:gd name="T41" fmla="*/ 2 h 18"/>
                  <a:gd name="T42" fmla="*/ 4 w 10"/>
                  <a:gd name="T43" fmla="*/ 2 h 18"/>
                  <a:gd name="T44" fmla="*/ 2 w 10"/>
                  <a:gd name="T45" fmla="*/ 2 h 18"/>
                  <a:gd name="T46" fmla="*/ 2 w 10"/>
                  <a:gd name="T47" fmla="*/ 4 h 18"/>
                  <a:gd name="T48" fmla="*/ 2 w 10"/>
                  <a:gd name="T49" fmla="*/ 4 h 18"/>
                  <a:gd name="T50" fmla="*/ 4 w 10"/>
                  <a:gd name="T51" fmla="*/ 8 h 18"/>
                  <a:gd name="T52" fmla="*/ 4 w 10"/>
                  <a:gd name="T53" fmla="*/ 10 h 18"/>
                  <a:gd name="T54" fmla="*/ 2 w 10"/>
                  <a:gd name="T55" fmla="*/ 10 h 18"/>
                  <a:gd name="T56" fmla="*/ 0 w 10"/>
                  <a:gd name="T57" fmla="*/ 10 h 18"/>
                  <a:gd name="T58" fmla="*/ 0 w 10"/>
                  <a:gd name="T59" fmla="*/ 12 h 18"/>
                  <a:gd name="T60" fmla="*/ 0 w 10"/>
                  <a:gd name="T61" fmla="*/ 14 h 18"/>
                  <a:gd name="T62" fmla="*/ 2 w 10"/>
                  <a:gd name="T63"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 h="18">
                    <a:moveTo>
                      <a:pt x="2" y="14"/>
                    </a:moveTo>
                    <a:lnTo>
                      <a:pt x="4" y="14"/>
                    </a:lnTo>
                    <a:lnTo>
                      <a:pt x="4" y="16"/>
                    </a:lnTo>
                    <a:lnTo>
                      <a:pt x="4" y="18"/>
                    </a:lnTo>
                    <a:lnTo>
                      <a:pt x="6" y="16"/>
                    </a:lnTo>
                    <a:lnTo>
                      <a:pt x="6" y="16"/>
                    </a:lnTo>
                    <a:lnTo>
                      <a:pt x="6" y="14"/>
                    </a:lnTo>
                    <a:lnTo>
                      <a:pt x="6" y="14"/>
                    </a:lnTo>
                    <a:lnTo>
                      <a:pt x="6" y="10"/>
                    </a:lnTo>
                    <a:lnTo>
                      <a:pt x="8" y="10"/>
                    </a:lnTo>
                    <a:lnTo>
                      <a:pt x="6" y="8"/>
                    </a:lnTo>
                    <a:lnTo>
                      <a:pt x="6" y="6"/>
                    </a:lnTo>
                    <a:lnTo>
                      <a:pt x="6" y="6"/>
                    </a:lnTo>
                    <a:lnTo>
                      <a:pt x="8" y="4"/>
                    </a:lnTo>
                    <a:lnTo>
                      <a:pt x="8" y="4"/>
                    </a:lnTo>
                    <a:lnTo>
                      <a:pt x="10" y="4"/>
                    </a:lnTo>
                    <a:lnTo>
                      <a:pt x="8" y="0"/>
                    </a:lnTo>
                    <a:lnTo>
                      <a:pt x="6" y="2"/>
                    </a:lnTo>
                    <a:lnTo>
                      <a:pt x="6" y="4"/>
                    </a:lnTo>
                    <a:lnTo>
                      <a:pt x="6" y="4"/>
                    </a:lnTo>
                    <a:lnTo>
                      <a:pt x="4" y="2"/>
                    </a:lnTo>
                    <a:lnTo>
                      <a:pt x="4" y="2"/>
                    </a:lnTo>
                    <a:lnTo>
                      <a:pt x="2" y="2"/>
                    </a:lnTo>
                    <a:lnTo>
                      <a:pt x="2" y="4"/>
                    </a:lnTo>
                    <a:lnTo>
                      <a:pt x="2" y="4"/>
                    </a:lnTo>
                    <a:lnTo>
                      <a:pt x="4" y="8"/>
                    </a:lnTo>
                    <a:lnTo>
                      <a:pt x="4" y="10"/>
                    </a:lnTo>
                    <a:lnTo>
                      <a:pt x="2" y="10"/>
                    </a:lnTo>
                    <a:lnTo>
                      <a:pt x="0" y="10"/>
                    </a:lnTo>
                    <a:lnTo>
                      <a:pt x="0" y="12"/>
                    </a:lnTo>
                    <a:lnTo>
                      <a:pt x="0" y="14"/>
                    </a:lnTo>
                    <a:lnTo>
                      <a:pt x="2" y="1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8" name="Freeform 127"/>
              <p:cNvSpPr>
                <a:spLocks/>
              </p:cNvSpPr>
              <p:nvPr/>
            </p:nvSpPr>
            <p:spPr bwMode="auto">
              <a:xfrm>
                <a:off x="4145" y="1957"/>
                <a:ext cx="14" cy="20"/>
              </a:xfrm>
              <a:custGeom>
                <a:avLst/>
                <a:gdLst>
                  <a:gd name="T0" fmla="*/ 0 w 14"/>
                  <a:gd name="T1" fmla="*/ 16 h 20"/>
                  <a:gd name="T2" fmla="*/ 0 w 14"/>
                  <a:gd name="T3" fmla="*/ 18 h 20"/>
                  <a:gd name="T4" fmla="*/ 0 w 14"/>
                  <a:gd name="T5" fmla="*/ 20 h 20"/>
                  <a:gd name="T6" fmla="*/ 2 w 14"/>
                  <a:gd name="T7" fmla="*/ 20 h 20"/>
                  <a:gd name="T8" fmla="*/ 2 w 14"/>
                  <a:gd name="T9" fmla="*/ 18 h 20"/>
                  <a:gd name="T10" fmla="*/ 2 w 14"/>
                  <a:gd name="T11" fmla="*/ 18 h 20"/>
                  <a:gd name="T12" fmla="*/ 4 w 14"/>
                  <a:gd name="T13" fmla="*/ 16 h 20"/>
                  <a:gd name="T14" fmla="*/ 4 w 14"/>
                  <a:gd name="T15" fmla="*/ 16 h 20"/>
                  <a:gd name="T16" fmla="*/ 4 w 14"/>
                  <a:gd name="T17" fmla="*/ 16 h 20"/>
                  <a:gd name="T18" fmla="*/ 4 w 14"/>
                  <a:gd name="T19" fmla="*/ 16 h 20"/>
                  <a:gd name="T20" fmla="*/ 6 w 14"/>
                  <a:gd name="T21" fmla="*/ 16 h 20"/>
                  <a:gd name="T22" fmla="*/ 6 w 14"/>
                  <a:gd name="T23" fmla="*/ 14 h 20"/>
                  <a:gd name="T24" fmla="*/ 8 w 14"/>
                  <a:gd name="T25" fmla="*/ 14 h 20"/>
                  <a:gd name="T26" fmla="*/ 10 w 14"/>
                  <a:gd name="T27" fmla="*/ 12 h 20"/>
                  <a:gd name="T28" fmla="*/ 10 w 14"/>
                  <a:gd name="T29" fmla="*/ 10 h 20"/>
                  <a:gd name="T30" fmla="*/ 12 w 14"/>
                  <a:gd name="T31" fmla="*/ 10 h 20"/>
                  <a:gd name="T32" fmla="*/ 12 w 14"/>
                  <a:gd name="T33" fmla="*/ 8 h 20"/>
                  <a:gd name="T34" fmla="*/ 12 w 14"/>
                  <a:gd name="T35" fmla="*/ 6 h 20"/>
                  <a:gd name="T36" fmla="*/ 12 w 14"/>
                  <a:gd name="T37" fmla="*/ 2 h 20"/>
                  <a:gd name="T38" fmla="*/ 14 w 14"/>
                  <a:gd name="T39" fmla="*/ 0 h 20"/>
                  <a:gd name="T40" fmla="*/ 10 w 14"/>
                  <a:gd name="T41" fmla="*/ 0 h 20"/>
                  <a:gd name="T42" fmla="*/ 8 w 14"/>
                  <a:gd name="T43" fmla="*/ 2 h 20"/>
                  <a:gd name="T44" fmla="*/ 8 w 14"/>
                  <a:gd name="T45" fmla="*/ 4 h 20"/>
                  <a:gd name="T46" fmla="*/ 6 w 14"/>
                  <a:gd name="T47" fmla="*/ 4 h 20"/>
                  <a:gd name="T48" fmla="*/ 4 w 14"/>
                  <a:gd name="T49" fmla="*/ 6 h 20"/>
                  <a:gd name="T50" fmla="*/ 4 w 14"/>
                  <a:gd name="T51" fmla="*/ 6 h 20"/>
                  <a:gd name="T52" fmla="*/ 4 w 14"/>
                  <a:gd name="T53" fmla="*/ 8 h 20"/>
                  <a:gd name="T54" fmla="*/ 4 w 14"/>
                  <a:gd name="T55" fmla="*/ 8 h 20"/>
                  <a:gd name="T56" fmla="*/ 4 w 14"/>
                  <a:gd name="T57" fmla="*/ 8 h 20"/>
                  <a:gd name="T58" fmla="*/ 4 w 14"/>
                  <a:gd name="T59" fmla="*/ 8 h 20"/>
                  <a:gd name="T60" fmla="*/ 2 w 14"/>
                  <a:gd name="T61" fmla="*/ 8 h 20"/>
                  <a:gd name="T62" fmla="*/ 0 w 14"/>
                  <a:gd name="T63" fmla="*/ 8 h 20"/>
                  <a:gd name="T64" fmla="*/ 0 w 14"/>
                  <a:gd name="T65" fmla="*/ 12 h 20"/>
                  <a:gd name="T66" fmla="*/ 2 w 14"/>
                  <a:gd name="T67" fmla="*/ 14 h 20"/>
                  <a:gd name="T68" fmla="*/ 2 w 14"/>
                  <a:gd name="T69" fmla="*/ 14 h 20"/>
                  <a:gd name="T70" fmla="*/ 2 w 14"/>
                  <a:gd name="T71" fmla="*/ 16 h 20"/>
                  <a:gd name="T72" fmla="*/ 0 w 14"/>
                  <a:gd name="T7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 h="20">
                    <a:moveTo>
                      <a:pt x="0" y="16"/>
                    </a:moveTo>
                    <a:lnTo>
                      <a:pt x="0" y="18"/>
                    </a:lnTo>
                    <a:lnTo>
                      <a:pt x="0" y="20"/>
                    </a:lnTo>
                    <a:lnTo>
                      <a:pt x="2" y="20"/>
                    </a:lnTo>
                    <a:lnTo>
                      <a:pt x="2" y="18"/>
                    </a:lnTo>
                    <a:lnTo>
                      <a:pt x="2" y="18"/>
                    </a:lnTo>
                    <a:lnTo>
                      <a:pt x="4" y="16"/>
                    </a:lnTo>
                    <a:lnTo>
                      <a:pt x="4" y="16"/>
                    </a:lnTo>
                    <a:lnTo>
                      <a:pt x="4" y="16"/>
                    </a:lnTo>
                    <a:lnTo>
                      <a:pt x="4" y="16"/>
                    </a:lnTo>
                    <a:lnTo>
                      <a:pt x="6" y="16"/>
                    </a:lnTo>
                    <a:lnTo>
                      <a:pt x="6" y="14"/>
                    </a:lnTo>
                    <a:lnTo>
                      <a:pt x="8" y="14"/>
                    </a:lnTo>
                    <a:lnTo>
                      <a:pt x="10" y="12"/>
                    </a:lnTo>
                    <a:lnTo>
                      <a:pt x="10" y="10"/>
                    </a:lnTo>
                    <a:lnTo>
                      <a:pt x="12" y="10"/>
                    </a:lnTo>
                    <a:lnTo>
                      <a:pt x="12" y="8"/>
                    </a:lnTo>
                    <a:lnTo>
                      <a:pt x="12" y="6"/>
                    </a:lnTo>
                    <a:lnTo>
                      <a:pt x="12" y="2"/>
                    </a:lnTo>
                    <a:lnTo>
                      <a:pt x="14" y="0"/>
                    </a:lnTo>
                    <a:lnTo>
                      <a:pt x="10" y="0"/>
                    </a:lnTo>
                    <a:lnTo>
                      <a:pt x="8" y="2"/>
                    </a:lnTo>
                    <a:lnTo>
                      <a:pt x="8" y="4"/>
                    </a:lnTo>
                    <a:lnTo>
                      <a:pt x="6" y="4"/>
                    </a:lnTo>
                    <a:lnTo>
                      <a:pt x="4" y="6"/>
                    </a:lnTo>
                    <a:lnTo>
                      <a:pt x="4" y="6"/>
                    </a:lnTo>
                    <a:lnTo>
                      <a:pt x="4" y="8"/>
                    </a:lnTo>
                    <a:lnTo>
                      <a:pt x="4" y="8"/>
                    </a:lnTo>
                    <a:lnTo>
                      <a:pt x="4" y="8"/>
                    </a:lnTo>
                    <a:lnTo>
                      <a:pt x="4" y="8"/>
                    </a:lnTo>
                    <a:lnTo>
                      <a:pt x="2" y="8"/>
                    </a:lnTo>
                    <a:lnTo>
                      <a:pt x="0" y="8"/>
                    </a:lnTo>
                    <a:lnTo>
                      <a:pt x="0" y="12"/>
                    </a:lnTo>
                    <a:lnTo>
                      <a:pt x="2" y="14"/>
                    </a:lnTo>
                    <a:lnTo>
                      <a:pt x="2" y="14"/>
                    </a:lnTo>
                    <a:lnTo>
                      <a:pt x="2" y="16"/>
                    </a:lnTo>
                    <a:lnTo>
                      <a:pt x="0" y="1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9" name="Freeform 128"/>
              <p:cNvSpPr>
                <a:spLocks/>
              </p:cNvSpPr>
              <p:nvPr/>
            </p:nvSpPr>
            <p:spPr bwMode="auto">
              <a:xfrm>
                <a:off x="4149" y="1981"/>
                <a:ext cx="10" cy="16"/>
              </a:xfrm>
              <a:custGeom>
                <a:avLst/>
                <a:gdLst>
                  <a:gd name="T0" fmla="*/ 0 w 10"/>
                  <a:gd name="T1" fmla="*/ 6 h 16"/>
                  <a:gd name="T2" fmla="*/ 0 w 10"/>
                  <a:gd name="T3" fmla="*/ 8 h 16"/>
                  <a:gd name="T4" fmla="*/ 2 w 10"/>
                  <a:gd name="T5" fmla="*/ 6 h 16"/>
                  <a:gd name="T6" fmla="*/ 4 w 10"/>
                  <a:gd name="T7" fmla="*/ 8 h 16"/>
                  <a:gd name="T8" fmla="*/ 4 w 10"/>
                  <a:gd name="T9" fmla="*/ 8 h 16"/>
                  <a:gd name="T10" fmla="*/ 6 w 10"/>
                  <a:gd name="T11" fmla="*/ 10 h 16"/>
                  <a:gd name="T12" fmla="*/ 6 w 10"/>
                  <a:gd name="T13" fmla="*/ 10 h 16"/>
                  <a:gd name="T14" fmla="*/ 6 w 10"/>
                  <a:gd name="T15" fmla="*/ 12 h 16"/>
                  <a:gd name="T16" fmla="*/ 6 w 10"/>
                  <a:gd name="T17" fmla="*/ 14 h 16"/>
                  <a:gd name="T18" fmla="*/ 8 w 10"/>
                  <a:gd name="T19" fmla="*/ 14 h 16"/>
                  <a:gd name="T20" fmla="*/ 8 w 10"/>
                  <a:gd name="T21" fmla="*/ 14 h 16"/>
                  <a:gd name="T22" fmla="*/ 10 w 10"/>
                  <a:gd name="T23" fmla="*/ 16 h 16"/>
                  <a:gd name="T24" fmla="*/ 10 w 10"/>
                  <a:gd name="T25" fmla="*/ 14 h 16"/>
                  <a:gd name="T26" fmla="*/ 10 w 10"/>
                  <a:gd name="T27" fmla="*/ 10 h 16"/>
                  <a:gd name="T28" fmla="*/ 10 w 10"/>
                  <a:gd name="T29" fmla="*/ 8 h 16"/>
                  <a:gd name="T30" fmla="*/ 10 w 10"/>
                  <a:gd name="T31" fmla="*/ 6 h 16"/>
                  <a:gd name="T32" fmla="*/ 8 w 10"/>
                  <a:gd name="T33" fmla="*/ 4 h 16"/>
                  <a:gd name="T34" fmla="*/ 8 w 10"/>
                  <a:gd name="T35" fmla="*/ 2 h 16"/>
                  <a:gd name="T36" fmla="*/ 6 w 10"/>
                  <a:gd name="T37" fmla="*/ 0 h 16"/>
                  <a:gd name="T38" fmla="*/ 4 w 10"/>
                  <a:gd name="T39" fmla="*/ 0 h 16"/>
                  <a:gd name="T40" fmla="*/ 6 w 10"/>
                  <a:gd name="T41" fmla="*/ 4 h 16"/>
                  <a:gd name="T42" fmla="*/ 4 w 10"/>
                  <a:gd name="T43" fmla="*/ 4 h 16"/>
                  <a:gd name="T44" fmla="*/ 4 w 10"/>
                  <a:gd name="T45" fmla="*/ 2 h 16"/>
                  <a:gd name="T46" fmla="*/ 2 w 10"/>
                  <a:gd name="T47" fmla="*/ 0 h 16"/>
                  <a:gd name="T48" fmla="*/ 2 w 10"/>
                  <a:gd name="T49" fmla="*/ 4 h 16"/>
                  <a:gd name="T50" fmla="*/ 0 w 10"/>
                  <a:gd name="T51" fmla="*/ 4 h 16"/>
                  <a:gd name="T52" fmla="*/ 0 w 10"/>
                  <a:gd name="T5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16">
                    <a:moveTo>
                      <a:pt x="0" y="6"/>
                    </a:moveTo>
                    <a:lnTo>
                      <a:pt x="0" y="8"/>
                    </a:lnTo>
                    <a:lnTo>
                      <a:pt x="2" y="6"/>
                    </a:lnTo>
                    <a:lnTo>
                      <a:pt x="4" y="8"/>
                    </a:lnTo>
                    <a:lnTo>
                      <a:pt x="4" y="8"/>
                    </a:lnTo>
                    <a:lnTo>
                      <a:pt x="6" y="10"/>
                    </a:lnTo>
                    <a:lnTo>
                      <a:pt x="6" y="10"/>
                    </a:lnTo>
                    <a:lnTo>
                      <a:pt x="6" y="12"/>
                    </a:lnTo>
                    <a:lnTo>
                      <a:pt x="6" y="14"/>
                    </a:lnTo>
                    <a:lnTo>
                      <a:pt x="8" y="14"/>
                    </a:lnTo>
                    <a:lnTo>
                      <a:pt x="8" y="14"/>
                    </a:lnTo>
                    <a:lnTo>
                      <a:pt x="10" y="16"/>
                    </a:lnTo>
                    <a:lnTo>
                      <a:pt x="10" y="14"/>
                    </a:lnTo>
                    <a:lnTo>
                      <a:pt x="10" y="10"/>
                    </a:lnTo>
                    <a:lnTo>
                      <a:pt x="10" y="8"/>
                    </a:lnTo>
                    <a:lnTo>
                      <a:pt x="10" y="6"/>
                    </a:lnTo>
                    <a:lnTo>
                      <a:pt x="8" y="4"/>
                    </a:lnTo>
                    <a:lnTo>
                      <a:pt x="8" y="2"/>
                    </a:lnTo>
                    <a:lnTo>
                      <a:pt x="6" y="0"/>
                    </a:lnTo>
                    <a:lnTo>
                      <a:pt x="4" y="0"/>
                    </a:lnTo>
                    <a:lnTo>
                      <a:pt x="6" y="4"/>
                    </a:lnTo>
                    <a:lnTo>
                      <a:pt x="4" y="4"/>
                    </a:lnTo>
                    <a:lnTo>
                      <a:pt x="4" y="2"/>
                    </a:lnTo>
                    <a:lnTo>
                      <a:pt x="2" y="0"/>
                    </a:lnTo>
                    <a:lnTo>
                      <a:pt x="2" y="4"/>
                    </a:lnTo>
                    <a:lnTo>
                      <a:pt x="0" y="4"/>
                    </a:lnTo>
                    <a:lnTo>
                      <a:pt x="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0" name="Freeform 129"/>
              <p:cNvSpPr>
                <a:spLocks/>
              </p:cNvSpPr>
              <p:nvPr/>
            </p:nvSpPr>
            <p:spPr bwMode="auto">
              <a:xfrm>
                <a:off x="4137" y="1979"/>
                <a:ext cx="6" cy="14"/>
              </a:xfrm>
              <a:custGeom>
                <a:avLst/>
                <a:gdLst>
                  <a:gd name="T0" fmla="*/ 0 w 6"/>
                  <a:gd name="T1" fmla="*/ 8 h 14"/>
                  <a:gd name="T2" fmla="*/ 0 w 6"/>
                  <a:gd name="T3" fmla="*/ 10 h 14"/>
                  <a:gd name="T4" fmla="*/ 0 w 6"/>
                  <a:gd name="T5" fmla="*/ 12 h 14"/>
                  <a:gd name="T6" fmla="*/ 0 w 6"/>
                  <a:gd name="T7" fmla="*/ 12 h 14"/>
                  <a:gd name="T8" fmla="*/ 0 w 6"/>
                  <a:gd name="T9" fmla="*/ 14 h 14"/>
                  <a:gd name="T10" fmla="*/ 2 w 6"/>
                  <a:gd name="T11" fmla="*/ 14 h 14"/>
                  <a:gd name="T12" fmla="*/ 2 w 6"/>
                  <a:gd name="T13" fmla="*/ 14 h 14"/>
                  <a:gd name="T14" fmla="*/ 2 w 6"/>
                  <a:gd name="T15" fmla="*/ 14 h 14"/>
                  <a:gd name="T16" fmla="*/ 2 w 6"/>
                  <a:gd name="T17" fmla="*/ 12 h 14"/>
                  <a:gd name="T18" fmla="*/ 4 w 6"/>
                  <a:gd name="T19" fmla="*/ 12 h 14"/>
                  <a:gd name="T20" fmla="*/ 4 w 6"/>
                  <a:gd name="T21" fmla="*/ 10 h 14"/>
                  <a:gd name="T22" fmla="*/ 4 w 6"/>
                  <a:gd name="T23" fmla="*/ 8 h 14"/>
                  <a:gd name="T24" fmla="*/ 4 w 6"/>
                  <a:gd name="T25" fmla="*/ 4 h 14"/>
                  <a:gd name="T26" fmla="*/ 6 w 6"/>
                  <a:gd name="T27" fmla="*/ 4 h 14"/>
                  <a:gd name="T28" fmla="*/ 4 w 6"/>
                  <a:gd name="T29" fmla="*/ 2 h 14"/>
                  <a:gd name="T30" fmla="*/ 6 w 6"/>
                  <a:gd name="T31" fmla="*/ 0 h 14"/>
                  <a:gd name="T32" fmla="*/ 4 w 6"/>
                  <a:gd name="T33" fmla="*/ 0 h 14"/>
                  <a:gd name="T34" fmla="*/ 2 w 6"/>
                  <a:gd name="T35" fmla="*/ 0 h 14"/>
                  <a:gd name="T36" fmla="*/ 0 w 6"/>
                  <a:gd name="T37" fmla="*/ 0 h 14"/>
                  <a:gd name="T38" fmla="*/ 0 w 6"/>
                  <a:gd name="T39" fmla="*/ 2 h 14"/>
                  <a:gd name="T40" fmla="*/ 0 w 6"/>
                  <a:gd name="T41" fmla="*/ 2 h 14"/>
                  <a:gd name="T42" fmla="*/ 0 w 6"/>
                  <a:gd name="T43" fmla="*/ 2 h 14"/>
                  <a:gd name="T44" fmla="*/ 2 w 6"/>
                  <a:gd name="T45" fmla="*/ 4 h 14"/>
                  <a:gd name="T46" fmla="*/ 0 w 6"/>
                  <a:gd name="T47" fmla="*/ 6 h 14"/>
                  <a:gd name="T48" fmla="*/ 0 w 6"/>
                  <a:gd name="T4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14">
                    <a:moveTo>
                      <a:pt x="0" y="8"/>
                    </a:moveTo>
                    <a:lnTo>
                      <a:pt x="0" y="10"/>
                    </a:lnTo>
                    <a:lnTo>
                      <a:pt x="0" y="12"/>
                    </a:lnTo>
                    <a:lnTo>
                      <a:pt x="0" y="12"/>
                    </a:lnTo>
                    <a:lnTo>
                      <a:pt x="0" y="14"/>
                    </a:lnTo>
                    <a:lnTo>
                      <a:pt x="2" y="14"/>
                    </a:lnTo>
                    <a:lnTo>
                      <a:pt x="2" y="14"/>
                    </a:lnTo>
                    <a:lnTo>
                      <a:pt x="2" y="14"/>
                    </a:lnTo>
                    <a:lnTo>
                      <a:pt x="2" y="12"/>
                    </a:lnTo>
                    <a:lnTo>
                      <a:pt x="4" y="12"/>
                    </a:lnTo>
                    <a:lnTo>
                      <a:pt x="4" y="10"/>
                    </a:lnTo>
                    <a:lnTo>
                      <a:pt x="4" y="8"/>
                    </a:lnTo>
                    <a:lnTo>
                      <a:pt x="4" y="4"/>
                    </a:lnTo>
                    <a:lnTo>
                      <a:pt x="6" y="4"/>
                    </a:lnTo>
                    <a:lnTo>
                      <a:pt x="4" y="2"/>
                    </a:lnTo>
                    <a:lnTo>
                      <a:pt x="6" y="0"/>
                    </a:lnTo>
                    <a:lnTo>
                      <a:pt x="4" y="0"/>
                    </a:lnTo>
                    <a:lnTo>
                      <a:pt x="2" y="0"/>
                    </a:lnTo>
                    <a:lnTo>
                      <a:pt x="0" y="0"/>
                    </a:lnTo>
                    <a:lnTo>
                      <a:pt x="0" y="2"/>
                    </a:lnTo>
                    <a:lnTo>
                      <a:pt x="0" y="2"/>
                    </a:lnTo>
                    <a:lnTo>
                      <a:pt x="0" y="2"/>
                    </a:lnTo>
                    <a:lnTo>
                      <a:pt x="2" y="4"/>
                    </a:lnTo>
                    <a:lnTo>
                      <a:pt x="0" y="6"/>
                    </a:lnTo>
                    <a:lnTo>
                      <a:pt x="0"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1" name="Freeform 130"/>
              <p:cNvSpPr>
                <a:spLocks/>
              </p:cNvSpPr>
              <p:nvPr/>
            </p:nvSpPr>
            <p:spPr bwMode="auto">
              <a:xfrm>
                <a:off x="4135" y="1995"/>
                <a:ext cx="2" cy="4"/>
              </a:xfrm>
              <a:custGeom>
                <a:avLst/>
                <a:gdLst>
                  <a:gd name="T0" fmla="*/ 2 w 2"/>
                  <a:gd name="T1" fmla="*/ 2 h 4"/>
                  <a:gd name="T2" fmla="*/ 0 w 2"/>
                  <a:gd name="T3" fmla="*/ 0 h 4"/>
                  <a:gd name="T4" fmla="*/ 0 w 2"/>
                  <a:gd name="T5" fmla="*/ 4 h 4"/>
                  <a:gd name="T6" fmla="*/ 2 w 2"/>
                  <a:gd name="T7" fmla="*/ 4 h 4"/>
                  <a:gd name="T8" fmla="*/ 2 w 2"/>
                  <a:gd name="T9" fmla="*/ 2 h 4"/>
                </a:gdLst>
                <a:ahLst/>
                <a:cxnLst>
                  <a:cxn ang="0">
                    <a:pos x="T0" y="T1"/>
                  </a:cxn>
                  <a:cxn ang="0">
                    <a:pos x="T2" y="T3"/>
                  </a:cxn>
                  <a:cxn ang="0">
                    <a:pos x="T4" y="T5"/>
                  </a:cxn>
                  <a:cxn ang="0">
                    <a:pos x="T6" y="T7"/>
                  </a:cxn>
                  <a:cxn ang="0">
                    <a:pos x="T8" y="T9"/>
                  </a:cxn>
                </a:cxnLst>
                <a:rect l="0" t="0" r="r" b="b"/>
                <a:pathLst>
                  <a:path w="2" h="4">
                    <a:moveTo>
                      <a:pt x="2" y="2"/>
                    </a:moveTo>
                    <a:lnTo>
                      <a:pt x="0" y="0"/>
                    </a:lnTo>
                    <a:lnTo>
                      <a:pt x="0" y="4"/>
                    </a:lnTo>
                    <a:lnTo>
                      <a:pt x="2" y="4"/>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2" name="Freeform 131"/>
              <p:cNvSpPr>
                <a:spLocks/>
              </p:cNvSpPr>
              <p:nvPr/>
            </p:nvSpPr>
            <p:spPr bwMode="auto">
              <a:xfrm>
                <a:off x="4153" y="1997"/>
                <a:ext cx="2" cy="4"/>
              </a:xfrm>
              <a:custGeom>
                <a:avLst/>
                <a:gdLst>
                  <a:gd name="T0" fmla="*/ 0 w 2"/>
                  <a:gd name="T1" fmla="*/ 0 h 4"/>
                  <a:gd name="T2" fmla="*/ 0 w 2"/>
                  <a:gd name="T3" fmla="*/ 4 h 4"/>
                  <a:gd name="T4" fmla="*/ 2 w 2"/>
                  <a:gd name="T5" fmla="*/ 2 h 4"/>
                  <a:gd name="T6" fmla="*/ 2 w 2"/>
                  <a:gd name="T7" fmla="*/ 0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lnTo>
                      <a:pt x="0" y="4"/>
                    </a:lnTo>
                    <a:lnTo>
                      <a:pt x="2" y="2"/>
                    </a:lnTo>
                    <a:lnTo>
                      <a:pt x="2"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3" name="Freeform 132"/>
              <p:cNvSpPr>
                <a:spLocks/>
              </p:cNvSpPr>
              <p:nvPr/>
            </p:nvSpPr>
            <p:spPr bwMode="auto">
              <a:xfrm>
                <a:off x="4149" y="2023"/>
                <a:ext cx="12" cy="14"/>
              </a:xfrm>
              <a:custGeom>
                <a:avLst/>
                <a:gdLst>
                  <a:gd name="T0" fmla="*/ 2 w 12"/>
                  <a:gd name="T1" fmla="*/ 14 h 14"/>
                  <a:gd name="T2" fmla="*/ 4 w 12"/>
                  <a:gd name="T3" fmla="*/ 14 h 14"/>
                  <a:gd name="T4" fmla="*/ 6 w 12"/>
                  <a:gd name="T5" fmla="*/ 14 h 14"/>
                  <a:gd name="T6" fmla="*/ 6 w 12"/>
                  <a:gd name="T7" fmla="*/ 12 h 14"/>
                  <a:gd name="T8" fmla="*/ 8 w 12"/>
                  <a:gd name="T9" fmla="*/ 10 h 14"/>
                  <a:gd name="T10" fmla="*/ 8 w 12"/>
                  <a:gd name="T11" fmla="*/ 8 h 14"/>
                  <a:gd name="T12" fmla="*/ 10 w 12"/>
                  <a:gd name="T13" fmla="*/ 6 h 14"/>
                  <a:gd name="T14" fmla="*/ 12 w 12"/>
                  <a:gd name="T15" fmla="*/ 4 h 14"/>
                  <a:gd name="T16" fmla="*/ 12 w 12"/>
                  <a:gd name="T17" fmla="*/ 0 h 14"/>
                  <a:gd name="T18" fmla="*/ 10 w 12"/>
                  <a:gd name="T19" fmla="*/ 2 h 14"/>
                  <a:gd name="T20" fmla="*/ 8 w 12"/>
                  <a:gd name="T21" fmla="*/ 2 h 14"/>
                  <a:gd name="T22" fmla="*/ 8 w 12"/>
                  <a:gd name="T23" fmla="*/ 6 h 14"/>
                  <a:gd name="T24" fmla="*/ 6 w 12"/>
                  <a:gd name="T25" fmla="*/ 8 h 14"/>
                  <a:gd name="T26" fmla="*/ 4 w 12"/>
                  <a:gd name="T27" fmla="*/ 8 h 14"/>
                  <a:gd name="T28" fmla="*/ 2 w 12"/>
                  <a:gd name="T29" fmla="*/ 8 h 14"/>
                  <a:gd name="T30" fmla="*/ 0 w 12"/>
                  <a:gd name="T31" fmla="*/ 10 h 14"/>
                  <a:gd name="T32" fmla="*/ 2 w 12"/>
                  <a:gd name="T33" fmla="*/ 10 h 14"/>
                  <a:gd name="T34" fmla="*/ 2 w 12"/>
                  <a:gd name="T35" fmla="*/ 12 h 14"/>
                  <a:gd name="T36" fmla="*/ 2 w 12"/>
                  <a:gd name="T37" fmla="*/ 12 h 14"/>
                  <a:gd name="T38" fmla="*/ 2 w 12"/>
                  <a:gd name="T3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4">
                    <a:moveTo>
                      <a:pt x="2" y="14"/>
                    </a:moveTo>
                    <a:lnTo>
                      <a:pt x="4" y="14"/>
                    </a:lnTo>
                    <a:lnTo>
                      <a:pt x="6" y="14"/>
                    </a:lnTo>
                    <a:lnTo>
                      <a:pt x="6" y="12"/>
                    </a:lnTo>
                    <a:lnTo>
                      <a:pt x="8" y="10"/>
                    </a:lnTo>
                    <a:lnTo>
                      <a:pt x="8" y="8"/>
                    </a:lnTo>
                    <a:lnTo>
                      <a:pt x="10" y="6"/>
                    </a:lnTo>
                    <a:lnTo>
                      <a:pt x="12" y="4"/>
                    </a:lnTo>
                    <a:lnTo>
                      <a:pt x="12" y="0"/>
                    </a:lnTo>
                    <a:lnTo>
                      <a:pt x="10" y="2"/>
                    </a:lnTo>
                    <a:lnTo>
                      <a:pt x="8" y="2"/>
                    </a:lnTo>
                    <a:lnTo>
                      <a:pt x="8" y="6"/>
                    </a:lnTo>
                    <a:lnTo>
                      <a:pt x="6" y="8"/>
                    </a:lnTo>
                    <a:lnTo>
                      <a:pt x="4" y="8"/>
                    </a:lnTo>
                    <a:lnTo>
                      <a:pt x="2" y="8"/>
                    </a:lnTo>
                    <a:lnTo>
                      <a:pt x="0" y="10"/>
                    </a:lnTo>
                    <a:lnTo>
                      <a:pt x="2" y="10"/>
                    </a:lnTo>
                    <a:lnTo>
                      <a:pt x="2" y="12"/>
                    </a:lnTo>
                    <a:lnTo>
                      <a:pt x="2" y="12"/>
                    </a:lnTo>
                    <a:lnTo>
                      <a:pt x="2" y="1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4" name="Freeform 133"/>
              <p:cNvSpPr>
                <a:spLocks/>
              </p:cNvSpPr>
              <p:nvPr/>
            </p:nvSpPr>
            <p:spPr bwMode="auto">
              <a:xfrm>
                <a:off x="4167" y="2037"/>
                <a:ext cx="2" cy="8"/>
              </a:xfrm>
              <a:custGeom>
                <a:avLst/>
                <a:gdLst>
                  <a:gd name="T0" fmla="*/ 0 w 2"/>
                  <a:gd name="T1" fmla="*/ 6 h 8"/>
                  <a:gd name="T2" fmla="*/ 2 w 2"/>
                  <a:gd name="T3" fmla="*/ 8 h 8"/>
                  <a:gd name="T4" fmla="*/ 2 w 2"/>
                  <a:gd name="T5" fmla="*/ 8 h 8"/>
                  <a:gd name="T6" fmla="*/ 2 w 2"/>
                  <a:gd name="T7" fmla="*/ 6 h 8"/>
                  <a:gd name="T8" fmla="*/ 2 w 2"/>
                  <a:gd name="T9" fmla="*/ 4 h 8"/>
                  <a:gd name="T10" fmla="*/ 2 w 2"/>
                  <a:gd name="T11" fmla="*/ 2 h 8"/>
                  <a:gd name="T12" fmla="*/ 2 w 2"/>
                  <a:gd name="T13" fmla="*/ 0 h 8"/>
                  <a:gd name="T14" fmla="*/ 0 w 2"/>
                  <a:gd name="T15" fmla="*/ 0 h 8"/>
                  <a:gd name="T16" fmla="*/ 0 w 2"/>
                  <a:gd name="T17" fmla="*/ 2 h 8"/>
                  <a:gd name="T18" fmla="*/ 0 w 2"/>
                  <a:gd name="T19" fmla="*/ 6 h 8"/>
                  <a:gd name="T20" fmla="*/ 0 w 2"/>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8">
                    <a:moveTo>
                      <a:pt x="0" y="6"/>
                    </a:moveTo>
                    <a:lnTo>
                      <a:pt x="2" y="8"/>
                    </a:lnTo>
                    <a:lnTo>
                      <a:pt x="2" y="8"/>
                    </a:lnTo>
                    <a:lnTo>
                      <a:pt x="2" y="6"/>
                    </a:lnTo>
                    <a:lnTo>
                      <a:pt x="2" y="4"/>
                    </a:lnTo>
                    <a:lnTo>
                      <a:pt x="2" y="2"/>
                    </a:lnTo>
                    <a:lnTo>
                      <a:pt x="2" y="0"/>
                    </a:lnTo>
                    <a:lnTo>
                      <a:pt x="0" y="0"/>
                    </a:lnTo>
                    <a:lnTo>
                      <a:pt x="0" y="2"/>
                    </a:lnTo>
                    <a:lnTo>
                      <a:pt x="0" y="6"/>
                    </a:lnTo>
                    <a:lnTo>
                      <a:pt x="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5" name="Freeform 134"/>
              <p:cNvSpPr>
                <a:spLocks/>
              </p:cNvSpPr>
              <p:nvPr/>
            </p:nvSpPr>
            <p:spPr bwMode="auto">
              <a:xfrm>
                <a:off x="4173" y="2075"/>
                <a:ext cx="8" cy="8"/>
              </a:xfrm>
              <a:custGeom>
                <a:avLst/>
                <a:gdLst>
                  <a:gd name="T0" fmla="*/ 6 w 8"/>
                  <a:gd name="T1" fmla="*/ 0 h 8"/>
                  <a:gd name="T2" fmla="*/ 6 w 8"/>
                  <a:gd name="T3" fmla="*/ 0 h 8"/>
                  <a:gd name="T4" fmla="*/ 4 w 8"/>
                  <a:gd name="T5" fmla="*/ 0 h 8"/>
                  <a:gd name="T6" fmla="*/ 2 w 8"/>
                  <a:gd name="T7" fmla="*/ 2 h 8"/>
                  <a:gd name="T8" fmla="*/ 2 w 8"/>
                  <a:gd name="T9" fmla="*/ 4 h 8"/>
                  <a:gd name="T10" fmla="*/ 2 w 8"/>
                  <a:gd name="T11" fmla="*/ 4 h 8"/>
                  <a:gd name="T12" fmla="*/ 0 w 8"/>
                  <a:gd name="T13" fmla="*/ 6 h 8"/>
                  <a:gd name="T14" fmla="*/ 0 w 8"/>
                  <a:gd name="T15" fmla="*/ 8 h 8"/>
                  <a:gd name="T16" fmla="*/ 2 w 8"/>
                  <a:gd name="T17" fmla="*/ 8 h 8"/>
                  <a:gd name="T18" fmla="*/ 4 w 8"/>
                  <a:gd name="T19" fmla="*/ 8 h 8"/>
                  <a:gd name="T20" fmla="*/ 6 w 8"/>
                  <a:gd name="T21" fmla="*/ 6 h 8"/>
                  <a:gd name="T22" fmla="*/ 6 w 8"/>
                  <a:gd name="T23" fmla="*/ 4 h 8"/>
                  <a:gd name="T24" fmla="*/ 8 w 8"/>
                  <a:gd name="T25" fmla="*/ 2 h 8"/>
                  <a:gd name="T26" fmla="*/ 6 w 8"/>
                  <a:gd name="T27" fmla="*/ 2 h 8"/>
                  <a:gd name="T28" fmla="*/ 6 w 8"/>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8">
                    <a:moveTo>
                      <a:pt x="6" y="0"/>
                    </a:moveTo>
                    <a:lnTo>
                      <a:pt x="6" y="0"/>
                    </a:lnTo>
                    <a:lnTo>
                      <a:pt x="4" y="0"/>
                    </a:lnTo>
                    <a:lnTo>
                      <a:pt x="2" y="2"/>
                    </a:lnTo>
                    <a:lnTo>
                      <a:pt x="2" y="4"/>
                    </a:lnTo>
                    <a:lnTo>
                      <a:pt x="2" y="4"/>
                    </a:lnTo>
                    <a:lnTo>
                      <a:pt x="0" y="6"/>
                    </a:lnTo>
                    <a:lnTo>
                      <a:pt x="0" y="8"/>
                    </a:lnTo>
                    <a:lnTo>
                      <a:pt x="2" y="8"/>
                    </a:lnTo>
                    <a:lnTo>
                      <a:pt x="4" y="8"/>
                    </a:lnTo>
                    <a:lnTo>
                      <a:pt x="6" y="6"/>
                    </a:lnTo>
                    <a:lnTo>
                      <a:pt x="6" y="4"/>
                    </a:lnTo>
                    <a:lnTo>
                      <a:pt x="8" y="2"/>
                    </a:lnTo>
                    <a:lnTo>
                      <a:pt x="6" y="2"/>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6" name="Freeform 135"/>
              <p:cNvSpPr>
                <a:spLocks/>
              </p:cNvSpPr>
              <p:nvPr/>
            </p:nvSpPr>
            <p:spPr bwMode="auto">
              <a:xfrm>
                <a:off x="4175" y="2103"/>
                <a:ext cx="6" cy="6"/>
              </a:xfrm>
              <a:custGeom>
                <a:avLst/>
                <a:gdLst>
                  <a:gd name="T0" fmla="*/ 2 w 6"/>
                  <a:gd name="T1" fmla="*/ 0 h 6"/>
                  <a:gd name="T2" fmla="*/ 2 w 6"/>
                  <a:gd name="T3" fmla="*/ 0 h 6"/>
                  <a:gd name="T4" fmla="*/ 0 w 6"/>
                  <a:gd name="T5" fmla="*/ 2 h 6"/>
                  <a:gd name="T6" fmla="*/ 0 w 6"/>
                  <a:gd name="T7" fmla="*/ 6 h 6"/>
                  <a:gd name="T8" fmla="*/ 2 w 6"/>
                  <a:gd name="T9" fmla="*/ 6 h 6"/>
                  <a:gd name="T10" fmla="*/ 4 w 6"/>
                  <a:gd name="T11" fmla="*/ 6 h 6"/>
                  <a:gd name="T12" fmla="*/ 4 w 6"/>
                  <a:gd name="T13" fmla="*/ 6 h 6"/>
                  <a:gd name="T14" fmla="*/ 6 w 6"/>
                  <a:gd name="T15" fmla="*/ 4 h 6"/>
                  <a:gd name="T16" fmla="*/ 6 w 6"/>
                  <a:gd name="T17" fmla="*/ 2 h 6"/>
                  <a:gd name="T18" fmla="*/ 6 w 6"/>
                  <a:gd name="T19" fmla="*/ 2 h 6"/>
                  <a:gd name="T20" fmla="*/ 4 w 6"/>
                  <a:gd name="T21" fmla="*/ 0 h 6"/>
                  <a:gd name="T22" fmla="*/ 4 w 6"/>
                  <a:gd name="T23" fmla="*/ 0 h 6"/>
                  <a:gd name="T24" fmla="*/ 2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2" y="0"/>
                    </a:moveTo>
                    <a:lnTo>
                      <a:pt x="2" y="0"/>
                    </a:lnTo>
                    <a:lnTo>
                      <a:pt x="0" y="2"/>
                    </a:lnTo>
                    <a:lnTo>
                      <a:pt x="0" y="6"/>
                    </a:lnTo>
                    <a:lnTo>
                      <a:pt x="2" y="6"/>
                    </a:lnTo>
                    <a:lnTo>
                      <a:pt x="4" y="6"/>
                    </a:lnTo>
                    <a:lnTo>
                      <a:pt x="4" y="6"/>
                    </a:lnTo>
                    <a:lnTo>
                      <a:pt x="6" y="4"/>
                    </a:lnTo>
                    <a:lnTo>
                      <a:pt x="6" y="2"/>
                    </a:lnTo>
                    <a:lnTo>
                      <a:pt x="6" y="2"/>
                    </a:lnTo>
                    <a:lnTo>
                      <a:pt x="4" y="0"/>
                    </a:lnTo>
                    <a:lnTo>
                      <a:pt x="4"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7" name="Rectangle 136"/>
              <p:cNvSpPr>
                <a:spLocks noChangeArrowheads="1"/>
              </p:cNvSpPr>
              <p:nvPr/>
            </p:nvSpPr>
            <p:spPr bwMode="auto">
              <a:xfrm>
                <a:off x="4113" y="2143"/>
                <a:ext cx="1" cy="1"/>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8" name="Freeform 137"/>
              <p:cNvSpPr>
                <a:spLocks/>
              </p:cNvSpPr>
              <p:nvPr/>
            </p:nvSpPr>
            <p:spPr bwMode="auto">
              <a:xfrm>
                <a:off x="4071" y="2043"/>
                <a:ext cx="92" cy="106"/>
              </a:xfrm>
              <a:custGeom>
                <a:avLst/>
                <a:gdLst>
                  <a:gd name="T0" fmla="*/ 6 w 92"/>
                  <a:gd name="T1" fmla="*/ 86 h 106"/>
                  <a:gd name="T2" fmla="*/ 6 w 92"/>
                  <a:gd name="T3" fmla="*/ 90 h 106"/>
                  <a:gd name="T4" fmla="*/ 0 w 92"/>
                  <a:gd name="T5" fmla="*/ 94 h 106"/>
                  <a:gd name="T6" fmla="*/ 4 w 92"/>
                  <a:gd name="T7" fmla="*/ 96 h 106"/>
                  <a:gd name="T8" fmla="*/ 12 w 92"/>
                  <a:gd name="T9" fmla="*/ 96 h 106"/>
                  <a:gd name="T10" fmla="*/ 6 w 92"/>
                  <a:gd name="T11" fmla="*/ 98 h 106"/>
                  <a:gd name="T12" fmla="*/ 10 w 92"/>
                  <a:gd name="T13" fmla="*/ 102 h 106"/>
                  <a:gd name="T14" fmla="*/ 14 w 92"/>
                  <a:gd name="T15" fmla="*/ 100 h 106"/>
                  <a:gd name="T16" fmla="*/ 10 w 92"/>
                  <a:gd name="T17" fmla="*/ 104 h 106"/>
                  <a:gd name="T18" fmla="*/ 16 w 92"/>
                  <a:gd name="T19" fmla="*/ 106 h 106"/>
                  <a:gd name="T20" fmla="*/ 22 w 92"/>
                  <a:gd name="T21" fmla="*/ 106 h 106"/>
                  <a:gd name="T22" fmla="*/ 32 w 92"/>
                  <a:gd name="T23" fmla="*/ 104 h 106"/>
                  <a:gd name="T24" fmla="*/ 36 w 92"/>
                  <a:gd name="T25" fmla="*/ 96 h 106"/>
                  <a:gd name="T26" fmla="*/ 40 w 92"/>
                  <a:gd name="T27" fmla="*/ 100 h 106"/>
                  <a:gd name="T28" fmla="*/ 46 w 92"/>
                  <a:gd name="T29" fmla="*/ 96 h 106"/>
                  <a:gd name="T30" fmla="*/ 56 w 92"/>
                  <a:gd name="T31" fmla="*/ 92 h 106"/>
                  <a:gd name="T32" fmla="*/ 62 w 92"/>
                  <a:gd name="T33" fmla="*/ 92 h 106"/>
                  <a:gd name="T34" fmla="*/ 68 w 92"/>
                  <a:gd name="T35" fmla="*/ 92 h 106"/>
                  <a:gd name="T36" fmla="*/ 72 w 92"/>
                  <a:gd name="T37" fmla="*/ 86 h 106"/>
                  <a:gd name="T38" fmla="*/ 76 w 92"/>
                  <a:gd name="T39" fmla="*/ 74 h 106"/>
                  <a:gd name="T40" fmla="*/ 80 w 92"/>
                  <a:gd name="T41" fmla="*/ 58 h 106"/>
                  <a:gd name="T42" fmla="*/ 78 w 92"/>
                  <a:gd name="T43" fmla="*/ 52 h 106"/>
                  <a:gd name="T44" fmla="*/ 74 w 92"/>
                  <a:gd name="T45" fmla="*/ 42 h 106"/>
                  <a:gd name="T46" fmla="*/ 78 w 92"/>
                  <a:gd name="T47" fmla="*/ 40 h 106"/>
                  <a:gd name="T48" fmla="*/ 84 w 92"/>
                  <a:gd name="T49" fmla="*/ 36 h 106"/>
                  <a:gd name="T50" fmla="*/ 88 w 92"/>
                  <a:gd name="T51" fmla="*/ 34 h 106"/>
                  <a:gd name="T52" fmla="*/ 90 w 92"/>
                  <a:gd name="T53" fmla="*/ 24 h 106"/>
                  <a:gd name="T54" fmla="*/ 84 w 92"/>
                  <a:gd name="T55" fmla="*/ 20 h 106"/>
                  <a:gd name="T56" fmla="*/ 86 w 92"/>
                  <a:gd name="T57" fmla="*/ 16 h 106"/>
                  <a:gd name="T58" fmla="*/ 84 w 92"/>
                  <a:gd name="T59" fmla="*/ 10 h 106"/>
                  <a:gd name="T60" fmla="*/ 76 w 92"/>
                  <a:gd name="T61" fmla="*/ 6 h 106"/>
                  <a:gd name="T62" fmla="*/ 70 w 92"/>
                  <a:gd name="T63" fmla="*/ 6 h 106"/>
                  <a:gd name="T64" fmla="*/ 64 w 92"/>
                  <a:gd name="T65" fmla="*/ 0 h 106"/>
                  <a:gd name="T66" fmla="*/ 54 w 92"/>
                  <a:gd name="T67" fmla="*/ 4 h 106"/>
                  <a:gd name="T68" fmla="*/ 46 w 92"/>
                  <a:gd name="T69" fmla="*/ 8 h 106"/>
                  <a:gd name="T70" fmla="*/ 44 w 92"/>
                  <a:gd name="T71" fmla="*/ 14 h 106"/>
                  <a:gd name="T72" fmla="*/ 38 w 92"/>
                  <a:gd name="T73" fmla="*/ 16 h 106"/>
                  <a:gd name="T74" fmla="*/ 44 w 92"/>
                  <a:gd name="T75" fmla="*/ 20 h 106"/>
                  <a:gd name="T76" fmla="*/ 42 w 92"/>
                  <a:gd name="T77" fmla="*/ 24 h 106"/>
                  <a:gd name="T78" fmla="*/ 38 w 92"/>
                  <a:gd name="T79" fmla="*/ 32 h 106"/>
                  <a:gd name="T80" fmla="*/ 30 w 92"/>
                  <a:gd name="T81" fmla="*/ 30 h 106"/>
                  <a:gd name="T82" fmla="*/ 24 w 92"/>
                  <a:gd name="T83" fmla="*/ 26 h 106"/>
                  <a:gd name="T84" fmla="*/ 18 w 92"/>
                  <a:gd name="T85" fmla="*/ 26 h 106"/>
                  <a:gd name="T86" fmla="*/ 16 w 92"/>
                  <a:gd name="T87" fmla="*/ 30 h 106"/>
                  <a:gd name="T88" fmla="*/ 14 w 92"/>
                  <a:gd name="T89" fmla="*/ 36 h 106"/>
                  <a:gd name="T90" fmla="*/ 16 w 92"/>
                  <a:gd name="T91" fmla="*/ 42 h 106"/>
                  <a:gd name="T92" fmla="*/ 14 w 92"/>
                  <a:gd name="T93" fmla="*/ 46 h 106"/>
                  <a:gd name="T94" fmla="*/ 16 w 92"/>
                  <a:gd name="T95" fmla="*/ 52 h 106"/>
                  <a:gd name="T96" fmla="*/ 24 w 92"/>
                  <a:gd name="T97" fmla="*/ 58 h 106"/>
                  <a:gd name="T98" fmla="*/ 30 w 92"/>
                  <a:gd name="T99" fmla="*/ 58 h 106"/>
                  <a:gd name="T100" fmla="*/ 26 w 92"/>
                  <a:gd name="T101" fmla="*/ 60 h 106"/>
                  <a:gd name="T102" fmla="*/ 18 w 92"/>
                  <a:gd name="T103" fmla="*/ 66 h 106"/>
                  <a:gd name="T104" fmla="*/ 16 w 92"/>
                  <a:gd name="T105" fmla="*/ 72 h 106"/>
                  <a:gd name="T106" fmla="*/ 18 w 92"/>
                  <a:gd name="T107" fmla="*/ 74 h 106"/>
                  <a:gd name="T108" fmla="*/ 12 w 92"/>
                  <a:gd name="T109" fmla="*/ 80 h 106"/>
                  <a:gd name="T110" fmla="*/ 8 w 92"/>
                  <a:gd name="T111" fmla="*/ 84 h 106"/>
                  <a:gd name="T112" fmla="*/ 2 w 92"/>
                  <a:gd name="T113" fmla="*/ 8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106">
                    <a:moveTo>
                      <a:pt x="2" y="86"/>
                    </a:moveTo>
                    <a:lnTo>
                      <a:pt x="2" y="86"/>
                    </a:lnTo>
                    <a:lnTo>
                      <a:pt x="4" y="86"/>
                    </a:lnTo>
                    <a:lnTo>
                      <a:pt x="4" y="86"/>
                    </a:lnTo>
                    <a:lnTo>
                      <a:pt x="6" y="86"/>
                    </a:lnTo>
                    <a:lnTo>
                      <a:pt x="10" y="86"/>
                    </a:lnTo>
                    <a:lnTo>
                      <a:pt x="10" y="88"/>
                    </a:lnTo>
                    <a:lnTo>
                      <a:pt x="10" y="88"/>
                    </a:lnTo>
                    <a:lnTo>
                      <a:pt x="6" y="90"/>
                    </a:lnTo>
                    <a:lnTo>
                      <a:pt x="6" y="90"/>
                    </a:lnTo>
                    <a:lnTo>
                      <a:pt x="2" y="90"/>
                    </a:lnTo>
                    <a:lnTo>
                      <a:pt x="2" y="90"/>
                    </a:lnTo>
                    <a:lnTo>
                      <a:pt x="2" y="92"/>
                    </a:lnTo>
                    <a:lnTo>
                      <a:pt x="0" y="94"/>
                    </a:lnTo>
                    <a:lnTo>
                      <a:pt x="0" y="94"/>
                    </a:lnTo>
                    <a:lnTo>
                      <a:pt x="2" y="94"/>
                    </a:lnTo>
                    <a:lnTo>
                      <a:pt x="2" y="96"/>
                    </a:lnTo>
                    <a:lnTo>
                      <a:pt x="2" y="96"/>
                    </a:lnTo>
                    <a:lnTo>
                      <a:pt x="4" y="96"/>
                    </a:lnTo>
                    <a:lnTo>
                      <a:pt x="4" y="96"/>
                    </a:lnTo>
                    <a:lnTo>
                      <a:pt x="8" y="96"/>
                    </a:lnTo>
                    <a:lnTo>
                      <a:pt x="8" y="96"/>
                    </a:lnTo>
                    <a:lnTo>
                      <a:pt x="10" y="96"/>
                    </a:lnTo>
                    <a:lnTo>
                      <a:pt x="10" y="96"/>
                    </a:lnTo>
                    <a:lnTo>
                      <a:pt x="12" y="96"/>
                    </a:lnTo>
                    <a:lnTo>
                      <a:pt x="12" y="96"/>
                    </a:lnTo>
                    <a:lnTo>
                      <a:pt x="10" y="98"/>
                    </a:lnTo>
                    <a:lnTo>
                      <a:pt x="10" y="98"/>
                    </a:lnTo>
                    <a:lnTo>
                      <a:pt x="6" y="98"/>
                    </a:lnTo>
                    <a:lnTo>
                      <a:pt x="6" y="98"/>
                    </a:lnTo>
                    <a:lnTo>
                      <a:pt x="4" y="100"/>
                    </a:lnTo>
                    <a:lnTo>
                      <a:pt x="4" y="102"/>
                    </a:lnTo>
                    <a:lnTo>
                      <a:pt x="6" y="102"/>
                    </a:lnTo>
                    <a:lnTo>
                      <a:pt x="8" y="102"/>
                    </a:lnTo>
                    <a:lnTo>
                      <a:pt x="10" y="102"/>
                    </a:lnTo>
                    <a:lnTo>
                      <a:pt x="10" y="102"/>
                    </a:lnTo>
                    <a:lnTo>
                      <a:pt x="12" y="102"/>
                    </a:lnTo>
                    <a:lnTo>
                      <a:pt x="12" y="102"/>
                    </a:lnTo>
                    <a:lnTo>
                      <a:pt x="12" y="100"/>
                    </a:lnTo>
                    <a:lnTo>
                      <a:pt x="14" y="100"/>
                    </a:lnTo>
                    <a:lnTo>
                      <a:pt x="14" y="98"/>
                    </a:lnTo>
                    <a:lnTo>
                      <a:pt x="14" y="100"/>
                    </a:lnTo>
                    <a:lnTo>
                      <a:pt x="14" y="102"/>
                    </a:lnTo>
                    <a:lnTo>
                      <a:pt x="12" y="102"/>
                    </a:lnTo>
                    <a:lnTo>
                      <a:pt x="10" y="104"/>
                    </a:lnTo>
                    <a:lnTo>
                      <a:pt x="10" y="106"/>
                    </a:lnTo>
                    <a:lnTo>
                      <a:pt x="10" y="106"/>
                    </a:lnTo>
                    <a:lnTo>
                      <a:pt x="14" y="104"/>
                    </a:lnTo>
                    <a:lnTo>
                      <a:pt x="16" y="104"/>
                    </a:lnTo>
                    <a:lnTo>
                      <a:pt x="16" y="106"/>
                    </a:lnTo>
                    <a:lnTo>
                      <a:pt x="16" y="106"/>
                    </a:lnTo>
                    <a:lnTo>
                      <a:pt x="18" y="106"/>
                    </a:lnTo>
                    <a:lnTo>
                      <a:pt x="18" y="106"/>
                    </a:lnTo>
                    <a:lnTo>
                      <a:pt x="20" y="106"/>
                    </a:lnTo>
                    <a:lnTo>
                      <a:pt x="22" y="106"/>
                    </a:lnTo>
                    <a:lnTo>
                      <a:pt x="24" y="106"/>
                    </a:lnTo>
                    <a:lnTo>
                      <a:pt x="24" y="106"/>
                    </a:lnTo>
                    <a:lnTo>
                      <a:pt x="30" y="104"/>
                    </a:lnTo>
                    <a:lnTo>
                      <a:pt x="30" y="104"/>
                    </a:lnTo>
                    <a:lnTo>
                      <a:pt x="32" y="104"/>
                    </a:lnTo>
                    <a:lnTo>
                      <a:pt x="32" y="102"/>
                    </a:lnTo>
                    <a:lnTo>
                      <a:pt x="36" y="102"/>
                    </a:lnTo>
                    <a:lnTo>
                      <a:pt x="36" y="100"/>
                    </a:lnTo>
                    <a:lnTo>
                      <a:pt x="34" y="100"/>
                    </a:lnTo>
                    <a:lnTo>
                      <a:pt x="36" y="96"/>
                    </a:lnTo>
                    <a:lnTo>
                      <a:pt x="38" y="96"/>
                    </a:lnTo>
                    <a:lnTo>
                      <a:pt x="38" y="98"/>
                    </a:lnTo>
                    <a:lnTo>
                      <a:pt x="40" y="100"/>
                    </a:lnTo>
                    <a:lnTo>
                      <a:pt x="40" y="100"/>
                    </a:lnTo>
                    <a:lnTo>
                      <a:pt x="40" y="100"/>
                    </a:lnTo>
                    <a:lnTo>
                      <a:pt x="40" y="100"/>
                    </a:lnTo>
                    <a:lnTo>
                      <a:pt x="40" y="100"/>
                    </a:lnTo>
                    <a:lnTo>
                      <a:pt x="42" y="100"/>
                    </a:lnTo>
                    <a:lnTo>
                      <a:pt x="44" y="98"/>
                    </a:lnTo>
                    <a:lnTo>
                      <a:pt x="46" y="96"/>
                    </a:lnTo>
                    <a:lnTo>
                      <a:pt x="50" y="94"/>
                    </a:lnTo>
                    <a:lnTo>
                      <a:pt x="50" y="94"/>
                    </a:lnTo>
                    <a:lnTo>
                      <a:pt x="50" y="92"/>
                    </a:lnTo>
                    <a:lnTo>
                      <a:pt x="54" y="92"/>
                    </a:lnTo>
                    <a:lnTo>
                      <a:pt x="56" y="92"/>
                    </a:lnTo>
                    <a:lnTo>
                      <a:pt x="60" y="92"/>
                    </a:lnTo>
                    <a:lnTo>
                      <a:pt x="62" y="92"/>
                    </a:lnTo>
                    <a:lnTo>
                      <a:pt x="62" y="92"/>
                    </a:lnTo>
                    <a:lnTo>
                      <a:pt x="62" y="92"/>
                    </a:lnTo>
                    <a:lnTo>
                      <a:pt x="62" y="92"/>
                    </a:lnTo>
                    <a:lnTo>
                      <a:pt x="62" y="88"/>
                    </a:lnTo>
                    <a:lnTo>
                      <a:pt x="66" y="90"/>
                    </a:lnTo>
                    <a:lnTo>
                      <a:pt x="66" y="92"/>
                    </a:lnTo>
                    <a:lnTo>
                      <a:pt x="68" y="92"/>
                    </a:lnTo>
                    <a:lnTo>
                      <a:pt x="68" y="92"/>
                    </a:lnTo>
                    <a:lnTo>
                      <a:pt x="70" y="92"/>
                    </a:lnTo>
                    <a:lnTo>
                      <a:pt x="70" y="92"/>
                    </a:lnTo>
                    <a:lnTo>
                      <a:pt x="72" y="90"/>
                    </a:lnTo>
                    <a:lnTo>
                      <a:pt x="72" y="88"/>
                    </a:lnTo>
                    <a:lnTo>
                      <a:pt x="72" y="86"/>
                    </a:lnTo>
                    <a:lnTo>
                      <a:pt x="74" y="84"/>
                    </a:lnTo>
                    <a:lnTo>
                      <a:pt x="74" y="82"/>
                    </a:lnTo>
                    <a:lnTo>
                      <a:pt x="76" y="80"/>
                    </a:lnTo>
                    <a:lnTo>
                      <a:pt x="76" y="78"/>
                    </a:lnTo>
                    <a:lnTo>
                      <a:pt x="76" y="74"/>
                    </a:lnTo>
                    <a:lnTo>
                      <a:pt x="80" y="72"/>
                    </a:lnTo>
                    <a:lnTo>
                      <a:pt x="78" y="66"/>
                    </a:lnTo>
                    <a:lnTo>
                      <a:pt x="78" y="62"/>
                    </a:lnTo>
                    <a:lnTo>
                      <a:pt x="78" y="60"/>
                    </a:lnTo>
                    <a:lnTo>
                      <a:pt x="80" y="58"/>
                    </a:lnTo>
                    <a:lnTo>
                      <a:pt x="80" y="58"/>
                    </a:lnTo>
                    <a:lnTo>
                      <a:pt x="78" y="54"/>
                    </a:lnTo>
                    <a:lnTo>
                      <a:pt x="78" y="54"/>
                    </a:lnTo>
                    <a:lnTo>
                      <a:pt x="78" y="52"/>
                    </a:lnTo>
                    <a:lnTo>
                      <a:pt x="78" y="52"/>
                    </a:lnTo>
                    <a:lnTo>
                      <a:pt x="78" y="48"/>
                    </a:lnTo>
                    <a:lnTo>
                      <a:pt x="78" y="48"/>
                    </a:lnTo>
                    <a:lnTo>
                      <a:pt x="76" y="46"/>
                    </a:lnTo>
                    <a:lnTo>
                      <a:pt x="76" y="44"/>
                    </a:lnTo>
                    <a:lnTo>
                      <a:pt x="74" y="42"/>
                    </a:lnTo>
                    <a:lnTo>
                      <a:pt x="76" y="42"/>
                    </a:lnTo>
                    <a:lnTo>
                      <a:pt x="78" y="40"/>
                    </a:lnTo>
                    <a:lnTo>
                      <a:pt x="78" y="40"/>
                    </a:lnTo>
                    <a:lnTo>
                      <a:pt x="78" y="40"/>
                    </a:lnTo>
                    <a:lnTo>
                      <a:pt x="78" y="40"/>
                    </a:lnTo>
                    <a:lnTo>
                      <a:pt x="80" y="40"/>
                    </a:lnTo>
                    <a:lnTo>
                      <a:pt x="80" y="40"/>
                    </a:lnTo>
                    <a:lnTo>
                      <a:pt x="82" y="40"/>
                    </a:lnTo>
                    <a:lnTo>
                      <a:pt x="82" y="40"/>
                    </a:lnTo>
                    <a:lnTo>
                      <a:pt x="84" y="36"/>
                    </a:lnTo>
                    <a:lnTo>
                      <a:pt x="84" y="36"/>
                    </a:lnTo>
                    <a:lnTo>
                      <a:pt x="86" y="34"/>
                    </a:lnTo>
                    <a:lnTo>
                      <a:pt x="86" y="36"/>
                    </a:lnTo>
                    <a:lnTo>
                      <a:pt x="86" y="36"/>
                    </a:lnTo>
                    <a:lnTo>
                      <a:pt x="88" y="34"/>
                    </a:lnTo>
                    <a:lnTo>
                      <a:pt x="90" y="34"/>
                    </a:lnTo>
                    <a:lnTo>
                      <a:pt x="90" y="32"/>
                    </a:lnTo>
                    <a:lnTo>
                      <a:pt x="92" y="30"/>
                    </a:lnTo>
                    <a:lnTo>
                      <a:pt x="92" y="28"/>
                    </a:lnTo>
                    <a:lnTo>
                      <a:pt x="90" y="24"/>
                    </a:lnTo>
                    <a:lnTo>
                      <a:pt x="90" y="22"/>
                    </a:lnTo>
                    <a:lnTo>
                      <a:pt x="88" y="22"/>
                    </a:lnTo>
                    <a:lnTo>
                      <a:pt x="88" y="22"/>
                    </a:lnTo>
                    <a:lnTo>
                      <a:pt x="86" y="22"/>
                    </a:lnTo>
                    <a:lnTo>
                      <a:pt x="84" y="20"/>
                    </a:lnTo>
                    <a:lnTo>
                      <a:pt x="86" y="20"/>
                    </a:lnTo>
                    <a:lnTo>
                      <a:pt x="88" y="20"/>
                    </a:lnTo>
                    <a:lnTo>
                      <a:pt x="88" y="18"/>
                    </a:lnTo>
                    <a:lnTo>
                      <a:pt x="88" y="18"/>
                    </a:lnTo>
                    <a:lnTo>
                      <a:pt x="86" y="16"/>
                    </a:lnTo>
                    <a:lnTo>
                      <a:pt x="86" y="16"/>
                    </a:lnTo>
                    <a:lnTo>
                      <a:pt x="86" y="16"/>
                    </a:lnTo>
                    <a:lnTo>
                      <a:pt x="84" y="14"/>
                    </a:lnTo>
                    <a:lnTo>
                      <a:pt x="84" y="12"/>
                    </a:lnTo>
                    <a:lnTo>
                      <a:pt x="84" y="10"/>
                    </a:lnTo>
                    <a:lnTo>
                      <a:pt x="82" y="8"/>
                    </a:lnTo>
                    <a:lnTo>
                      <a:pt x="82" y="6"/>
                    </a:lnTo>
                    <a:lnTo>
                      <a:pt x="80" y="6"/>
                    </a:lnTo>
                    <a:lnTo>
                      <a:pt x="78" y="4"/>
                    </a:lnTo>
                    <a:lnTo>
                      <a:pt x="76" y="6"/>
                    </a:lnTo>
                    <a:lnTo>
                      <a:pt x="74" y="6"/>
                    </a:lnTo>
                    <a:lnTo>
                      <a:pt x="72" y="6"/>
                    </a:lnTo>
                    <a:lnTo>
                      <a:pt x="72" y="6"/>
                    </a:lnTo>
                    <a:lnTo>
                      <a:pt x="70" y="6"/>
                    </a:lnTo>
                    <a:lnTo>
                      <a:pt x="70" y="6"/>
                    </a:lnTo>
                    <a:lnTo>
                      <a:pt x="68" y="6"/>
                    </a:lnTo>
                    <a:lnTo>
                      <a:pt x="68" y="4"/>
                    </a:lnTo>
                    <a:lnTo>
                      <a:pt x="66" y="4"/>
                    </a:lnTo>
                    <a:lnTo>
                      <a:pt x="64" y="2"/>
                    </a:lnTo>
                    <a:lnTo>
                      <a:pt x="64" y="0"/>
                    </a:lnTo>
                    <a:lnTo>
                      <a:pt x="62" y="2"/>
                    </a:lnTo>
                    <a:lnTo>
                      <a:pt x="60" y="4"/>
                    </a:lnTo>
                    <a:lnTo>
                      <a:pt x="58" y="4"/>
                    </a:lnTo>
                    <a:lnTo>
                      <a:pt x="56" y="4"/>
                    </a:lnTo>
                    <a:lnTo>
                      <a:pt x="54" y="4"/>
                    </a:lnTo>
                    <a:lnTo>
                      <a:pt x="52" y="6"/>
                    </a:lnTo>
                    <a:lnTo>
                      <a:pt x="50" y="4"/>
                    </a:lnTo>
                    <a:lnTo>
                      <a:pt x="48" y="4"/>
                    </a:lnTo>
                    <a:lnTo>
                      <a:pt x="46" y="6"/>
                    </a:lnTo>
                    <a:lnTo>
                      <a:pt x="46" y="8"/>
                    </a:lnTo>
                    <a:lnTo>
                      <a:pt x="44" y="10"/>
                    </a:lnTo>
                    <a:lnTo>
                      <a:pt x="44" y="12"/>
                    </a:lnTo>
                    <a:lnTo>
                      <a:pt x="44" y="12"/>
                    </a:lnTo>
                    <a:lnTo>
                      <a:pt x="44" y="14"/>
                    </a:lnTo>
                    <a:lnTo>
                      <a:pt x="44" y="14"/>
                    </a:lnTo>
                    <a:lnTo>
                      <a:pt x="44" y="16"/>
                    </a:lnTo>
                    <a:lnTo>
                      <a:pt x="44" y="16"/>
                    </a:lnTo>
                    <a:lnTo>
                      <a:pt x="40" y="16"/>
                    </a:lnTo>
                    <a:lnTo>
                      <a:pt x="40" y="16"/>
                    </a:lnTo>
                    <a:lnTo>
                      <a:pt x="38" y="16"/>
                    </a:lnTo>
                    <a:lnTo>
                      <a:pt x="38" y="18"/>
                    </a:lnTo>
                    <a:lnTo>
                      <a:pt x="40" y="20"/>
                    </a:lnTo>
                    <a:lnTo>
                      <a:pt x="42" y="20"/>
                    </a:lnTo>
                    <a:lnTo>
                      <a:pt x="42" y="20"/>
                    </a:lnTo>
                    <a:lnTo>
                      <a:pt x="44" y="20"/>
                    </a:lnTo>
                    <a:lnTo>
                      <a:pt x="44" y="20"/>
                    </a:lnTo>
                    <a:lnTo>
                      <a:pt x="46" y="22"/>
                    </a:lnTo>
                    <a:lnTo>
                      <a:pt x="46" y="22"/>
                    </a:lnTo>
                    <a:lnTo>
                      <a:pt x="44" y="24"/>
                    </a:lnTo>
                    <a:lnTo>
                      <a:pt x="42" y="24"/>
                    </a:lnTo>
                    <a:lnTo>
                      <a:pt x="40" y="24"/>
                    </a:lnTo>
                    <a:lnTo>
                      <a:pt x="38" y="26"/>
                    </a:lnTo>
                    <a:lnTo>
                      <a:pt x="40" y="28"/>
                    </a:lnTo>
                    <a:lnTo>
                      <a:pt x="40" y="30"/>
                    </a:lnTo>
                    <a:lnTo>
                      <a:pt x="38" y="32"/>
                    </a:lnTo>
                    <a:lnTo>
                      <a:pt x="38" y="30"/>
                    </a:lnTo>
                    <a:lnTo>
                      <a:pt x="36" y="28"/>
                    </a:lnTo>
                    <a:lnTo>
                      <a:pt x="32" y="28"/>
                    </a:lnTo>
                    <a:lnTo>
                      <a:pt x="30" y="28"/>
                    </a:lnTo>
                    <a:lnTo>
                      <a:pt x="30" y="30"/>
                    </a:lnTo>
                    <a:lnTo>
                      <a:pt x="28" y="30"/>
                    </a:lnTo>
                    <a:lnTo>
                      <a:pt x="28" y="28"/>
                    </a:lnTo>
                    <a:lnTo>
                      <a:pt x="26" y="26"/>
                    </a:lnTo>
                    <a:lnTo>
                      <a:pt x="24" y="26"/>
                    </a:lnTo>
                    <a:lnTo>
                      <a:pt x="24" y="26"/>
                    </a:lnTo>
                    <a:lnTo>
                      <a:pt x="20" y="26"/>
                    </a:lnTo>
                    <a:lnTo>
                      <a:pt x="20" y="26"/>
                    </a:lnTo>
                    <a:lnTo>
                      <a:pt x="20" y="26"/>
                    </a:lnTo>
                    <a:lnTo>
                      <a:pt x="18" y="26"/>
                    </a:lnTo>
                    <a:lnTo>
                      <a:pt x="18" y="26"/>
                    </a:lnTo>
                    <a:lnTo>
                      <a:pt x="16" y="26"/>
                    </a:lnTo>
                    <a:lnTo>
                      <a:pt x="16" y="26"/>
                    </a:lnTo>
                    <a:lnTo>
                      <a:pt x="14" y="28"/>
                    </a:lnTo>
                    <a:lnTo>
                      <a:pt x="16" y="30"/>
                    </a:lnTo>
                    <a:lnTo>
                      <a:pt x="16" y="30"/>
                    </a:lnTo>
                    <a:lnTo>
                      <a:pt x="16" y="32"/>
                    </a:lnTo>
                    <a:lnTo>
                      <a:pt x="16" y="32"/>
                    </a:lnTo>
                    <a:lnTo>
                      <a:pt x="14" y="34"/>
                    </a:lnTo>
                    <a:lnTo>
                      <a:pt x="12" y="34"/>
                    </a:lnTo>
                    <a:lnTo>
                      <a:pt x="14" y="36"/>
                    </a:lnTo>
                    <a:lnTo>
                      <a:pt x="16" y="38"/>
                    </a:lnTo>
                    <a:lnTo>
                      <a:pt x="20" y="38"/>
                    </a:lnTo>
                    <a:lnTo>
                      <a:pt x="22" y="40"/>
                    </a:lnTo>
                    <a:lnTo>
                      <a:pt x="20" y="40"/>
                    </a:lnTo>
                    <a:lnTo>
                      <a:pt x="16" y="42"/>
                    </a:lnTo>
                    <a:lnTo>
                      <a:pt x="14" y="42"/>
                    </a:lnTo>
                    <a:lnTo>
                      <a:pt x="14" y="42"/>
                    </a:lnTo>
                    <a:lnTo>
                      <a:pt x="16" y="44"/>
                    </a:lnTo>
                    <a:lnTo>
                      <a:pt x="16" y="44"/>
                    </a:lnTo>
                    <a:lnTo>
                      <a:pt x="14" y="46"/>
                    </a:lnTo>
                    <a:lnTo>
                      <a:pt x="12" y="46"/>
                    </a:lnTo>
                    <a:lnTo>
                      <a:pt x="12" y="46"/>
                    </a:lnTo>
                    <a:lnTo>
                      <a:pt x="10" y="50"/>
                    </a:lnTo>
                    <a:lnTo>
                      <a:pt x="14" y="52"/>
                    </a:lnTo>
                    <a:lnTo>
                      <a:pt x="16" y="52"/>
                    </a:lnTo>
                    <a:lnTo>
                      <a:pt x="18" y="54"/>
                    </a:lnTo>
                    <a:lnTo>
                      <a:pt x="18" y="56"/>
                    </a:lnTo>
                    <a:lnTo>
                      <a:pt x="18" y="56"/>
                    </a:lnTo>
                    <a:lnTo>
                      <a:pt x="22" y="56"/>
                    </a:lnTo>
                    <a:lnTo>
                      <a:pt x="24" y="58"/>
                    </a:lnTo>
                    <a:lnTo>
                      <a:pt x="24" y="58"/>
                    </a:lnTo>
                    <a:lnTo>
                      <a:pt x="28" y="56"/>
                    </a:lnTo>
                    <a:lnTo>
                      <a:pt x="28" y="56"/>
                    </a:lnTo>
                    <a:lnTo>
                      <a:pt x="30" y="58"/>
                    </a:lnTo>
                    <a:lnTo>
                      <a:pt x="30" y="58"/>
                    </a:lnTo>
                    <a:lnTo>
                      <a:pt x="28" y="60"/>
                    </a:lnTo>
                    <a:lnTo>
                      <a:pt x="28" y="60"/>
                    </a:lnTo>
                    <a:lnTo>
                      <a:pt x="26" y="60"/>
                    </a:lnTo>
                    <a:lnTo>
                      <a:pt x="26" y="60"/>
                    </a:lnTo>
                    <a:lnTo>
                      <a:pt x="26" y="60"/>
                    </a:lnTo>
                    <a:lnTo>
                      <a:pt x="24" y="60"/>
                    </a:lnTo>
                    <a:lnTo>
                      <a:pt x="22" y="62"/>
                    </a:lnTo>
                    <a:lnTo>
                      <a:pt x="20" y="64"/>
                    </a:lnTo>
                    <a:lnTo>
                      <a:pt x="20" y="66"/>
                    </a:lnTo>
                    <a:lnTo>
                      <a:pt x="18" y="66"/>
                    </a:lnTo>
                    <a:lnTo>
                      <a:pt x="18" y="66"/>
                    </a:lnTo>
                    <a:lnTo>
                      <a:pt x="16" y="72"/>
                    </a:lnTo>
                    <a:lnTo>
                      <a:pt x="16" y="72"/>
                    </a:lnTo>
                    <a:lnTo>
                      <a:pt x="14" y="72"/>
                    </a:lnTo>
                    <a:lnTo>
                      <a:pt x="16" y="72"/>
                    </a:lnTo>
                    <a:lnTo>
                      <a:pt x="16" y="72"/>
                    </a:lnTo>
                    <a:lnTo>
                      <a:pt x="18" y="74"/>
                    </a:lnTo>
                    <a:lnTo>
                      <a:pt x="18" y="74"/>
                    </a:lnTo>
                    <a:lnTo>
                      <a:pt x="18" y="74"/>
                    </a:lnTo>
                    <a:lnTo>
                      <a:pt x="18" y="74"/>
                    </a:lnTo>
                    <a:lnTo>
                      <a:pt x="16" y="76"/>
                    </a:lnTo>
                    <a:lnTo>
                      <a:pt x="14" y="76"/>
                    </a:lnTo>
                    <a:lnTo>
                      <a:pt x="14" y="78"/>
                    </a:lnTo>
                    <a:lnTo>
                      <a:pt x="12" y="78"/>
                    </a:lnTo>
                    <a:lnTo>
                      <a:pt x="12" y="80"/>
                    </a:lnTo>
                    <a:lnTo>
                      <a:pt x="12" y="80"/>
                    </a:lnTo>
                    <a:lnTo>
                      <a:pt x="12" y="82"/>
                    </a:lnTo>
                    <a:lnTo>
                      <a:pt x="12" y="82"/>
                    </a:lnTo>
                    <a:lnTo>
                      <a:pt x="10" y="84"/>
                    </a:lnTo>
                    <a:lnTo>
                      <a:pt x="8" y="84"/>
                    </a:lnTo>
                    <a:lnTo>
                      <a:pt x="6" y="82"/>
                    </a:lnTo>
                    <a:lnTo>
                      <a:pt x="4" y="82"/>
                    </a:lnTo>
                    <a:lnTo>
                      <a:pt x="2" y="82"/>
                    </a:lnTo>
                    <a:lnTo>
                      <a:pt x="0" y="84"/>
                    </a:lnTo>
                    <a:lnTo>
                      <a:pt x="2" y="86"/>
                    </a:lnTo>
                    <a:lnTo>
                      <a:pt x="2" y="8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9" name="Freeform 138"/>
              <p:cNvSpPr>
                <a:spLocks/>
              </p:cNvSpPr>
              <p:nvPr/>
            </p:nvSpPr>
            <p:spPr bwMode="auto">
              <a:xfrm>
                <a:off x="4103" y="214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0" name="Freeform 139"/>
              <p:cNvSpPr>
                <a:spLocks/>
              </p:cNvSpPr>
              <p:nvPr/>
            </p:nvSpPr>
            <p:spPr bwMode="auto">
              <a:xfrm>
                <a:off x="4673" y="2441"/>
                <a:ext cx="28" cy="26"/>
              </a:xfrm>
              <a:custGeom>
                <a:avLst/>
                <a:gdLst>
                  <a:gd name="T0" fmla="*/ 20 w 28"/>
                  <a:gd name="T1" fmla="*/ 10 h 26"/>
                  <a:gd name="T2" fmla="*/ 18 w 28"/>
                  <a:gd name="T3" fmla="*/ 10 h 26"/>
                  <a:gd name="T4" fmla="*/ 16 w 28"/>
                  <a:gd name="T5" fmla="*/ 10 h 26"/>
                  <a:gd name="T6" fmla="*/ 14 w 28"/>
                  <a:gd name="T7" fmla="*/ 8 h 26"/>
                  <a:gd name="T8" fmla="*/ 12 w 28"/>
                  <a:gd name="T9" fmla="*/ 6 h 26"/>
                  <a:gd name="T10" fmla="*/ 10 w 28"/>
                  <a:gd name="T11" fmla="*/ 4 h 26"/>
                  <a:gd name="T12" fmla="*/ 6 w 28"/>
                  <a:gd name="T13" fmla="*/ 2 h 26"/>
                  <a:gd name="T14" fmla="*/ 4 w 28"/>
                  <a:gd name="T15" fmla="*/ 0 h 26"/>
                  <a:gd name="T16" fmla="*/ 2 w 28"/>
                  <a:gd name="T17" fmla="*/ 0 h 26"/>
                  <a:gd name="T18" fmla="*/ 2 w 28"/>
                  <a:gd name="T19" fmla="*/ 2 h 26"/>
                  <a:gd name="T20" fmla="*/ 2 w 28"/>
                  <a:gd name="T21" fmla="*/ 4 h 26"/>
                  <a:gd name="T22" fmla="*/ 2 w 28"/>
                  <a:gd name="T23" fmla="*/ 4 h 26"/>
                  <a:gd name="T24" fmla="*/ 4 w 28"/>
                  <a:gd name="T25" fmla="*/ 6 h 26"/>
                  <a:gd name="T26" fmla="*/ 6 w 28"/>
                  <a:gd name="T27" fmla="*/ 6 h 26"/>
                  <a:gd name="T28" fmla="*/ 6 w 28"/>
                  <a:gd name="T29" fmla="*/ 8 h 26"/>
                  <a:gd name="T30" fmla="*/ 8 w 28"/>
                  <a:gd name="T31" fmla="*/ 10 h 26"/>
                  <a:gd name="T32" fmla="*/ 12 w 28"/>
                  <a:gd name="T33" fmla="*/ 14 h 26"/>
                  <a:gd name="T34" fmla="*/ 16 w 28"/>
                  <a:gd name="T35" fmla="*/ 16 h 26"/>
                  <a:gd name="T36" fmla="*/ 18 w 28"/>
                  <a:gd name="T37" fmla="*/ 16 h 26"/>
                  <a:gd name="T38" fmla="*/ 20 w 28"/>
                  <a:gd name="T39" fmla="*/ 18 h 26"/>
                  <a:gd name="T40" fmla="*/ 20 w 28"/>
                  <a:gd name="T41" fmla="*/ 20 h 26"/>
                  <a:gd name="T42" fmla="*/ 22 w 28"/>
                  <a:gd name="T43" fmla="*/ 22 h 26"/>
                  <a:gd name="T44" fmla="*/ 26 w 28"/>
                  <a:gd name="T45" fmla="*/ 26 h 26"/>
                  <a:gd name="T46" fmla="*/ 28 w 28"/>
                  <a:gd name="T47" fmla="*/ 24 h 26"/>
                  <a:gd name="T48" fmla="*/ 28 w 28"/>
                  <a:gd name="T49" fmla="*/ 22 h 26"/>
                  <a:gd name="T50" fmla="*/ 28 w 28"/>
                  <a:gd name="T51" fmla="*/ 22 h 26"/>
                  <a:gd name="T52" fmla="*/ 26 w 28"/>
                  <a:gd name="T53" fmla="*/ 22 h 26"/>
                  <a:gd name="T54" fmla="*/ 22 w 28"/>
                  <a:gd name="T55" fmla="*/ 20 h 26"/>
                  <a:gd name="T56" fmla="*/ 22 w 28"/>
                  <a:gd name="T57" fmla="*/ 18 h 26"/>
                  <a:gd name="T58" fmla="*/ 22 w 28"/>
                  <a:gd name="T59" fmla="*/ 16 h 26"/>
                  <a:gd name="T60" fmla="*/ 22 w 28"/>
                  <a:gd name="T61" fmla="*/ 16 h 26"/>
                  <a:gd name="T62" fmla="*/ 22 w 28"/>
                  <a:gd name="T6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26">
                    <a:moveTo>
                      <a:pt x="20" y="10"/>
                    </a:moveTo>
                    <a:lnTo>
                      <a:pt x="20" y="10"/>
                    </a:lnTo>
                    <a:lnTo>
                      <a:pt x="18" y="10"/>
                    </a:lnTo>
                    <a:lnTo>
                      <a:pt x="18" y="10"/>
                    </a:lnTo>
                    <a:lnTo>
                      <a:pt x="16" y="10"/>
                    </a:lnTo>
                    <a:lnTo>
                      <a:pt x="16" y="10"/>
                    </a:lnTo>
                    <a:lnTo>
                      <a:pt x="14" y="8"/>
                    </a:lnTo>
                    <a:lnTo>
                      <a:pt x="14" y="8"/>
                    </a:lnTo>
                    <a:lnTo>
                      <a:pt x="12" y="8"/>
                    </a:lnTo>
                    <a:lnTo>
                      <a:pt x="12" y="6"/>
                    </a:lnTo>
                    <a:lnTo>
                      <a:pt x="10" y="6"/>
                    </a:lnTo>
                    <a:lnTo>
                      <a:pt x="10" y="4"/>
                    </a:lnTo>
                    <a:lnTo>
                      <a:pt x="8" y="4"/>
                    </a:lnTo>
                    <a:lnTo>
                      <a:pt x="6" y="2"/>
                    </a:lnTo>
                    <a:lnTo>
                      <a:pt x="6" y="0"/>
                    </a:lnTo>
                    <a:lnTo>
                      <a:pt x="4" y="0"/>
                    </a:lnTo>
                    <a:lnTo>
                      <a:pt x="4" y="0"/>
                    </a:lnTo>
                    <a:lnTo>
                      <a:pt x="2" y="0"/>
                    </a:lnTo>
                    <a:lnTo>
                      <a:pt x="2" y="0"/>
                    </a:lnTo>
                    <a:lnTo>
                      <a:pt x="2" y="2"/>
                    </a:lnTo>
                    <a:lnTo>
                      <a:pt x="0" y="2"/>
                    </a:lnTo>
                    <a:lnTo>
                      <a:pt x="2" y="4"/>
                    </a:lnTo>
                    <a:lnTo>
                      <a:pt x="2" y="4"/>
                    </a:lnTo>
                    <a:lnTo>
                      <a:pt x="2" y="4"/>
                    </a:lnTo>
                    <a:lnTo>
                      <a:pt x="4" y="6"/>
                    </a:lnTo>
                    <a:lnTo>
                      <a:pt x="4" y="6"/>
                    </a:lnTo>
                    <a:lnTo>
                      <a:pt x="6" y="6"/>
                    </a:lnTo>
                    <a:lnTo>
                      <a:pt x="6" y="6"/>
                    </a:lnTo>
                    <a:lnTo>
                      <a:pt x="6" y="6"/>
                    </a:lnTo>
                    <a:lnTo>
                      <a:pt x="6" y="8"/>
                    </a:lnTo>
                    <a:lnTo>
                      <a:pt x="8" y="10"/>
                    </a:lnTo>
                    <a:lnTo>
                      <a:pt x="8" y="10"/>
                    </a:lnTo>
                    <a:lnTo>
                      <a:pt x="12" y="12"/>
                    </a:lnTo>
                    <a:lnTo>
                      <a:pt x="12" y="14"/>
                    </a:lnTo>
                    <a:lnTo>
                      <a:pt x="14" y="16"/>
                    </a:lnTo>
                    <a:lnTo>
                      <a:pt x="16" y="16"/>
                    </a:lnTo>
                    <a:lnTo>
                      <a:pt x="16" y="16"/>
                    </a:lnTo>
                    <a:lnTo>
                      <a:pt x="18" y="16"/>
                    </a:lnTo>
                    <a:lnTo>
                      <a:pt x="18" y="16"/>
                    </a:lnTo>
                    <a:lnTo>
                      <a:pt x="20" y="18"/>
                    </a:lnTo>
                    <a:lnTo>
                      <a:pt x="20" y="18"/>
                    </a:lnTo>
                    <a:lnTo>
                      <a:pt x="20" y="20"/>
                    </a:lnTo>
                    <a:lnTo>
                      <a:pt x="22" y="22"/>
                    </a:lnTo>
                    <a:lnTo>
                      <a:pt x="22" y="22"/>
                    </a:lnTo>
                    <a:lnTo>
                      <a:pt x="26" y="26"/>
                    </a:lnTo>
                    <a:lnTo>
                      <a:pt x="26" y="26"/>
                    </a:lnTo>
                    <a:lnTo>
                      <a:pt x="28" y="24"/>
                    </a:lnTo>
                    <a:lnTo>
                      <a:pt x="28" y="24"/>
                    </a:lnTo>
                    <a:lnTo>
                      <a:pt x="28" y="24"/>
                    </a:lnTo>
                    <a:lnTo>
                      <a:pt x="28" y="22"/>
                    </a:lnTo>
                    <a:lnTo>
                      <a:pt x="28" y="22"/>
                    </a:lnTo>
                    <a:lnTo>
                      <a:pt x="28" y="22"/>
                    </a:lnTo>
                    <a:lnTo>
                      <a:pt x="26" y="22"/>
                    </a:lnTo>
                    <a:lnTo>
                      <a:pt x="26" y="22"/>
                    </a:lnTo>
                    <a:lnTo>
                      <a:pt x="24" y="20"/>
                    </a:lnTo>
                    <a:lnTo>
                      <a:pt x="22" y="20"/>
                    </a:lnTo>
                    <a:lnTo>
                      <a:pt x="22" y="18"/>
                    </a:lnTo>
                    <a:lnTo>
                      <a:pt x="22" y="18"/>
                    </a:lnTo>
                    <a:lnTo>
                      <a:pt x="22" y="18"/>
                    </a:lnTo>
                    <a:lnTo>
                      <a:pt x="22" y="16"/>
                    </a:lnTo>
                    <a:lnTo>
                      <a:pt x="22" y="16"/>
                    </a:lnTo>
                    <a:lnTo>
                      <a:pt x="22" y="16"/>
                    </a:lnTo>
                    <a:lnTo>
                      <a:pt x="22" y="14"/>
                    </a:lnTo>
                    <a:lnTo>
                      <a:pt x="22" y="12"/>
                    </a:lnTo>
                    <a:lnTo>
                      <a:pt x="20"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1" name="Freeform 140"/>
              <p:cNvSpPr>
                <a:spLocks/>
              </p:cNvSpPr>
              <p:nvPr/>
            </p:nvSpPr>
            <p:spPr bwMode="auto">
              <a:xfrm>
                <a:off x="4627" y="2461"/>
                <a:ext cx="6" cy="6"/>
              </a:xfrm>
              <a:custGeom>
                <a:avLst/>
                <a:gdLst>
                  <a:gd name="T0" fmla="*/ 2 w 6"/>
                  <a:gd name="T1" fmla="*/ 2 h 6"/>
                  <a:gd name="T2" fmla="*/ 2 w 6"/>
                  <a:gd name="T3" fmla="*/ 0 h 6"/>
                  <a:gd name="T4" fmla="*/ 0 w 6"/>
                  <a:gd name="T5" fmla="*/ 2 h 6"/>
                  <a:gd name="T6" fmla="*/ 0 w 6"/>
                  <a:gd name="T7" fmla="*/ 2 h 6"/>
                  <a:gd name="T8" fmla="*/ 2 w 6"/>
                  <a:gd name="T9" fmla="*/ 4 h 6"/>
                  <a:gd name="T10" fmla="*/ 2 w 6"/>
                  <a:gd name="T11" fmla="*/ 6 h 6"/>
                  <a:gd name="T12" fmla="*/ 2 w 6"/>
                  <a:gd name="T13" fmla="*/ 6 h 6"/>
                  <a:gd name="T14" fmla="*/ 4 w 6"/>
                  <a:gd name="T15" fmla="*/ 6 h 6"/>
                  <a:gd name="T16" fmla="*/ 6 w 6"/>
                  <a:gd name="T17" fmla="*/ 6 h 6"/>
                  <a:gd name="T18" fmla="*/ 4 w 6"/>
                  <a:gd name="T19" fmla="*/ 4 h 6"/>
                  <a:gd name="T20" fmla="*/ 4 w 6"/>
                  <a:gd name="T21" fmla="*/ 2 h 6"/>
                  <a:gd name="T22" fmla="*/ 2 w 6"/>
                  <a:gd name="T2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2" y="2"/>
                    </a:moveTo>
                    <a:lnTo>
                      <a:pt x="2" y="0"/>
                    </a:lnTo>
                    <a:lnTo>
                      <a:pt x="0" y="2"/>
                    </a:lnTo>
                    <a:lnTo>
                      <a:pt x="0" y="2"/>
                    </a:lnTo>
                    <a:lnTo>
                      <a:pt x="2" y="4"/>
                    </a:lnTo>
                    <a:lnTo>
                      <a:pt x="2" y="6"/>
                    </a:lnTo>
                    <a:lnTo>
                      <a:pt x="2" y="6"/>
                    </a:lnTo>
                    <a:lnTo>
                      <a:pt x="4" y="6"/>
                    </a:lnTo>
                    <a:lnTo>
                      <a:pt x="6" y="6"/>
                    </a:lnTo>
                    <a:lnTo>
                      <a:pt x="4" y="4"/>
                    </a:lnTo>
                    <a:lnTo>
                      <a:pt x="4" y="2"/>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2" name="Freeform 141"/>
              <p:cNvSpPr>
                <a:spLocks/>
              </p:cNvSpPr>
              <p:nvPr/>
            </p:nvSpPr>
            <p:spPr bwMode="auto">
              <a:xfrm>
                <a:off x="4621" y="2451"/>
                <a:ext cx="10" cy="6"/>
              </a:xfrm>
              <a:custGeom>
                <a:avLst/>
                <a:gdLst>
                  <a:gd name="T0" fmla="*/ 4 w 10"/>
                  <a:gd name="T1" fmla="*/ 2 h 6"/>
                  <a:gd name="T2" fmla="*/ 4 w 10"/>
                  <a:gd name="T3" fmla="*/ 0 h 6"/>
                  <a:gd name="T4" fmla="*/ 2 w 10"/>
                  <a:gd name="T5" fmla="*/ 2 h 6"/>
                  <a:gd name="T6" fmla="*/ 0 w 10"/>
                  <a:gd name="T7" fmla="*/ 2 h 6"/>
                  <a:gd name="T8" fmla="*/ 2 w 10"/>
                  <a:gd name="T9" fmla="*/ 4 h 6"/>
                  <a:gd name="T10" fmla="*/ 2 w 10"/>
                  <a:gd name="T11" fmla="*/ 4 h 6"/>
                  <a:gd name="T12" fmla="*/ 4 w 10"/>
                  <a:gd name="T13" fmla="*/ 4 h 6"/>
                  <a:gd name="T14" fmla="*/ 6 w 10"/>
                  <a:gd name="T15" fmla="*/ 6 h 6"/>
                  <a:gd name="T16" fmla="*/ 8 w 10"/>
                  <a:gd name="T17" fmla="*/ 6 h 6"/>
                  <a:gd name="T18" fmla="*/ 8 w 10"/>
                  <a:gd name="T19" fmla="*/ 6 h 6"/>
                  <a:gd name="T20" fmla="*/ 8 w 10"/>
                  <a:gd name="T21" fmla="*/ 6 h 6"/>
                  <a:gd name="T22" fmla="*/ 10 w 10"/>
                  <a:gd name="T23" fmla="*/ 6 h 6"/>
                  <a:gd name="T24" fmla="*/ 10 w 10"/>
                  <a:gd name="T25" fmla="*/ 4 h 6"/>
                  <a:gd name="T26" fmla="*/ 10 w 10"/>
                  <a:gd name="T27" fmla="*/ 4 h 6"/>
                  <a:gd name="T28" fmla="*/ 8 w 10"/>
                  <a:gd name="T29" fmla="*/ 2 h 6"/>
                  <a:gd name="T30" fmla="*/ 6 w 10"/>
                  <a:gd name="T31" fmla="*/ 2 h 6"/>
                  <a:gd name="T32" fmla="*/ 8 w 10"/>
                  <a:gd name="T33" fmla="*/ 0 h 6"/>
                  <a:gd name="T34" fmla="*/ 6 w 10"/>
                  <a:gd name="T35" fmla="*/ 0 h 6"/>
                  <a:gd name="T36" fmla="*/ 4 w 10"/>
                  <a:gd name="T3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6">
                    <a:moveTo>
                      <a:pt x="4" y="2"/>
                    </a:moveTo>
                    <a:lnTo>
                      <a:pt x="4" y="0"/>
                    </a:lnTo>
                    <a:lnTo>
                      <a:pt x="2" y="2"/>
                    </a:lnTo>
                    <a:lnTo>
                      <a:pt x="0" y="2"/>
                    </a:lnTo>
                    <a:lnTo>
                      <a:pt x="2" y="4"/>
                    </a:lnTo>
                    <a:lnTo>
                      <a:pt x="2" y="4"/>
                    </a:lnTo>
                    <a:lnTo>
                      <a:pt x="4" y="4"/>
                    </a:lnTo>
                    <a:lnTo>
                      <a:pt x="6" y="6"/>
                    </a:lnTo>
                    <a:lnTo>
                      <a:pt x="8" y="6"/>
                    </a:lnTo>
                    <a:lnTo>
                      <a:pt x="8" y="6"/>
                    </a:lnTo>
                    <a:lnTo>
                      <a:pt x="8" y="6"/>
                    </a:lnTo>
                    <a:lnTo>
                      <a:pt x="10" y="6"/>
                    </a:lnTo>
                    <a:lnTo>
                      <a:pt x="10" y="4"/>
                    </a:lnTo>
                    <a:lnTo>
                      <a:pt x="10" y="4"/>
                    </a:lnTo>
                    <a:lnTo>
                      <a:pt x="8" y="2"/>
                    </a:lnTo>
                    <a:lnTo>
                      <a:pt x="6" y="2"/>
                    </a:lnTo>
                    <a:lnTo>
                      <a:pt x="8" y="0"/>
                    </a:lnTo>
                    <a:lnTo>
                      <a:pt x="6" y="0"/>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3" name="Freeform 142"/>
              <p:cNvSpPr>
                <a:spLocks/>
              </p:cNvSpPr>
              <p:nvPr/>
            </p:nvSpPr>
            <p:spPr bwMode="auto">
              <a:xfrm>
                <a:off x="4627" y="2441"/>
                <a:ext cx="4" cy="4"/>
              </a:xfrm>
              <a:custGeom>
                <a:avLst/>
                <a:gdLst>
                  <a:gd name="T0" fmla="*/ 4 w 4"/>
                  <a:gd name="T1" fmla="*/ 4 h 4"/>
                  <a:gd name="T2" fmla="*/ 4 w 4"/>
                  <a:gd name="T3" fmla="*/ 2 h 4"/>
                  <a:gd name="T4" fmla="*/ 4 w 4"/>
                  <a:gd name="T5" fmla="*/ 0 h 4"/>
                  <a:gd name="T6" fmla="*/ 4 w 4"/>
                  <a:gd name="T7" fmla="*/ 0 h 4"/>
                  <a:gd name="T8" fmla="*/ 4 w 4"/>
                  <a:gd name="T9" fmla="*/ 0 h 4"/>
                  <a:gd name="T10" fmla="*/ 2 w 4"/>
                  <a:gd name="T11" fmla="*/ 0 h 4"/>
                  <a:gd name="T12" fmla="*/ 2 w 4"/>
                  <a:gd name="T13" fmla="*/ 0 h 4"/>
                  <a:gd name="T14" fmla="*/ 2 w 4"/>
                  <a:gd name="T15" fmla="*/ 2 h 4"/>
                  <a:gd name="T16" fmla="*/ 0 w 4"/>
                  <a:gd name="T17" fmla="*/ 2 h 4"/>
                  <a:gd name="T18" fmla="*/ 0 w 4"/>
                  <a:gd name="T19" fmla="*/ 4 h 4"/>
                  <a:gd name="T20" fmla="*/ 0 w 4"/>
                  <a:gd name="T21" fmla="*/ 4 h 4"/>
                  <a:gd name="T22" fmla="*/ 2 w 4"/>
                  <a:gd name="T23" fmla="*/ 4 h 4"/>
                  <a:gd name="T24" fmla="*/ 4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4" y="4"/>
                    </a:moveTo>
                    <a:lnTo>
                      <a:pt x="4" y="2"/>
                    </a:lnTo>
                    <a:lnTo>
                      <a:pt x="4" y="0"/>
                    </a:lnTo>
                    <a:lnTo>
                      <a:pt x="4" y="0"/>
                    </a:lnTo>
                    <a:lnTo>
                      <a:pt x="4" y="0"/>
                    </a:lnTo>
                    <a:lnTo>
                      <a:pt x="2" y="0"/>
                    </a:lnTo>
                    <a:lnTo>
                      <a:pt x="2" y="0"/>
                    </a:lnTo>
                    <a:lnTo>
                      <a:pt x="2" y="2"/>
                    </a:lnTo>
                    <a:lnTo>
                      <a:pt x="0" y="2"/>
                    </a:lnTo>
                    <a:lnTo>
                      <a:pt x="0" y="4"/>
                    </a:lnTo>
                    <a:lnTo>
                      <a:pt x="0" y="4"/>
                    </a:lnTo>
                    <a:lnTo>
                      <a:pt x="2"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4" name="Freeform 143"/>
              <p:cNvSpPr>
                <a:spLocks/>
              </p:cNvSpPr>
              <p:nvPr/>
            </p:nvSpPr>
            <p:spPr bwMode="auto">
              <a:xfrm>
                <a:off x="4703" y="2467"/>
                <a:ext cx="6" cy="6"/>
              </a:xfrm>
              <a:custGeom>
                <a:avLst/>
                <a:gdLst>
                  <a:gd name="T0" fmla="*/ 2 w 6"/>
                  <a:gd name="T1" fmla="*/ 0 h 6"/>
                  <a:gd name="T2" fmla="*/ 2 w 6"/>
                  <a:gd name="T3" fmla="*/ 0 h 6"/>
                  <a:gd name="T4" fmla="*/ 0 w 6"/>
                  <a:gd name="T5" fmla="*/ 0 h 6"/>
                  <a:gd name="T6" fmla="*/ 2 w 6"/>
                  <a:gd name="T7" fmla="*/ 2 h 6"/>
                  <a:gd name="T8" fmla="*/ 2 w 6"/>
                  <a:gd name="T9" fmla="*/ 4 h 6"/>
                  <a:gd name="T10" fmla="*/ 4 w 6"/>
                  <a:gd name="T11" fmla="*/ 4 h 6"/>
                  <a:gd name="T12" fmla="*/ 4 w 6"/>
                  <a:gd name="T13" fmla="*/ 6 h 6"/>
                  <a:gd name="T14" fmla="*/ 6 w 6"/>
                  <a:gd name="T15" fmla="*/ 6 h 6"/>
                  <a:gd name="T16" fmla="*/ 6 w 6"/>
                  <a:gd name="T17" fmla="*/ 4 h 6"/>
                  <a:gd name="T18" fmla="*/ 4 w 6"/>
                  <a:gd name="T19" fmla="*/ 2 h 6"/>
                  <a:gd name="T20" fmla="*/ 2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2" y="0"/>
                    </a:moveTo>
                    <a:lnTo>
                      <a:pt x="2" y="0"/>
                    </a:lnTo>
                    <a:lnTo>
                      <a:pt x="0" y="0"/>
                    </a:lnTo>
                    <a:lnTo>
                      <a:pt x="2" y="2"/>
                    </a:lnTo>
                    <a:lnTo>
                      <a:pt x="2" y="4"/>
                    </a:lnTo>
                    <a:lnTo>
                      <a:pt x="4" y="4"/>
                    </a:lnTo>
                    <a:lnTo>
                      <a:pt x="4" y="6"/>
                    </a:lnTo>
                    <a:lnTo>
                      <a:pt x="6" y="6"/>
                    </a:lnTo>
                    <a:lnTo>
                      <a:pt x="6" y="4"/>
                    </a:lnTo>
                    <a:lnTo>
                      <a:pt x="4" y="2"/>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5" name="Freeform 144"/>
              <p:cNvSpPr>
                <a:spLocks/>
              </p:cNvSpPr>
              <p:nvPr/>
            </p:nvSpPr>
            <p:spPr bwMode="auto">
              <a:xfrm>
                <a:off x="4709" y="2475"/>
                <a:ext cx="4" cy="2"/>
              </a:xfrm>
              <a:custGeom>
                <a:avLst/>
                <a:gdLst>
                  <a:gd name="T0" fmla="*/ 0 w 4"/>
                  <a:gd name="T1" fmla="*/ 0 h 2"/>
                  <a:gd name="T2" fmla="*/ 0 w 4"/>
                  <a:gd name="T3" fmla="*/ 0 h 2"/>
                  <a:gd name="T4" fmla="*/ 2 w 4"/>
                  <a:gd name="T5" fmla="*/ 2 h 2"/>
                  <a:gd name="T6" fmla="*/ 4 w 4"/>
                  <a:gd name="T7" fmla="*/ 2 h 2"/>
                  <a:gd name="T8" fmla="*/ 4 w 4"/>
                  <a:gd name="T9" fmla="*/ 0 h 2"/>
                  <a:gd name="T10" fmla="*/ 2 w 4"/>
                  <a:gd name="T11" fmla="*/ 0 h 2"/>
                  <a:gd name="T12" fmla="*/ 0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0" y="0"/>
                    </a:moveTo>
                    <a:lnTo>
                      <a:pt x="0" y="0"/>
                    </a:lnTo>
                    <a:lnTo>
                      <a:pt x="2" y="2"/>
                    </a:lnTo>
                    <a:lnTo>
                      <a:pt x="4" y="2"/>
                    </a:lnTo>
                    <a:lnTo>
                      <a:pt x="4" y="0"/>
                    </a:lnTo>
                    <a:lnTo>
                      <a:pt x="2"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6" name="Freeform 145"/>
              <p:cNvSpPr>
                <a:spLocks/>
              </p:cNvSpPr>
              <p:nvPr/>
            </p:nvSpPr>
            <p:spPr bwMode="auto">
              <a:xfrm>
                <a:off x="4711" y="2485"/>
                <a:ext cx="2" cy="4"/>
              </a:xfrm>
              <a:custGeom>
                <a:avLst/>
                <a:gdLst>
                  <a:gd name="T0" fmla="*/ 0 w 2"/>
                  <a:gd name="T1" fmla="*/ 2 h 4"/>
                  <a:gd name="T2" fmla="*/ 0 w 2"/>
                  <a:gd name="T3" fmla="*/ 4 h 4"/>
                  <a:gd name="T4" fmla="*/ 0 w 2"/>
                  <a:gd name="T5" fmla="*/ 4 h 4"/>
                  <a:gd name="T6" fmla="*/ 2 w 2"/>
                  <a:gd name="T7" fmla="*/ 4 h 4"/>
                  <a:gd name="T8" fmla="*/ 2 w 2"/>
                  <a:gd name="T9" fmla="*/ 2 h 4"/>
                  <a:gd name="T10" fmla="*/ 2 w 2"/>
                  <a:gd name="T11" fmla="*/ 0 h 4"/>
                  <a:gd name="T12" fmla="*/ 0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2"/>
                    </a:moveTo>
                    <a:lnTo>
                      <a:pt x="0" y="4"/>
                    </a:lnTo>
                    <a:lnTo>
                      <a:pt x="0" y="4"/>
                    </a:lnTo>
                    <a:lnTo>
                      <a:pt x="2" y="4"/>
                    </a:lnTo>
                    <a:lnTo>
                      <a:pt x="2" y="2"/>
                    </a:lnTo>
                    <a:lnTo>
                      <a:pt x="2"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7" name="Freeform 146"/>
              <p:cNvSpPr>
                <a:spLocks/>
              </p:cNvSpPr>
              <p:nvPr/>
            </p:nvSpPr>
            <p:spPr bwMode="auto">
              <a:xfrm>
                <a:off x="4655" y="1979"/>
                <a:ext cx="24" cy="18"/>
              </a:xfrm>
              <a:custGeom>
                <a:avLst/>
                <a:gdLst>
                  <a:gd name="T0" fmla="*/ 0 w 24"/>
                  <a:gd name="T1" fmla="*/ 8 h 18"/>
                  <a:gd name="T2" fmla="*/ 2 w 24"/>
                  <a:gd name="T3" fmla="*/ 8 h 18"/>
                  <a:gd name="T4" fmla="*/ 2 w 24"/>
                  <a:gd name="T5" fmla="*/ 8 h 18"/>
                  <a:gd name="T6" fmla="*/ 2 w 24"/>
                  <a:gd name="T7" fmla="*/ 10 h 18"/>
                  <a:gd name="T8" fmla="*/ 4 w 24"/>
                  <a:gd name="T9" fmla="*/ 12 h 18"/>
                  <a:gd name="T10" fmla="*/ 4 w 24"/>
                  <a:gd name="T11" fmla="*/ 14 h 18"/>
                  <a:gd name="T12" fmla="*/ 4 w 24"/>
                  <a:gd name="T13" fmla="*/ 16 h 18"/>
                  <a:gd name="T14" fmla="*/ 2 w 24"/>
                  <a:gd name="T15" fmla="*/ 16 h 18"/>
                  <a:gd name="T16" fmla="*/ 2 w 24"/>
                  <a:gd name="T17" fmla="*/ 18 h 18"/>
                  <a:gd name="T18" fmla="*/ 2 w 24"/>
                  <a:gd name="T19" fmla="*/ 18 h 18"/>
                  <a:gd name="T20" fmla="*/ 4 w 24"/>
                  <a:gd name="T21" fmla="*/ 16 h 18"/>
                  <a:gd name="T22" fmla="*/ 4 w 24"/>
                  <a:gd name="T23" fmla="*/ 16 h 18"/>
                  <a:gd name="T24" fmla="*/ 6 w 24"/>
                  <a:gd name="T25" fmla="*/ 14 h 18"/>
                  <a:gd name="T26" fmla="*/ 6 w 24"/>
                  <a:gd name="T27" fmla="*/ 12 h 18"/>
                  <a:gd name="T28" fmla="*/ 10 w 24"/>
                  <a:gd name="T29" fmla="*/ 10 h 18"/>
                  <a:gd name="T30" fmla="*/ 10 w 24"/>
                  <a:gd name="T31" fmla="*/ 8 h 18"/>
                  <a:gd name="T32" fmla="*/ 14 w 24"/>
                  <a:gd name="T33" fmla="*/ 8 h 18"/>
                  <a:gd name="T34" fmla="*/ 16 w 24"/>
                  <a:gd name="T35" fmla="*/ 8 h 18"/>
                  <a:gd name="T36" fmla="*/ 18 w 24"/>
                  <a:gd name="T37" fmla="*/ 6 h 18"/>
                  <a:gd name="T38" fmla="*/ 22 w 24"/>
                  <a:gd name="T39" fmla="*/ 4 h 18"/>
                  <a:gd name="T40" fmla="*/ 24 w 24"/>
                  <a:gd name="T41" fmla="*/ 2 h 18"/>
                  <a:gd name="T42" fmla="*/ 24 w 24"/>
                  <a:gd name="T43" fmla="*/ 2 h 18"/>
                  <a:gd name="T44" fmla="*/ 24 w 24"/>
                  <a:gd name="T45" fmla="*/ 2 h 18"/>
                  <a:gd name="T46" fmla="*/ 24 w 24"/>
                  <a:gd name="T47" fmla="*/ 2 h 18"/>
                  <a:gd name="T48" fmla="*/ 24 w 24"/>
                  <a:gd name="T49" fmla="*/ 2 h 18"/>
                  <a:gd name="T50" fmla="*/ 22 w 24"/>
                  <a:gd name="T51" fmla="*/ 2 h 18"/>
                  <a:gd name="T52" fmla="*/ 20 w 24"/>
                  <a:gd name="T53" fmla="*/ 2 h 18"/>
                  <a:gd name="T54" fmla="*/ 20 w 24"/>
                  <a:gd name="T55" fmla="*/ 2 h 18"/>
                  <a:gd name="T56" fmla="*/ 20 w 24"/>
                  <a:gd name="T57" fmla="*/ 0 h 18"/>
                  <a:gd name="T58" fmla="*/ 18 w 24"/>
                  <a:gd name="T59" fmla="*/ 0 h 18"/>
                  <a:gd name="T60" fmla="*/ 18 w 24"/>
                  <a:gd name="T61" fmla="*/ 0 h 18"/>
                  <a:gd name="T62" fmla="*/ 14 w 24"/>
                  <a:gd name="T63" fmla="*/ 0 h 18"/>
                  <a:gd name="T64" fmla="*/ 12 w 24"/>
                  <a:gd name="T65" fmla="*/ 0 h 18"/>
                  <a:gd name="T66" fmla="*/ 10 w 24"/>
                  <a:gd name="T67" fmla="*/ 0 h 18"/>
                  <a:gd name="T68" fmla="*/ 10 w 24"/>
                  <a:gd name="T69" fmla="*/ 0 h 18"/>
                  <a:gd name="T70" fmla="*/ 8 w 24"/>
                  <a:gd name="T71" fmla="*/ 2 h 18"/>
                  <a:gd name="T72" fmla="*/ 6 w 24"/>
                  <a:gd name="T73" fmla="*/ 2 h 18"/>
                  <a:gd name="T74" fmla="*/ 6 w 24"/>
                  <a:gd name="T75" fmla="*/ 2 h 18"/>
                  <a:gd name="T76" fmla="*/ 4 w 24"/>
                  <a:gd name="T77" fmla="*/ 2 h 18"/>
                  <a:gd name="T78" fmla="*/ 4 w 24"/>
                  <a:gd name="T79" fmla="*/ 2 h 18"/>
                  <a:gd name="T80" fmla="*/ 2 w 24"/>
                  <a:gd name="T81" fmla="*/ 2 h 18"/>
                  <a:gd name="T82" fmla="*/ 2 w 24"/>
                  <a:gd name="T83" fmla="*/ 4 h 18"/>
                  <a:gd name="T84" fmla="*/ 2 w 24"/>
                  <a:gd name="T85" fmla="*/ 6 h 18"/>
                  <a:gd name="T86" fmla="*/ 0 w 24"/>
                  <a:gd name="T87"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8">
                    <a:moveTo>
                      <a:pt x="0" y="8"/>
                    </a:moveTo>
                    <a:lnTo>
                      <a:pt x="2" y="8"/>
                    </a:lnTo>
                    <a:lnTo>
                      <a:pt x="2" y="8"/>
                    </a:lnTo>
                    <a:lnTo>
                      <a:pt x="2" y="10"/>
                    </a:lnTo>
                    <a:lnTo>
                      <a:pt x="4" y="12"/>
                    </a:lnTo>
                    <a:lnTo>
                      <a:pt x="4" y="14"/>
                    </a:lnTo>
                    <a:lnTo>
                      <a:pt x="4" y="16"/>
                    </a:lnTo>
                    <a:lnTo>
                      <a:pt x="2" y="16"/>
                    </a:lnTo>
                    <a:lnTo>
                      <a:pt x="2" y="18"/>
                    </a:lnTo>
                    <a:lnTo>
                      <a:pt x="2" y="18"/>
                    </a:lnTo>
                    <a:lnTo>
                      <a:pt x="4" y="16"/>
                    </a:lnTo>
                    <a:lnTo>
                      <a:pt x="4" y="16"/>
                    </a:lnTo>
                    <a:lnTo>
                      <a:pt x="6" y="14"/>
                    </a:lnTo>
                    <a:lnTo>
                      <a:pt x="6" y="12"/>
                    </a:lnTo>
                    <a:lnTo>
                      <a:pt x="10" y="10"/>
                    </a:lnTo>
                    <a:lnTo>
                      <a:pt x="10" y="8"/>
                    </a:lnTo>
                    <a:lnTo>
                      <a:pt x="14" y="8"/>
                    </a:lnTo>
                    <a:lnTo>
                      <a:pt x="16" y="8"/>
                    </a:lnTo>
                    <a:lnTo>
                      <a:pt x="18" y="6"/>
                    </a:lnTo>
                    <a:lnTo>
                      <a:pt x="22" y="4"/>
                    </a:lnTo>
                    <a:lnTo>
                      <a:pt x="24" y="2"/>
                    </a:lnTo>
                    <a:lnTo>
                      <a:pt x="24" y="2"/>
                    </a:lnTo>
                    <a:lnTo>
                      <a:pt x="24" y="2"/>
                    </a:lnTo>
                    <a:lnTo>
                      <a:pt x="24" y="2"/>
                    </a:lnTo>
                    <a:lnTo>
                      <a:pt x="24" y="2"/>
                    </a:lnTo>
                    <a:lnTo>
                      <a:pt x="22" y="2"/>
                    </a:lnTo>
                    <a:lnTo>
                      <a:pt x="20" y="2"/>
                    </a:lnTo>
                    <a:lnTo>
                      <a:pt x="20" y="2"/>
                    </a:lnTo>
                    <a:lnTo>
                      <a:pt x="20" y="0"/>
                    </a:lnTo>
                    <a:lnTo>
                      <a:pt x="18" y="0"/>
                    </a:lnTo>
                    <a:lnTo>
                      <a:pt x="18" y="0"/>
                    </a:lnTo>
                    <a:lnTo>
                      <a:pt x="14" y="0"/>
                    </a:lnTo>
                    <a:lnTo>
                      <a:pt x="12" y="0"/>
                    </a:lnTo>
                    <a:lnTo>
                      <a:pt x="10" y="0"/>
                    </a:lnTo>
                    <a:lnTo>
                      <a:pt x="10" y="0"/>
                    </a:lnTo>
                    <a:lnTo>
                      <a:pt x="8" y="2"/>
                    </a:lnTo>
                    <a:lnTo>
                      <a:pt x="6" y="2"/>
                    </a:lnTo>
                    <a:lnTo>
                      <a:pt x="6" y="2"/>
                    </a:lnTo>
                    <a:lnTo>
                      <a:pt x="4" y="2"/>
                    </a:lnTo>
                    <a:lnTo>
                      <a:pt x="4" y="2"/>
                    </a:lnTo>
                    <a:lnTo>
                      <a:pt x="2" y="2"/>
                    </a:lnTo>
                    <a:lnTo>
                      <a:pt x="2" y="4"/>
                    </a:lnTo>
                    <a:lnTo>
                      <a:pt x="2" y="6"/>
                    </a:lnTo>
                    <a:lnTo>
                      <a:pt x="0"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8" name="Freeform 147"/>
              <p:cNvSpPr>
                <a:spLocks/>
              </p:cNvSpPr>
              <p:nvPr/>
            </p:nvSpPr>
            <p:spPr bwMode="auto">
              <a:xfrm>
                <a:off x="4657" y="1965"/>
                <a:ext cx="18" cy="10"/>
              </a:xfrm>
              <a:custGeom>
                <a:avLst/>
                <a:gdLst>
                  <a:gd name="T0" fmla="*/ 6 w 18"/>
                  <a:gd name="T1" fmla="*/ 6 h 10"/>
                  <a:gd name="T2" fmla="*/ 8 w 18"/>
                  <a:gd name="T3" fmla="*/ 6 h 10"/>
                  <a:gd name="T4" fmla="*/ 8 w 18"/>
                  <a:gd name="T5" fmla="*/ 8 h 10"/>
                  <a:gd name="T6" fmla="*/ 10 w 18"/>
                  <a:gd name="T7" fmla="*/ 8 h 10"/>
                  <a:gd name="T8" fmla="*/ 10 w 18"/>
                  <a:gd name="T9" fmla="*/ 10 h 10"/>
                  <a:gd name="T10" fmla="*/ 12 w 18"/>
                  <a:gd name="T11" fmla="*/ 10 h 10"/>
                  <a:gd name="T12" fmla="*/ 14 w 18"/>
                  <a:gd name="T13" fmla="*/ 8 h 10"/>
                  <a:gd name="T14" fmla="*/ 18 w 18"/>
                  <a:gd name="T15" fmla="*/ 6 h 10"/>
                  <a:gd name="T16" fmla="*/ 16 w 18"/>
                  <a:gd name="T17" fmla="*/ 4 h 10"/>
                  <a:gd name="T18" fmla="*/ 16 w 18"/>
                  <a:gd name="T19" fmla="*/ 4 h 10"/>
                  <a:gd name="T20" fmla="*/ 16 w 18"/>
                  <a:gd name="T21" fmla="*/ 2 h 10"/>
                  <a:gd name="T22" fmla="*/ 16 w 18"/>
                  <a:gd name="T23" fmla="*/ 2 h 10"/>
                  <a:gd name="T24" fmla="*/ 14 w 18"/>
                  <a:gd name="T25" fmla="*/ 0 h 10"/>
                  <a:gd name="T26" fmla="*/ 12 w 18"/>
                  <a:gd name="T27" fmla="*/ 0 h 10"/>
                  <a:gd name="T28" fmla="*/ 10 w 18"/>
                  <a:gd name="T29" fmla="*/ 2 h 10"/>
                  <a:gd name="T30" fmla="*/ 8 w 18"/>
                  <a:gd name="T31" fmla="*/ 4 h 10"/>
                  <a:gd name="T32" fmla="*/ 6 w 18"/>
                  <a:gd name="T33" fmla="*/ 4 h 10"/>
                  <a:gd name="T34" fmla="*/ 4 w 18"/>
                  <a:gd name="T35" fmla="*/ 4 h 10"/>
                  <a:gd name="T36" fmla="*/ 0 w 18"/>
                  <a:gd name="T37" fmla="*/ 6 h 10"/>
                  <a:gd name="T38" fmla="*/ 0 w 18"/>
                  <a:gd name="T39" fmla="*/ 6 h 10"/>
                  <a:gd name="T40" fmla="*/ 2 w 18"/>
                  <a:gd name="T41" fmla="*/ 6 h 10"/>
                  <a:gd name="T42" fmla="*/ 2 w 18"/>
                  <a:gd name="T43" fmla="*/ 6 h 10"/>
                  <a:gd name="T44" fmla="*/ 6 w 18"/>
                  <a:gd name="T45" fmla="*/ 6 h 10"/>
                  <a:gd name="T46" fmla="*/ 6 w 18"/>
                  <a:gd name="T4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0">
                    <a:moveTo>
                      <a:pt x="6" y="6"/>
                    </a:moveTo>
                    <a:lnTo>
                      <a:pt x="8" y="6"/>
                    </a:lnTo>
                    <a:lnTo>
                      <a:pt x="8" y="8"/>
                    </a:lnTo>
                    <a:lnTo>
                      <a:pt x="10" y="8"/>
                    </a:lnTo>
                    <a:lnTo>
                      <a:pt x="10" y="10"/>
                    </a:lnTo>
                    <a:lnTo>
                      <a:pt x="12" y="10"/>
                    </a:lnTo>
                    <a:lnTo>
                      <a:pt x="14" y="8"/>
                    </a:lnTo>
                    <a:lnTo>
                      <a:pt x="18" y="6"/>
                    </a:lnTo>
                    <a:lnTo>
                      <a:pt x="16" y="4"/>
                    </a:lnTo>
                    <a:lnTo>
                      <a:pt x="16" y="4"/>
                    </a:lnTo>
                    <a:lnTo>
                      <a:pt x="16" y="2"/>
                    </a:lnTo>
                    <a:lnTo>
                      <a:pt x="16" y="2"/>
                    </a:lnTo>
                    <a:lnTo>
                      <a:pt x="14" y="0"/>
                    </a:lnTo>
                    <a:lnTo>
                      <a:pt x="12" y="0"/>
                    </a:lnTo>
                    <a:lnTo>
                      <a:pt x="10" y="2"/>
                    </a:lnTo>
                    <a:lnTo>
                      <a:pt x="8" y="4"/>
                    </a:lnTo>
                    <a:lnTo>
                      <a:pt x="6" y="4"/>
                    </a:lnTo>
                    <a:lnTo>
                      <a:pt x="4" y="4"/>
                    </a:lnTo>
                    <a:lnTo>
                      <a:pt x="0" y="6"/>
                    </a:lnTo>
                    <a:lnTo>
                      <a:pt x="0" y="6"/>
                    </a:lnTo>
                    <a:lnTo>
                      <a:pt x="2" y="6"/>
                    </a:lnTo>
                    <a:lnTo>
                      <a:pt x="2" y="6"/>
                    </a:lnTo>
                    <a:lnTo>
                      <a:pt x="6" y="6"/>
                    </a:lnTo>
                    <a:lnTo>
                      <a:pt x="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9" name="Freeform 148"/>
              <p:cNvSpPr>
                <a:spLocks/>
              </p:cNvSpPr>
              <p:nvPr/>
            </p:nvSpPr>
            <p:spPr bwMode="auto">
              <a:xfrm>
                <a:off x="4361" y="193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0" name="Freeform 149"/>
              <p:cNvSpPr>
                <a:spLocks/>
              </p:cNvSpPr>
              <p:nvPr/>
            </p:nvSpPr>
            <p:spPr bwMode="auto">
              <a:xfrm>
                <a:off x="4527" y="17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1" name="Freeform 150"/>
              <p:cNvSpPr>
                <a:spLocks/>
              </p:cNvSpPr>
              <p:nvPr/>
            </p:nvSpPr>
            <p:spPr bwMode="auto">
              <a:xfrm>
                <a:off x="5059" y="176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2" name="Freeform 151"/>
              <p:cNvSpPr>
                <a:spLocks noEditPoints="1"/>
              </p:cNvSpPr>
              <p:nvPr/>
            </p:nvSpPr>
            <p:spPr bwMode="auto">
              <a:xfrm>
                <a:off x="3939" y="1365"/>
                <a:ext cx="3796" cy="2494"/>
              </a:xfrm>
              <a:custGeom>
                <a:avLst/>
                <a:gdLst>
                  <a:gd name="T0" fmla="*/ 3024 w 3796"/>
                  <a:gd name="T1" fmla="*/ 198 h 2494"/>
                  <a:gd name="T2" fmla="*/ 2480 w 3796"/>
                  <a:gd name="T3" fmla="*/ 156 h 2494"/>
                  <a:gd name="T4" fmla="*/ 2280 w 3796"/>
                  <a:gd name="T5" fmla="*/ 48 h 2494"/>
                  <a:gd name="T6" fmla="*/ 1994 w 3796"/>
                  <a:gd name="T7" fmla="*/ 78 h 2494"/>
                  <a:gd name="T8" fmla="*/ 1754 w 3796"/>
                  <a:gd name="T9" fmla="*/ 246 h 2494"/>
                  <a:gd name="T10" fmla="*/ 1706 w 3796"/>
                  <a:gd name="T11" fmla="*/ 310 h 2494"/>
                  <a:gd name="T12" fmla="*/ 1648 w 3796"/>
                  <a:gd name="T13" fmla="*/ 192 h 2494"/>
                  <a:gd name="T14" fmla="*/ 1450 w 3796"/>
                  <a:gd name="T15" fmla="*/ 284 h 2494"/>
                  <a:gd name="T16" fmla="*/ 1172 w 3796"/>
                  <a:gd name="T17" fmla="*/ 378 h 2494"/>
                  <a:gd name="T18" fmla="*/ 986 w 3796"/>
                  <a:gd name="T19" fmla="*/ 440 h 2494"/>
                  <a:gd name="T20" fmla="*/ 1030 w 3796"/>
                  <a:gd name="T21" fmla="*/ 334 h 2494"/>
                  <a:gd name="T22" fmla="*/ 830 w 3796"/>
                  <a:gd name="T23" fmla="*/ 256 h 2494"/>
                  <a:gd name="T24" fmla="*/ 680 w 3796"/>
                  <a:gd name="T25" fmla="*/ 290 h 2494"/>
                  <a:gd name="T26" fmla="*/ 562 w 3796"/>
                  <a:gd name="T27" fmla="*/ 386 h 2494"/>
                  <a:gd name="T28" fmla="*/ 446 w 3796"/>
                  <a:gd name="T29" fmla="*/ 492 h 2494"/>
                  <a:gd name="T30" fmla="*/ 426 w 3796"/>
                  <a:gd name="T31" fmla="*/ 598 h 2494"/>
                  <a:gd name="T32" fmla="*/ 600 w 3796"/>
                  <a:gd name="T33" fmla="*/ 676 h 2494"/>
                  <a:gd name="T34" fmla="*/ 700 w 3796"/>
                  <a:gd name="T35" fmla="*/ 460 h 2494"/>
                  <a:gd name="T36" fmla="*/ 728 w 3796"/>
                  <a:gd name="T37" fmla="*/ 564 h 2494"/>
                  <a:gd name="T38" fmla="*/ 752 w 3796"/>
                  <a:gd name="T39" fmla="*/ 656 h 2494"/>
                  <a:gd name="T40" fmla="*/ 488 w 3796"/>
                  <a:gd name="T41" fmla="*/ 720 h 2494"/>
                  <a:gd name="T42" fmla="*/ 492 w 3796"/>
                  <a:gd name="T43" fmla="*/ 704 h 2494"/>
                  <a:gd name="T44" fmla="*/ 492 w 3796"/>
                  <a:gd name="T45" fmla="*/ 698 h 2494"/>
                  <a:gd name="T46" fmla="*/ 498 w 3796"/>
                  <a:gd name="T47" fmla="*/ 670 h 2494"/>
                  <a:gd name="T48" fmla="*/ 474 w 3796"/>
                  <a:gd name="T49" fmla="*/ 658 h 2494"/>
                  <a:gd name="T50" fmla="*/ 478 w 3796"/>
                  <a:gd name="T51" fmla="*/ 662 h 2494"/>
                  <a:gd name="T52" fmla="*/ 464 w 3796"/>
                  <a:gd name="T53" fmla="*/ 700 h 2494"/>
                  <a:gd name="T54" fmla="*/ 428 w 3796"/>
                  <a:gd name="T55" fmla="*/ 754 h 2494"/>
                  <a:gd name="T56" fmla="*/ 414 w 3796"/>
                  <a:gd name="T57" fmla="*/ 776 h 2494"/>
                  <a:gd name="T58" fmla="*/ 396 w 3796"/>
                  <a:gd name="T59" fmla="*/ 788 h 2494"/>
                  <a:gd name="T60" fmla="*/ 400 w 3796"/>
                  <a:gd name="T61" fmla="*/ 798 h 2494"/>
                  <a:gd name="T62" fmla="*/ 258 w 3796"/>
                  <a:gd name="T63" fmla="*/ 984 h 2494"/>
                  <a:gd name="T64" fmla="*/ 250 w 3796"/>
                  <a:gd name="T65" fmla="*/ 1126 h 2494"/>
                  <a:gd name="T66" fmla="*/ 420 w 3796"/>
                  <a:gd name="T67" fmla="*/ 994 h 2494"/>
                  <a:gd name="T68" fmla="*/ 560 w 3796"/>
                  <a:gd name="T69" fmla="*/ 976 h 2494"/>
                  <a:gd name="T70" fmla="*/ 684 w 3796"/>
                  <a:gd name="T71" fmla="*/ 1062 h 2494"/>
                  <a:gd name="T72" fmla="*/ 722 w 3796"/>
                  <a:gd name="T73" fmla="*/ 1128 h 2494"/>
                  <a:gd name="T74" fmla="*/ 732 w 3796"/>
                  <a:gd name="T75" fmla="*/ 1060 h 2494"/>
                  <a:gd name="T76" fmla="*/ 858 w 3796"/>
                  <a:gd name="T77" fmla="*/ 932 h 2494"/>
                  <a:gd name="T78" fmla="*/ 986 w 3796"/>
                  <a:gd name="T79" fmla="*/ 940 h 2494"/>
                  <a:gd name="T80" fmla="*/ 794 w 3796"/>
                  <a:gd name="T81" fmla="*/ 1066 h 2494"/>
                  <a:gd name="T82" fmla="*/ 972 w 3796"/>
                  <a:gd name="T83" fmla="*/ 1172 h 2494"/>
                  <a:gd name="T84" fmla="*/ 514 w 3796"/>
                  <a:gd name="T85" fmla="*/ 1166 h 2494"/>
                  <a:gd name="T86" fmla="*/ 146 w 3796"/>
                  <a:gd name="T87" fmla="*/ 1216 h 2494"/>
                  <a:gd name="T88" fmla="*/ 34 w 3796"/>
                  <a:gd name="T89" fmla="*/ 1620 h 2494"/>
                  <a:gd name="T90" fmla="*/ 494 w 3796"/>
                  <a:gd name="T91" fmla="*/ 1792 h 2494"/>
                  <a:gd name="T92" fmla="*/ 656 w 3796"/>
                  <a:gd name="T93" fmla="*/ 2484 h 2494"/>
                  <a:gd name="T94" fmla="*/ 1208 w 3796"/>
                  <a:gd name="T95" fmla="*/ 1730 h 2494"/>
                  <a:gd name="T96" fmla="*/ 998 w 3796"/>
                  <a:gd name="T97" fmla="*/ 1364 h 2494"/>
                  <a:gd name="T98" fmla="*/ 1328 w 3796"/>
                  <a:gd name="T99" fmla="*/ 1502 h 2494"/>
                  <a:gd name="T100" fmla="*/ 1218 w 3796"/>
                  <a:gd name="T101" fmla="*/ 1318 h 2494"/>
                  <a:gd name="T102" fmla="*/ 1556 w 3796"/>
                  <a:gd name="T103" fmla="*/ 1386 h 2494"/>
                  <a:gd name="T104" fmla="*/ 1796 w 3796"/>
                  <a:gd name="T105" fmla="*/ 1538 h 2494"/>
                  <a:gd name="T106" fmla="*/ 2068 w 3796"/>
                  <a:gd name="T107" fmla="*/ 1532 h 2494"/>
                  <a:gd name="T108" fmla="*/ 2208 w 3796"/>
                  <a:gd name="T109" fmla="*/ 1748 h 2494"/>
                  <a:gd name="T110" fmla="*/ 2298 w 3796"/>
                  <a:gd name="T111" fmla="*/ 1628 h 2494"/>
                  <a:gd name="T112" fmla="*/ 2432 w 3796"/>
                  <a:gd name="T113" fmla="*/ 1406 h 2494"/>
                  <a:gd name="T114" fmla="*/ 2544 w 3796"/>
                  <a:gd name="T115" fmla="*/ 1230 h 2494"/>
                  <a:gd name="T116" fmla="*/ 2608 w 3796"/>
                  <a:gd name="T117" fmla="*/ 1066 h 2494"/>
                  <a:gd name="T118" fmla="*/ 2898 w 3796"/>
                  <a:gd name="T119" fmla="*/ 788 h 2494"/>
                  <a:gd name="T120" fmla="*/ 3142 w 3796"/>
                  <a:gd name="T121" fmla="*/ 578 h 2494"/>
                  <a:gd name="T122" fmla="*/ 3304 w 3796"/>
                  <a:gd name="T123" fmla="*/ 580 h 2494"/>
                  <a:gd name="T124" fmla="*/ 870 w 3796"/>
                  <a:gd name="T125" fmla="*/ 1962 h 2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6" h="2494">
                    <a:moveTo>
                      <a:pt x="3794" y="400"/>
                    </a:moveTo>
                    <a:lnTo>
                      <a:pt x="3788" y="398"/>
                    </a:lnTo>
                    <a:lnTo>
                      <a:pt x="3782" y="394"/>
                    </a:lnTo>
                    <a:lnTo>
                      <a:pt x="3762" y="378"/>
                    </a:lnTo>
                    <a:lnTo>
                      <a:pt x="3762" y="374"/>
                    </a:lnTo>
                    <a:lnTo>
                      <a:pt x="3744" y="372"/>
                    </a:lnTo>
                    <a:lnTo>
                      <a:pt x="3740" y="376"/>
                    </a:lnTo>
                    <a:lnTo>
                      <a:pt x="3738" y="372"/>
                    </a:lnTo>
                    <a:lnTo>
                      <a:pt x="3734" y="376"/>
                    </a:lnTo>
                    <a:lnTo>
                      <a:pt x="3730" y="376"/>
                    </a:lnTo>
                    <a:lnTo>
                      <a:pt x="3730" y="374"/>
                    </a:lnTo>
                    <a:lnTo>
                      <a:pt x="3734" y="370"/>
                    </a:lnTo>
                    <a:lnTo>
                      <a:pt x="3708" y="368"/>
                    </a:lnTo>
                    <a:lnTo>
                      <a:pt x="3712" y="370"/>
                    </a:lnTo>
                    <a:lnTo>
                      <a:pt x="3716" y="374"/>
                    </a:lnTo>
                    <a:lnTo>
                      <a:pt x="3718" y="382"/>
                    </a:lnTo>
                    <a:lnTo>
                      <a:pt x="3716" y="384"/>
                    </a:lnTo>
                    <a:lnTo>
                      <a:pt x="3718" y="386"/>
                    </a:lnTo>
                    <a:lnTo>
                      <a:pt x="3722" y="392"/>
                    </a:lnTo>
                    <a:lnTo>
                      <a:pt x="3718" y="396"/>
                    </a:lnTo>
                    <a:lnTo>
                      <a:pt x="3718" y="390"/>
                    </a:lnTo>
                    <a:lnTo>
                      <a:pt x="3714" y="390"/>
                    </a:lnTo>
                    <a:lnTo>
                      <a:pt x="3712" y="392"/>
                    </a:lnTo>
                    <a:lnTo>
                      <a:pt x="3708" y="388"/>
                    </a:lnTo>
                    <a:lnTo>
                      <a:pt x="3706" y="384"/>
                    </a:lnTo>
                    <a:lnTo>
                      <a:pt x="3704" y="382"/>
                    </a:lnTo>
                    <a:lnTo>
                      <a:pt x="3704" y="376"/>
                    </a:lnTo>
                    <a:lnTo>
                      <a:pt x="3702" y="376"/>
                    </a:lnTo>
                    <a:lnTo>
                      <a:pt x="3702" y="370"/>
                    </a:lnTo>
                    <a:lnTo>
                      <a:pt x="3702" y="364"/>
                    </a:lnTo>
                    <a:lnTo>
                      <a:pt x="3702" y="360"/>
                    </a:lnTo>
                    <a:lnTo>
                      <a:pt x="3698" y="362"/>
                    </a:lnTo>
                    <a:lnTo>
                      <a:pt x="3694" y="362"/>
                    </a:lnTo>
                    <a:lnTo>
                      <a:pt x="3698" y="358"/>
                    </a:lnTo>
                    <a:lnTo>
                      <a:pt x="3692" y="352"/>
                    </a:lnTo>
                    <a:lnTo>
                      <a:pt x="3680" y="344"/>
                    </a:lnTo>
                    <a:lnTo>
                      <a:pt x="3668" y="338"/>
                    </a:lnTo>
                    <a:lnTo>
                      <a:pt x="3660" y="336"/>
                    </a:lnTo>
                    <a:lnTo>
                      <a:pt x="3646" y="328"/>
                    </a:lnTo>
                    <a:lnTo>
                      <a:pt x="3640" y="328"/>
                    </a:lnTo>
                    <a:lnTo>
                      <a:pt x="3634" y="322"/>
                    </a:lnTo>
                    <a:lnTo>
                      <a:pt x="3630" y="318"/>
                    </a:lnTo>
                    <a:lnTo>
                      <a:pt x="3624" y="318"/>
                    </a:lnTo>
                    <a:lnTo>
                      <a:pt x="3620" y="314"/>
                    </a:lnTo>
                    <a:lnTo>
                      <a:pt x="3616" y="310"/>
                    </a:lnTo>
                    <a:lnTo>
                      <a:pt x="3610" y="310"/>
                    </a:lnTo>
                    <a:lnTo>
                      <a:pt x="3604" y="306"/>
                    </a:lnTo>
                    <a:lnTo>
                      <a:pt x="3594" y="302"/>
                    </a:lnTo>
                    <a:lnTo>
                      <a:pt x="3586" y="296"/>
                    </a:lnTo>
                    <a:lnTo>
                      <a:pt x="3574" y="294"/>
                    </a:lnTo>
                    <a:lnTo>
                      <a:pt x="3568" y="292"/>
                    </a:lnTo>
                    <a:lnTo>
                      <a:pt x="3560" y="290"/>
                    </a:lnTo>
                    <a:lnTo>
                      <a:pt x="3560" y="290"/>
                    </a:lnTo>
                    <a:lnTo>
                      <a:pt x="3552" y="290"/>
                    </a:lnTo>
                    <a:lnTo>
                      <a:pt x="3552" y="290"/>
                    </a:lnTo>
                    <a:lnTo>
                      <a:pt x="3546" y="288"/>
                    </a:lnTo>
                    <a:lnTo>
                      <a:pt x="3542" y="284"/>
                    </a:lnTo>
                    <a:lnTo>
                      <a:pt x="3534" y="282"/>
                    </a:lnTo>
                    <a:lnTo>
                      <a:pt x="3530" y="282"/>
                    </a:lnTo>
                    <a:lnTo>
                      <a:pt x="3522" y="282"/>
                    </a:lnTo>
                    <a:lnTo>
                      <a:pt x="3514" y="282"/>
                    </a:lnTo>
                    <a:lnTo>
                      <a:pt x="3496" y="284"/>
                    </a:lnTo>
                    <a:lnTo>
                      <a:pt x="3492" y="278"/>
                    </a:lnTo>
                    <a:lnTo>
                      <a:pt x="3488" y="278"/>
                    </a:lnTo>
                    <a:lnTo>
                      <a:pt x="3490" y="284"/>
                    </a:lnTo>
                    <a:lnTo>
                      <a:pt x="3484" y="284"/>
                    </a:lnTo>
                    <a:lnTo>
                      <a:pt x="3480" y="282"/>
                    </a:lnTo>
                    <a:lnTo>
                      <a:pt x="3478" y="278"/>
                    </a:lnTo>
                    <a:lnTo>
                      <a:pt x="3472" y="278"/>
                    </a:lnTo>
                    <a:lnTo>
                      <a:pt x="3458" y="276"/>
                    </a:lnTo>
                    <a:lnTo>
                      <a:pt x="3456" y="276"/>
                    </a:lnTo>
                    <a:lnTo>
                      <a:pt x="3450" y="274"/>
                    </a:lnTo>
                    <a:lnTo>
                      <a:pt x="3436" y="274"/>
                    </a:lnTo>
                    <a:lnTo>
                      <a:pt x="3436" y="276"/>
                    </a:lnTo>
                    <a:lnTo>
                      <a:pt x="3434" y="278"/>
                    </a:lnTo>
                    <a:lnTo>
                      <a:pt x="3434" y="284"/>
                    </a:lnTo>
                    <a:lnTo>
                      <a:pt x="3432" y="288"/>
                    </a:lnTo>
                    <a:lnTo>
                      <a:pt x="3434" y="290"/>
                    </a:lnTo>
                    <a:lnTo>
                      <a:pt x="3436" y="290"/>
                    </a:lnTo>
                    <a:lnTo>
                      <a:pt x="3440" y="294"/>
                    </a:lnTo>
                    <a:lnTo>
                      <a:pt x="3442" y="298"/>
                    </a:lnTo>
                    <a:lnTo>
                      <a:pt x="3446" y="304"/>
                    </a:lnTo>
                    <a:lnTo>
                      <a:pt x="3446" y="308"/>
                    </a:lnTo>
                    <a:lnTo>
                      <a:pt x="3440" y="310"/>
                    </a:lnTo>
                    <a:lnTo>
                      <a:pt x="3440" y="314"/>
                    </a:lnTo>
                    <a:lnTo>
                      <a:pt x="3438" y="318"/>
                    </a:lnTo>
                    <a:lnTo>
                      <a:pt x="3428" y="318"/>
                    </a:lnTo>
                    <a:lnTo>
                      <a:pt x="3420" y="318"/>
                    </a:lnTo>
                    <a:lnTo>
                      <a:pt x="3416" y="310"/>
                    </a:lnTo>
                    <a:lnTo>
                      <a:pt x="3410" y="306"/>
                    </a:lnTo>
                    <a:lnTo>
                      <a:pt x="3404" y="302"/>
                    </a:lnTo>
                    <a:lnTo>
                      <a:pt x="3398" y="304"/>
                    </a:lnTo>
                    <a:lnTo>
                      <a:pt x="3396" y="302"/>
                    </a:lnTo>
                    <a:lnTo>
                      <a:pt x="3396" y="296"/>
                    </a:lnTo>
                    <a:lnTo>
                      <a:pt x="3394" y="292"/>
                    </a:lnTo>
                    <a:lnTo>
                      <a:pt x="3388" y="288"/>
                    </a:lnTo>
                    <a:lnTo>
                      <a:pt x="3386" y="286"/>
                    </a:lnTo>
                    <a:lnTo>
                      <a:pt x="3380" y="284"/>
                    </a:lnTo>
                    <a:lnTo>
                      <a:pt x="3376" y="288"/>
                    </a:lnTo>
                    <a:lnTo>
                      <a:pt x="3368" y="292"/>
                    </a:lnTo>
                    <a:lnTo>
                      <a:pt x="3362" y="294"/>
                    </a:lnTo>
                    <a:lnTo>
                      <a:pt x="3356" y="294"/>
                    </a:lnTo>
                    <a:lnTo>
                      <a:pt x="3352" y="292"/>
                    </a:lnTo>
                    <a:lnTo>
                      <a:pt x="3342" y="292"/>
                    </a:lnTo>
                    <a:lnTo>
                      <a:pt x="3330" y="292"/>
                    </a:lnTo>
                    <a:lnTo>
                      <a:pt x="3324" y="288"/>
                    </a:lnTo>
                    <a:lnTo>
                      <a:pt x="3318" y="286"/>
                    </a:lnTo>
                    <a:lnTo>
                      <a:pt x="3310" y="286"/>
                    </a:lnTo>
                    <a:lnTo>
                      <a:pt x="3304" y="286"/>
                    </a:lnTo>
                    <a:lnTo>
                      <a:pt x="3296" y="288"/>
                    </a:lnTo>
                    <a:lnTo>
                      <a:pt x="3292" y="288"/>
                    </a:lnTo>
                    <a:lnTo>
                      <a:pt x="3284" y="290"/>
                    </a:lnTo>
                    <a:lnTo>
                      <a:pt x="3276" y="288"/>
                    </a:lnTo>
                    <a:lnTo>
                      <a:pt x="3272" y="288"/>
                    </a:lnTo>
                    <a:lnTo>
                      <a:pt x="3268" y="290"/>
                    </a:lnTo>
                    <a:lnTo>
                      <a:pt x="3268" y="296"/>
                    </a:lnTo>
                    <a:lnTo>
                      <a:pt x="3270" y="300"/>
                    </a:lnTo>
                    <a:lnTo>
                      <a:pt x="3270" y="304"/>
                    </a:lnTo>
                    <a:lnTo>
                      <a:pt x="3270" y="310"/>
                    </a:lnTo>
                    <a:lnTo>
                      <a:pt x="3264" y="304"/>
                    </a:lnTo>
                    <a:lnTo>
                      <a:pt x="3264" y="300"/>
                    </a:lnTo>
                    <a:lnTo>
                      <a:pt x="3264" y="294"/>
                    </a:lnTo>
                    <a:lnTo>
                      <a:pt x="3262" y="292"/>
                    </a:lnTo>
                    <a:lnTo>
                      <a:pt x="3258" y="290"/>
                    </a:lnTo>
                    <a:lnTo>
                      <a:pt x="3248" y="290"/>
                    </a:lnTo>
                    <a:lnTo>
                      <a:pt x="3246" y="288"/>
                    </a:lnTo>
                    <a:lnTo>
                      <a:pt x="3244" y="284"/>
                    </a:lnTo>
                    <a:lnTo>
                      <a:pt x="3240" y="284"/>
                    </a:lnTo>
                    <a:lnTo>
                      <a:pt x="3240" y="280"/>
                    </a:lnTo>
                    <a:lnTo>
                      <a:pt x="3242" y="276"/>
                    </a:lnTo>
                    <a:lnTo>
                      <a:pt x="3242" y="274"/>
                    </a:lnTo>
                    <a:lnTo>
                      <a:pt x="3244" y="272"/>
                    </a:lnTo>
                    <a:lnTo>
                      <a:pt x="3246" y="266"/>
                    </a:lnTo>
                    <a:lnTo>
                      <a:pt x="3242" y="260"/>
                    </a:lnTo>
                    <a:lnTo>
                      <a:pt x="3236" y="254"/>
                    </a:lnTo>
                    <a:lnTo>
                      <a:pt x="3230" y="250"/>
                    </a:lnTo>
                    <a:lnTo>
                      <a:pt x="3218" y="246"/>
                    </a:lnTo>
                    <a:lnTo>
                      <a:pt x="3210" y="244"/>
                    </a:lnTo>
                    <a:lnTo>
                      <a:pt x="3196" y="242"/>
                    </a:lnTo>
                    <a:lnTo>
                      <a:pt x="3184" y="240"/>
                    </a:lnTo>
                    <a:lnTo>
                      <a:pt x="3176" y="240"/>
                    </a:lnTo>
                    <a:lnTo>
                      <a:pt x="3160" y="242"/>
                    </a:lnTo>
                    <a:lnTo>
                      <a:pt x="3156" y="242"/>
                    </a:lnTo>
                    <a:lnTo>
                      <a:pt x="3156" y="242"/>
                    </a:lnTo>
                    <a:lnTo>
                      <a:pt x="3148" y="242"/>
                    </a:lnTo>
                    <a:lnTo>
                      <a:pt x="3148" y="242"/>
                    </a:lnTo>
                    <a:lnTo>
                      <a:pt x="3140" y="244"/>
                    </a:lnTo>
                    <a:lnTo>
                      <a:pt x="3134" y="246"/>
                    </a:lnTo>
                    <a:lnTo>
                      <a:pt x="3126" y="248"/>
                    </a:lnTo>
                    <a:lnTo>
                      <a:pt x="3118" y="250"/>
                    </a:lnTo>
                    <a:lnTo>
                      <a:pt x="3110" y="250"/>
                    </a:lnTo>
                    <a:lnTo>
                      <a:pt x="3098" y="248"/>
                    </a:lnTo>
                    <a:lnTo>
                      <a:pt x="3094" y="244"/>
                    </a:lnTo>
                    <a:lnTo>
                      <a:pt x="3098" y="244"/>
                    </a:lnTo>
                    <a:lnTo>
                      <a:pt x="3094" y="242"/>
                    </a:lnTo>
                    <a:lnTo>
                      <a:pt x="3090" y="236"/>
                    </a:lnTo>
                    <a:lnTo>
                      <a:pt x="3082" y="234"/>
                    </a:lnTo>
                    <a:lnTo>
                      <a:pt x="3076" y="234"/>
                    </a:lnTo>
                    <a:lnTo>
                      <a:pt x="3068" y="236"/>
                    </a:lnTo>
                    <a:lnTo>
                      <a:pt x="3070" y="232"/>
                    </a:lnTo>
                    <a:lnTo>
                      <a:pt x="3068" y="228"/>
                    </a:lnTo>
                    <a:lnTo>
                      <a:pt x="3068" y="228"/>
                    </a:lnTo>
                    <a:lnTo>
                      <a:pt x="3062" y="228"/>
                    </a:lnTo>
                    <a:lnTo>
                      <a:pt x="3062" y="228"/>
                    </a:lnTo>
                    <a:lnTo>
                      <a:pt x="3056" y="222"/>
                    </a:lnTo>
                    <a:lnTo>
                      <a:pt x="3056" y="222"/>
                    </a:lnTo>
                    <a:lnTo>
                      <a:pt x="3054" y="220"/>
                    </a:lnTo>
                    <a:lnTo>
                      <a:pt x="3052" y="220"/>
                    </a:lnTo>
                    <a:lnTo>
                      <a:pt x="3050" y="222"/>
                    </a:lnTo>
                    <a:lnTo>
                      <a:pt x="3046" y="220"/>
                    </a:lnTo>
                    <a:lnTo>
                      <a:pt x="3042" y="220"/>
                    </a:lnTo>
                    <a:lnTo>
                      <a:pt x="3038" y="220"/>
                    </a:lnTo>
                    <a:lnTo>
                      <a:pt x="3038" y="218"/>
                    </a:lnTo>
                    <a:lnTo>
                      <a:pt x="3042" y="220"/>
                    </a:lnTo>
                    <a:lnTo>
                      <a:pt x="3046" y="216"/>
                    </a:lnTo>
                    <a:lnTo>
                      <a:pt x="3048" y="216"/>
                    </a:lnTo>
                    <a:lnTo>
                      <a:pt x="3052" y="216"/>
                    </a:lnTo>
                    <a:lnTo>
                      <a:pt x="3056" y="216"/>
                    </a:lnTo>
                    <a:lnTo>
                      <a:pt x="3062" y="214"/>
                    </a:lnTo>
                    <a:lnTo>
                      <a:pt x="3056" y="208"/>
                    </a:lnTo>
                    <a:lnTo>
                      <a:pt x="3052" y="204"/>
                    </a:lnTo>
                    <a:lnTo>
                      <a:pt x="3046" y="204"/>
                    </a:lnTo>
                    <a:lnTo>
                      <a:pt x="3040" y="200"/>
                    </a:lnTo>
                    <a:lnTo>
                      <a:pt x="3034" y="198"/>
                    </a:lnTo>
                    <a:lnTo>
                      <a:pt x="3024" y="198"/>
                    </a:lnTo>
                    <a:lnTo>
                      <a:pt x="3018" y="200"/>
                    </a:lnTo>
                    <a:lnTo>
                      <a:pt x="3008" y="200"/>
                    </a:lnTo>
                    <a:lnTo>
                      <a:pt x="3004" y="204"/>
                    </a:lnTo>
                    <a:lnTo>
                      <a:pt x="2994" y="212"/>
                    </a:lnTo>
                    <a:lnTo>
                      <a:pt x="2984" y="216"/>
                    </a:lnTo>
                    <a:lnTo>
                      <a:pt x="2980" y="220"/>
                    </a:lnTo>
                    <a:lnTo>
                      <a:pt x="2972" y="220"/>
                    </a:lnTo>
                    <a:lnTo>
                      <a:pt x="2970" y="218"/>
                    </a:lnTo>
                    <a:lnTo>
                      <a:pt x="2968" y="214"/>
                    </a:lnTo>
                    <a:lnTo>
                      <a:pt x="2974" y="214"/>
                    </a:lnTo>
                    <a:lnTo>
                      <a:pt x="2982" y="212"/>
                    </a:lnTo>
                    <a:lnTo>
                      <a:pt x="2982" y="206"/>
                    </a:lnTo>
                    <a:lnTo>
                      <a:pt x="2978" y="202"/>
                    </a:lnTo>
                    <a:lnTo>
                      <a:pt x="2972" y="204"/>
                    </a:lnTo>
                    <a:lnTo>
                      <a:pt x="2968" y="204"/>
                    </a:lnTo>
                    <a:lnTo>
                      <a:pt x="2962" y="206"/>
                    </a:lnTo>
                    <a:lnTo>
                      <a:pt x="2956" y="202"/>
                    </a:lnTo>
                    <a:lnTo>
                      <a:pt x="2960" y="202"/>
                    </a:lnTo>
                    <a:lnTo>
                      <a:pt x="2964" y="198"/>
                    </a:lnTo>
                    <a:lnTo>
                      <a:pt x="2966" y="196"/>
                    </a:lnTo>
                    <a:lnTo>
                      <a:pt x="2972" y="196"/>
                    </a:lnTo>
                    <a:lnTo>
                      <a:pt x="2976" y="200"/>
                    </a:lnTo>
                    <a:lnTo>
                      <a:pt x="2990" y="198"/>
                    </a:lnTo>
                    <a:lnTo>
                      <a:pt x="2998" y="198"/>
                    </a:lnTo>
                    <a:lnTo>
                      <a:pt x="2994" y="196"/>
                    </a:lnTo>
                    <a:lnTo>
                      <a:pt x="2986" y="194"/>
                    </a:lnTo>
                    <a:lnTo>
                      <a:pt x="2976" y="192"/>
                    </a:lnTo>
                    <a:lnTo>
                      <a:pt x="2964" y="192"/>
                    </a:lnTo>
                    <a:lnTo>
                      <a:pt x="2952" y="188"/>
                    </a:lnTo>
                    <a:lnTo>
                      <a:pt x="2934" y="186"/>
                    </a:lnTo>
                    <a:lnTo>
                      <a:pt x="2920" y="186"/>
                    </a:lnTo>
                    <a:lnTo>
                      <a:pt x="2910" y="188"/>
                    </a:lnTo>
                    <a:lnTo>
                      <a:pt x="2906" y="182"/>
                    </a:lnTo>
                    <a:lnTo>
                      <a:pt x="2898" y="180"/>
                    </a:lnTo>
                    <a:lnTo>
                      <a:pt x="2890" y="180"/>
                    </a:lnTo>
                    <a:lnTo>
                      <a:pt x="2892" y="184"/>
                    </a:lnTo>
                    <a:lnTo>
                      <a:pt x="2896" y="188"/>
                    </a:lnTo>
                    <a:lnTo>
                      <a:pt x="2892" y="190"/>
                    </a:lnTo>
                    <a:lnTo>
                      <a:pt x="2888" y="194"/>
                    </a:lnTo>
                    <a:lnTo>
                      <a:pt x="2878" y="194"/>
                    </a:lnTo>
                    <a:lnTo>
                      <a:pt x="2872" y="194"/>
                    </a:lnTo>
                    <a:lnTo>
                      <a:pt x="2866" y="194"/>
                    </a:lnTo>
                    <a:lnTo>
                      <a:pt x="2862" y="198"/>
                    </a:lnTo>
                    <a:lnTo>
                      <a:pt x="2862" y="204"/>
                    </a:lnTo>
                    <a:lnTo>
                      <a:pt x="2868" y="204"/>
                    </a:lnTo>
                    <a:lnTo>
                      <a:pt x="2870" y="202"/>
                    </a:lnTo>
                    <a:lnTo>
                      <a:pt x="2876" y="202"/>
                    </a:lnTo>
                    <a:lnTo>
                      <a:pt x="2878" y="204"/>
                    </a:lnTo>
                    <a:lnTo>
                      <a:pt x="2874" y="208"/>
                    </a:lnTo>
                    <a:lnTo>
                      <a:pt x="2872" y="210"/>
                    </a:lnTo>
                    <a:lnTo>
                      <a:pt x="2868" y="212"/>
                    </a:lnTo>
                    <a:lnTo>
                      <a:pt x="2872" y="218"/>
                    </a:lnTo>
                    <a:lnTo>
                      <a:pt x="2874" y="222"/>
                    </a:lnTo>
                    <a:lnTo>
                      <a:pt x="2876" y="228"/>
                    </a:lnTo>
                    <a:lnTo>
                      <a:pt x="2870" y="228"/>
                    </a:lnTo>
                    <a:lnTo>
                      <a:pt x="2864" y="230"/>
                    </a:lnTo>
                    <a:lnTo>
                      <a:pt x="2862" y="230"/>
                    </a:lnTo>
                    <a:lnTo>
                      <a:pt x="2858" y="226"/>
                    </a:lnTo>
                    <a:lnTo>
                      <a:pt x="2854" y="224"/>
                    </a:lnTo>
                    <a:lnTo>
                      <a:pt x="2848" y="224"/>
                    </a:lnTo>
                    <a:lnTo>
                      <a:pt x="2842" y="226"/>
                    </a:lnTo>
                    <a:lnTo>
                      <a:pt x="2840" y="230"/>
                    </a:lnTo>
                    <a:lnTo>
                      <a:pt x="2848" y="234"/>
                    </a:lnTo>
                    <a:lnTo>
                      <a:pt x="2842" y="236"/>
                    </a:lnTo>
                    <a:lnTo>
                      <a:pt x="2838" y="238"/>
                    </a:lnTo>
                    <a:lnTo>
                      <a:pt x="2832" y="234"/>
                    </a:lnTo>
                    <a:lnTo>
                      <a:pt x="2824" y="232"/>
                    </a:lnTo>
                    <a:lnTo>
                      <a:pt x="2816" y="226"/>
                    </a:lnTo>
                    <a:lnTo>
                      <a:pt x="2808" y="226"/>
                    </a:lnTo>
                    <a:lnTo>
                      <a:pt x="2806" y="224"/>
                    </a:lnTo>
                    <a:lnTo>
                      <a:pt x="2798" y="224"/>
                    </a:lnTo>
                    <a:lnTo>
                      <a:pt x="2790" y="226"/>
                    </a:lnTo>
                    <a:lnTo>
                      <a:pt x="2786" y="226"/>
                    </a:lnTo>
                    <a:lnTo>
                      <a:pt x="2780" y="230"/>
                    </a:lnTo>
                    <a:lnTo>
                      <a:pt x="2770" y="230"/>
                    </a:lnTo>
                    <a:lnTo>
                      <a:pt x="2760" y="228"/>
                    </a:lnTo>
                    <a:lnTo>
                      <a:pt x="2754" y="226"/>
                    </a:lnTo>
                    <a:lnTo>
                      <a:pt x="2748" y="220"/>
                    </a:lnTo>
                    <a:lnTo>
                      <a:pt x="2746" y="212"/>
                    </a:lnTo>
                    <a:lnTo>
                      <a:pt x="2742" y="214"/>
                    </a:lnTo>
                    <a:lnTo>
                      <a:pt x="2736" y="224"/>
                    </a:lnTo>
                    <a:lnTo>
                      <a:pt x="2734" y="232"/>
                    </a:lnTo>
                    <a:lnTo>
                      <a:pt x="2730" y="236"/>
                    </a:lnTo>
                    <a:lnTo>
                      <a:pt x="2728" y="238"/>
                    </a:lnTo>
                    <a:lnTo>
                      <a:pt x="2728" y="238"/>
                    </a:lnTo>
                    <a:lnTo>
                      <a:pt x="2722" y="244"/>
                    </a:lnTo>
                    <a:lnTo>
                      <a:pt x="2722" y="244"/>
                    </a:lnTo>
                    <a:lnTo>
                      <a:pt x="2720" y="248"/>
                    </a:lnTo>
                    <a:lnTo>
                      <a:pt x="2718" y="252"/>
                    </a:lnTo>
                    <a:lnTo>
                      <a:pt x="2712" y="250"/>
                    </a:lnTo>
                    <a:lnTo>
                      <a:pt x="2708" y="248"/>
                    </a:lnTo>
                    <a:lnTo>
                      <a:pt x="2704" y="246"/>
                    </a:lnTo>
                    <a:lnTo>
                      <a:pt x="2698" y="242"/>
                    </a:lnTo>
                    <a:lnTo>
                      <a:pt x="2692" y="244"/>
                    </a:lnTo>
                    <a:lnTo>
                      <a:pt x="2688" y="238"/>
                    </a:lnTo>
                    <a:lnTo>
                      <a:pt x="2680" y="228"/>
                    </a:lnTo>
                    <a:lnTo>
                      <a:pt x="2678" y="226"/>
                    </a:lnTo>
                    <a:lnTo>
                      <a:pt x="2676" y="220"/>
                    </a:lnTo>
                    <a:lnTo>
                      <a:pt x="2680" y="220"/>
                    </a:lnTo>
                    <a:lnTo>
                      <a:pt x="2682" y="218"/>
                    </a:lnTo>
                    <a:lnTo>
                      <a:pt x="2676" y="212"/>
                    </a:lnTo>
                    <a:lnTo>
                      <a:pt x="2676" y="218"/>
                    </a:lnTo>
                    <a:lnTo>
                      <a:pt x="2672" y="218"/>
                    </a:lnTo>
                    <a:lnTo>
                      <a:pt x="2670" y="216"/>
                    </a:lnTo>
                    <a:lnTo>
                      <a:pt x="2666" y="212"/>
                    </a:lnTo>
                    <a:lnTo>
                      <a:pt x="2662" y="208"/>
                    </a:lnTo>
                    <a:lnTo>
                      <a:pt x="2662" y="204"/>
                    </a:lnTo>
                    <a:lnTo>
                      <a:pt x="2666" y="206"/>
                    </a:lnTo>
                    <a:lnTo>
                      <a:pt x="2672" y="208"/>
                    </a:lnTo>
                    <a:lnTo>
                      <a:pt x="2676" y="208"/>
                    </a:lnTo>
                    <a:lnTo>
                      <a:pt x="2680" y="208"/>
                    </a:lnTo>
                    <a:lnTo>
                      <a:pt x="2682" y="206"/>
                    </a:lnTo>
                    <a:lnTo>
                      <a:pt x="2686" y="202"/>
                    </a:lnTo>
                    <a:lnTo>
                      <a:pt x="2682" y="200"/>
                    </a:lnTo>
                    <a:lnTo>
                      <a:pt x="2682" y="194"/>
                    </a:lnTo>
                    <a:lnTo>
                      <a:pt x="2674" y="194"/>
                    </a:lnTo>
                    <a:lnTo>
                      <a:pt x="2670" y="194"/>
                    </a:lnTo>
                    <a:lnTo>
                      <a:pt x="2668" y="192"/>
                    </a:lnTo>
                    <a:lnTo>
                      <a:pt x="2670" y="192"/>
                    </a:lnTo>
                    <a:lnTo>
                      <a:pt x="2672" y="190"/>
                    </a:lnTo>
                    <a:lnTo>
                      <a:pt x="2678" y="188"/>
                    </a:lnTo>
                    <a:lnTo>
                      <a:pt x="2674" y="188"/>
                    </a:lnTo>
                    <a:lnTo>
                      <a:pt x="2678" y="182"/>
                    </a:lnTo>
                    <a:lnTo>
                      <a:pt x="2676" y="180"/>
                    </a:lnTo>
                    <a:lnTo>
                      <a:pt x="2668" y="180"/>
                    </a:lnTo>
                    <a:lnTo>
                      <a:pt x="2668" y="178"/>
                    </a:lnTo>
                    <a:lnTo>
                      <a:pt x="2674" y="176"/>
                    </a:lnTo>
                    <a:lnTo>
                      <a:pt x="2674" y="174"/>
                    </a:lnTo>
                    <a:lnTo>
                      <a:pt x="2670" y="170"/>
                    </a:lnTo>
                    <a:lnTo>
                      <a:pt x="2664" y="166"/>
                    </a:lnTo>
                    <a:lnTo>
                      <a:pt x="2660" y="164"/>
                    </a:lnTo>
                    <a:lnTo>
                      <a:pt x="2656" y="160"/>
                    </a:lnTo>
                    <a:lnTo>
                      <a:pt x="2652" y="160"/>
                    </a:lnTo>
                    <a:lnTo>
                      <a:pt x="2650" y="156"/>
                    </a:lnTo>
                    <a:lnTo>
                      <a:pt x="2636" y="156"/>
                    </a:lnTo>
                    <a:lnTo>
                      <a:pt x="2634" y="160"/>
                    </a:lnTo>
                    <a:lnTo>
                      <a:pt x="2630" y="162"/>
                    </a:lnTo>
                    <a:lnTo>
                      <a:pt x="2626" y="160"/>
                    </a:lnTo>
                    <a:lnTo>
                      <a:pt x="2620" y="158"/>
                    </a:lnTo>
                    <a:lnTo>
                      <a:pt x="2618" y="160"/>
                    </a:lnTo>
                    <a:lnTo>
                      <a:pt x="2614" y="160"/>
                    </a:lnTo>
                    <a:lnTo>
                      <a:pt x="2614" y="160"/>
                    </a:lnTo>
                    <a:lnTo>
                      <a:pt x="2612" y="156"/>
                    </a:lnTo>
                    <a:lnTo>
                      <a:pt x="2612" y="156"/>
                    </a:lnTo>
                    <a:lnTo>
                      <a:pt x="2610" y="156"/>
                    </a:lnTo>
                    <a:lnTo>
                      <a:pt x="2608" y="156"/>
                    </a:lnTo>
                    <a:lnTo>
                      <a:pt x="2606" y="158"/>
                    </a:lnTo>
                    <a:lnTo>
                      <a:pt x="2606" y="154"/>
                    </a:lnTo>
                    <a:lnTo>
                      <a:pt x="2600" y="150"/>
                    </a:lnTo>
                    <a:lnTo>
                      <a:pt x="2594" y="148"/>
                    </a:lnTo>
                    <a:lnTo>
                      <a:pt x="2586" y="148"/>
                    </a:lnTo>
                    <a:lnTo>
                      <a:pt x="2584" y="150"/>
                    </a:lnTo>
                    <a:lnTo>
                      <a:pt x="2578" y="152"/>
                    </a:lnTo>
                    <a:lnTo>
                      <a:pt x="2576" y="150"/>
                    </a:lnTo>
                    <a:lnTo>
                      <a:pt x="2574" y="154"/>
                    </a:lnTo>
                    <a:lnTo>
                      <a:pt x="2574" y="160"/>
                    </a:lnTo>
                    <a:lnTo>
                      <a:pt x="2574" y="162"/>
                    </a:lnTo>
                    <a:lnTo>
                      <a:pt x="2580" y="170"/>
                    </a:lnTo>
                    <a:lnTo>
                      <a:pt x="2572" y="170"/>
                    </a:lnTo>
                    <a:lnTo>
                      <a:pt x="2570" y="176"/>
                    </a:lnTo>
                    <a:lnTo>
                      <a:pt x="2566" y="176"/>
                    </a:lnTo>
                    <a:lnTo>
                      <a:pt x="2560" y="174"/>
                    </a:lnTo>
                    <a:lnTo>
                      <a:pt x="2556" y="176"/>
                    </a:lnTo>
                    <a:lnTo>
                      <a:pt x="2556" y="176"/>
                    </a:lnTo>
                    <a:lnTo>
                      <a:pt x="2548" y="176"/>
                    </a:lnTo>
                    <a:lnTo>
                      <a:pt x="2548" y="176"/>
                    </a:lnTo>
                    <a:lnTo>
                      <a:pt x="2542" y="176"/>
                    </a:lnTo>
                    <a:lnTo>
                      <a:pt x="2532" y="178"/>
                    </a:lnTo>
                    <a:lnTo>
                      <a:pt x="2524" y="178"/>
                    </a:lnTo>
                    <a:lnTo>
                      <a:pt x="2514" y="176"/>
                    </a:lnTo>
                    <a:lnTo>
                      <a:pt x="2514" y="172"/>
                    </a:lnTo>
                    <a:lnTo>
                      <a:pt x="2510" y="170"/>
                    </a:lnTo>
                    <a:lnTo>
                      <a:pt x="2506" y="172"/>
                    </a:lnTo>
                    <a:lnTo>
                      <a:pt x="2506" y="174"/>
                    </a:lnTo>
                    <a:lnTo>
                      <a:pt x="2500" y="174"/>
                    </a:lnTo>
                    <a:lnTo>
                      <a:pt x="2490" y="172"/>
                    </a:lnTo>
                    <a:lnTo>
                      <a:pt x="2484" y="168"/>
                    </a:lnTo>
                    <a:lnTo>
                      <a:pt x="2482" y="164"/>
                    </a:lnTo>
                    <a:lnTo>
                      <a:pt x="2482" y="164"/>
                    </a:lnTo>
                    <a:lnTo>
                      <a:pt x="2484" y="162"/>
                    </a:lnTo>
                    <a:lnTo>
                      <a:pt x="2484" y="162"/>
                    </a:lnTo>
                    <a:lnTo>
                      <a:pt x="2492" y="160"/>
                    </a:lnTo>
                    <a:lnTo>
                      <a:pt x="2490" y="158"/>
                    </a:lnTo>
                    <a:lnTo>
                      <a:pt x="2486" y="156"/>
                    </a:lnTo>
                    <a:lnTo>
                      <a:pt x="2480" y="156"/>
                    </a:lnTo>
                    <a:lnTo>
                      <a:pt x="2472" y="156"/>
                    </a:lnTo>
                    <a:lnTo>
                      <a:pt x="2462" y="154"/>
                    </a:lnTo>
                    <a:lnTo>
                      <a:pt x="2454" y="154"/>
                    </a:lnTo>
                    <a:lnTo>
                      <a:pt x="2440" y="152"/>
                    </a:lnTo>
                    <a:lnTo>
                      <a:pt x="2432" y="150"/>
                    </a:lnTo>
                    <a:lnTo>
                      <a:pt x="2422" y="152"/>
                    </a:lnTo>
                    <a:lnTo>
                      <a:pt x="2414" y="154"/>
                    </a:lnTo>
                    <a:lnTo>
                      <a:pt x="2408" y="156"/>
                    </a:lnTo>
                    <a:lnTo>
                      <a:pt x="2398" y="154"/>
                    </a:lnTo>
                    <a:lnTo>
                      <a:pt x="2396" y="158"/>
                    </a:lnTo>
                    <a:lnTo>
                      <a:pt x="2396" y="160"/>
                    </a:lnTo>
                    <a:lnTo>
                      <a:pt x="2400" y="164"/>
                    </a:lnTo>
                    <a:lnTo>
                      <a:pt x="2392" y="166"/>
                    </a:lnTo>
                    <a:lnTo>
                      <a:pt x="2392" y="164"/>
                    </a:lnTo>
                    <a:lnTo>
                      <a:pt x="2386" y="158"/>
                    </a:lnTo>
                    <a:lnTo>
                      <a:pt x="2392" y="152"/>
                    </a:lnTo>
                    <a:lnTo>
                      <a:pt x="2382" y="142"/>
                    </a:lnTo>
                    <a:lnTo>
                      <a:pt x="2380" y="148"/>
                    </a:lnTo>
                    <a:lnTo>
                      <a:pt x="2376" y="152"/>
                    </a:lnTo>
                    <a:lnTo>
                      <a:pt x="2370" y="152"/>
                    </a:lnTo>
                    <a:lnTo>
                      <a:pt x="2366" y="152"/>
                    </a:lnTo>
                    <a:lnTo>
                      <a:pt x="2366" y="152"/>
                    </a:lnTo>
                    <a:lnTo>
                      <a:pt x="2362" y="150"/>
                    </a:lnTo>
                    <a:lnTo>
                      <a:pt x="2360" y="148"/>
                    </a:lnTo>
                    <a:lnTo>
                      <a:pt x="2360" y="148"/>
                    </a:lnTo>
                    <a:lnTo>
                      <a:pt x="2358" y="148"/>
                    </a:lnTo>
                    <a:lnTo>
                      <a:pt x="2358" y="148"/>
                    </a:lnTo>
                    <a:lnTo>
                      <a:pt x="2356" y="148"/>
                    </a:lnTo>
                    <a:lnTo>
                      <a:pt x="2352" y="144"/>
                    </a:lnTo>
                    <a:lnTo>
                      <a:pt x="2354" y="140"/>
                    </a:lnTo>
                    <a:lnTo>
                      <a:pt x="2350" y="140"/>
                    </a:lnTo>
                    <a:lnTo>
                      <a:pt x="2346" y="144"/>
                    </a:lnTo>
                    <a:lnTo>
                      <a:pt x="2342" y="142"/>
                    </a:lnTo>
                    <a:lnTo>
                      <a:pt x="2338" y="140"/>
                    </a:lnTo>
                    <a:lnTo>
                      <a:pt x="2328" y="140"/>
                    </a:lnTo>
                    <a:lnTo>
                      <a:pt x="2326" y="142"/>
                    </a:lnTo>
                    <a:lnTo>
                      <a:pt x="2324" y="148"/>
                    </a:lnTo>
                    <a:lnTo>
                      <a:pt x="2320" y="152"/>
                    </a:lnTo>
                    <a:lnTo>
                      <a:pt x="2326" y="152"/>
                    </a:lnTo>
                    <a:lnTo>
                      <a:pt x="2332" y="150"/>
                    </a:lnTo>
                    <a:lnTo>
                      <a:pt x="2336" y="148"/>
                    </a:lnTo>
                    <a:lnTo>
                      <a:pt x="2344" y="150"/>
                    </a:lnTo>
                    <a:lnTo>
                      <a:pt x="2340" y="152"/>
                    </a:lnTo>
                    <a:lnTo>
                      <a:pt x="2332" y="154"/>
                    </a:lnTo>
                    <a:lnTo>
                      <a:pt x="2326" y="158"/>
                    </a:lnTo>
                    <a:lnTo>
                      <a:pt x="2322" y="158"/>
                    </a:lnTo>
                    <a:lnTo>
                      <a:pt x="2316" y="156"/>
                    </a:lnTo>
                    <a:lnTo>
                      <a:pt x="2308" y="160"/>
                    </a:lnTo>
                    <a:lnTo>
                      <a:pt x="2304" y="164"/>
                    </a:lnTo>
                    <a:lnTo>
                      <a:pt x="2296" y="166"/>
                    </a:lnTo>
                    <a:lnTo>
                      <a:pt x="2288" y="168"/>
                    </a:lnTo>
                    <a:lnTo>
                      <a:pt x="2280" y="170"/>
                    </a:lnTo>
                    <a:lnTo>
                      <a:pt x="2274" y="170"/>
                    </a:lnTo>
                    <a:lnTo>
                      <a:pt x="2266" y="172"/>
                    </a:lnTo>
                    <a:lnTo>
                      <a:pt x="2262" y="172"/>
                    </a:lnTo>
                    <a:lnTo>
                      <a:pt x="2258" y="176"/>
                    </a:lnTo>
                    <a:lnTo>
                      <a:pt x="2254" y="178"/>
                    </a:lnTo>
                    <a:lnTo>
                      <a:pt x="2248" y="182"/>
                    </a:lnTo>
                    <a:lnTo>
                      <a:pt x="2248" y="182"/>
                    </a:lnTo>
                    <a:lnTo>
                      <a:pt x="2244" y="184"/>
                    </a:lnTo>
                    <a:lnTo>
                      <a:pt x="2244" y="184"/>
                    </a:lnTo>
                    <a:lnTo>
                      <a:pt x="2242" y="186"/>
                    </a:lnTo>
                    <a:lnTo>
                      <a:pt x="2242" y="184"/>
                    </a:lnTo>
                    <a:lnTo>
                      <a:pt x="2240" y="182"/>
                    </a:lnTo>
                    <a:lnTo>
                      <a:pt x="2242" y="182"/>
                    </a:lnTo>
                    <a:lnTo>
                      <a:pt x="2246" y="180"/>
                    </a:lnTo>
                    <a:lnTo>
                      <a:pt x="2250" y="176"/>
                    </a:lnTo>
                    <a:lnTo>
                      <a:pt x="2250" y="172"/>
                    </a:lnTo>
                    <a:lnTo>
                      <a:pt x="2254" y="170"/>
                    </a:lnTo>
                    <a:lnTo>
                      <a:pt x="2258" y="166"/>
                    </a:lnTo>
                    <a:lnTo>
                      <a:pt x="2260" y="166"/>
                    </a:lnTo>
                    <a:lnTo>
                      <a:pt x="2264" y="166"/>
                    </a:lnTo>
                    <a:lnTo>
                      <a:pt x="2270" y="164"/>
                    </a:lnTo>
                    <a:lnTo>
                      <a:pt x="2272" y="160"/>
                    </a:lnTo>
                    <a:lnTo>
                      <a:pt x="2278" y="156"/>
                    </a:lnTo>
                    <a:lnTo>
                      <a:pt x="2280" y="154"/>
                    </a:lnTo>
                    <a:lnTo>
                      <a:pt x="2280" y="154"/>
                    </a:lnTo>
                    <a:lnTo>
                      <a:pt x="2284" y="154"/>
                    </a:lnTo>
                    <a:lnTo>
                      <a:pt x="2284" y="154"/>
                    </a:lnTo>
                    <a:lnTo>
                      <a:pt x="2288" y="154"/>
                    </a:lnTo>
                    <a:lnTo>
                      <a:pt x="2290" y="152"/>
                    </a:lnTo>
                    <a:lnTo>
                      <a:pt x="2294" y="152"/>
                    </a:lnTo>
                    <a:lnTo>
                      <a:pt x="2298" y="148"/>
                    </a:lnTo>
                    <a:lnTo>
                      <a:pt x="2304" y="144"/>
                    </a:lnTo>
                    <a:lnTo>
                      <a:pt x="2310" y="140"/>
                    </a:lnTo>
                    <a:lnTo>
                      <a:pt x="2314" y="136"/>
                    </a:lnTo>
                    <a:lnTo>
                      <a:pt x="2314" y="136"/>
                    </a:lnTo>
                    <a:lnTo>
                      <a:pt x="2318" y="136"/>
                    </a:lnTo>
                    <a:lnTo>
                      <a:pt x="2318" y="136"/>
                    </a:lnTo>
                    <a:lnTo>
                      <a:pt x="2320" y="136"/>
                    </a:lnTo>
                    <a:lnTo>
                      <a:pt x="2320" y="134"/>
                    </a:lnTo>
                    <a:lnTo>
                      <a:pt x="2326" y="134"/>
                    </a:lnTo>
                    <a:lnTo>
                      <a:pt x="2324" y="130"/>
                    </a:lnTo>
                    <a:lnTo>
                      <a:pt x="2328" y="128"/>
                    </a:lnTo>
                    <a:lnTo>
                      <a:pt x="2330" y="128"/>
                    </a:lnTo>
                    <a:lnTo>
                      <a:pt x="2332" y="126"/>
                    </a:lnTo>
                    <a:lnTo>
                      <a:pt x="2334" y="124"/>
                    </a:lnTo>
                    <a:lnTo>
                      <a:pt x="2338" y="124"/>
                    </a:lnTo>
                    <a:lnTo>
                      <a:pt x="2342" y="122"/>
                    </a:lnTo>
                    <a:lnTo>
                      <a:pt x="2346" y="120"/>
                    </a:lnTo>
                    <a:lnTo>
                      <a:pt x="2350" y="118"/>
                    </a:lnTo>
                    <a:lnTo>
                      <a:pt x="2354" y="116"/>
                    </a:lnTo>
                    <a:lnTo>
                      <a:pt x="2358" y="116"/>
                    </a:lnTo>
                    <a:lnTo>
                      <a:pt x="2360" y="116"/>
                    </a:lnTo>
                    <a:lnTo>
                      <a:pt x="2364" y="114"/>
                    </a:lnTo>
                    <a:lnTo>
                      <a:pt x="2366" y="110"/>
                    </a:lnTo>
                    <a:lnTo>
                      <a:pt x="2366" y="108"/>
                    </a:lnTo>
                    <a:lnTo>
                      <a:pt x="2370" y="108"/>
                    </a:lnTo>
                    <a:lnTo>
                      <a:pt x="2374" y="108"/>
                    </a:lnTo>
                    <a:lnTo>
                      <a:pt x="2378" y="108"/>
                    </a:lnTo>
                    <a:lnTo>
                      <a:pt x="2380" y="106"/>
                    </a:lnTo>
                    <a:lnTo>
                      <a:pt x="2384" y="102"/>
                    </a:lnTo>
                    <a:lnTo>
                      <a:pt x="2388" y="98"/>
                    </a:lnTo>
                    <a:lnTo>
                      <a:pt x="2392" y="94"/>
                    </a:lnTo>
                    <a:lnTo>
                      <a:pt x="2394" y="92"/>
                    </a:lnTo>
                    <a:lnTo>
                      <a:pt x="2394" y="88"/>
                    </a:lnTo>
                    <a:lnTo>
                      <a:pt x="2394" y="88"/>
                    </a:lnTo>
                    <a:lnTo>
                      <a:pt x="2390" y="84"/>
                    </a:lnTo>
                    <a:lnTo>
                      <a:pt x="2388" y="82"/>
                    </a:lnTo>
                    <a:lnTo>
                      <a:pt x="2386" y="82"/>
                    </a:lnTo>
                    <a:lnTo>
                      <a:pt x="2386" y="82"/>
                    </a:lnTo>
                    <a:lnTo>
                      <a:pt x="2382" y="82"/>
                    </a:lnTo>
                    <a:lnTo>
                      <a:pt x="2382" y="82"/>
                    </a:lnTo>
                    <a:lnTo>
                      <a:pt x="2380" y="80"/>
                    </a:lnTo>
                    <a:lnTo>
                      <a:pt x="2380" y="78"/>
                    </a:lnTo>
                    <a:lnTo>
                      <a:pt x="2378" y="76"/>
                    </a:lnTo>
                    <a:lnTo>
                      <a:pt x="2376" y="76"/>
                    </a:lnTo>
                    <a:lnTo>
                      <a:pt x="2372" y="74"/>
                    </a:lnTo>
                    <a:lnTo>
                      <a:pt x="2376" y="72"/>
                    </a:lnTo>
                    <a:lnTo>
                      <a:pt x="2378" y="72"/>
                    </a:lnTo>
                    <a:lnTo>
                      <a:pt x="2380" y="76"/>
                    </a:lnTo>
                    <a:lnTo>
                      <a:pt x="2382" y="78"/>
                    </a:lnTo>
                    <a:lnTo>
                      <a:pt x="2388" y="78"/>
                    </a:lnTo>
                    <a:lnTo>
                      <a:pt x="2390" y="80"/>
                    </a:lnTo>
                    <a:lnTo>
                      <a:pt x="2394" y="80"/>
                    </a:lnTo>
                    <a:lnTo>
                      <a:pt x="2396" y="78"/>
                    </a:lnTo>
                    <a:lnTo>
                      <a:pt x="2398" y="76"/>
                    </a:lnTo>
                    <a:lnTo>
                      <a:pt x="2398" y="70"/>
                    </a:lnTo>
                    <a:lnTo>
                      <a:pt x="2396" y="70"/>
                    </a:lnTo>
                    <a:lnTo>
                      <a:pt x="2394" y="70"/>
                    </a:lnTo>
                    <a:lnTo>
                      <a:pt x="2392" y="70"/>
                    </a:lnTo>
                    <a:lnTo>
                      <a:pt x="2392" y="68"/>
                    </a:lnTo>
                    <a:lnTo>
                      <a:pt x="2392" y="66"/>
                    </a:lnTo>
                    <a:lnTo>
                      <a:pt x="2392" y="62"/>
                    </a:lnTo>
                    <a:lnTo>
                      <a:pt x="2388" y="62"/>
                    </a:lnTo>
                    <a:lnTo>
                      <a:pt x="2384" y="62"/>
                    </a:lnTo>
                    <a:lnTo>
                      <a:pt x="2384" y="62"/>
                    </a:lnTo>
                    <a:lnTo>
                      <a:pt x="2382" y="66"/>
                    </a:lnTo>
                    <a:lnTo>
                      <a:pt x="2380" y="64"/>
                    </a:lnTo>
                    <a:lnTo>
                      <a:pt x="2380" y="62"/>
                    </a:lnTo>
                    <a:lnTo>
                      <a:pt x="2380" y="62"/>
                    </a:lnTo>
                    <a:lnTo>
                      <a:pt x="2376" y="58"/>
                    </a:lnTo>
                    <a:lnTo>
                      <a:pt x="2376" y="56"/>
                    </a:lnTo>
                    <a:lnTo>
                      <a:pt x="2374" y="52"/>
                    </a:lnTo>
                    <a:lnTo>
                      <a:pt x="2372" y="52"/>
                    </a:lnTo>
                    <a:lnTo>
                      <a:pt x="2368" y="52"/>
                    </a:lnTo>
                    <a:lnTo>
                      <a:pt x="2364" y="52"/>
                    </a:lnTo>
                    <a:lnTo>
                      <a:pt x="2366" y="50"/>
                    </a:lnTo>
                    <a:lnTo>
                      <a:pt x="2366" y="50"/>
                    </a:lnTo>
                    <a:lnTo>
                      <a:pt x="2364" y="48"/>
                    </a:lnTo>
                    <a:lnTo>
                      <a:pt x="2360" y="44"/>
                    </a:lnTo>
                    <a:lnTo>
                      <a:pt x="2358" y="44"/>
                    </a:lnTo>
                    <a:lnTo>
                      <a:pt x="2354" y="42"/>
                    </a:lnTo>
                    <a:lnTo>
                      <a:pt x="2352" y="40"/>
                    </a:lnTo>
                    <a:lnTo>
                      <a:pt x="2348" y="40"/>
                    </a:lnTo>
                    <a:lnTo>
                      <a:pt x="2346" y="40"/>
                    </a:lnTo>
                    <a:lnTo>
                      <a:pt x="2344" y="40"/>
                    </a:lnTo>
                    <a:lnTo>
                      <a:pt x="2340" y="40"/>
                    </a:lnTo>
                    <a:lnTo>
                      <a:pt x="2338" y="38"/>
                    </a:lnTo>
                    <a:lnTo>
                      <a:pt x="2330" y="40"/>
                    </a:lnTo>
                    <a:lnTo>
                      <a:pt x="2328" y="42"/>
                    </a:lnTo>
                    <a:lnTo>
                      <a:pt x="2326" y="40"/>
                    </a:lnTo>
                    <a:lnTo>
                      <a:pt x="2324" y="40"/>
                    </a:lnTo>
                    <a:lnTo>
                      <a:pt x="2318" y="40"/>
                    </a:lnTo>
                    <a:lnTo>
                      <a:pt x="2312" y="40"/>
                    </a:lnTo>
                    <a:lnTo>
                      <a:pt x="2308" y="40"/>
                    </a:lnTo>
                    <a:lnTo>
                      <a:pt x="2300" y="40"/>
                    </a:lnTo>
                    <a:lnTo>
                      <a:pt x="2296" y="40"/>
                    </a:lnTo>
                    <a:lnTo>
                      <a:pt x="2292" y="40"/>
                    </a:lnTo>
                    <a:lnTo>
                      <a:pt x="2290" y="40"/>
                    </a:lnTo>
                    <a:lnTo>
                      <a:pt x="2290" y="42"/>
                    </a:lnTo>
                    <a:lnTo>
                      <a:pt x="2288" y="46"/>
                    </a:lnTo>
                    <a:lnTo>
                      <a:pt x="2286" y="46"/>
                    </a:lnTo>
                    <a:lnTo>
                      <a:pt x="2284" y="46"/>
                    </a:lnTo>
                    <a:lnTo>
                      <a:pt x="2280" y="48"/>
                    </a:lnTo>
                    <a:lnTo>
                      <a:pt x="2276" y="48"/>
                    </a:lnTo>
                    <a:lnTo>
                      <a:pt x="2272" y="48"/>
                    </a:lnTo>
                    <a:lnTo>
                      <a:pt x="2268" y="48"/>
                    </a:lnTo>
                    <a:lnTo>
                      <a:pt x="2262" y="48"/>
                    </a:lnTo>
                    <a:lnTo>
                      <a:pt x="2264" y="46"/>
                    </a:lnTo>
                    <a:lnTo>
                      <a:pt x="2264" y="46"/>
                    </a:lnTo>
                    <a:lnTo>
                      <a:pt x="2266" y="44"/>
                    </a:lnTo>
                    <a:lnTo>
                      <a:pt x="2266" y="44"/>
                    </a:lnTo>
                    <a:lnTo>
                      <a:pt x="2268" y="42"/>
                    </a:lnTo>
                    <a:lnTo>
                      <a:pt x="2268" y="42"/>
                    </a:lnTo>
                    <a:lnTo>
                      <a:pt x="2272" y="40"/>
                    </a:lnTo>
                    <a:lnTo>
                      <a:pt x="2274" y="38"/>
                    </a:lnTo>
                    <a:lnTo>
                      <a:pt x="2278" y="34"/>
                    </a:lnTo>
                    <a:lnTo>
                      <a:pt x="2278" y="32"/>
                    </a:lnTo>
                    <a:lnTo>
                      <a:pt x="2274" y="30"/>
                    </a:lnTo>
                    <a:lnTo>
                      <a:pt x="2272" y="30"/>
                    </a:lnTo>
                    <a:lnTo>
                      <a:pt x="2270" y="28"/>
                    </a:lnTo>
                    <a:lnTo>
                      <a:pt x="2266" y="28"/>
                    </a:lnTo>
                    <a:lnTo>
                      <a:pt x="2260" y="28"/>
                    </a:lnTo>
                    <a:lnTo>
                      <a:pt x="2256" y="28"/>
                    </a:lnTo>
                    <a:lnTo>
                      <a:pt x="2252" y="30"/>
                    </a:lnTo>
                    <a:lnTo>
                      <a:pt x="2248" y="30"/>
                    </a:lnTo>
                    <a:lnTo>
                      <a:pt x="2250" y="28"/>
                    </a:lnTo>
                    <a:lnTo>
                      <a:pt x="2252" y="26"/>
                    </a:lnTo>
                    <a:lnTo>
                      <a:pt x="2248" y="26"/>
                    </a:lnTo>
                    <a:lnTo>
                      <a:pt x="2248" y="26"/>
                    </a:lnTo>
                    <a:lnTo>
                      <a:pt x="2246" y="26"/>
                    </a:lnTo>
                    <a:lnTo>
                      <a:pt x="2244" y="26"/>
                    </a:lnTo>
                    <a:lnTo>
                      <a:pt x="2244" y="26"/>
                    </a:lnTo>
                    <a:lnTo>
                      <a:pt x="2244" y="26"/>
                    </a:lnTo>
                    <a:lnTo>
                      <a:pt x="2244" y="24"/>
                    </a:lnTo>
                    <a:lnTo>
                      <a:pt x="2242" y="24"/>
                    </a:lnTo>
                    <a:lnTo>
                      <a:pt x="2236" y="26"/>
                    </a:lnTo>
                    <a:lnTo>
                      <a:pt x="2236" y="26"/>
                    </a:lnTo>
                    <a:lnTo>
                      <a:pt x="2234" y="26"/>
                    </a:lnTo>
                    <a:lnTo>
                      <a:pt x="2230" y="24"/>
                    </a:lnTo>
                    <a:lnTo>
                      <a:pt x="2230" y="24"/>
                    </a:lnTo>
                    <a:lnTo>
                      <a:pt x="2228" y="24"/>
                    </a:lnTo>
                    <a:lnTo>
                      <a:pt x="2230" y="22"/>
                    </a:lnTo>
                    <a:lnTo>
                      <a:pt x="2234" y="22"/>
                    </a:lnTo>
                    <a:lnTo>
                      <a:pt x="2238" y="20"/>
                    </a:lnTo>
                    <a:lnTo>
                      <a:pt x="2242" y="20"/>
                    </a:lnTo>
                    <a:lnTo>
                      <a:pt x="2246" y="20"/>
                    </a:lnTo>
                    <a:lnTo>
                      <a:pt x="2250" y="16"/>
                    </a:lnTo>
                    <a:lnTo>
                      <a:pt x="2254" y="16"/>
                    </a:lnTo>
                    <a:lnTo>
                      <a:pt x="2254" y="14"/>
                    </a:lnTo>
                    <a:lnTo>
                      <a:pt x="2252" y="10"/>
                    </a:lnTo>
                    <a:lnTo>
                      <a:pt x="2248" y="8"/>
                    </a:lnTo>
                    <a:lnTo>
                      <a:pt x="2246" y="6"/>
                    </a:lnTo>
                    <a:lnTo>
                      <a:pt x="2242" y="6"/>
                    </a:lnTo>
                    <a:lnTo>
                      <a:pt x="2238" y="6"/>
                    </a:lnTo>
                    <a:lnTo>
                      <a:pt x="2236" y="6"/>
                    </a:lnTo>
                    <a:lnTo>
                      <a:pt x="2234" y="4"/>
                    </a:lnTo>
                    <a:lnTo>
                      <a:pt x="2232" y="4"/>
                    </a:lnTo>
                    <a:lnTo>
                      <a:pt x="2228" y="2"/>
                    </a:lnTo>
                    <a:lnTo>
                      <a:pt x="2224" y="4"/>
                    </a:lnTo>
                    <a:lnTo>
                      <a:pt x="2220" y="0"/>
                    </a:lnTo>
                    <a:lnTo>
                      <a:pt x="2216" y="0"/>
                    </a:lnTo>
                    <a:lnTo>
                      <a:pt x="2214" y="4"/>
                    </a:lnTo>
                    <a:lnTo>
                      <a:pt x="2208" y="4"/>
                    </a:lnTo>
                    <a:lnTo>
                      <a:pt x="2206" y="6"/>
                    </a:lnTo>
                    <a:lnTo>
                      <a:pt x="2202" y="4"/>
                    </a:lnTo>
                    <a:lnTo>
                      <a:pt x="2198" y="4"/>
                    </a:lnTo>
                    <a:lnTo>
                      <a:pt x="2192" y="10"/>
                    </a:lnTo>
                    <a:lnTo>
                      <a:pt x="2192" y="10"/>
                    </a:lnTo>
                    <a:lnTo>
                      <a:pt x="2190" y="10"/>
                    </a:lnTo>
                    <a:lnTo>
                      <a:pt x="2190" y="10"/>
                    </a:lnTo>
                    <a:lnTo>
                      <a:pt x="2186" y="10"/>
                    </a:lnTo>
                    <a:lnTo>
                      <a:pt x="2182" y="14"/>
                    </a:lnTo>
                    <a:lnTo>
                      <a:pt x="2178" y="14"/>
                    </a:lnTo>
                    <a:lnTo>
                      <a:pt x="2178" y="18"/>
                    </a:lnTo>
                    <a:lnTo>
                      <a:pt x="2174" y="20"/>
                    </a:lnTo>
                    <a:lnTo>
                      <a:pt x="2172" y="24"/>
                    </a:lnTo>
                    <a:lnTo>
                      <a:pt x="2170" y="26"/>
                    </a:lnTo>
                    <a:lnTo>
                      <a:pt x="2166" y="30"/>
                    </a:lnTo>
                    <a:lnTo>
                      <a:pt x="2162" y="34"/>
                    </a:lnTo>
                    <a:lnTo>
                      <a:pt x="2164" y="36"/>
                    </a:lnTo>
                    <a:lnTo>
                      <a:pt x="2168" y="36"/>
                    </a:lnTo>
                    <a:lnTo>
                      <a:pt x="2166" y="38"/>
                    </a:lnTo>
                    <a:lnTo>
                      <a:pt x="2166" y="42"/>
                    </a:lnTo>
                    <a:lnTo>
                      <a:pt x="2166" y="44"/>
                    </a:lnTo>
                    <a:lnTo>
                      <a:pt x="2168" y="46"/>
                    </a:lnTo>
                    <a:lnTo>
                      <a:pt x="2170" y="48"/>
                    </a:lnTo>
                    <a:lnTo>
                      <a:pt x="2174" y="48"/>
                    </a:lnTo>
                    <a:lnTo>
                      <a:pt x="2180" y="48"/>
                    </a:lnTo>
                    <a:lnTo>
                      <a:pt x="2182" y="50"/>
                    </a:lnTo>
                    <a:lnTo>
                      <a:pt x="2178" y="50"/>
                    </a:lnTo>
                    <a:lnTo>
                      <a:pt x="2174" y="50"/>
                    </a:lnTo>
                    <a:lnTo>
                      <a:pt x="2172" y="50"/>
                    </a:lnTo>
                    <a:lnTo>
                      <a:pt x="2168" y="50"/>
                    </a:lnTo>
                    <a:lnTo>
                      <a:pt x="2166" y="52"/>
                    </a:lnTo>
                    <a:lnTo>
                      <a:pt x="2162" y="48"/>
                    </a:lnTo>
                    <a:lnTo>
                      <a:pt x="2158" y="48"/>
                    </a:lnTo>
                    <a:lnTo>
                      <a:pt x="2156" y="50"/>
                    </a:lnTo>
                    <a:lnTo>
                      <a:pt x="2152" y="50"/>
                    </a:lnTo>
                    <a:lnTo>
                      <a:pt x="2150" y="50"/>
                    </a:lnTo>
                    <a:lnTo>
                      <a:pt x="2148" y="50"/>
                    </a:lnTo>
                    <a:lnTo>
                      <a:pt x="2142" y="50"/>
                    </a:lnTo>
                    <a:lnTo>
                      <a:pt x="2138" y="50"/>
                    </a:lnTo>
                    <a:lnTo>
                      <a:pt x="2136" y="50"/>
                    </a:lnTo>
                    <a:lnTo>
                      <a:pt x="2132" y="50"/>
                    </a:lnTo>
                    <a:lnTo>
                      <a:pt x="2130" y="48"/>
                    </a:lnTo>
                    <a:lnTo>
                      <a:pt x="2126" y="48"/>
                    </a:lnTo>
                    <a:lnTo>
                      <a:pt x="2126" y="50"/>
                    </a:lnTo>
                    <a:lnTo>
                      <a:pt x="2128" y="50"/>
                    </a:lnTo>
                    <a:lnTo>
                      <a:pt x="2130" y="52"/>
                    </a:lnTo>
                    <a:lnTo>
                      <a:pt x="2132" y="54"/>
                    </a:lnTo>
                    <a:lnTo>
                      <a:pt x="2134" y="56"/>
                    </a:lnTo>
                    <a:lnTo>
                      <a:pt x="2138" y="58"/>
                    </a:lnTo>
                    <a:lnTo>
                      <a:pt x="2140" y="58"/>
                    </a:lnTo>
                    <a:lnTo>
                      <a:pt x="2142" y="62"/>
                    </a:lnTo>
                    <a:lnTo>
                      <a:pt x="2142" y="64"/>
                    </a:lnTo>
                    <a:lnTo>
                      <a:pt x="2138" y="64"/>
                    </a:lnTo>
                    <a:lnTo>
                      <a:pt x="2136" y="64"/>
                    </a:lnTo>
                    <a:lnTo>
                      <a:pt x="2136" y="62"/>
                    </a:lnTo>
                    <a:lnTo>
                      <a:pt x="2136" y="62"/>
                    </a:lnTo>
                    <a:lnTo>
                      <a:pt x="2132" y="64"/>
                    </a:lnTo>
                    <a:lnTo>
                      <a:pt x="2130" y="62"/>
                    </a:lnTo>
                    <a:lnTo>
                      <a:pt x="2126" y="58"/>
                    </a:lnTo>
                    <a:lnTo>
                      <a:pt x="2120" y="58"/>
                    </a:lnTo>
                    <a:lnTo>
                      <a:pt x="2112" y="58"/>
                    </a:lnTo>
                    <a:lnTo>
                      <a:pt x="2110" y="62"/>
                    </a:lnTo>
                    <a:lnTo>
                      <a:pt x="2104" y="64"/>
                    </a:lnTo>
                    <a:lnTo>
                      <a:pt x="2102" y="64"/>
                    </a:lnTo>
                    <a:lnTo>
                      <a:pt x="2100" y="66"/>
                    </a:lnTo>
                    <a:lnTo>
                      <a:pt x="2096" y="68"/>
                    </a:lnTo>
                    <a:lnTo>
                      <a:pt x="2096" y="66"/>
                    </a:lnTo>
                    <a:lnTo>
                      <a:pt x="2092" y="66"/>
                    </a:lnTo>
                    <a:lnTo>
                      <a:pt x="2092" y="66"/>
                    </a:lnTo>
                    <a:lnTo>
                      <a:pt x="2092" y="70"/>
                    </a:lnTo>
                    <a:lnTo>
                      <a:pt x="2084" y="70"/>
                    </a:lnTo>
                    <a:lnTo>
                      <a:pt x="2082" y="68"/>
                    </a:lnTo>
                    <a:lnTo>
                      <a:pt x="2078" y="68"/>
                    </a:lnTo>
                    <a:lnTo>
                      <a:pt x="2072" y="70"/>
                    </a:lnTo>
                    <a:lnTo>
                      <a:pt x="2070" y="70"/>
                    </a:lnTo>
                    <a:lnTo>
                      <a:pt x="2066" y="70"/>
                    </a:lnTo>
                    <a:lnTo>
                      <a:pt x="2068" y="68"/>
                    </a:lnTo>
                    <a:lnTo>
                      <a:pt x="2070" y="66"/>
                    </a:lnTo>
                    <a:lnTo>
                      <a:pt x="2070" y="64"/>
                    </a:lnTo>
                    <a:lnTo>
                      <a:pt x="2072" y="62"/>
                    </a:lnTo>
                    <a:lnTo>
                      <a:pt x="2078" y="62"/>
                    </a:lnTo>
                    <a:lnTo>
                      <a:pt x="2078" y="60"/>
                    </a:lnTo>
                    <a:lnTo>
                      <a:pt x="2080" y="58"/>
                    </a:lnTo>
                    <a:lnTo>
                      <a:pt x="2082" y="58"/>
                    </a:lnTo>
                    <a:lnTo>
                      <a:pt x="2084" y="56"/>
                    </a:lnTo>
                    <a:lnTo>
                      <a:pt x="2076" y="56"/>
                    </a:lnTo>
                    <a:lnTo>
                      <a:pt x="2074" y="58"/>
                    </a:lnTo>
                    <a:lnTo>
                      <a:pt x="2070" y="58"/>
                    </a:lnTo>
                    <a:lnTo>
                      <a:pt x="2064" y="58"/>
                    </a:lnTo>
                    <a:lnTo>
                      <a:pt x="2062" y="58"/>
                    </a:lnTo>
                    <a:lnTo>
                      <a:pt x="2062" y="60"/>
                    </a:lnTo>
                    <a:lnTo>
                      <a:pt x="2058" y="62"/>
                    </a:lnTo>
                    <a:lnTo>
                      <a:pt x="2052" y="62"/>
                    </a:lnTo>
                    <a:lnTo>
                      <a:pt x="2050" y="62"/>
                    </a:lnTo>
                    <a:lnTo>
                      <a:pt x="2050" y="58"/>
                    </a:lnTo>
                    <a:lnTo>
                      <a:pt x="2048" y="58"/>
                    </a:lnTo>
                    <a:lnTo>
                      <a:pt x="2048" y="62"/>
                    </a:lnTo>
                    <a:lnTo>
                      <a:pt x="2048" y="64"/>
                    </a:lnTo>
                    <a:lnTo>
                      <a:pt x="2044" y="64"/>
                    </a:lnTo>
                    <a:lnTo>
                      <a:pt x="2044" y="62"/>
                    </a:lnTo>
                    <a:lnTo>
                      <a:pt x="2042" y="62"/>
                    </a:lnTo>
                    <a:lnTo>
                      <a:pt x="2038" y="62"/>
                    </a:lnTo>
                    <a:lnTo>
                      <a:pt x="2034" y="62"/>
                    </a:lnTo>
                    <a:lnTo>
                      <a:pt x="2034" y="64"/>
                    </a:lnTo>
                    <a:lnTo>
                      <a:pt x="2030" y="66"/>
                    </a:lnTo>
                    <a:lnTo>
                      <a:pt x="2026" y="66"/>
                    </a:lnTo>
                    <a:lnTo>
                      <a:pt x="2022" y="64"/>
                    </a:lnTo>
                    <a:lnTo>
                      <a:pt x="2022" y="64"/>
                    </a:lnTo>
                    <a:lnTo>
                      <a:pt x="2018" y="64"/>
                    </a:lnTo>
                    <a:lnTo>
                      <a:pt x="2016" y="66"/>
                    </a:lnTo>
                    <a:lnTo>
                      <a:pt x="2016" y="68"/>
                    </a:lnTo>
                    <a:lnTo>
                      <a:pt x="2018" y="70"/>
                    </a:lnTo>
                    <a:lnTo>
                      <a:pt x="2022" y="70"/>
                    </a:lnTo>
                    <a:lnTo>
                      <a:pt x="2026" y="70"/>
                    </a:lnTo>
                    <a:lnTo>
                      <a:pt x="2030" y="70"/>
                    </a:lnTo>
                    <a:lnTo>
                      <a:pt x="2034" y="72"/>
                    </a:lnTo>
                    <a:lnTo>
                      <a:pt x="2030" y="72"/>
                    </a:lnTo>
                    <a:lnTo>
                      <a:pt x="2030" y="74"/>
                    </a:lnTo>
                    <a:lnTo>
                      <a:pt x="2022" y="72"/>
                    </a:lnTo>
                    <a:lnTo>
                      <a:pt x="2020" y="74"/>
                    </a:lnTo>
                    <a:lnTo>
                      <a:pt x="2016" y="74"/>
                    </a:lnTo>
                    <a:lnTo>
                      <a:pt x="2010" y="76"/>
                    </a:lnTo>
                    <a:lnTo>
                      <a:pt x="2006" y="76"/>
                    </a:lnTo>
                    <a:lnTo>
                      <a:pt x="1998" y="76"/>
                    </a:lnTo>
                    <a:lnTo>
                      <a:pt x="1994" y="78"/>
                    </a:lnTo>
                    <a:lnTo>
                      <a:pt x="1992" y="80"/>
                    </a:lnTo>
                    <a:lnTo>
                      <a:pt x="1988" y="82"/>
                    </a:lnTo>
                    <a:lnTo>
                      <a:pt x="1984" y="82"/>
                    </a:lnTo>
                    <a:lnTo>
                      <a:pt x="1980" y="82"/>
                    </a:lnTo>
                    <a:lnTo>
                      <a:pt x="1974" y="82"/>
                    </a:lnTo>
                    <a:lnTo>
                      <a:pt x="1970" y="82"/>
                    </a:lnTo>
                    <a:lnTo>
                      <a:pt x="1966" y="82"/>
                    </a:lnTo>
                    <a:lnTo>
                      <a:pt x="1960" y="86"/>
                    </a:lnTo>
                    <a:lnTo>
                      <a:pt x="1956" y="86"/>
                    </a:lnTo>
                    <a:lnTo>
                      <a:pt x="1952" y="88"/>
                    </a:lnTo>
                    <a:lnTo>
                      <a:pt x="1948" y="88"/>
                    </a:lnTo>
                    <a:lnTo>
                      <a:pt x="1946" y="88"/>
                    </a:lnTo>
                    <a:lnTo>
                      <a:pt x="1942" y="88"/>
                    </a:lnTo>
                    <a:lnTo>
                      <a:pt x="1940" y="92"/>
                    </a:lnTo>
                    <a:lnTo>
                      <a:pt x="1938" y="92"/>
                    </a:lnTo>
                    <a:lnTo>
                      <a:pt x="1934" y="96"/>
                    </a:lnTo>
                    <a:lnTo>
                      <a:pt x="1930" y="98"/>
                    </a:lnTo>
                    <a:lnTo>
                      <a:pt x="1924" y="100"/>
                    </a:lnTo>
                    <a:lnTo>
                      <a:pt x="1922" y="100"/>
                    </a:lnTo>
                    <a:lnTo>
                      <a:pt x="1918" y="98"/>
                    </a:lnTo>
                    <a:lnTo>
                      <a:pt x="1914" y="98"/>
                    </a:lnTo>
                    <a:lnTo>
                      <a:pt x="1914" y="98"/>
                    </a:lnTo>
                    <a:lnTo>
                      <a:pt x="1908" y="98"/>
                    </a:lnTo>
                    <a:lnTo>
                      <a:pt x="1908" y="98"/>
                    </a:lnTo>
                    <a:lnTo>
                      <a:pt x="1908" y="98"/>
                    </a:lnTo>
                    <a:lnTo>
                      <a:pt x="1908" y="100"/>
                    </a:lnTo>
                    <a:lnTo>
                      <a:pt x="1912" y="100"/>
                    </a:lnTo>
                    <a:lnTo>
                      <a:pt x="1912" y="100"/>
                    </a:lnTo>
                    <a:lnTo>
                      <a:pt x="1914" y="104"/>
                    </a:lnTo>
                    <a:lnTo>
                      <a:pt x="1914" y="104"/>
                    </a:lnTo>
                    <a:lnTo>
                      <a:pt x="1916" y="104"/>
                    </a:lnTo>
                    <a:lnTo>
                      <a:pt x="1918" y="104"/>
                    </a:lnTo>
                    <a:lnTo>
                      <a:pt x="1916" y="106"/>
                    </a:lnTo>
                    <a:lnTo>
                      <a:pt x="1912" y="106"/>
                    </a:lnTo>
                    <a:lnTo>
                      <a:pt x="1912" y="108"/>
                    </a:lnTo>
                    <a:lnTo>
                      <a:pt x="1908" y="112"/>
                    </a:lnTo>
                    <a:lnTo>
                      <a:pt x="1906" y="116"/>
                    </a:lnTo>
                    <a:lnTo>
                      <a:pt x="1904" y="118"/>
                    </a:lnTo>
                    <a:lnTo>
                      <a:pt x="1902" y="118"/>
                    </a:lnTo>
                    <a:lnTo>
                      <a:pt x="1900" y="116"/>
                    </a:lnTo>
                    <a:lnTo>
                      <a:pt x="1896" y="114"/>
                    </a:lnTo>
                    <a:lnTo>
                      <a:pt x="1894" y="114"/>
                    </a:lnTo>
                    <a:lnTo>
                      <a:pt x="1892" y="112"/>
                    </a:lnTo>
                    <a:lnTo>
                      <a:pt x="1888" y="114"/>
                    </a:lnTo>
                    <a:lnTo>
                      <a:pt x="1892" y="118"/>
                    </a:lnTo>
                    <a:lnTo>
                      <a:pt x="1894" y="120"/>
                    </a:lnTo>
                    <a:lnTo>
                      <a:pt x="1898" y="120"/>
                    </a:lnTo>
                    <a:lnTo>
                      <a:pt x="1902" y="122"/>
                    </a:lnTo>
                    <a:lnTo>
                      <a:pt x="1902" y="122"/>
                    </a:lnTo>
                    <a:lnTo>
                      <a:pt x="1902" y="122"/>
                    </a:lnTo>
                    <a:lnTo>
                      <a:pt x="1904" y="126"/>
                    </a:lnTo>
                    <a:lnTo>
                      <a:pt x="1904" y="126"/>
                    </a:lnTo>
                    <a:lnTo>
                      <a:pt x="1904" y="126"/>
                    </a:lnTo>
                    <a:lnTo>
                      <a:pt x="1904" y="126"/>
                    </a:lnTo>
                    <a:lnTo>
                      <a:pt x="1906" y="126"/>
                    </a:lnTo>
                    <a:lnTo>
                      <a:pt x="1910" y="126"/>
                    </a:lnTo>
                    <a:lnTo>
                      <a:pt x="1908" y="130"/>
                    </a:lnTo>
                    <a:lnTo>
                      <a:pt x="1902" y="130"/>
                    </a:lnTo>
                    <a:lnTo>
                      <a:pt x="1900" y="128"/>
                    </a:lnTo>
                    <a:lnTo>
                      <a:pt x="1898" y="126"/>
                    </a:lnTo>
                    <a:lnTo>
                      <a:pt x="1894" y="126"/>
                    </a:lnTo>
                    <a:lnTo>
                      <a:pt x="1890" y="130"/>
                    </a:lnTo>
                    <a:lnTo>
                      <a:pt x="1894" y="130"/>
                    </a:lnTo>
                    <a:lnTo>
                      <a:pt x="1898" y="130"/>
                    </a:lnTo>
                    <a:lnTo>
                      <a:pt x="1902" y="132"/>
                    </a:lnTo>
                    <a:lnTo>
                      <a:pt x="1904" y="134"/>
                    </a:lnTo>
                    <a:lnTo>
                      <a:pt x="1906" y="138"/>
                    </a:lnTo>
                    <a:lnTo>
                      <a:pt x="1910" y="138"/>
                    </a:lnTo>
                    <a:lnTo>
                      <a:pt x="1910" y="140"/>
                    </a:lnTo>
                    <a:lnTo>
                      <a:pt x="1908" y="146"/>
                    </a:lnTo>
                    <a:lnTo>
                      <a:pt x="1906" y="146"/>
                    </a:lnTo>
                    <a:lnTo>
                      <a:pt x="1902" y="146"/>
                    </a:lnTo>
                    <a:lnTo>
                      <a:pt x="1894" y="146"/>
                    </a:lnTo>
                    <a:lnTo>
                      <a:pt x="1892" y="146"/>
                    </a:lnTo>
                    <a:lnTo>
                      <a:pt x="1886" y="146"/>
                    </a:lnTo>
                    <a:lnTo>
                      <a:pt x="1882" y="146"/>
                    </a:lnTo>
                    <a:lnTo>
                      <a:pt x="1878" y="150"/>
                    </a:lnTo>
                    <a:lnTo>
                      <a:pt x="1874" y="150"/>
                    </a:lnTo>
                    <a:lnTo>
                      <a:pt x="1872" y="150"/>
                    </a:lnTo>
                    <a:lnTo>
                      <a:pt x="1866" y="150"/>
                    </a:lnTo>
                    <a:lnTo>
                      <a:pt x="1858" y="150"/>
                    </a:lnTo>
                    <a:lnTo>
                      <a:pt x="1852" y="152"/>
                    </a:lnTo>
                    <a:lnTo>
                      <a:pt x="1844" y="152"/>
                    </a:lnTo>
                    <a:lnTo>
                      <a:pt x="1836" y="152"/>
                    </a:lnTo>
                    <a:lnTo>
                      <a:pt x="1828" y="152"/>
                    </a:lnTo>
                    <a:lnTo>
                      <a:pt x="1820" y="152"/>
                    </a:lnTo>
                    <a:lnTo>
                      <a:pt x="1812" y="152"/>
                    </a:lnTo>
                    <a:lnTo>
                      <a:pt x="1806" y="154"/>
                    </a:lnTo>
                    <a:lnTo>
                      <a:pt x="1798" y="154"/>
                    </a:lnTo>
                    <a:lnTo>
                      <a:pt x="1794" y="156"/>
                    </a:lnTo>
                    <a:lnTo>
                      <a:pt x="1790" y="162"/>
                    </a:lnTo>
                    <a:lnTo>
                      <a:pt x="1788" y="164"/>
                    </a:lnTo>
                    <a:lnTo>
                      <a:pt x="1790" y="168"/>
                    </a:lnTo>
                    <a:lnTo>
                      <a:pt x="1788" y="172"/>
                    </a:lnTo>
                    <a:lnTo>
                      <a:pt x="1794" y="174"/>
                    </a:lnTo>
                    <a:lnTo>
                      <a:pt x="1794" y="178"/>
                    </a:lnTo>
                    <a:lnTo>
                      <a:pt x="1794" y="178"/>
                    </a:lnTo>
                    <a:lnTo>
                      <a:pt x="1794" y="178"/>
                    </a:lnTo>
                    <a:lnTo>
                      <a:pt x="1792" y="182"/>
                    </a:lnTo>
                    <a:lnTo>
                      <a:pt x="1792" y="182"/>
                    </a:lnTo>
                    <a:lnTo>
                      <a:pt x="1792" y="184"/>
                    </a:lnTo>
                    <a:lnTo>
                      <a:pt x="1792" y="184"/>
                    </a:lnTo>
                    <a:lnTo>
                      <a:pt x="1792" y="186"/>
                    </a:lnTo>
                    <a:lnTo>
                      <a:pt x="1794" y="190"/>
                    </a:lnTo>
                    <a:lnTo>
                      <a:pt x="1794" y="190"/>
                    </a:lnTo>
                    <a:lnTo>
                      <a:pt x="1796" y="194"/>
                    </a:lnTo>
                    <a:lnTo>
                      <a:pt x="1796" y="194"/>
                    </a:lnTo>
                    <a:lnTo>
                      <a:pt x="1796" y="196"/>
                    </a:lnTo>
                    <a:lnTo>
                      <a:pt x="1798" y="196"/>
                    </a:lnTo>
                    <a:lnTo>
                      <a:pt x="1800" y="198"/>
                    </a:lnTo>
                    <a:lnTo>
                      <a:pt x="1806" y="200"/>
                    </a:lnTo>
                    <a:lnTo>
                      <a:pt x="1810" y="200"/>
                    </a:lnTo>
                    <a:lnTo>
                      <a:pt x="1816" y="202"/>
                    </a:lnTo>
                    <a:lnTo>
                      <a:pt x="1820" y="202"/>
                    </a:lnTo>
                    <a:lnTo>
                      <a:pt x="1822" y="204"/>
                    </a:lnTo>
                    <a:lnTo>
                      <a:pt x="1824" y="210"/>
                    </a:lnTo>
                    <a:lnTo>
                      <a:pt x="1824" y="210"/>
                    </a:lnTo>
                    <a:lnTo>
                      <a:pt x="1828" y="212"/>
                    </a:lnTo>
                    <a:lnTo>
                      <a:pt x="1828" y="212"/>
                    </a:lnTo>
                    <a:lnTo>
                      <a:pt x="1828" y="216"/>
                    </a:lnTo>
                    <a:lnTo>
                      <a:pt x="1828" y="218"/>
                    </a:lnTo>
                    <a:lnTo>
                      <a:pt x="1826" y="218"/>
                    </a:lnTo>
                    <a:lnTo>
                      <a:pt x="1822" y="218"/>
                    </a:lnTo>
                    <a:lnTo>
                      <a:pt x="1820" y="220"/>
                    </a:lnTo>
                    <a:lnTo>
                      <a:pt x="1814" y="220"/>
                    </a:lnTo>
                    <a:lnTo>
                      <a:pt x="1810" y="220"/>
                    </a:lnTo>
                    <a:lnTo>
                      <a:pt x="1804" y="218"/>
                    </a:lnTo>
                    <a:lnTo>
                      <a:pt x="1798" y="214"/>
                    </a:lnTo>
                    <a:lnTo>
                      <a:pt x="1794" y="210"/>
                    </a:lnTo>
                    <a:lnTo>
                      <a:pt x="1790" y="206"/>
                    </a:lnTo>
                    <a:lnTo>
                      <a:pt x="1784" y="206"/>
                    </a:lnTo>
                    <a:lnTo>
                      <a:pt x="1778" y="202"/>
                    </a:lnTo>
                    <a:lnTo>
                      <a:pt x="1774" y="202"/>
                    </a:lnTo>
                    <a:lnTo>
                      <a:pt x="1770" y="198"/>
                    </a:lnTo>
                    <a:lnTo>
                      <a:pt x="1760" y="198"/>
                    </a:lnTo>
                    <a:lnTo>
                      <a:pt x="1754" y="198"/>
                    </a:lnTo>
                    <a:lnTo>
                      <a:pt x="1748" y="198"/>
                    </a:lnTo>
                    <a:lnTo>
                      <a:pt x="1746" y="198"/>
                    </a:lnTo>
                    <a:lnTo>
                      <a:pt x="1742" y="200"/>
                    </a:lnTo>
                    <a:lnTo>
                      <a:pt x="1738" y="204"/>
                    </a:lnTo>
                    <a:lnTo>
                      <a:pt x="1734" y="204"/>
                    </a:lnTo>
                    <a:lnTo>
                      <a:pt x="1732" y="204"/>
                    </a:lnTo>
                    <a:lnTo>
                      <a:pt x="1732" y="208"/>
                    </a:lnTo>
                    <a:lnTo>
                      <a:pt x="1734" y="208"/>
                    </a:lnTo>
                    <a:lnTo>
                      <a:pt x="1738" y="208"/>
                    </a:lnTo>
                    <a:lnTo>
                      <a:pt x="1742" y="208"/>
                    </a:lnTo>
                    <a:lnTo>
                      <a:pt x="1744" y="208"/>
                    </a:lnTo>
                    <a:lnTo>
                      <a:pt x="1746" y="210"/>
                    </a:lnTo>
                    <a:lnTo>
                      <a:pt x="1746" y="212"/>
                    </a:lnTo>
                    <a:lnTo>
                      <a:pt x="1744" y="214"/>
                    </a:lnTo>
                    <a:lnTo>
                      <a:pt x="1740" y="216"/>
                    </a:lnTo>
                    <a:lnTo>
                      <a:pt x="1734" y="216"/>
                    </a:lnTo>
                    <a:lnTo>
                      <a:pt x="1732" y="214"/>
                    </a:lnTo>
                    <a:lnTo>
                      <a:pt x="1728" y="212"/>
                    </a:lnTo>
                    <a:lnTo>
                      <a:pt x="1726" y="210"/>
                    </a:lnTo>
                    <a:lnTo>
                      <a:pt x="1722" y="208"/>
                    </a:lnTo>
                    <a:lnTo>
                      <a:pt x="1716" y="208"/>
                    </a:lnTo>
                    <a:lnTo>
                      <a:pt x="1714" y="210"/>
                    </a:lnTo>
                    <a:lnTo>
                      <a:pt x="1710" y="210"/>
                    </a:lnTo>
                    <a:lnTo>
                      <a:pt x="1708" y="212"/>
                    </a:lnTo>
                    <a:lnTo>
                      <a:pt x="1708" y="212"/>
                    </a:lnTo>
                    <a:lnTo>
                      <a:pt x="1708" y="214"/>
                    </a:lnTo>
                    <a:lnTo>
                      <a:pt x="1708" y="214"/>
                    </a:lnTo>
                    <a:lnTo>
                      <a:pt x="1708" y="216"/>
                    </a:lnTo>
                    <a:lnTo>
                      <a:pt x="1710" y="220"/>
                    </a:lnTo>
                    <a:lnTo>
                      <a:pt x="1712" y="222"/>
                    </a:lnTo>
                    <a:lnTo>
                      <a:pt x="1716" y="226"/>
                    </a:lnTo>
                    <a:lnTo>
                      <a:pt x="1718" y="228"/>
                    </a:lnTo>
                    <a:lnTo>
                      <a:pt x="1722" y="230"/>
                    </a:lnTo>
                    <a:lnTo>
                      <a:pt x="1726" y="230"/>
                    </a:lnTo>
                    <a:lnTo>
                      <a:pt x="1728" y="232"/>
                    </a:lnTo>
                    <a:lnTo>
                      <a:pt x="1728" y="232"/>
                    </a:lnTo>
                    <a:lnTo>
                      <a:pt x="1730" y="232"/>
                    </a:lnTo>
                    <a:lnTo>
                      <a:pt x="1734" y="234"/>
                    </a:lnTo>
                    <a:lnTo>
                      <a:pt x="1734" y="234"/>
                    </a:lnTo>
                    <a:lnTo>
                      <a:pt x="1738" y="234"/>
                    </a:lnTo>
                    <a:lnTo>
                      <a:pt x="1740" y="232"/>
                    </a:lnTo>
                    <a:lnTo>
                      <a:pt x="1742" y="236"/>
                    </a:lnTo>
                    <a:lnTo>
                      <a:pt x="1746" y="236"/>
                    </a:lnTo>
                    <a:lnTo>
                      <a:pt x="1748" y="238"/>
                    </a:lnTo>
                    <a:lnTo>
                      <a:pt x="1750" y="242"/>
                    </a:lnTo>
                    <a:lnTo>
                      <a:pt x="1750" y="244"/>
                    </a:lnTo>
                    <a:lnTo>
                      <a:pt x="1758" y="246"/>
                    </a:lnTo>
                    <a:lnTo>
                      <a:pt x="1754" y="246"/>
                    </a:lnTo>
                    <a:lnTo>
                      <a:pt x="1754" y="246"/>
                    </a:lnTo>
                    <a:lnTo>
                      <a:pt x="1750" y="246"/>
                    </a:lnTo>
                    <a:lnTo>
                      <a:pt x="1746" y="246"/>
                    </a:lnTo>
                    <a:lnTo>
                      <a:pt x="1742" y="244"/>
                    </a:lnTo>
                    <a:lnTo>
                      <a:pt x="1742" y="242"/>
                    </a:lnTo>
                    <a:lnTo>
                      <a:pt x="1740" y="242"/>
                    </a:lnTo>
                    <a:lnTo>
                      <a:pt x="1738" y="238"/>
                    </a:lnTo>
                    <a:lnTo>
                      <a:pt x="1736" y="238"/>
                    </a:lnTo>
                    <a:lnTo>
                      <a:pt x="1730" y="238"/>
                    </a:lnTo>
                    <a:lnTo>
                      <a:pt x="1726" y="238"/>
                    </a:lnTo>
                    <a:lnTo>
                      <a:pt x="1726" y="238"/>
                    </a:lnTo>
                    <a:lnTo>
                      <a:pt x="1722" y="242"/>
                    </a:lnTo>
                    <a:lnTo>
                      <a:pt x="1722" y="242"/>
                    </a:lnTo>
                    <a:lnTo>
                      <a:pt x="1722" y="240"/>
                    </a:lnTo>
                    <a:lnTo>
                      <a:pt x="1722" y="240"/>
                    </a:lnTo>
                    <a:lnTo>
                      <a:pt x="1718" y="236"/>
                    </a:lnTo>
                    <a:lnTo>
                      <a:pt x="1710" y="236"/>
                    </a:lnTo>
                    <a:lnTo>
                      <a:pt x="1708" y="236"/>
                    </a:lnTo>
                    <a:lnTo>
                      <a:pt x="1702" y="236"/>
                    </a:lnTo>
                    <a:lnTo>
                      <a:pt x="1700" y="234"/>
                    </a:lnTo>
                    <a:lnTo>
                      <a:pt x="1694" y="234"/>
                    </a:lnTo>
                    <a:lnTo>
                      <a:pt x="1694" y="230"/>
                    </a:lnTo>
                    <a:lnTo>
                      <a:pt x="1696" y="228"/>
                    </a:lnTo>
                    <a:lnTo>
                      <a:pt x="1698" y="226"/>
                    </a:lnTo>
                    <a:lnTo>
                      <a:pt x="1696" y="224"/>
                    </a:lnTo>
                    <a:lnTo>
                      <a:pt x="1696" y="220"/>
                    </a:lnTo>
                    <a:lnTo>
                      <a:pt x="1694" y="218"/>
                    </a:lnTo>
                    <a:lnTo>
                      <a:pt x="1694" y="216"/>
                    </a:lnTo>
                    <a:lnTo>
                      <a:pt x="1694" y="214"/>
                    </a:lnTo>
                    <a:lnTo>
                      <a:pt x="1694" y="210"/>
                    </a:lnTo>
                    <a:lnTo>
                      <a:pt x="1698" y="210"/>
                    </a:lnTo>
                    <a:lnTo>
                      <a:pt x="1698" y="208"/>
                    </a:lnTo>
                    <a:lnTo>
                      <a:pt x="1698" y="206"/>
                    </a:lnTo>
                    <a:lnTo>
                      <a:pt x="1698" y="202"/>
                    </a:lnTo>
                    <a:lnTo>
                      <a:pt x="1702" y="200"/>
                    </a:lnTo>
                    <a:lnTo>
                      <a:pt x="1698" y="196"/>
                    </a:lnTo>
                    <a:lnTo>
                      <a:pt x="1698" y="192"/>
                    </a:lnTo>
                    <a:lnTo>
                      <a:pt x="1698" y="188"/>
                    </a:lnTo>
                    <a:lnTo>
                      <a:pt x="1698" y="188"/>
                    </a:lnTo>
                    <a:lnTo>
                      <a:pt x="1698" y="184"/>
                    </a:lnTo>
                    <a:lnTo>
                      <a:pt x="1698" y="184"/>
                    </a:lnTo>
                    <a:lnTo>
                      <a:pt x="1698" y="182"/>
                    </a:lnTo>
                    <a:lnTo>
                      <a:pt x="1696" y="182"/>
                    </a:lnTo>
                    <a:lnTo>
                      <a:pt x="1696" y="184"/>
                    </a:lnTo>
                    <a:lnTo>
                      <a:pt x="1696" y="184"/>
                    </a:lnTo>
                    <a:lnTo>
                      <a:pt x="1694" y="182"/>
                    </a:lnTo>
                    <a:lnTo>
                      <a:pt x="1694" y="182"/>
                    </a:lnTo>
                    <a:lnTo>
                      <a:pt x="1692" y="182"/>
                    </a:lnTo>
                    <a:lnTo>
                      <a:pt x="1690" y="182"/>
                    </a:lnTo>
                    <a:lnTo>
                      <a:pt x="1688" y="182"/>
                    </a:lnTo>
                    <a:lnTo>
                      <a:pt x="1686" y="182"/>
                    </a:lnTo>
                    <a:lnTo>
                      <a:pt x="1688" y="186"/>
                    </a:lnTo>
                    <a:lnTo>
                      <a:pt x="1688" y="192"/>
                    </a:lnTo>
                    <a:lnTo>
                      <a:pt x="1690" y="194"/>
                    </a:lnTo>
                    <a:lnTo>
                      <a:pt x="1690" y="194"/>
                    </a:lnTo>
                    <a:lnTo>
                      <a:pt x="1692" y="198"/>
                    </a:lnTo>
                    <a:lnTo>
                      <a:pt x="1692" y="198"/>
                    </a:lnTo>
                    <a:lnTo>
                      <a:pt x="1690" y="202"/>
                    </a:lnTo>
                    <a:lnTo>
                      <a:pt x="1690" y="202"/>
                    </a:lnTo>
                    <a:lnTo>
                      <a:pt x="1686" y="206"/>
                    </a:lnTo>
                    <a:lnTo>
                      <a:pt x="1682" y="210"/>
                    </a:lnTo>
                    <a:lnTo>
                      <a:pt x="1676" y="210"/>
                    </a:lnTo>
                    <a:lnTo>
                      <a:pt x="1672" y="212"/>
                    </a:lnTo>
                    <a:lnTo>
                      <a:pt x="1668" y="214"/>
                    </a:lnTo>
                    <a:lnTo>
                      <a:pt x="1664" y="216"/>
                    </a:lnTo>
                    <a:lnTo>
                      <a:pt x="1660" y="220"/>
                    </a:lnTo>
                    <a:lnTo>
                      <a:pt x="1660" y="220"/>
                    </a:lnTo>
                    <a:lnTo>
                      <a:pt x="1660" y="222"/>
                    </a:lnTo>
                    <a:lnTo>
                      <a:pt x="1658" y="224"/>
                    </a:lnTo>
                    <a:lnTo>
                      <a:pt x="1658" y="224"/>
                    </a:lnTo>
                    <a:lnTo>
                      <a:pt x="1656" y="226"/>
                    </a:lnTo>
                    <a:lnTo>
                      <a:pt x="1652" y="230"/>
                    </a:lnTo>
                    <a:lnTo>
                      <a:pt x="1656" y="232"/>
                    </a:lnTo>
                    <a:lnTo>
                      <a:pt x="1658" y="234"/>
                    </a:lnTo>
                    <a:lnTo>
                      <a:pt x="1662" y="236"/>
                    </a:lnTo>
                    <a:lnTo>
                      <a:pt x="1664" y="240"/>
                    </a:lnTo>
                    <a:lnTo>
                      <a:pt x="1666" y="242"/>
                    </a:lnTo>
                    <a:lnTo>
                      <a:pt x="1666" y="242"/>
                    </a:lnTo>
                    <a:lnTo>
                      <a:pt x="1668" y="244"/>
                    </a:lnTo>
                    <a:lnTo>
                      <a:pt x="1670" y="248"/>
                    </a:lnTo>
                    <a:lnTo>
                      <a:pt x="1670" y="248"/>
                    </a:lnTo>
                    <a:lnTo>
                      <a:pt x="1670" y="250"/>
                    </a:lnTo>
                    <a:lnTo>
                      <a:pt x="1672" y="250"/>
                    </a:lnTo>
                    <a:lnTo>
                      <a:pt x="1672" y="250"/>
                    </a:lnTo>
                    <a:lnTo>
                      <a:pt x="1674" y="254"/>
                    </a:lnTo>
                    <a:lnTo>
                      <a:pt x="1676" y="258"/>
                    </a:lnTo>
                    <a:lnTo>
                      <a:pt x="1672" y="262"/>
                    </a:lnTo>
                    <a:lnTo>
                      <a:pt x="1670" y="266"/>
                    </a:lnTo>
                    <a:lnTo>
                      <a:pt x="1666" y="270"/>
                    </a:lnTo>
                    <a:lnTo>
                      <a:pt x="1664" y="272"/>
                    </a:lnTo>
                    <a:lnTo>
                      <a:pt x="1664" y="274"/>
                    </a:lnTo>
                    <a:lnTo>
                      <a:pt x="1664" y="278"/>
                    </a:lnTo>
                    <a:lnTo>
                      <a:pt x="1662" y="282"/>
                    </a:lnTo>
                    <a:lnTo>
                      <a:pt x="1660" y="284"/>
                    </a:lnTo>
                    <a:lnTo>
                      <a:pt x="1662" y="288"/>
                    </a:lnTo>
                    <a:lnTo>
                      <a:pt x="1662" y="292"/>
                    </a:lnTo>
                    <a:lnTo>
                      <a:pt x="1666" y="294"/>
                    </a:lnTo>
                    <a:lnTo>
                      <a:pt x="1666" y="296"/>
                    </a:lnTo>
                    <a:lnTo>
                      <a:pt x="1666" y="300"/>
                    </a:lnTo>
                    <a:lnTo>
                      <a:pt x="1666" y="302"/>
                    </a:lnTo>
                    <a:lnTo>
                      <a:pt x="1666" y="306"/>
                    </a:lnTo>
                    <a:lnTo>
                      <a:pt x="1670" y="306"/>
                    </a:lnTo>
                    <a:lnTo>
                      <a:pt x="1674" y="304"/>
                    </a:lnTo>
                    <a:lnTo>
                      <a:pt x="1676" y="304"/>
                    </a:lnTo>
                    <a:lnTo>
                      <a:pt x="1678" y="306"/>
                    </a:lnTo>
                    <a:lnTo>
                      <a:pt x="1680" y="306"/>
                    </a:lnTo>
                    <a:lnTo>
                      <a:pt x="1684" y="306"/>
                    </a:lnTo>
                    <a:lnTo>
                      <a:pt x="1686" y="306"/>
                    </a:lnTo>
                    <a:lnTo>
                      <a:pt x="1688" y="306"/>
                    </a:lnTo>
                    <a:lnTo>
                      <a:pt x="1694" y="300"/>
                    </a:lnTo>
                    <a:lnTo>
                      <a:pt x="1698" y="300"/>
                    </a:lnTo>
                    <a:lnTo>
                      <a:pt x="1702" y="300"/>
                    </a:lnTo>
                    <a:lnTo>
                      <a:pt x="1706" y="302"/>
                    </a:lnTo>
                    <a:lnTo>
                      <a:pt x="1712" y="304"/>
                    </a:lnTo>
                    <a:lnTo>
                      <a:pt x="1716" y="304"/>
                    </a:lnTo>
                    <a:lnTo>
                      <a:pt x="1718" y="304"/>
                    </a:lnTo>
                    <a:lnTo>
                      <a:pt x="1722" y="308"/>
                    </a:lnTo>
                    <a:lnTo>
                      <a:pt x="1722" y="308"/>
                    </a:lnTo>
                    <a:lnTo>
                      <a:pt x="1724" y="308"/>
                    </a:lnTo>
                    <a:lnTo>
                      <a:pt x="1724" y="308"/>
                    </a:lnTo>
                    <a:lnTo>
                      <a:pt x="1726" y="310"/>
                    </a:lnTo>
                    <a:lnTo>
                      <a:pt x="1726" y="308"/>
                    </a:lnTo>
                    <a:lnTo>
                      <a:pt x="1726" y="308"/>
                    </a:lnTo>
                    <a:lnTo>
                      <a:pt x="1730" y="310"/>
                    </a:lnTo>
                    <a:lnTo>
                      <a:pt x="1730" y="310"/>
                    </a:lnTo>
                    <a:lnTo>
                      <a:pt x="1732" y="312"/>
                    </a:lnTo>
                    <a:lnTo>
                      <a:pt x="1734" y="312"/>
                    </a:lnTo>
                    <a:lnTo>
                      <a:pt x="1738" y="312"/>
                    </a:lnTo>
                    <a:lnTo>
                      <a:pt x="1738" y="312"/>
                    </a:lnTo>
                    <a:lnTo>
                      <a:pt x="1738" y="316"/>
                    </a:lnTo>
                    <a:lnTo>
                      <a:pt x="1738" y="316"/>
                    </a:lnTo>
                    <a:lnTo>
                      <a:pt x="1738" y="318"/>
                    </a:lnTo>
                    <a:lnTo>
                      <a:pt x="1738" y="318"/>
                    </a:lnTo>
                    <a:lnTo>
                      <a:pt x="1738" y="320"/>
                    </a:lnTo>
                    <a:lnTo>
                      <a:pt x="1740" y="324"/>
                    </a:lnTo>
                    <a:lnTo>
                      <a:pt x="1742" y="326"/>
                    </a:lnTo>
                    <a:lnTo>
                      <a:pt x="1746" y="330"/>
                    </a:lnTo>
                    <a:lnTo>
                      <a:pt x="1746" y="332"/>
                    </a:lnTo>
                    <a:lnTo>
                      <a:pt x="1742" y="334"/>
                    </a:lnTo>
                    <a:lnTo>
                      <a:pt x="1738" y="334"/>
                    </a:lnTo>
                    <a:lnTo>
                      <a:pt x="1736" y="336"/>
                    </a:lnTo>
                    <a:lnTo>
                      <a:pt x="1734" y="338"/>
                    </a:lnTo>
                    <a:lnTo>
                      <a:pt x="1734" y="342"/>
                    </a:lnTo>
                    <a:lnTo>
                      <a:pt x="1734" y="344"/>
                    </a:lnTo>
                    <a:lnTo>
                      <a:pt x="1736" y="348"/>
                    </a:lnTo>
                    <a:lnTo>
                      <a:pt x="1738" y="350"/>
                    </a:lnTo>
                    <a:lnTo>
                      <a:pt x="1738" y="350"/>
                    </a:lnTo>
                    <a:lnTo>
                      <a:pt x="1738" y="350"/>
                    </a:lnTo>
                    <a:lnTo>
                      <a:pt x="1742" y="350"/>
                    </a:lnTo>
                    <a:lnTo>
                      <a:pt x="1742" y="350"/>
                    </a:lnTo>
                    <a:lnTo>
                      <a:pt x="1746" y="350"/>
                    </a:lnTo>
                    <a:lnTo>
                      <a:pt x="1752" y="352"/>
                    </a:lnTo>
                    <a:lnTo>
                      <a:pt x="1752" y="352"/>
                    </a:lnTo>
                    <a:lnTo>
                      <a:pt x="1756" y="352"/>
                    </a:lnTo>
                    <a:lnTo>
                      <a:pt x="1756" y="352"/>
                    </a:lnTo>
                    <a:lnTo>
                      <a:pt x="1758" y="354"/>
                    </a:lnTo>
                    <a:lnTo>
                      <a:pt x="1758" y="356"/>
                    </a:lnTo>
                    <a:lnTo>
                      <a:pt x="1754" y="356"/>
                    </a:lnTo>
                    <a:lnTo>
                      <a:pt x="1740" y="356"/>
                    </a:lnTo>
                    <a:lnTo>
                      <a:pt x="1740" y="356"/>
                    </a:lnTo>
                    <a:lnTo>
                      <a:pt x="1738" y="354"/>
                    </a:lnTo>
                    <a:lnTo>
                      <a:pt x="1738" y="354"/>
                    </a:lnTo>
                    <a:lnTo>
                      <a:pt x="1738" y="354"/>
                    </a:lnTo>
                    <a:lnTo>
                      <a:pt x="1738" y="354"/>
                    </a:lnTo>
                    <a:lnTo>
                      <a:pt x="1734" y="352"/>
                    </a:lnTo>
                    <a:lnTo>
                      <a:pt x="1732" y="352"/>
                    </a:lnTo>
                    <a:lnTo>
                      <a:pt x="1730" y="350"/>
                    </a:lnTo>
                    <a:lnTo>
                      <a:pt x="1728" y="348"/>
                    </a:lnTo>
                    <a:lnTo>
                      <a:pt x="1728" y="344"/>
                    </a:lnTo>
                    <a:lnTo>
                      <a:pt x="1728" y="340"/>
                    </a:lnTo>
                    <a:lnTo>
                      <a:pt x="1728" y="338"/>
                    </a:lnTo>
                    <a:lnTo>
                      <a:pt x="1732" y="336"/>
                    </a:lnTo>
                    <a:lnTo>
                      <a:pt x="1730" y="330"/>
                    </a:lnTo>
                    <a:lnTo>
                      <a:pt x="1728" y="328"/>
                    </a:lnTo>
                    <a:lnTo>
                      <a:pt x="1728" y="326"/>
                    </a:lnTo>
                    <a:lnTo>
                      <a:pt x="1728" y="324"/>
                    </a:lnTo>
                    <a:lnTo>
                      <a:pt x="1726" y="322"/>
                    </a:lnTo>
                    <a:lnTo>
                      <a:pt x="1726" y="320"/>
                    </a:lnTo>
                    <a:lnTo>
                      <a:pt x="1722" y="318"/>
                    </a:lnTo>
                    <a:lnTo>
                      <a:pt x="1718" y="316"/>
                    </a:lnTo>
                    <a:lnTo>
                      <a:pt x="1718" y="316"/>
                    </a:lnTo>
                    <a:lnTo>
                      <a:pt x="1718" y="314"/>
                    </a:lnTo>
                    <a:lnTo>
                      <a:pt x="1718" y="310"/>
                    </a:lnTo>
                    <a:lnTo>
                      <a:pt x="1714" y="310"/>
                    </a:lnTo>
                    <a:lnTo>
                      <a:pt x="1710" y="310"/>
                    </a:lnTo>
                    <a:lnTo>
                      <a:pt x="1706" y="310"/>
                    </a:lnTo>
                    <a:lnTo>
                      <a:pt x="1700" y="312"/>
                    </a:lnTo>
                    <a:lnTo>
                      <a:pt x="1696" y="312"/>
                    </a:lnTo>
                    <a:lnTo>
                      <a:pt x="1690" y="314"/>
                    </a:lnTo>
                    <a:lnTo>
                      <a:pt x="1686" y="314"/>
                    </a:lnTo>
                    <a:lnTo>
                      <a:pt x="1684" y="316"/>
                    </a:lnTo>
                    <a:lnTo>
                      <a:pt x="1684" y="316"/>
                    </a:lnTo>
                    <a:lnTo>
                      <a:pt x="1678" y="318"/>
                    </a:lnTo>
                    <a:lnTo>
                      <a:pt x="1678" y="318"/>
                    </a:lnTo>
                    <a:lnTo>
                      <a:pt x="1676" y="318"/>
                    </a:lnTo>
                    <a:lnTo>
                      <a:pt x="1676" y="320"/>
                    </a:lnTo>
                    <a:lnTo>
                      <a:pt x="1676" y="324"/>
                    </a:lnTo>
                    <a:lnTo>
                      <a:pt x="1676" y="326"/>
                    </a:lnTo>
                    <a:lnTo>
                      <a:pt x="1676" y="328"/>
                    </a:lnTo>
                    <a:lnTo>
                      <a:pt x="1678" y="330"/>
                    </a:lnTo>
                    <a:lnTo>
                      <a:pt x="1678" y="330"/>
                    </a:lnTo>
                    <a:lnTo>
                      <a:pt x="1680" y="332"/>
                    </a:lnTo>
                    <a:lnTo>
                      <a:pt x="1680" y="332"/>
                    </a:lnTo>
                    <a:lnTo>
                      <a:pt x="1682" y="334"/>
                    </a:lnTo>
                    <a:lnTo>
                      <a:pt x="1682" y="336"/>
                    </a:lnTo>
                    <a:lnTo>
                      <a:pt x="1684" y="340"/>
                    </a:lnTo>
                    <a:lnTo>
                      <a:pt x="1684" y="342"/>
                    </a:lnTo>
                    <a:lnTo>
                      <a:pt x="1684" y="342"/>
                    </a:lnTo>
                    <a:lnTo>
                      <a:pt x="1682" y="346"/>
                    </a:lnTo>
                    <a:lnTo>
                      <a:pt x="1682" y="346"/>
                    </a:lnTo>
                    <a:lnTo>
                      <a:pt x="1682" y="348"/>
                    </a:lnTo>
                    <a:lnTo>
                      <a:pt x="1680" y="352"/>
                    </a:lnTo>
                    <a:lnTo>
                      <a:pt x="1678" y="354"/>
                    </a:lnTo>
                    <a:lnTo>
                      <a:pt x="1674" y="358"/>
                    </a:lnTo>
                    <a:lnTo>
                      <a:pt x="1674" y="358"/>
                    </a:lnTo>
                    <a:lnTo>
                      <a:pt x="1668" y="362"/>
                    </a:lnTo>
                    <a:lnTo>
                      <a:pt x="1668" y="362"/>
                    </a:lnTo>
                    <a:lnTo>
                      <a:pt x="1670" y="364"/>
                    </a:lnTo>
                    <a:lnTo>
                      <a:pt x="1670" y="364"/>
                    </a:lnTo>
                    <a:lnTo>
                      <a:pt x="1668" y="368"/>
                    </a:lnTo>
                    <a:lnTo>
                      <a:pt x="1666" y="370"/>
                    </a:lnTo>
                    <a:lnTo>
                      <a:pt x="1666" y="372"/>
                    </a:lnTo>
                    <a:lnTo>
                      <a:pt x="1664" y="372"/>
                    </a:lnTo>
                    <a:lnTo>
                      <a:pt x="1662" y="374"/>
                    </a:lnTo>
                    <a:lnTo>
                      <a:pt x="1660" y="374"/>
                    </a:lnTo>
                    <a:lnTo>
                      <a:pt x="1656" y="378"/>
                    </a:lnTo>
                    <a:lnTo>
                      <a:pt x="1652" y="380"/>
                    </a:lnTo>
                    <a:lnTo>
                      <a:pt x="1650" y="382"/>
                    </a:lnTo>
                    <a:lnTo>
                      <a:pt x="1648" y="384"/>
                    </a:lnTo>
                    <a:lnTo>
                      <a:pt x="1642" y="382"/>
                    </a:lnTo>
                    <a:lnTo>
                      <a:pt x="1642" y="382"/>
                    </a:lnTo>
                    <a:lnTo>
                      <a:pt x="1640" y="386"/>
                    </a:lnTo>
                    <a:lnTo>
                      <a:pt x="1640" y="386"/>
                    </a:lnTo>
                    <a:lnTo>
                      <a:pt x="1640" y="388"/>
                    </a:lnTo>
                    <a:lnTo>
                      <a:pt x="1640" y="390"/>
                    </a:lnTo>
                    <a:lnTo>
                      <a:pt x="1640" y="396"/>
                    </a:lnTo>
                    <a:lnTo>
                      <a:pt x="1636" y="396"/>
                    </a:lnTo>
                    <a:lnTo>
                      <a:pt x="1632" y="396"/>
                    </a:lnTo>
                    <a:lnTo>
                      <a:pt x="1628" y="394"/>
                    </a:lnTo>
                    <a:lnTo>
                      <a:pt x="1626" y="394"/>
                    </a:lnTo>
                    <a:lnTo>
                      <a:pt x="1622" y="392"/>
                    </a:lnTo>
                    <a:lnTo>
                      <a:pt x="1618" y="392"/>
                    </a:lnTo>
                    <a:lnTo>
                      <a:pt x="1614" y="392"/>
                    </a:lnTo>
                    <a:lnTo>
                      <a:pt x="1612" y="392"/>
                    </a:lnTo>
                    <a:lnTo>
                      <a:pt x="1608" y="392"/>
                    </a:lnTo>
                    <a:lnTo>
                      <a:pt x="1604" y="392"/>
                    </a:lnTo>
                    <a:lnTo>
                      <a:pt x="1598" y="392"/>
                    </a:lnTo>
                    <a:lnTo>
                      <a:pt x="1596" y="390"/>
                    </a:lnTo>
                    <a:lnTo>
                      <a:pt x="1594" y="388"/>
                    </a:lnTo>
                    <a:lnTo>
                      <a:pt x="1588" y="388"/>
                    </a:lnTo>
                    <a:lnTo>
                      <a:pt x="1582" y="386"/>
                    </a:lnTo>
                    <a:lnTo>
                      <a:pt x="1582" y="384"/>
                    </a:lnTo>
                    <a:lnTo>
                      <a:pt x="1580" y="380"/>
                    </a:lnTo>
                    <a:lnTo>
                      <a:pt x="1580" y="380"/>
                    </a:lnTo>
                    <a:lnTo>
                      <a:pt x="1578" y="378"/>
                    </a:lnTo>
                    <a:lnTo>
                      <a:pt x="1582" y="378"/>
                    </a:lnTo>
                    <a:lnTo>
                      <a:pt x="1590" y="378"/>
                    </a:lnTo>
                    <a:lnTo>
                      <a:pt x="1598" y="378"/>
                    </a:lnTo>
                    <a:lnTo>
                      <a:pt x="1598" y="378"/>
                    </a:lnTo>
                    <a:lnTo>
                      <a:pt x="1600" y="382"/>
                    </a:lnTo>
                    <a:lnTo>
                      <a:pt x="1604" y="382"/>
                    </a:lnTo>
                    <a:lnTo>
                      <a:pt x="1606" y="382"/>
                    </a:lnTo>
                    <a:lnTo>
                      <a:pt x="1608" y="380"/>
                    </a:lnTo>
                    <a:lnTo>
                      <a:pt x="1608" y="380"/>
                    </a:lnTo>
                    <a:lnTo>
                      <a:pt x="1612" y="378"/>
                    </a:lnTo>
                    <a:lnTo>
                      <a:pt x="1612" y="378"/>
                    </a:lnTo>
                    <a:lnTo>
                      <a:pt x="1614" y="378"/>
                    </a:lnTo>
                    <a:lnTo>
                      <a:pt x="1612" y="380"/>
                    </a:lnTo>
                    <a:lnTo>
                      <a:pt x="1612" y="382"/>
                    </a:lnTo>
                    <a:lnTo>
                      <a:pt x="1614" y="384"/>
                    </a:lnTo>
                    <a:lnTo>
                      <a:pt x="1618" y="384"/>
                    </a:lnTo>
                    <a:lnTo>
                      <a:pt x="1618" y="382"/>
                    </a:lnTo>
                    <a:lnTo>
                      <a:pt x="1624" y="382"/>
                    </a:lnTo>
                    <a:lnTo>
                      <a:pt x="1624" y="380"/>
                    </a:lnTo>
                    <a:lnTo>
                      <a:pt x="1622" y="378"/>
                    </a:lnTo>
                    <a:lnTo>
                      <a:pt x="1618" y="378"/>
                    </a:lnTo>
                    <a:lnTo>
                      <a:pt x="1614" y="378"/>
                    </a:lnTo>
                    <a:lnTo>
                      <a:pt x="1616" y="378"/>
                    </a:lnTo>
                    <a:lnTo>
                      <a:pt x="1618" y="374"/>
                    </a:lnTo>
                    <a:lnTo>
                      <a:pt x="1622" y="374"/>
                    </a:lnTo>
                    <a:lnTo>
                      <a:pt x="1626" y="374"/>
                    </a:lnTo>
                    <a:lnTo>
                      <a:pt x="1628" y="374"/>
                    </a:lnTo>
                    <a:lnTo>
                      <a:pt x="1632" y="370"/>
                    </a:lnTo>
                    <a:lnTo>
                      <a:pt x="1634" y="368"/>
                    </a:lnTo>
                    <a:lnTo>
                      <a:pt x="1634" y="368"/>
                    </a:lnTo>
                    <a:lnTo>
                      <a:pt x="1636" y="366"/>
                    </a:lnTo>
                    <a:lnTo>
                      <a:pt x="1636" y="366"/>
                    </a:lnTo>
                    <a:lnTo>
                      <a:pt x="1636" y="366"/>
                    </a:lnTo>
                    <a:lnTo>
                      <a:pt x="1636" y="364"/>
                    </a:lnTo>
                    <a:lnTo>
                      <a:pt x="1636" y="364"/>
                    </a:lnTo>
                    <a:lnTo>
                      <a:pt x="1636" y="362"/>
                    </a:lnTo>
                    <a:lnTo>
                      <a:pt x="1638" y="362"/>
                    </a:lnTo>
                    <a:lnTo>
                      <a:pt x="1640" y="362"/>
                    </a:lnTo>
                    <a:lnTo>
                      <a:pt x="1640" y="358"/>
                    </a:lnTo>
                    <a:lnTo>
                      <a:pt x="1644" y="356"/>
                    </a:lnTo>
                    <a:lnTo>
                      <a:pt x="1646" y="354"/>
                    </a:lnTo>
                    <a:lnTo>
                      <a:pt x="1648" y="354"/>
                    </a:lnTo>
                    <a:lnTo>
                      <a:pt x="1648" y="352"/>
                    </a:lnTo>
                    <a:lnTo>
                      <a:pt x="1654" y="350"/>
                    </a:lnTo>
                    <a:lnTo>
                      <a:pt x="1654" y="348"/>
                    </a:lnTo>
                    <a:lnTo>
                      <a:pt x="1654" y="346"/>
                    </a:lnTo>
                    <a:lnTo>
                      <a:pt x="1654" y="344"/>
                    </a:lnTo>
                    <a:lnTo>
                      <a:pt x="1654" y="340"/>
                    </a:lnTo>
                    <a:lnTo>
                      <a:pt x="1654" y="338"/>
                    </a:lnTo>
                    <a:lnTo>
                      <a:pt x="1652" y="334"/>
                    </a:lnTo>
                    <a:lnTo>
                      <a:pt x="1656" y="330"/>
                    </a:lnTo>
                    <a:lnTo>
                      <a:pt x="1658" y="330"/>
                    </a:lnTo>
                    <a:lnTo>
                      <a:pt x="1660" y="330"/>
                    </a:lnTo>
                    <a:lnTo>
                      <a:pt x="1662" y="330"/>
                    </a:lnTo>
                    <a:lnTo>
                      <a:pt x="1664" y="324"/>
                    </a:lnTo>
                    <a:lnTo>
                      <a:pt x="1662" y="322"/>
                    </a:lnTo>
                    <a:lnTo>
                      <a:pt x="1656" y="318"/>
                    </a:lnTo>
                    <a:lnTo>
                      <a:pt x="1652" y="316"/>
                    </a:lnTo>
                    <a:lnTo>
                      <a:pt x="1648" y="316"/>
                    </a:lnTo>
                    <a:lnTo>
                      <a:pt x="1646" y="312"/>
                    </a:lnTo>
                    <a:lnTo>
                      <a:pt x="1644" y="310"/>
                    </a:lnTo>
                    <a:lnTo>
                      <a:pt x="1642" y="308"/>
                    </a:lnTo>
                    <a:lnTo>
                      <a:pt x="1644" y="302"/>
                    </a:lnTo>
                    <a:lnTo>
                      <a:pt x="1644" y="300"/>
                    </a:lnTo>
                    <a:lnTo>
                      <a:pt x="1644" y="298"/>
                    </a:lnTo>
                    <a:lnTo>
                      <a:pt x="1644" y="298"/>
                    </a:lnTo>
                    <a:lnTo>
                      <a:pt x="1644" y="294"/>
                    </a:lnTo>
                    <a:lnTo>
                      <a:pt x="1644" y="294"/>
                    </a:lnTo>
                    <a:lnTo>
                      <a:pt x="1644" y="292"/>
                    </a:lnTo>
                    <a:lnTo>
                      <a:pt x="1644" y="292"/>
                    </a:lnTo>
                    <a:lnTo>
                      <a:pt x="1644" y="288"/>
                    </a:lnTo>
                    <a:lnTo>
                      <a:pt x="1646" y="284"/>
                    </a:lnTo>
                    <a:lnTo>
                      <a:pt x="1646" y="280"/>
                    </a:lnTo>
                    <a:lnTo>
                      <a:pt x="1646" y="280"/>
                    </a:lnTo>
                    <a:lnTo>
                      <a:pt x="1644" y="276"/>
                    </a:lnTo>
                    <a:lnTo>
                      <a:pt x="1644" y="274"/>
                    </a:lnTo>
                    <a:lnTo>
                      <a:pt x="1642" y="268"/>
                    </a:lnTo>
                    <a:lnTo>
                      <a:pt x="1642" y="264"/>
                    </a:lnTo>
                    <a:lnTo>
                      <a:pt x="1646" y="264"/>
                    </a:lnTo>
                    <a:lnTo>
                      <a:pt x="1646" y="262"/>
                    </a:lnTo>
                    <a:lnTo>
                      <a:pt x="1646" y="260"/>
                    </a:lnTo>
                    <a:lnTo>
                      <a:pt x="1646" y="256"/>
                    </a:lnTo>
                    <a:lnTo>
                      <a:pt x="1648" y="252"/>
                    </a:lnTo>
                    <a:lnTo>
                      <a:pt x="1648" y="248"/>
                    </a:lnTo>
                    <a:lnTo>
                      <a:pt x="1648" y="248"/>
                    </a:lnTo>
                    <a:lnTo>
                      <a:pt x="1648" y="246"/>
                    </a:lnTo>
                    <a:lnTo>
                      <a:pt x="1648" y="246"/>
                    </a:lnTo>
                    <a:lnTo>
                      <a:pt x="1646" y="246"/>
                    </a:lnTo>
                    <a:lnTo>
                      <a:pt x="1646" y="246"/>
                    </a:lnTo>
                    <a:lnTo>
                      <a:pt x="1644" y="244"/>
                    </a:lnTo>
                    <a:lnTo>
                      <a:pt x="1644" y="242"/>
                    </a:lnTo>
                    <a:lnTo>
                      <a:pt x="1642" y="238"/>
                    </a:lnTo>
                    <a:lnTo>
                      <a:pt x="1642" y="236"/>
                    </a:lnTo>
                    <a:lnTo>
                      <a:pt x="1638" y="234"/>
                    </a:lnTo>
                    <a:lnTo>
                      <a:pt x="1636" y="234"/>
                    </a:lnTo>
                    <a:lnTo>
                      <a:pt x="1632" y="232"/>
                    </a:lnTo>
                    <a:lnTo>
                      <a:pt x="1632" y="230"/>
                    </a:lnTo>
                    <a:lnTo>
                      <a:pt x="1630" y="228"/>
                    </a:lnTo>
                    <a:lnTo>
                      <a:pt x="1632" y="226"/>
                    </a:lnTo>
                    <a:lnTo>
                      <a:pt x="1634" y="224"/>
                    </a:lnTo>
                    <a:lnTo>
                      <a:pt x="1636" y="222"/>
                    </a:lnTo>
                    <a:lnTo>
                      <a:pt x="1638" y="220"/>
                    </a:lnTo>
                    <a:lnTo>
                      <a:pt x="1640" y="220"/>
                    </a:lnTo>
                    <a:lnTo>
                      <a:pt x="1640" y="216"/>
                    </a:lnTo>
                    <a:lnTo>
                      <a:pt x="1642" y="214"/>
                    </a:lnTo>
                    <a:lnTo>
                      <a:pt x="1642" y="212"/>
                    </a:lnTo>
                    <a:lnTo>
                      <a:pt x="1644" y="210"/>
                    </a:lnTo>
                    <a:lnTo>
                      <a:pt x="1646" y="208"/>
                    </a:lnTo>
                    <a:lnTo>
                      <a:pt x="1646" y="204"/>
                    </a:lnTo>
                    <a:lnTo>
                      <a:pt x="1648" y="202"/>
                    </a:lnTo>
                    <a:lnTo>
                      <a:pt x="1648" y="198"/>
                    </a:lnTo>
                    <a:lnTo>
                      <a:pt x="1648" y="198"/>
                    </a:lnTo>
                    <a:lnTo>
                      <a:pt x="1648" y="194"/>
                    </a:lnTo>
                    <a:lnTo>
                      <a:pt x="1648" y="194"/>
                    </a:lnTo>
                    <a:lnTo>
                      <a:pt x="1648" y="192"/>
                    </a:lnTo>
                    <a:lnTo>
                      <a:pt x="1648" y="192"/>
                    </a:lnTo>
                    <a:lnTo>
                      <a:pt x="1648" y="190"/>
                    </a:lnTo>
                    <a:lnTo>
                      <a:pt x="1646" y="186"/>
                    </a:lnTo>
                    <a:lnTo>
                      <a:pt x="1646" y="186"/>
                    </a:lnTo>
                    <a:lnTo>
                      <a:pt x="1644" y="184"/>
                    </a:lnTo>
                    <a:lnTo>
                      <a:pt x="1640" y="182"/>
                    </a:lnTo>
                    <a:lnTo>
                      <a:pt x="1636" y="182"/>
                    </a:lnTo>
                    <a:lnTo>
                      <a:pt x="1634" y="182"/>
                    </a:lnTo>
                    <a:lnTo>
                      <a:pt x="1630" y="182"/>
                    </a:lnTo>
                    <a:lnTo>
                      <a:pt x="1628" y="182"/>
                    </a:lnTo>
                    <a:lnTo>
                      <a:pt x="1626" y="180"/>
                    </a:lnTo>
                    <a:lnTo>
                      <a:pt x="1624" y="180"/>
                    </a:lnTo>
                    <a:lnTo>
                      <a:pt x="1622" y="180"/>
                    </a:lnTo>
                    <a:lnTo>
                      <a:pt x="1618" y="180"/>
                    </a:lnTo>
                    <a:lnTo>
                      <a:pt x="1612" y="180"/>
                    </a:lnTo>
                    <a:lnTo>
                      <a:pt x="1608" y="180"/>
                    </a:lnTo>
                    <a:lnTo>
                      <a:pt x="1606" y="180"/>
                    </a:lnTo>
                    <a:lnTo>
                      <a:pt x="1602" y="180"/>
                    </a:lnTo>
                    <a:lnTo>
                      <a:pt x="1596" y="180"/>
                    </a:lnTo>
                    <a:lnTo>
                      <a:pt x="1592" y="180"/>
                    </a:lnTo>
                    <a:lnTo>
                      <a:pt x="1588" y="178"/>
                    </a:lnTo>
                    <a:lnTo>
                      <a:pt x="1586" y="178"/>
                    </a:lnTo>
                    <a:lnTo>
                      <a:pt x="1584" y="178"/>
                    </a:lnTo>
                    <a:lnTo>
                      <a:pt x="1584" y="178"/>
                    </a:lnTo>
                    <a:lnTo>
                      <a:pt x="1582" y="182"/>
                    </a:lnTo>
                    <a:lnTo>
                      <a:pt x="1582" y="182"/>
                    </a:lnTo>
                    <a:lnTo>
                      <a:pt x="1580" y="182"/>
                    </a:lnTo>
                    <a:lnTo>
                      <a:pt x="1578" y="188"/>
                    </a:lnTo>
                    <a:lnTo>
                      <a:pt x="1576" y="190"/>
                    </a:lnTo>
                    <a:lnTo>
                      <a:pt x="1576" y="192"/>
                    </a:lnTo>
                    <a:lnTo>
                      <a:pt x="1574" y="196"/>
                    </a:lnTo>
                    <a:lnTo>
                      <a:pt x="1574" y="200"/>
                    </a:lnTo>
                    <a:lnTo>
                      <a:pt x="1574" y="202"/>
                    </a:lnTo>
                    <a:lnTo>
                      <a:pt x="1572" y="204"/>
                    </a:lnTo>
                    <a:lnTo>
                      <a:pt x="1572" y="208"/>
                    </a:lnTo>
                    <a:lnTo>
                      <a:pt x="1570" y="210"/>
                    </a:lnTo>
                    <a:lnTo>
                      <a:pt x="1570" y="212"/>
                    </a:lnTo>
                    <a:lnTo>
                      <a:pt x="1568" y="216"/>
                    </a:lnTo>
                    <a:lnTo>
                      <a:pt x="1566" y="218"/>
                    </a:lnTo>
                    <a:lnTo>
                      <a:pt x="1564" y="220"/>
                    </a:lnTo>
                    <a:lnTo>
                      <a:pt x="1562" y="224"/>
                    </a:lnTo>
                    <a:lnTo>
                      <a:pt x="1560" y="226"/>
                    </a:lnTo>
                    <a:lnTo>
                      <a:pt x="1556" y="228"/>
                    </a:lnTo>
                    <a:lnTo>
                      <a:pt x="1552" y="230"/>
                    </a:lnTo>
                    <a:lnTo>
                      <a:pt x="1552" y="230"/>
                    </a:lnTo>
                    <a:lnTo>
                      <a:pt x="1550" y="232"/>
                    </a:lnTo>
                    <a:lnTo>
                      <a:pt x="1550" y="232"/>
                    </a:lnTo>
                    <a:lnTo>
                      <a:pt x="1546" y="234"/>
                    </a:lnTo>
                    <a:lnTo>
                      <a:pt x="1542" y="236"/>
                    </a:lnTo>
                    <a:lnTo>
                      <a:pt x="1540" y="236"/>
                    </a:lnTo>
                    <a:lnTo>
                      <a:pt x="1538" y="238"/>
                    </a:lnTo>
                    <a:lnTo>
                      <a:pt x="1536" y="242"/>
                    </a:lnTo>
                    <a:lnTo>
                      <a:pt x="1536" y="242"/>
                    </a:lnTo>
                    <a:lnTo>
                      <a:pt x="1538" y="242"/>
                    </a:lnTo>
                    <a:lnTo>
                      <a:pt x="1538" y="242"/>
                    </a:lnTo>
                    <a:lnTo>
                      <a:pt x="1538" y="244"/>
                    </a:lnTo>
                    <a:lnTo>
                      <a:pt x="1538" y="244"/>
                    </a:lnTo>
                    <a:lnTo>
                      <a:pt x="1536" y="246"/>
                    </a:lnTo>
                    <a:lnTo>
                      <a:pt x="1536" y="246"/>
                    </a:lnTo>
                    <a:lnTo>
                      <a:pt x="1534" y="248"/>
                    </a:lnTo>
                    <a:lnTo>
                      <a:pt x="1534" y="248"/>
                    </a:lnTo>
                    <a:lnTo>
                      <a:pt x="1536" y="252"/>
                    </a:lnTo>
                    <a:lnTo>
                      <a:pt x="1536" y="252"/>
                    </a:lnTo>
                    <a:lnTo>
                      <a:pt x="1540" y="252"/>
                    </a:lnTo>
                    <a:lnTo>
                      <a:pt x="1540" y="252"/>
                    </a:lnTo>
                    <a:lnTo>
                      <a:pt x="1542" y="250"/>
                    </a:lnTo>
                    <a:lnTo>
                      <a:pt x="1544" y="250"/>
                    </a:lnTo>
                    <a:lnTo>
                      <a:pt x="1546" y="252"/>
                    </a:lnTo>
                    <a:lnTo>
                      <a:pt x="1546" y="252"/>
                    </a:lnTo>
                    <a:lnTo>
                      <a:pt x="1548" y="256"/>
                    </a:lnTo>
                    <a:lnTo>
                      <a:pt x="1548" y="256"/>
                    </a:lnTo>
                    <a:lnTo>
                      <a:pt x="1546" y="260"/>
                    </a:lnTo>
                    <a:lnTo>
                      <a:pt x="1546" y="262"/>
                    </a:lnTo>
                    <a:lnTo>
                      <a:pt x="1544" y="266"/>
                    </a:lnTo>
                    <a:lnTo>
                      <a:pt x="1544" y="266"/>
                    </a:lnTo>
                    <a:lnTo>
                      <a:pt x="1544" y="270"/>
                    </a:lnTo>
                    <a:lnTo>
                      <a:pt x="1544" y="270"/>
                    </a:lnTo>
                    <a:lnTo>
                      <a:pt x="1546" y="272"/>
                    </a:lnTo>
                    <a:lnTo>
                      <a:pt x="1546" y="272"/>
                    </a:lnTo>
                    <a:lnTo>
                      <a:pt x="1546" y="272"/>
                    </a:lnTo>
                    <a:lnTo>
                      <a:pt x="1546" y="274"/>
                    </a:lnTo>
                    <a:lnTo>
                      <a:pt x="1548" y="276"/>
                    </a:lnTo>
                    <a:lnTo>
                      <a:pt x="1548" y="276"/>
                    </a:lnTo>
                    <a:lnTo>
                      <a:pt x="1546" y="278"/>
                    </a:lnTo>
                    <a:lnTo>
                      <a:pt x="1546" y="278"/>
                    </a:lnTo>
                    <a:lnTo>
                      <a:pt x="1544" y="278"/>
                    </a:lnTo>
                    <a:lnTo>
                      <a:pt x="1540" y="278"/>
                    </a:lnTo>
                    <a:lnTo>
                      <a:pt x="1540" y="278"/>
                    </a:lnTo>
                    <a:lnTo>
                      <a:pt x="1540" y="282"/>
                    </a:lnTo>
                    <a:lnTo>
                      <a:pt x="1538" y="284"/>
                    </a:lnTo>
                    <a:lnTo>
                      <a:pt x="1538" y="286"/>
                    </a:lnTo>
                    <a:lnTo>
                      <a:pt x="1538" y="290"/>
                    </a:lnTo>
                    <a:lnTo>
                      <a:pt x="1540" y="292"/>
                    </a:lnTo>
                    <a:lnTo>
                      <a:pt x="1540" y="290"/>
                    </a:lnTo>
                    <a:lnTo>
                      <a:pt x="1540" y="288"/>
                    </a:lnTo>
                    <a:lnTo>
                      <a:pt x="1542" y="288"/>
                    </a:lnTo>
                    <a:lnTo>
                      <a:pt x="1544" y="288"/>
                    </a:lnTo>
                    <a:lnTo>
                      <a:pt x="1544" y="288"/>
                    </a:lnTo>
                    <a:lnTo>
                      <a:pt x="1546" y="288"/>
                    </a:lnTo>
                    <a:lnTo>
                      <a:pt x="1546" y="288"/>
                    </a:lnTo>
                    <a:lnTo>
                      <a:pt x="1546" y="290"/>
                    </a:lnTo>
                    <a:lnTo>
                      <a:pt x="1546" y="288"/>
                    </a:lnTo>
                    <a:lnTo>
                      <a:pt x="1550" y="288"/>
                    </a:lnTo>
                    <a:lnTo>
                      <a:pt x="1550" y="288"/>
                    </a:lnTo>
                    <a:lnTo>
                      <a:pt x="1554" y="292"/>
                    </a:lnTo>
                    <a:lnTo>
                      <a:pt x="1554" y="292"/>
                    </a:lnTo>
                    <a:lnTo>
                      <a:pt x="1558" y="292"/>
                    </a:lnTo>
                    <a:lnTo>
                      <a:pt x="1560" y="292"/>
                    </a:lnTo>
                    <a:lnTo>
                      <a:pt x="1560" y="292"/>
                    </a:lnTo>
                    <a:lnTo>
                      <a:pt x="1562" y="296"/>
                    </a:lnTo>
                    <a:lnTo>
                      <a:pt x="1562" y="296"/>
                    </a:lnTo>
                    <a:lnTo>
                      <a:pt x="1562" y="298"/>
                    </a:lnTo>
                    <a:lnTo>
                      <a:pt x="1560" y="298"/>
                    </a:lnTo>
                    <a:lnTo>
                      <a:pt x="1560" y="298"/>
                    </a:lnTo>
                    <a:lnTo>
                      <a:pt x="1560" y="300"/>
                    </a:lnTo>
                    <a:lnTo>
                      <a:pt x="1562" y="300"/>
                    </a:lnTo>
                    <a:lnTo>
                      <a:pt x="1562" y="300"/>
                    </a:lnTo>
                    <a:lnTo>
                      <a:pt x="1564" y="302"/>
                    </a:lnTo>
                    <a:lnTo>
                      <a:pt x="1564" y="302"/>
                    </a:lnTo>
                    <a:lnTo>
                      <a:pt x="1564" y="304"/>
                    </a:lnTo>
                    <a:lnTo>
                      <a:pt x="1564" y="304"/>
                    </a:lnTo>
                    <a:lnTo>
                      <a:pt x="1566" y="306"/>
                    </a:lnTo>
                    <a:lnTo>
                      <a:pt x="1568" y="310"/>
                    </a:lnTo>
                    <a:lnTo>
                      <a:pt x="1570" y="312"/>
                    </a:lnTo>
                    <a:lnTo>
                      <a:pt x="1574" y="312"/>
                    </a:lnTo>
                    <a:lnTo>
                      <a:pt x="1576" y="312"/>
                    </a:lnTo>
                    <a:lnTo>
                      <a:pt x="1578" y="312"/>
                    </a:lnTo>
                    <a:lnTo>
                      <a:pt x="1580" y="312"/>
                    </a:lnTo>
                    <a:lnTo>
                      <a:pt x="1578" y="314"/>
                    </a:lnTo>
                    <a:lnTo>
                      <a:pt x="1578" y="314"/>
                    </a:lnTo>
                    <a:lnTo>
                      <a:pt x="1578" y="318"/>
                    </a:lnTo>
                    <a:lnTo>
                      <a:pt x="1578" y="318"/>
                    </a:lnTo>
                    <a:lnTo>
                      <a:pt x="1578" y="320"/>
                    </a:lnTo>
                    <a:lnTo>
                      <a:pt x="1576" y="322"/>
                    </a:lnTo>
                    <a:lnTo>
                      <a:pt x="1574" y="326"/>
                    </a:lnTo>
                    <a:lnTo>
                      <a:pt x="1572" y="328"/>
                    </a:lnTo>
                    <a:lnTo>
                      <a:pt x="1572" y="330"/>
                    </a:lnTo>
                    <a:lnTo>
                      <a:pt x="1570" y="332"/>
                    </a:lnTo>
                    <a:lnTo>
                      <a:pt x="1566" y="334"/>
                    </a:lnTo>
                    <a:lnTo>
                      <a:pt x="1564" y="332"/>
                    </a:lnTo>
                    <a:lnTo>
                      <a:pt x="1562" y="330"/>
                    </a:lnTo>
                    <a:lnTo>
                      <a:pt x="1560" y="326"/>
                    </a:lnTo>
                    <a:lnTo>
                      <a:pt x="1556" y="324"/>
                    </a:lnTo>
                    <a:lnTo>
                      <a:pt x="1552" y="324"/>
                    </a:lnTo>
                    <a:lnTo>
                      <a:pt x="1550" y="322"/>
                    </a:lnTo>
                    <a:lnTo>
                      <a:pt x="1548" y="320"/>
                    </a:lnTo>
                    <a:lnTo>
                      <a:pt x="1546" y="318"/>
                    </a:lnTo>
                    <a:lnTo>
                      <a:pt x="1544" y="314"/>
                    </a:lnTo>
                    <a:lnTo>
                      <a:pt x="1540" y="314"/>
                    </a:lnTo>
                    <a:lnTo>
                      <a:pt x="1536" y="312"/>
                    </a:lnTo>
                    <a:lnTo>
                      <a:pt x="1532" y="312"/>
                    </a:lnTo>
                    <a:lnTo>
                      <a:pt x="1532" y="312"/>
                    </a:lnTo>
                    <a:lnTo>
                      <a:pt x="1528" y="308"/>
                    </a:lnTo>
                    <a:lnTo>
                      <a:pt x="1528" y="308"/>
                    </a:lnTo>
                    <a:lnTo>
                      <a:pt x="1526" y="308"/>
                    </a:lnTo>
                    <a:lnTo>
                      <a:pt x="1524" y="308"/>
                    </a:lnTo>
                    <a:lnTo>
                      <a:pt x="1520" y="306"/>
                    </a:lnTo>
                    <a:lnTo>
                      <a:pt x="1518" y="306"/>
                    </a:lnTo>
                    <a:lnTo>
                      <a:pt x="1514" y="304"/>
                    </a:lnTo>
                    <a:lnTo>
                      <a:pt x="1510" y="304"/>
                    </a:lnTo>
                    <a:lnTo>
                      <a:pt x="1506" y="302"/>
                    </a:lnTo>
                    <a:lnTo>
                      <a:pt x="1504" y="302"/>
                    </a:lnTo>
                    <a:lnTo>
                      <a:pt x="1502" y="300"/>
                    </a:lnTo>
                    <a:lnTo>
                      <a:pt x="1502" y="298"/>
                    </a:lnTo>
                    <a:lnTo>
                      <a:pt x="1500" y="296"/>
                    </a:lnTo>
                    <a:lnTo>
                      <a:pt x="1496" y="294"/>
                    </a:lnTo>
                    <a:lnTo>
                      <a:pt x="1494" y="294"/>
                    </a:lnTo>
                    <a:lnTo>
                      <a:pt x="1492" y="292"/>
                    </a:lnTo>
                    <a:lnTo>
                      <a:pt x="1490" y="292"/>
                    </a:lnTo>
                    <a:lnTo>
                      <a:pt x="1484" y="290"/>
                    </a:lnTo>
                    <a:lnTo>
                      <a:pt x="1480" y="290"/>
                    </a:lnTo>
                    <a:lnTo>
                      <a:pt x="1478" y="288"/>
                    </a:lnTo>
                    <a:lnTo>
                      <a:pt x="1478" y="288"/>
                    </a:lnTo>
                    <a:lnTo>
                      <a:pt x="1474" y="286"/>
                    </a:lnTo>
                    <a:lnTo>
                      <a:pt x="1474" y="286"/>
                    </a:lnTo>
                    <a:lnTo>
                      <a:pt x="1472" y="286"/>
                    </a:lnTo>
                    <a:lnTo>
                      <a:pt x="1468" y="286"/>
                    </a:lnTo>
                    <a:lnTo>
                      <a:pt x="1466" y="286"/>
                    </a:lnTo>
                    <a:lnTo>
                      <a:pt x="1466" y="286"/>
                    </a:lnTo>
                    <a:lnTo>
                      <a:pt x="1462" y="286"/>
                    </a:lnTo>
                    <a:lnTo>
                      <a:pt x="1462" y="286"/>
                    </a:lnTo>
                    <a:lnTo>
                      <a:pt x="1460" y="284"/>
                    </a:lnTo>
                    <a:lnTo>
                      <a:pt x="1458" y="284"/>
                    </a:lnTo>
                    <a:lnTo>
                      <a:pt x="1456" y="284"/>
                    </a:lnTo>
                    <a:lnTo>
                      <a:pt x="1454" y="284"/>
                    </a:lnTo>
                    <a:lnTo>
                      <a:pt x="1450" y="284"/>
                    </a:lnTo>
                    <a:lnTo>
                      <a:pt x="1446" y="284"/>
                    </a:lnTo>
                    <a:lnTo>
                      <a:pt x="1444" y="284"/>
                    </a:lnTo>
                    <a:lnTo>
                      <a:pt x="1440" y="282"/>
                    </a:lnTo>
                    <a:lnTo>
                      <a:pt x="1438" y="282"/>
                    </a:lnTo>
                    <a:lnTo>
                      <a:pt x="1432" y="282"/>
                    </a:lnTo>
                    <a:lnTo>
                      <a:pt x="1426" y="282"/>
                    </a:lnTo>
                    <a:lnTo>
                      <a:pt x="1426" y="284"/>
                    </a:lnTo>
                    <a:lnTo>
                      <a:pt x="1424" y="286"/>
                    </a:lnTo>
                    <a:lnTo>
                      <a:pt x="1422" y="288"/>
                    </a:lnTo>
                    <a:lnTo>
                      <a:pt x="1420" y="288"/>
                    </a:lnTo>
                    <a:lnTo>
                      <a:pt x="1418" y="288"/>
                    </a:lnTo>
                    <a:lnTo>
                      <a:pt x="1418" y="290"/>
                    </a:lnTo>
                    <a:lnTo>
                      <a:pt x="1418" y="294"/>
                    </a:lnTo>
                    <a:lnTo>
                      <a:pt x="1420" y="296"/>
                    </a:lnTo>
                    <a:lnTo>
                      <a:pt x="1422" y="298"/>
                    </a:lnTo>
                    <a:lnTo>
                      <a:pt x="1422" y="298"/>
                    </a:lnTo>
                    <a:lnTo>
                      <a:pt x="1424" y="300"/>
                    </a:lnTo>
                    <a:lnTo>
                      <a:pt x="1424" y="300"/>
                    </a:lnTo>
                    <a:lnTo>
                      <a:pt x="1426" y="304"/>
                    </a:lnTo>
                    <a:lnTo>
                      <a:pt x="1426" y="304"/>
                    </a:lnTo>
                    <a:lnTo>
                      <a:pt x="1426" y="304"/>
                    </a:lnTo>
                    <a:lnTo>
                      <a:pt x="1428" y="306"/>
                    </a:lnTo>
                    <a:lnTo>
                      <a:pt x="1428" y="306"/>
                    </a:lnTo>
                    <a:lnTo>
                      <a:pt x="1430" y="308"/>
                    </a:lnTo>
                    <a:lnTo>
                      <a:pt x="1430" y="312"/>
                    </a:lnTo>
                    <a:lnTo>
                      <a:pt x="1430" y="312"/>
                    </a:lnTo>
                    <a:lnTo>
                      <a:pt x="1428" y="312"/>
                    </a:lnTo>
                    <a:lnTo>
                      <a:pt x="1428" y="312"/>
                    </a:lnTo>
                    <a:lnTo>
                      <a:pt x="1426" y="314"/>
                    </a:lnTo>
                    <a:lnTo>
                      <a:pt x="1424" y="316"/>
                    </a:lnTo>
                    <a:lnTo>
                      <a:pt x="1422" y="318"/>
                    </a:lnTo>
                    <a:lnTo>
                      <a:pt x="1412" y="320"/>
                    </a:lnTo>
                    <a:lnTo>
                      <a:pt x="1410" y="322"/>
                    </a:lnTo>
                    <a:lnTo>
                      <a:pt x="1410" y="322"/>
                    </a:lnTo>
                    <a:lnTo>
                      <a:pt x="1412" y="324"/>
                    </a:lnTo>
                    <a:lnTo>
                      <a:pt x="1412" y="324"/>
                    </a:lnTo>
                    <a:lnTo>
                      <a:pt x="1412" y="326"/>
                    </a:lnTo>
                    <a:lnTo>
                      <a:pt x="1412" y="326"/>
                    </a:lnTo>
                    <a:lnTo>
                      <a:pt x="1410" y="330"/>
                    </a:lnTo>
                    <a:lnTo>
                      <a:pt x="1410" y="330"/>
                    </a:lnTo>
                    <a:lnTo>
                      <a:pt x="1408" y="330"/>
                    </a:lnTo>
                    <a:lnTo>
                      <a:pt x="1408" y="330"/>
                    </a:lnTo>
                    <a:lnTo>
                      <a:pt x="1404" y="328"/>
                    </a:lnTo>
                    <a:lnTo>
                      <a:pt x="1402" y="328"/>
                    </a:lnTo>
                    <a:lnTo>
                      <a:pt x="1398" y="328"/>
                    </a:lnTo>
                    <a:lnTo>
                      <a:pt x="1398" y="324"/>
                    </a:lnTo>
                    <a:lnTo>
                      <a:pt x="1398" y="322"/>
                    </a:lnTo>
                    <a:lnTo>
                      <a:pt x="1398" y="320"/>
                    </a:lnTo>
                    <a:lnTo>
                      <a:pt x="1398" y="318"/>
                    </a:lnTo>
                    <a:lnTo>
                      <a:pt x="1400" y="316"/>
                    </a:lnTo>
                    <a:lnTo>
                      <a:pt x="1400" y="316"/>
                    </a:lnTo>
                    <a:lnTo>
                      <a:pt x="1400" y="314"/>
                    </a:lnTo>
                    <a:lnTo>
                      <a:pt x="1398" y="312"/>
                    </a:lnTo>
                    <a:lnTo>
                      <a:pt x="1396" y="312"/>
                    </a:lnTo>
                    <a:lnTo>
                      <a:pt x="1394" y="310"/>
                    </a:lnTo>
                    <a:lnTo>
                      <a:pt x="1392" y="310"/>
                    </a:lnTo>
                    <a:lnTo>
                      <a:pt x="1388" y="310"/>
                    </a:lnTo>
                    <a:lnTo>
                      <a:pt x="1388" y="310"/>
                    </a:lnTo>
                    <a:lnTo>
                      <a:pt x="1386" y="312"/>
                    </a:lnTo>
                    <a:lnTo>
                      <a:pt x="1386" y="312"/>
                    </a:lnTo>
                    <a:lnTo>
                      <a:pt x="1384" y="312"/>
                    </a:lnTo>
                    <a:lnTo>
                      <a:pt x="1380" y="314"/>
                    </a:lnTo>
                    <a:lnTo>
                      <a:pt x="1378" y="316"/>
                    </a:lnTo>
                    <a:lnTo>
                      <a:pt x="1376" y="318"/>
                    </a:lnTo>
                    <a:lnTo>
                      <a:pt x="1372" y="318"/>
                    </a:lnTo>
                    <a:lnTo>
                      <a:pt x="1368" y="320"/>
                    </a:lnTo>
                    <a:lnTo>
                      <a:pt x="1366" y="322"/>
                    </a:lnTo>
                    <a:lnTo>
                      <a:pt x="1364" y="324"/>
                    </a:lnTo>
                    <a:lnTo>
                      <a:pt x="1356" y="324"/>
                    </a:lnTo>
                    <a:lnTo>
                      <a:pt x="1354" y="322"/>
                    </a:lnTo>
                    <a:lnTo>
                      <a:pt x="1350" y="322"/>
                    </a:lnTo>
                    <a:lnTo>
                      <a:pt x="1346" y="322"/>
                    </a:lnTo>
                    <a:lnTo>
                      <a:pt x="1342" y="322"/>
                    </a:lnTo>
                    <a:lnTo>
                      <a:pt x="1340" y="322"/>
                    </a:lnTo>
                    <a:lnTo>
                      <a:pt x="1338" y="322"/>
                    </a:lnTo>
                    <a:lnTo>
                      <a:pt x="1334" y="322"/>
                    </a:lnTo>
                    <a:lnTo>
                      <a:pt x="1334" y="322"/>
                    </a:lnTo>
                    <a:lnTo>
                      <a:pt x="1330" y="324"/>
                    </a:lnTo>
                    <a:lnTo>
                      <a:pt x="1328" y="326"/>
                    </a:lnTo>
                    <a:lnTo>
                      <a:pt x="1324" y="326"/>
                    </a:lnTo>
                    <a:lnTo>
                      <a:pt x="1324" y="326"/>
                    </a:lnTo>
                    <a:lnTo>
                      <a:pt x="1322" y="328"/>
                    </a:lnTo>
                    <a:lnTo>
                      <a:pt x="1322" y="328"/>
                    </a:lnTo>
                    <a:lnTo>
                      <a:pt x="1320" y="332"/>
                    </a:lnTo>
                    <a:lnTo>
                      <a:pt x="1320" y="332"/>
                    </a:lnTo>
                    <a:lnTo>
                      <a:pt x="1320" y="334"/>
                    </a:lnTo>
                    <a:lnTo>
                      <a:pt x="1320" y="334"/>
                    </a:lnTo>
                    <a:lnTo>
                      <a:pt x="1318" y="336"/>
                    </a:lnTo>
                    <a:lnTo>
                      <a:pt x="1318" y="334"/>
                    </a:lnTo>
                    <a:lnTo>
                      <a:pt x="1312" y="332"/>
                    </a:lnTo>
                    <a:lnTo>
                      <a:pt x="1312" y="334"/>
                    </a:lnTo>
                    <a:lnTo>
                      <a:pt x="1308" y="334"/>
                    </a:lnTo>
                    <a:lnTo>
                      <a:pt x="1302" y="334"/>
                    </a:lnTo>
                    <a:lnTo>
                      <a:pt x="1300" y="334"/>
                    </a:lnTo>
                    <a:lnTo>
                      <a:pt x="1300" y="334"/>
                    </a:lnTo>
                    <a:lnTo>
                      <a:pt x="1296" y="334"/>
                    </a:lnTo>
                    <a:lnTo>
                      <a:pt x="1296" y="334"/>
                    </a:lnTo>
                    <a:lnTo>
                      <a:pt x="1292" y="334"/>
                    </a:lnTo>
                    <a:lnTo>
                      <a:pt x="1292" y="334"/>
                    </a:lnTo>
                    <a:lnTo>
                      <a:pt x="1290" y="332"/>
                    </a:lnTo>
                    <a:lnTo>
                      <a:pt x="1290" y="332"/>
                    </a:lnTo>
                    <a:lnTo>
                      <a:pt x="1290" y="328"/>
                    </a:lnTo>
                    <a:lnTo>
                      <a:pt x="1294" y="328"/>
                    </a:lnTo>
                    <a:lnTo>
                      <a:pt x="1294" y="328"/>
                    </a:lnTo>
                    <a:lnTo>
                      <a:pt x="1298" y="328"/>
                    </a:lnTo>
                    <a:lnTo>
                      <a:pt x="1298" y="328"/>
                    </a:lnTo>
                    <a:lnTo>
                      <a:pt x="1300" y="328"/>
                    </a:lnTo>
                    <a:lnTo>
                      <a:pt x="1300" y="328"/>
                    </a:lnTo>
                    <a:lnTo>
                      <a:pt x="1302" y="326"/>
                    </a:lnTo>
                    <a:lnTo>
                      <a:pt x="1302" y="324"/>
                    </a:lnTo>
                    <a:lnTo>
                      <a:pt x="1300" y="322"/>
                    </a:lnTo>
                    <a:lnTo>
                      <a:pt x="1300" y="320"/>
                    </a:lnTo>
                    <a:lnTo>
                      <a:pt x="1300" y="318"/>
                    </a:lnTo>
                    <a:lnTo>
                      <a:pt x="1300" y="318"/>
                    </a:lnTo>
                    <a:lnTo>
                      <a:pt x="1300" y="316"/>
                    </a:lnTo>
                    <a:lnTo>
                      <a:pt x="1300" y="316"/>
                    </a:lnTo>
                    <a:lnTo>
                      <a:pt x="1302" y="314"/>
                    </a:lnTo>
                    <a:lnTo>
                      <a:pt x="1302" y="314"/>
                    </a:lnTo>
                    <a:lnTo>
                      <a:pt x="1304" y="312"/>
                    </a:lnTo>
                    <a:lnTo>
                      <a:pt x="1304" y="310"/>
                    </a:lnTo>
                    <a:lnTo>
                      <a:pt x="1300" y="310"/>
                    </a:lnTo>
                    <a:lnTo>
                      <a:pt x="1294" y="312"/>
                    </a:lnTo>
                    <a:lnTo>
                      <a:pt x="1292" y="312"/>
                    </a:lnTo>
                    <a:lnTo>
                      <a:pt x="1290" y="314"/>
                    </a:lnTo>
                    <a:lnTo>
                      <a:pt x="1286" y="316"/>
                    </a:lnTo>
                    <a:lnTo>
                      <a:pt x="1282" y="318"/>
                    </a:lnTo>
                    <a:lnTo>
                      <a:pt x="1280" y="320"/>
                    </a:lnTo>
                    <a:lnTo>
                      <a:pt x="1276" y="324"/>
                    </a:lnTo>
                    <a:lnTo>
                      <a:pt x="1276" y="326"/>
                    </a:lnTo>
                    <a:lnTo>
                      <a:pt x="1276" y="326"/>
                    </a:lnTo>
                    <a:lnTo>
                      <a:pt x="1276" y="328"/>
                    </a:lnTo>
                    <a:lnTo>
                      <a:pt x="1276" y="328"/>
                    </a:lnTo>
                    <a:lnTo>
                      <a:pt x="1276" y="330"/>
                    </a:lnTo>
                    <a:lnTo>
                      <a:pt x="1272" y="330"/>
                    </a:lnTo>
                    <a:lnTo>
                      <a:pt x="1272" y="328"/>
                    </a:lnTo>
                    <a:lnTo>
                      <a:pt x="1272" y="326"/>
                    </a:lnTo>
                    <a:lnTo>
                      <a:pt x="1272" y="324"/>
                    </a:lnTo>
                    <a:lnTo>
                      <a:pt x="1270" y="324"/>
                    </a:lnTo>
                    <a:lnTo>
                      <a:pt x="1264" y="324"/>
                    </a:lnTo>
                    <a:lnTo>
                      <a:pt x="1262" y="326"/>
                    </a:lnTo>
                    <a:lnTo>
                      <a:pt x="1258" y="328"/>
                    </a:lnTo>
                    <a:lnTo>
                      <a:pt x="1256" y="328"/>
                    </a:lnTo>
                    <a:lnTo>
                      <a:pt x="1252" y="328"/>
                    </a:lnTo>
                    <a:lnTo>
                      <a:pt x="1248" y="328"/>
                    </a:lnTo>
                    <a:lnTo>
                      <a:pt x="1246" y="330"/>
                    </a:lnTo>
                    <a:lnTo>
                      <a:pt x="1242" y="332"/>
                    </a:lnTo>
                    <a:lnTo>
                      <a:pt x="1240" y="332"/>
                    </a:lnTo>
                    <a:lnTo>
                      <a:pt x="1238" y="334"/>
                    </a:lnTo>
                    <a:lnTo>
                      <a:pt x="1234" y="336"/>
                    </a:lnTo>
                    <a:lnTo>
                      <a:pt x="1232" y="338"/>
                    </a:lnTo>
                    <a:lnTo>
                      <a:pt x="1226" y="340"/>
                    </a:lnTo>
                    <a:lnTo>
                      <a:pt x="1222" y="344"/>
                    </a:lnTo>
                    <a:lnTo>
                      <a:pt x="1220" y="344"/>
                    </a:lnTo>
                    <a:lnTo>
                      <a:pt x="1216" y="346"/>
                    </a:lnTo>
                    <a:lnTo>
                      <a:pt x="1216" y="346"/>
                    </a:lnTo>
                    <a:lnTo>
                      <a:pt x="1210" y="346"/>
                    </a:lnTo>
                    <a:lnTo>
                      <a:pt x="1210" y="346"/>
                    </a:lnTo>
                    <a:lnTo>
                      <a:pt x="1208" y="348"/>
                    </a:lnTo>
                    <a:lnTo>
                      <a:pt x="1208" y="348"/>
                    </a:lnTo>
                    <a:lnTo>
                      <a:pt x="1208" y="348"/>
                    </a:lnTo>
                    <a:lnTo>
                      <a:pt x="1210" y="350"/>
                    </a:lnTo>
                    <a:lnTo>
                      <a:pt x="1212" y="352"/>
                    </a:lnTo>
                    <a:lnTo>
                      <a:pt x="1212" y="352"/>
                    </a:lnTo>
                    <a:lnTo>
                      <a:pt x="1210" y="352"/>
                    </a:lnTo>
                    <a:lnTo>
                      <a:pt x="1210" y="352"/>
                    </a:lnTo>
                    <a:lnTo>
                      <a:pt x="1206" y="352"/>
                    </a:lnTo>
                    <a:lnTo>
                      <a:pt x="1200" y="352"/>
                    </a:lnTo>
                    <a:lnTo>
                      <a:pt x="1194" y="352"/>
                    </a:lnTo>
                    <a:lnTo>
                      <a:pt x="1192" y="354"/>
                    </a:lnTo>
                    <a:lnTo>
                      <a:pt x="1192" y="358"/>
                    </a:lnTo>
                    <a:lnTo>
                      <a:pt x="1192" y="360"/>
                    </a:lnTo>
                    <a:lnTo>
                      <a:pt x="1192" y="362"/>
                    </a:lnTo>
                    <a:lnTo>
                      <a:pt x="1192" y="366"/>
                    </a:lnTo>
                    <a:lnTo>
                      <a:pt x="1190" y="370"/>
                    </a:lnTo>
                    <a:lnTo>
                      <a:pt x="1190" y="370"/>
                    </a:lnTo>
                    <a:lnTo>
                      <a:pt x="1188" y="372"/>
                    </a:lnTo>
                    <a:lnTo>
                      <a:pt x="1188" y="372"/>
                    </a:lnTo>
                    <a:lnTo>
                      <a:pt x="1186" y="374"/>
                    </a:lnTo>
                    <a:lnTo>
                      <a:pt x="1182" y="376"/>
                    </a:lnTo>
                    <a:lnTo>
                      <a:pt x="1182" y="376"/>
                    </a:lnTo>
                    <a:lnTo>
                      <a:pt x="1180" y="376"/>
                    </a:lnTo>
                    <a:lnTo>
                      <a:pt x="1180" y="376"/>
                    </a:lnTo>
                    <a:lnTo>
                      <a:pt x="1178" y="376"/>
                    </a:lnTo>
                    <a:lnTo>
                      <a:pt x="1174" y="378"/>
                    </a:lnTo>
                    <a:lnTo>
                      <a:pt x="1172" y="378"/>
                    </a:lnTo>
                    <a:lnTo>
                      <a:pt x="1168" y="378"/>
                    </a:lnTo>
                    <a:lnTo>
                      <a:pt x="1164" y="378"/>
                    </a:lnTo>
                    <a:lnTo>
                      <a:pt x="1162" y="378"/>
                    </a:lnTo>
                    <a:lnTo>
                      <a:pt x="1160" y="378"/>
                    </a:lnTo>
                    <a:lnTo>
                      <a:pt x="1156" y="376"/>
                    </a:lnTo>
                    <a:lnTo>
                      <a:pt x="1152" y="374"/>
                    </a:lnTo>
                    <a:lnTo>
                      <a:pt x="1152" y="372"/>
                    </a:lnTo>
                    <a:lnTo>
                      <a:pt x="1152" y="370"/>
                    </a:lnTo>
                    <a:lnTo>
                      <a:pt x="1150" y="366"/>
                    </a:lnTo>
                    <a:lnTo>
                      <a:pt x="1148" y="366"/>
                    </a:lnTo>
                    <a:lnTo>
                      <a:pt x="1146" y="366"/>
                    </a:lnTo>
                    <a:lnTo>
                      <a:pt x="1142" y="364"/>
                    </a:lnTo>
                    <a:lnTo>
                      <a:pt x="1140" y="362"/>
                    </a:lnTo>
                    <a:lnTo>
                      <a:pt x="1140" y="362"/>
                    </a:lnTo>
                    <a:lnTo>
                      <a:pt x="1138" y="360"/>
                    </a:lnTo>
                    <a:lnTo>
                      <a:pt x="1138" y="360"/>
                    </a:lnTo>
                    <a:lnTo>
                      <a:pt x="1140" y="356"/>
                    </a:lnTo>
                    <a:lnTo>
                      <a:pt x="1140" y="356"/>
                    </a:lnTo>
                    <a:lnTo>
                      <a:pt x="1142" y="354"/>
                    </a:lnTo>
                    <a:lnTo>
                      <a:pt x="1144" y="352"/>
                    </a:lnTo>
                    <a:lnTo>
                      <a:pt x="1146" y="350"/>
                    </a:lnTo>
                    <a:lnTo>
                      <a:pt x="1146" y="350"/>
                    </a:lnTo>
                    <a:lnTo>
                      <a:pt x="1148" y="348"/>
                    </a:lnTo>
                    <a:lnTo>
                      <a:pt x="1152" y="348"/>
                    </a:lnTo>
                    <a:lnTo>
                      <a:pt x="1154" y="348"/>
                    </a:lnTo>
                    <a:lnTo>
                      <a:pt x="1156" y="348"/>
                    </a:lnTo>
                    <a:lnTo>
                      <a:pt x="1160" y="348"/>
                    </a:lnTo>
                    <a:lnTo>
                      <a:pt x="1162" y="348"/>
                    </a:lnTo>
                    <a:lnTo>
                      <a:pt x="1164" y="348"/>
                    </a:lnTo>
                    <a:lnTo>
                      <a:pt x="1164" y="348"/>
                    </a:lnTo>
                    <a:lnTo>
                      <a:pt x="1166" y="348"/>
                    </a:lnTo>
                    <a:lnTo>
                      <a:pt x="1166" y="348"/>
                    </a:lnTo>
                    <a:lnTo>
                      <a:pt x="1168" y="348"/>
                    </a:lnTo>
                    <a:lnTo>
                      <a:pt x="1168" y="348"/>
                    </a:lnTo>
                    <a:lnTo>
                      <a:pt x="1170" y="346"/>
                    </a:lnTo>
                    <a:lnTo>
                      <a:pt x="1170" y="344"/>
                    </a:lnTo>
                    <a:lnTo>
                      <a:pt x="1168" y="342"/>
                    </a:lnTo>
                    <a:lnTo>
                      <a:pt x="1168" y="338"/>
                    </a:lnTo>
                    <a:lnTo>
                      <a:pt x="1166" y="336"/>
                    </a:lnTo>
                    <a:lnTo>
                      <a:pt x="1162" y="334"/>
                    </a:lnTo>
                    <a:lnTo>
                      <a:pt x="1162" y="332"/>
                    </a:lnTo>
                    <a:lnTo>
                      <a:pt x="1160" y="332"/>
                    </a:lnTo>
                    <a:lnTo>
                      <a:pt x="1158" y="330"/>
                    </a:lnTo>
                    <a:lnTo>
                      <a:pt x="1158" y="330"/>
                    </a:lnTo>
                    <a:lnTo>
                      <a:pt x="1156" y="328"/>
                    </a:lnTo>
                    <a:lnTo>
                      <a:pt x="1156" y="326"/>
                    </a:lnTo>
                    <a:lnTo>
                      <a:pt x="1152" y="324"/>
                    </a:lnTo>
                    <a:lnTo>
                      <a:pt x="1148" y="324"/>
                    </a:lnTo>
                    <a:lnTo>
                      <a:pt x="1144" y="322"/>
                    </a:lnTo>
                    <a:lnTo>
                      <a:pt x="1140" y="322"/>
                    </a:lnTo>
                    <a:lnTo>
                      <a:pt x="1136" y="322"/>
                    </a:lnTo>
                    <a:lnTo>
                      <a:pt x="1134" y="324"/>
                    </a:lnTo>
                    <a:lnTo>
                      <a:pt x="1128" y="324"/>
                    </a:lnTo>
                    <a:lnTo>
                      <a:pt x="1126" y="324"/>
                    </a:lnTo>
                    <a:lnTo>
                      <a:pt x="1122" y="324"/>
                    </a:lnTo>
                    <a:lnTo>
                      <a:pt x="1120" y="324"/>
                    </a:lnTo>
                    <a:lnTo>
                      <a:pt x="1118" y="322"/>
                    </a:lnTo>
                    <a:lnTo>
                      <a:pt x="1116" y="320"/>
                    </a:lnTo>
                    <a:lnTo>
                      <a:pt x="1112" y="320"/>
                    </a:lnTo>
                    <a:lnTo>
                      <a:pt x="1110" y="320"/>
                    </a:lnTo>
                    <a:lnTo>
                      <a:pt x="1110" y="322"/>
                    </a:lnTo>
                    <a:lnTo>
                      <a:pt x="1114" y="324"/>
                    </a:lnTo>
                    <a:lnTo>
                      <a:pt x="1114" y="324"/>
                    </a:lnTo>
                    <a:lnTo>
                      <a:pt x="1116" y="326"/>
                    </a:lnTo>
                    <a:lnTo>
                      <a:pt x="1116" y="326"/>
                    </a:lnTo>
                    <a:lnTo>
                      <a:pt x="1120" y="328"/>
                    </a:lnTo>
                    <a:lnTo>
                      <a:pt x="1124" y="330"/>
                    </a:lnTo>
                    <a:lnTo>
                      <a:pt x="1126" y="334"/>
                    </a:lnTo>
                    <a:lnTo>
                      <a:pt x="1126" y="338"/>
                    </a:lnTo>
                    <a:lnTo>
                      <a:pt x="1126" y="344"/>
                    </a:lnTo>
                    <a:lnTo>
                      <a:pt x="1124" y="348"/>
                    </a:lnTo>
                    <a:lnTo>
                      <a:pt x="1124" y="348"/>
                    </a:lnTo>
                    <a:lnTo>
                      <a:pt x="1122" y="350"/>
                    </a:lnTo>
                    <a:lnTo>
                      <a:pt x="1122" y="350"/>
                    </a:lnTo>
                    <a:lnTo>
                      <a:pt x="1120" y="352"/>
                    </a:lnTo>
                    <a:lnTo>
                      <a:pt x="1118" y="358"/>
                    </a:lnTo>
                    <a:lnTo>
                      <a:pt x="1118" y="358"/>
                    </a:lnTo>
                    <a:lnTo>
                      <a:pt x="1116" y="360"/>
                    </a:lnTo>
                    <a:lnTo>
                      <a:pt x="1116" y="360"/>
                    </a:lnTo>
                    <a:lnTo>
                      <a:pt x="1116" y="364"/>
                    </a:lnTo>
                    <a:lnTo>
                      <a:pt x="1118" y="366"/>
                    </a:lnTo>
                    <a:lnTo>
                      <a:pt x="1120" y="366"/>
                    </a:lnTo>
                    <a:lnTo>
                      <a:pt x="1124" y="368"/>
                    </a:lnTo>
                    <a:lnTo>
                      <a:pt x="1128" y="370"/>
                    </a:lnTo>
                    <a:lnTo>
                      <a:pt x="1130" y="374"/>
                    </a:lnTo>
                    <a:lnTo>
                      <a:pt x="1130" y="378"/>
                    </a:lnTo>
                    <a:lnTo>
                      <a:pt x="1128" y="378"/>
                    </a:lnTo>
                    <a:lnTo>
                      <a:pt x="1128" y="382"/>
                    </a:lnTo>
                    <a:lnTo>
                      <a:pt x="1128" y="382"/>
                    </a:lnTo>
                    <a:lnTo>
                      <a:pt x="1128" y="384"/>
                    </a:lnTo>
                    <a:lnTo>
                      <a:pt x="1128" y="384"/>
                    </a:lnTo>
                    <a:lnTo>
                      <a:pt x="1126" y="388"/>
                    </a:lnTo>
                    <a:lnTo>
                      <a:pt x="1124" y="390"/>
                    </a:lnTo>
                    <a:lnTo>
                      <a:pt x="1122" y="394"/>
                    </a:lnTo>
                    <a:lnTo>
                      <a:pt x="1122" y="396"/>
                    </a:lnTo>
                    <a:lnTo>
                      <a:pt x="1122" y="400"/>
                    </a:lnTo>
                    <a:lnTo>
                      <a:pt x="1122" y="406"/>
                    </a:lnTo>
                    <a:lnTo>
                      <a:pt x="1122" y="404"/>
                    </a:lnTo>
                    <a:lnTo>
                      <a:pt x="1122" y="400"/>
                    </a:lnTo>
                    <a:lnTo>
                      <a:pt x="1122" y="400"/>
                    </a:lnTo>
                    <a:lnTo>
                      <a:pt x="1120" y="400"/>
                    </a:lnTo>
                    <a:lnTo>
                      <a:pt x="1120" y="398"/>
                    </a:lnTo>
                    <a:lnTo>
                      <a:pt x="1120" y="398"/>
                    </a:lnTo>
                    <a:lnTo>
                      <a:pt x="1116" y="398"/>
                    </a:lnTo>
                    <a:lnTo>
                      <a:pt x="1112" y="398"/>
                    </a:lnTo>
                    <a:lnTo>
                      <a:pt x="1114" y="396"/>
                    </a:lnTo>
                    <a:lnTo>
                      <a:pt x="1114" y="394"/>
                    </a:lnTo>
                    <a:lnTo>
                      <a:pt x="1110" y="392"/>
                    </a:lnTo>
                    <a:lnTo>
                      <a:pt x="1110" y="390"/>
                    </a:lnTo>
                    <a:lnTo>
                      <a:pt x="1106" y="390"/>
                    </a:lnTo>
                    <a:lnTo>
                      <a:pt x="1104" y="390"/>
                    </a:lnTo>
                    <a:lnTo>
                      <a:pt x="1102" y="390"/>
                    </a:lnTo>
                    <a:lnTo>
                      <a:pt x="1098" y="390"/>
                    </a:lnTo>
                    <a:lnTo>
                      <a:pt x="1096" y="390"/>
                    </a:lnTo>
                    <a:lnTo>
                      <a:pt x="1090" y="388"/>
                    </a:lnTo>
                    <a:lnTo>
                      <a:pt x="1088" y="388"/>
                    </a:lnTo>
                    <a:lnTo>
                      <a:pt x="1086" y="388"/>
                    </a:lnTo>
                    <a:lnTo>
                      <a:pt x="1084" y="390"/>
                    </a:lnTo>
                    <a:lnTo>
                      <a:pt x="1082" y="392"/>
                    </a:lnTo>
                    <a:lnTo>
                      <a:pt x="1080" y="394"/>
                    </a:lnTo>
                    <a:lnTo>
                      <a:pt x="1076" y="398"/>
                    </a:lnTo>
                    <a:lnTo>
                      <a:pt x="1072" y="400"/>
                    </a:lnTo>
                    <a:lnTo>
                      <a:pt x="1068" y="402"/>
                    </a:lnTo>
                    <a:lnTo>
                      <a:pt x="1064" y="402"/>
                    </a:lnTo>
                    <a:lnTo>
                      <a:pt x="1064" y="404"/>
                    </a:lnTo>
                    <a:lnTo>
                      <a:pt x="1062" y="404"/>
                    </a:lnTo>
                    <a:lnTo>
                      <a:pt x="1060" y="404"/>
                    </a:lnTo>
                    <a:lnTo>
                      <a:pt x="1056" y="408"/>
                    </a:lnTo>
                    <a:lnTo>
                      <a:pt x="1052" y="410"/>
                    </a:lnTo>
                    <a:lnTo>
                      <a:pt x="1050" y="412"/>
                    </a:lnTo>
                    <a:lnTo>
                      <a:pt x="1048" y="412"/>
                    </a:lnTo>
                    <a:lnTo>
                      <a:pt x="1046" y="414"/>
                    </a:lnTo>
                    <a:lnTo>
                      <a:pt x="1046" y="416"/>
                    </a:lnTo>
                    <a:lnTo>
                      <a:pt x="1046" y="416"/>
                    </a:lnTo>
                    <a:lnTo>
                      <a:pt x="1042" y="418"/>
                    </a:lnTo>
                    <a:lnTo>
                      <a:pt x="1042" y="418"/>
                    </a:lnTo>
                    <a:lnTo>
                      <a:pt x="1042" y="420"/>
                    </a:lnTo>
                    <a:lnTo>
                      <a:pt x="1042" y="420"/>
                    </a:lnTo>
                    <a:lnTo>
                      <a:pt x="1044" y="422"/>
                    </a:lnTo>
                    <a:lnTo>
                      <a:pt x="1044" y="424"/>
                    </a:lnTo>
                    <a:lnTo>
                      <a:pt x="1046" y="428"/>
                    </a:lnTo>
                    <a:lnTo>
                      <a:pt x="1046" y="428"/>
                    </a:lnTo>
                    <a:lnTo>
                      <a:pt x="1050" y="430"/>
                    </a:lnTo>
                    <a:lnTo>
                      <a:pt x="1050" y="430"/>
                    </a:lnTo>
                    <a:lnTo>
                      <a:pt x="1052" y="432"/>
                    </a:lnTo>
                    <a:lnTo>
                      <a:pt x="1054" y="436"/>
                    </a:lnTo>
                    <a:lnTo>
                      <a:pt x="1056" y="438"/>
                    </a:lnTo>
                    <a:lnTo>
                      <a:pt x="1056" y="440"/>
                    </a:lnTo>
                    <a:lnTo>
                      <a:pt x="1056" y="444"/>
                    </a:lnTo>
                    <a:lnTo>
                      <a:pt x="1056" y="446"/>
                    </a:lnTo>
                    <a:lnTo>
                      <a:pt x="1052" y="446"/>
                    </a:lnTo>
                    <a:lnTo>
                      <a:pt x="1050" y="446"/>
                    </a:lnTo>
                    <a:lnTo>
                      <a:pt x="1050" y="444"/>
                    </a:lnTo>
                    <a:lnTo>
                      <a:pt x="1048" y="444"/>
                    </a:lnTo>
                    <a:lnTo>
                      <a:pt x="1044" y="444"/>
                    </a:lnTo>
                    <a:lnTo>
                      <a:pt x="1042" y="444"/>
                    </a:lnTo>
                    <a:lnTo>
                      <a:pt x="1038" y="444"/>
                    </a:lnTo>
                    <a:lnTo>
                      <a:pt x="1036" y="444"/>
                    </a:lnTo>
                    <a:lnTo>
                      <a:pt x="1034" y="444"/>
                    </a:lnTo>
                    <a:lnTo>
                      <a:pt x="1032" y="442"/>
                    </a:lnTo>
                    <a:lnTo>
                      <a:pt x="1032" y="442"/>
                    </a:lnTo>
                    <a:lnTo>
                      <a:pt x="1026" y="440"/>
                    </a:lnTo>
                    <a:lnTo>
                      <a:pt x="1026" y="440"/>
                    </a:lnTo>
                    <a:lnTo>
                      <a:pt x="1022" y="438"/>
                    </a:lnTo>
                    <a:lnTo>
                      <a:pt x="1020" y="440"/>
                    </a:lnTo>
                    <a:lnTo>
                      <a:pt x="1014" y="440"/>
                    </a:lnTo>
                    <a:lnTo>
                      <a:pt x="1014" y="438"/>
                    </a:lnTo>
                    <a:lnTo>
                      <a:pt x="1014" y="438"/>
                    </a:lnTo>
                    <a:lnTo>
                      <a:pt x="1014" y="438"/>
                    </a:lnTo>
                    <a:lnTo>
                      <a:pt x="1012" y="436"/>
                    </a:lnTo>
                    <a:lnTo>
                      <a:pt x="1010" y="434"/>
                    </a:lnTo>
                    <a:lnTo>
                      <a:pt x="1008" y="432"/>
                    </a:lnTo>
                    <a:lnTo>
                      <a:pt x="1004" y="432"/>
                    </a:lnTo>
                    <a:lnTo>
                      <a:pt x="1002" y="428"/>
                    </a:lnTo>
                    <a:lnTo>
                      <a:pt x="996" y="428"/>
                    </a:lnTo>
                    <a:lnTo>
                      <a:pt x="994" y="428"/>
                    </a:lnTo>
                    <a:lnTo>
                      <a:pt x="990" y="430"/>
                    </a:lnTo>
                    <a:lnTo>
                      <a:pt x="990" y="430"/>
                    </a:lnTo>
                    <a:lnTo>
                      <a:pt x="990" y="432"/>
                    </a:lnTo>
                    <a:lnTo>
                      <a:pt x="990" y="432"/>
                    </a:lnTo>
                    <a:lnTo>
                      <a:pt x="988" y="434"/>
                    </a:lnTo>
                    <a:lnTo>
                      <a:pt x="988" y="434"/>
                    </a:lnTo>
                    <a:lnTo>
                      <a:pt x="986" y="436"/>
                    </a:lnTo>
                    <a:lnTo>
                      <a:pt x="986" y="438"/>
                    </a:lnTo>
                    <a:lnTo>
                      <a:pt x="986" y="440"/>
                    </a:lnTo>
                    <a:lnTo>
                      <a:pt x="988" y="442"/>
                    </a:lnTo>
                    <a:lnTo>
                      <a:pt x="990" y="444"/>
                    </a:lnTo>
                    <a:lnTo>
                      <a:pt x="992" y="446"/>
                    </a:lnTo>
                    <a:lnTo>
                      <a:pt x="994" y="450"/>
                    </a:lnTo>
                    <a:lnTo>
                      <a:pt x="996" y="450"/>
                    </a:lnTo>
                    <a:lnTo>
                      <a:pt x="996" y="450"/>
                    </a:lnTo>
                    <a:lnTo>
                      <a:pt x="998" y="450"/>
                    </a:lnTo>
                    <a:lnTo>
                      <a:pt x="998" y="450"/>
                    </a:lnTo>
                    <a:lnTo>
                      <a:pt x="1000" y="452"/>
                    </a:lnTo>
                    <a:lnTo>
                      <a:pt x="1002" y="452"/>
                    </a:lnTo>
                    <a:lnTo>
                      <a:pt x="1004" y="452"/>
                    </a:lnTo>
                    <a:lnTo>
                      <a:pt x="1004" y="452"/>
                    </a:lnTo>
                    <a:lnTo>
                      <a:pt x="1008" y="452"/>
                    </a:lnTo>
                    <a:lnTo>
                      <a:pt x="1008" y="452"/>
                    </a:lnTo>
                    <a:lnTo>
                      <a:pt x="1010" y="452"/>
                    </a:lnTo>
                    <a:lnTo>
                      <a:pt x="1010" y="454"/>
                    </a:lnTo>
                    <a:lnTo>
                      <a:pt x="1010" y="458"/>
                    </a:lnTo>
                    <a:lnTo>
                      <a:pt x="1012" y="460"/>
                    </a:lnTo>
                    <a:lnTo>
                      <a:pt x="1012" y="462"/>
                    </a:lnTo>
                    <a:lnTo>
                      <a:pt x="1010" y="464"/>
                    </a:lnTo>
                    <a:lnTo>
                      <a:pt x="1006" y="464"/>
                    </a:lnTo>
                    <a:lnTo>
                      <a:pt x="1004" y="466"/>
                    </a:lnTo>
                    <a:lnTo>
                      <a:pt x="1002" y="468"/>
                    </a:lnTo>
                    <a:lnTo>
                      <a:pt x="998" y="468"/>
                    </a:lnTo>
                    <a:lnTo>
                      <a:pt x="994" y="464"/>
                    </a:lnTo>
                    <a:lnTo>
                      <a:pt x="992" y="464"/>
                    </a:lnTo>
                    <a:lnTo>
                      <a:pt x="988" y="464"/>
                    </a:lnTo>
                    <a:lnTo>
                      <a:pt x="986" y="462"/>
                    </a:lnTo>
                    <a:lnTo>
                      <a:pt x="984" y="464"/>
                    </a:lnTo>
                    <a:lnTo>
                      <a:pt x="984" y="464"/>
                    </a:lnTo>
                    <a:lnTo>
                      <a:pt x="980" y="460"/>
                    </a:lnTo>
                    <a:lnTo>
                      <a:pt x="980" y="460"/>
                    </a:lnTo>
                    <a:lnTo>
                      <a:pt x="980" y="460"/>
                    </a:lnTo>
                    <a:lnTo>
                      <a:pt x="978" y="458"/>
                    </a:lnTo>
                    <a:lnTo>
                      <a:pt x="974" y="456"/>
                    </a:lnTo>
                    <a:lnTo>
                      <a:pt x="972" y="454"/>
                    </a:lnTo>
                    <a:lnTo>
                      <a:pt x="970" y="452"/>
                    </a:lnTo>
                    <a:lnTo>
                      <a:pt x="968" y="452"/>
                    </a:lnTo>
                    <a:lnTo>
                      <a:pt x="966" y="452"/>
                    </a:lnTo>
                    <a:lnTo>
                      <a:pt x="962" y="452"/>
                    </a:lnTo>
                    <a:lnTo>
                      <a:pt x="958" y="450"/>
                    </a:lnTo>
                    <a:lnTo>
                      <a:pt x="956" y="450"/>
                    </a:lnTo>
                    <a:lnTo>
                      <a:pt x="956" y="450"/>
                    </a:lnTo>
                    <a:lnTo>
                      <a:pt x="954" y="448"/>
                    </a:lnTo>
                    <a:lnTo>
                      <a:pt x="954" y="448"/>
                    </a:lnTo>
                    <a:lnTo>
                      <a:pt x="954" y="446"/>
                    </a:lnTo>
                    <a:lnTo>
                      <a:pt x="954" y="446"/>
                    </a:lnTo>
                    <a:lnTo>
                      <a:pt x="954" y="444"/>
                    </a:lnTo>
                    <a:lnTo>
                      <a:pt x="954" y="440"/>
                    </a:lnTo>
                    <a:lnTo>
                      <a:pt x="954" y="440"/>
                    </a:lnTo>
                    <a:lnTo>
                      <a:pt x="954" y="438"/>
                    </a:lnTo>
                    <a:lnTo>
                      <a:pt x="954" y="436"/>
                    </a:lnTo>
                    <a:lnTo>
                      <a:pt x="952" y="434"/>
                    </a:lnTo>
                    <a:lnTo>
                      <a:pt x="952" y="432"/>
                    </a:lnTo>
                    <a:lnTo>
                      <a:pt x="950" y="430"/>
                    </a:lnTo>
                    <a:lnTo>
                      <a:pt x="950" y="428"/>
                    </a:lnTo>
                    <a:lnTo>
                      <a:pt x="950" y="426"/>
                    </a:lnTo>
                    <a:lnTo>
                      <a:pt x="948" y="426"/>
                    </a:lnTo>
                    <a:lnTo>
                      <a:pt x="948" y="422"/>
                    </a:lnTo>
                    <a:lnTo>
                      <a:pt x="948" y="420"/>
                    </a:lnTo>
                    <a:lnTo>
                      <a:pt x="950" y="418"/>
                    </a:lnTo>
                    <a:lnTo>
                      <a:pt x="952" y="416"/>
                    </a:lnTo>
                    <a:lnTo>
                      <a:pt x="952" y="414"/>
                    </a:lnTo>
                    <a:lnTo>
                      <a:pt x="952" y="412"/>
                    </a:lnTo>
                    <a:lnTo>
                      <a:pt x="952" y="412"/>
                    </a:lnTo>
                    <a:lnTo>
                      <a:pt x="954" y="408"/>
                    </a:lnTo>
                    <a:lnTo>
                      <a:pt x="950" y="406"/>
                    </a:lnTo>
                    <a:lnTo>
                      <a:pt x="950" y="404"/>
                    </a:lnTo>
                    <a:lnTo>
                      <a:pt x="948" y="402"/>
                    </a:lnTo>
                    <a:lnTo>
                      <a:pt x="944" y="400"/>
                    </a:lnTo>
                    <a:lnTo>
                      <a:pt x="942" y="396"/>
                    </a:lnTo>
                    <a:lnTo>
                      <a:pt x="938" y="396"/>
                    </a:lnTo>
                    <a:lnTo>
                      <a:pt x="934" y="394"/>
                    </a:lnTo>
                    <a:lnTo>
                      <a:pt x="930" y="392"/>
                    </a:lnTo>
                    <a:lnTo>
                      <a:pt x="928" y="390"/>
                    </a:lnTo>
                    <a:lnTo>
                      <a:pt x="926" y="388"/>
                    </a:lnTo>
                    <a:lnTo>
                      <a:pt x="926" y="386"/>
                    </a:lnTo>
                    <a:lnTo>
                      <a:pt x="922" y="386"/>
                    </a:lnTo>
                    <a:lnTo>
                      <a:pt x="922" y="384"/>
                    </a:lnTo>
                    <a:lnTo>
                      <a:pt x="918" y="380"/>
                    </a:lnTo>
                    <a:lnTo>
                      <a:pt x="916" y="380"/>
                    </a:lnTo>
                    <a:lnTo>
                      <a:pt x="914" y="378"/>
                    </a:lnTo>
                    <a:lnTo>
                      <a:pt x="912" y="378"/>
                    </a:lnTo>
                    <a:lnTo>
                      <a:pt x="910" y="374"/>
                    </a:lnTo>
                    <a:lnTo>
                      <a:pt x="910" y="372"/>
                    </a:lnTo>
                    <a:lnTo>
                      <a:pt x="910" y="372"/>
                    </a:lnTo>
                    <a:lnTo>
                      <a:pt x="906" y="370"/>
                    </a:lnTo>
                    <a:lnTo>
                      <a:pt x="906" y="370"/>
                    </a:lnTo>
                    <a:lnTo>
                      <a:pt x="904" y="368"/>
                    </a:lnTo>
                    <a:lnTo>
                      <a:pt x="906" y="368"/>
                    </a:lnTo>
                    <a:lnTo>
                      <a:pt x="912" y="368"/>
                    </a:lnTo>
                    <a:lnTo>
                      <a:pt x="914" y="368"/>
                    </a:lnTo>
                    <a:lnTo>
                      <a:pt x="916" y="370"/>
                    </a:lnTo>
                    <a:lnTo>
                      <a:pt x="918" y="374"/>
                    </a:lnTo>
                    <a:lnTo>
                      <a:pt x="924" y="376"/>
                    </a:lnTo>
                    <a:lnTo>
                      <a:pt x="926" y="378"/>
                    </a:lnTo>
                    <a:lnTo>
                      <a:pt x="928" y="380"/>
                    </a:lnTo>
                    <a:lnTo>
                      <a:pt x="930" y="378"/>
                    </a:lnTo>
                    <a:lnTo>
                      <a:pt x="930" y="378"/>
                    </a:lnTo>
                    <a:lnTo>
                      <a:pt x="934" y="380"/>
                    </a:lnTo>
                    <a:lnTo>
                      <a:pt x="934" y="382"/>
                    </a:lnTo>
                    <a:lnTo>
                      <a:pt x="936" y="382"/>
                    </a:lnTo>
                    <a:lnTo>
                      <a:pt x="938" y="382"/>
                    </a:lnTo>
                    <a:lnTo>
                      <a:pt x="942" y="382"/>
                    </a:lnTo>
                    <a:lnTo>
                      <a:pt x="942" y="382"/>
                    </a:lnTo>
                    <a:lnTo>
                      <a:pt x="944" y="382"/>
                    </a:lnTo>
                    <a:lnTo>
                      <a:pt x="946" y="384"/>
                    </a:lnTo>
                    <a:lnTo>
                      <a:pt x="946" y="384"/>
                    </a:lnTo>
                    <a:lnTo>
                      <a:pt x="948" y="386"/>
                    </a:lnTo>
                    <a:lnTo>
                      <a:pt x="948" y="386"/>
                    </a:lnTo>
                    <a:lnTo>
                      <a:pt x="950" y="386"/>
                    </a:lnTo>
                    <a:lnTo>
                      <a:pt x="952" y="386"/>
                    </a:lnTo>
                    <a:lnTo>
                      <a:pt x="952" y="384"/>
                    </a:lnTo>
                    <a:lnTo>
                      <a:pt x="954" y="386"/>
                    </a:lnTo>
                    <a:lnTo>
                      <a:pt x="956" y="388"/>
                    </a:lnTo>
                    <a:lnTo>
                      <a:pt x="962" y="388"/>
                    </a:lnTo>
                    <a:lnTo>
                      <a:pt x="964" y="390"/>
                    </a:lnTo>
                    <a:lnTo>
                      <a:pt x="968" y="392"/>
                    </a:lnTo>
                    <a:lnTo>
                      <a:pt x="968" y="392"/>
                    </a:lnTo>
                    <a:lnTo>
                      <a:pt x="972" y="392"/>
                    </a:lnTo>
                    <a:lnTo>
                      <a:pt x="972" y="392"/>
                    </a:lnTo>
                    <a:lnTo>
                      <a:pt x="974" y="392"/>
                    </a:lnTo>
                    <a:lnTo>
                      <a:pt x="976" y="392"/>
                    </a:lnTo>
                    <a:lnTo>
                      <a:pt x="982" y="394"/>
                    </a:lnTo>
                    <a:lnTo>
                      <a:pt x="984" y="394"/>
                    </a:lnTo>
                    <a:lnTo>
                      <a:pt x="988" y="394"/>
                    </a:lnTo>
                    <a:lnTo>
                      <a:pt x="992" y="394"/>
                    </a:lnTo>
                    <a:lnTo>
                      <a:pt x="996" y="396"/>
                    </a:lnTo>
                    <a:lnTo>
                      <a:pt x="1000" y="396"/>
                    </a:lnTo>
                    <a:lnTo>
                      <a:pt x="1002" y="398"/>
                    </a:lnTo>
                    <a:lnTo>
                      <a:pt x="1008" y="400"/>
                    </a:lnTo>
                    <a:lnTo>
                      <a:pt x="1010" y="400"/>
                    </a:lnTo>
                    <a:lnTo>
                      <a:pt x="1014" y="400"/>
                    </a:lnTo>
                    <a:lnTo>
                      <a:pt x="1020" y="402"/>
                    </a:lnTo>
                    <a:lnTo>
                      <a:pt x="1022" y="402"/>
                    </a:lnTo>
                    <a:lnTo>
                      <a:pt x="1026" y="400"/>
                    </a:lnTo>
                    <a:lnTo>
                      <a:pt x="1028" y="400"/>
                    </a:lnTo>
                    <a:lnTo>
                      <a:pt x="1032" y="400"/>
                    </a:lnTo>
                    <a:lnTo>
                      <a:pt x="1034" y="398"/>
                    </a:lnTo>
                    <a:lnTo>
                      <a:pt x="1038" y="398"/>
                    </a:lnTo>
                    <a:lnTo>
                      <a:pt x="1042" y="396"/>
                    </a:lnTo>
                    <a:lnTo>
                      <a:pt x="1044" y="396"/>
                    </a:lnTo>
                    <a:lnTo>
                      <a:pt x="1050" y="394"/>
                    </a:lnTo>
                    <a:lnTo>
                      <a:pt x="1052" y="392"/>
                    </a:lnTo>
                    <a:lnTo>
                      <a:pt x="1056" y="388"/>
                    </a:lnTo>
                    <a:lnTo>
                      <a:pt x="1060" y="386"/>
                    </a:lnTo>
                    <a:lnTo>
                      <a:pt x="1062" y="384"/>
                    </a:lnTo>
                    <a:lnTo>
                      <a:pt x="1064" y="382"/>
                    </a:lnTo>
                    <a:lnTo>
                      <a:pt x="1064" y="382"/>
                    </a:lnTo>
                    <a:lnTo>
                      <a:pt x="1066" y="382"/>
                    </a:lnTo>
                    <a:lnTo>
                      <a:pt x="1066" y="382"/>
                    </a:lnTo>
                    <a:lnTo>
                      <a:pt x="1068" y="380"/>
                    </a:lnTo>
                    <a:lnTo>
                      <a:pt x="1070" y="378"/>
                    </a:lnTo>
                    <a:lnTo>
                      <a:pt x="1070" y="376"/>
                    </a:lnTo>
                    <a:lnTo>
                      <a:pt x="1070" y="374"/>
                    </a:lnTo>
                    <a:lnTo>
                      <a:pt x="1072" y="372"/>
                    </a:lnTo>
                    <a:lnTo>
                      <a:pt x="1072" y="368"/>
                    </a:lnTo>
                    <a:lnTo>
                      <a:pt x="1072" y="366"/>
                    </a:lnTo>
                    <a:lnTo>
                      <a:pt x="1070" y="362"/>
                    </a:lnTo>
                    <a:lnTo>
                      <a:pt x="1068" y="360"/>
                    </a:lnTo>
                    <a:lnTo>
                      <a:pt x="1068" y="358"/>
                    </a:lnTo>
                    <a:lnTo>
                      <a:pt x="1066" y="354"/>
                    </a:lnTo>
                    <a:lnTo>
                      <a:pt x="1066" y="352"/>
                    </a:lnTo>
                    <a:lnTo>
                      <a:pt x="1064" y="350"/>
                    </a:lnTo>
                    <a:lnTo>
                      <a:pt x="1064" y="348"/>
                    </a:lnTo>
                    <a:lnTo>
                      <a:pt x="1058" y="348"/>
                    </a:lnTo>
                    <a:lnTo>
                      <a:pt x="1056" y="348"/>
                    </a:lnTo>
                    <a:lnTo>
                      <a:pt x="1054" y="346"/>
                    </a:lnTo>
                    <a:lnTo>
                      <a:pt x="1054" y="346"/>
                    </a:lnTo>
                    <a:lnTo>
                      <a:pt x="1050" y="344"/>
                    </a:lnTo>
                    <a:lnTo>
                      <a:pt x="1050" y="342"/>
                    </a:lnTo>
                    <a:lnTo>
                      <a:pt x="1048" y="340"/>
                    </a:lnTo>
                    <a:lnTo>
                      <a:pt x="1048" y="340"/>
                    </a:lnTo>
                    <a:lnTo>
                      <a:pt x="1046" y="338"/>
                    </a:lnTo>
                    <a:lnTo>
                      <a:pt x="1044" y="336"/>
                    </a:lnTo>
                    <a:lnTo>
                      <a:pt x="1042" y="338"/>
                    </a:lnTo>
                    <a:lnTo>
                      <a:pt x="1040" y="338"/>
                    </a:lnTo>
                    <a:lnTo>
                      <a:pt x="1038" y="338"/>
                    </a:lnTo>
                    <a:lnTo>
                      <a:pt x="1038" y="338"/>
                    </a:lnTo>
                    <a:lnTo>
                      <a:pt x="1034" y="336"/>
                    </a:lnTo>
                    <a:lnTo>
                      <a:pt x="1034" y="336"/>
                    </a:lnTo>
                    <a:lnTo>
                      <a:pt x="1032" y="336"/>
                    </a:lnTo>
                    <a:lnTo>
                      <a:pt x="1032" y="336"/>
                    </a:lnTo>
                    <a:lnTo>
                      <a:pt x="1030" y="334"/>
                    </a:lnTo>
                    <a:lnTo>
                      <a:pt x="1030" y="334"/>
                    </a:lnTo>
                    <a:lnTo>
                      <a:pt x="1028" y="332"/>
                    </a:lnTo>
                    <a:lnTo>
                      <a:pt x="1026" y="330"/>
                    </a:lnTo>
                    <a:lnTo>
                      <a:pt x="1022" y="330"/>
                    </a:lnTo>
                    <a:lnTo>
                      <a:pt x="1022" y="330"/>
                    </a:lnTo>
                    <a:lnTo>
                      <a:pt x="1022" y="330"/>
                    </a:lnTo>
                    <a:lnTo>
                      <a:pt x="1020" y="330"/>
                    </a:lnTo>
                    <a:lnTo>
                      <a:pt x="1020" y="330"/>
                    </a:lnTo>
                    <a:lnTo>
                      <a:pt x="1018" y="330"/>
                    </a:lnTo>
                    <a:lnTo>
                      <a:pt x="1016" y="328"/>
                    </a:lnTo>
                    <a:lnTo>
                      <a:pt x="1014" y="326"/>
                    </a:lnTo>
                    <a:lnTo>
                      <a:pt x="1012" y="324"/>
                    </a:lnTo>
                    <a:lnTo>
                      <a:pt x="1010" y="324"/>
                    </a:lnTo>
                    <a:lnTo>
                      <a:pt x="1008" y="322"/>
                    </a:lnTo>
                    <a:lnTo>
                      <a:pt x="1006" y="320"/>
                    </a:lnTo>
                    <a:lnTo>
                      <a:pt x="1004" y="320"/>
                    </a:lnTo>
                    <a:lnTo>
                      <a:pt x="1002" y="318"/>
                    </a:lnTo>
                    <a:lnTo>
                      <a:pt x="998" y="316"/>
                    </a:lnTo>
                    <a:lnTo>
                      <a:pt x="998" y="316"/>
                    </a:lnTo>
                    <a:lnTo>
                      <a:pt x="994" y="314"/>
                    </a:lnTo>
                    <a:lnTo>
                      <a:pt x="994" y="314"/>
                    </a:lnTo>
                    <a:lnTo>
                      <a:pt x="994" y="314"/>
                    </a:lnTo>
                    <a:lnTo>
                      <a:pt x="992" y="312"/>
                    </a:lnTo>
                    <a:lnTo>
                      <a:pt x="990" y="312"/>
                    </a:lnTo>
                    <a:lnTo>
                      <a:pt x="986" y="310"/>
                    </a:lnTo>
                    <a:lnTo>
                      <a:pt x="984" y="310"/>
                    </a:lnTo>
                    <a:lnTo>
                      <a:pt x="980" y="306"/>
                    </a:lnTo>
                    <a:lnTo>
                      <a:pt x="978" y="306"/>
                    </a:lnTo>
                    <a:lnTo>
                      <a:pt x="974" y="304"/>
                    </a:lnTo>
                    <a:lnTo>
                      <a:pt x="972" y="304"/>
                    </a:lnTo>
                    <a:lnTo>
                      <a:pt x="968" y="302"/>
                    </a:lnTo>
                    <a:lnTo>
                      <a:pt x="966" y="302"/>
                    </a:lnTo>
                    <a:lnTo>
                      <a:pt x="964" y="302"/>
                    </a:lnTo>
                    <a:lnTo>
                      <a:pt x="962" y="300"/>
                    </a:lnTo>
                    <a:lnTo>
                      <a:pt x="958" y="302"/>
                    </a:lnTo>
                    <a:lnTo>
                      <a:pt x="956" y="302"/>
                    </a:lnTo>
                    <a:lnTo>
                      <a:pt x="954" y="302"/>
                    </a:lnTo>
                    <a:lnTo>
                      <a:pt x="948" y="300"/>
                    </a:lnTo>
                    <a:lnTo>
                      <a:pt x="946" y="300"/>
                    </a:lnTo>
                    <a:lnTo>
                      <a:pt x="944" y="300"/>
                    </a:lnTo>
                    <a:lnTo>
                      <a:pt x="940" y="298"/>
                    </a:lnTo>
                    <a:lnTo>
                      <a:pt x="940" y="298"/>
                    </a:lnTo>
                    <a:lnTo>
                      <a:pt x="938" y="298"/>
                    </a:lnTo>
                    <a:lnTo>
                      <a:pt x="938" y="300"/>
                    </a:lnTo>
                    <a:lnTo>
                      <a:pt x="936" y="300"/>
                    </a:lnTo>
                    <a:lnTo>
                      <a:pt x="936" y="300"/>
                    </a:lnTo>
                    <a:lnTo>
                      <a:pt x="930" y="298"/>
                    </a:lnTo>
                    <a:lnTo>
                      <a:pt x="930" y="298"/>
                    </a:lnTo>
                    <a:lnTo>
                      <a:pt x="930" y="298"/>
                    </a:lnTo>
                    <a:lnTo>
                      <a:pt x="930" y="300"/>
                    </a:lnTo>
                    <a:lnTo>
                      <a:pt x="930" y="302"/>
                    </a:lnTo>
                    <a:lnTo>
                      <a:pt x="928" y="304"/>
                    </a:lnTo>
                    <a:lnTo>
                      <a:pt x="928" y="306"/>
                    </a:lnTo>
                    <a:lnTo>
                      <a:pt x="926" y="308"/>
                    </a:lnTo>
                    <a:lnTo>
                      <a:pt x="924" y="308"/>
                    </a:lnTo>
                    <a:lnTo>
                      <a:pt x="924" y="308"/>
                    </a:lnTo>
                    <a:lnTo>
                      <a:pt x="922" y="310"/>
                    </a:lnTo>
                    <a:lnTo>
                      <a:pt x="922" y="308"/>
                    </a:lnTo>
                    <a:lnTo>
                      <a:pt x="922" y="306"/>
                    </a:lnTo>
                    <a:lnTo>
                      <a:pt x="924" y="306"/>
                    </a:lnTo>
                    <a:lnTo>
                      <a:pt x="926" y="304"/>
                    </a:lnTo>
                    <a:lnTo>
                      <a:pt x="928" y="304"/>
                    </a:lnTo>
                    <a:lnTo>
                      <a:pt x="928" y="302"/>
                    </a:lnTo>
                    <a:lnTo>
                      <a:pt x="928" y="302"/>
                    </a:lnTo>
                    <a:lnTo>
                      <a:pt x="928" y="300"/>
                    </a:lnTo>
                    <a:lnTo>
                      <a:pt x="926" y="300"/>
                    </a:lnTo>
                    <a:lnTo>
                      <a:pt x="926" y="296"/>
                    </a:lnTo>
                    <a:lnTo>
                      <a:pt x="924" y="296"/>
                    </a:lnTo>
                    <a:lnTo>
                      <a:pt x="922" y="296"/>
                    </a:lnTo>
                    <a:lnTo>
                      <a:pt x="920" y="298"/>
                    </a:lnTo>
                    <a:lnTo>
                      <a:pt x="918" y="298"/>
                    </a:lnTo>
                    <a:lnTo>
                      <a:pt x="916" y="296"/>
                    </a:lnTo>
                    <a:lnTo>
                      <a:pt x="914" y="294"/>
                    </a:lnTo>
                    <a:lnTo>
                      <a:pt x="912" y="294"/>
                    </a:lnTo>
                    <a:lnTo>
                      <a:pt x="908" y="292"/>
                    </a:lnTo>
                    <a:lnTo>
                      <a:pt x="906" y="290"/>
                    </a:lnTo>
                    <a:lnTo>
                      <a:pt x="906" y="290"/>
                    </a:lnTo>
                    <a:lnTo>
                      <a:pt x="902" y="290"/>
                    </a:lnTo>
                    <a:lnTo>
                      <a:pt x="902" y="286"/>
                    </a:lnTo>
                    <a:lnTo>
                      <a:pt x="902" y="286"/>
                    </a:lnTo>
                    <a:lnTo>
                      <a:pt x="904" y="286"/>
                    </a:lnTo>
                    <a:lnTo>
                      <a:pt x="904" y="286"/>
                    </a:lnTo>
                    <a:lnTo>
                      <a:pt x="904" y="286"/>
                    </a:lnTo>
                    <a:lnTo>
                      <a:pt x="904" y="286"/>
                    </a:lnTo>
                    <a:lnTo>
                      <a:pt x="906" y="288"/>
                    </a:lnTo>
                    <a:lnTo>
                      <a:pt x="908" y="288"/>
                    </a:lnTo>
                    <a:lnTo>
                      <a:pt x="908" y="288"/>
                    </a:lnTo>
                    <a:lnTo>
                      <a:pt x="910" y="290"/>
                    </a:lnTo>
                    <a:lnTo>
                      <a:pt x="910" y="290"/>
                    </a:lnTo>
                    <a:lnTo>
                      <a:pt x="912" y="290"/>
                    </a:lnTo>
                    <a:lnTo>
                      <a:pt x="912" y="290"/>
                    </a:lnTo>
                    <a:lnTo>
                      <a:pt x="914" y="290"/>
                    </a:lnTo>
                    <a:lnTo>
                      <a:pt x="916" y="290"/>
                    </a:lnTo>
                    <a:lnTo>
                      <a:pt x="918" y="290"/>
                    </a:lnTo>
                    <a:lnTo>
                      <a:pt x="920" y="288"/>
                    </a:lnTo>
                    <a:lnTo>
                      <a:pt x="920" y="286"/>
                    </a:lnTo>
                    <a:lnTo>
                      <a:pt x="918" y="284"/>
                    </a:lnTo>
                    <a:lnTo>
                      <a:pt x="916" y="284"/>
                    </a:lnTo>
                    <a:lnTo>
                      <a:pt x="914" y="284"/>
                    </a:lnTo>
                    <a:lnTo>
                      <a:pt x="912" y="284"/>
                    </a:lnTo>
                    <a:lnTo>
                      <a:pt x="908" y="284"/>
                    </a:lnTo>
                    <a:lnTo>
                      <a:pt x="908" y="282"/>
                    </a:lnTo>
                    <a:lnTo>
                      <a:pt x="906" y="282"/>
                    </a:lnTo>
                    <a:lnTo>
                      <a:pt x="906" y="280"/>
                    </a:lnTo>
                    <a:lnTo>
                      <a:pt x="906" y="280"/>
                    </a:lnTo>
                    <a:lnTo>
                      <a:pt x="900" y="278"/>
                    </a:lnTo>
                    <a:lnTo>
                      <a:pt x="900" y="280"/>
                    </a:lnTo>
                    <a:lnTo>
                      <a:pt x="898" y="282"/>
                    </a:lnTo>
                    <a:lnTo>
                      <a:pt x="896" y="284"/>
                    </a:lnTo>
                    <a:lnTo>
                      <a:pt x="894" y="286"/>
                    </a:lnTo>
                    <a:lnTo>
                      <a:pt x="892" y="286"/>
                    </a:lnTo>
                    <a:lnTo>
                      <a:pt x="890" y="286"/>
                    </a:lnTo>
                    <a:lnTo>
                      <a:pt x="890" y="288"/>
                    </a:lnTo>
                    <a:lnTo>
                      <a:pt x="888" y="288"/>
                    </a:lnTo>
                    <a:lnTo>
                      <a:pt x="888" y="286"/>
                    </a:lnTo>
                    <a:lnTo>
                      <a:pt x="888" y="286"/>
                    </a:lnTo>
                    <a:lnTo>
                      <a:pt x="886" y="286"/>
                    </a:lnTo>
                    <a:lnTo>
                      <a:pt x="886" y="286"/>
                    </a:lnTo>
                    <a:lnTo>
                      <a:pt x="882" y="286"/>
                    </a:lnTo>
                    <a:lnTo>
                      <a:pt x="880" y="282"/>
                    </a:lnTo>
                    <a:lnTo>
                      <a:pt x="878" y="284"/>
                    </a:lnTo>
                    <a:lnTo>
                      <a:pt x="874" y="286"/>
                    </a:lnTo>
                    <a:lnTo>
                      <a:pt x="872" y="282"/>
                    </a:lnTo>
                    <a:lnTo>
                      <a:pt x="870" y="284"/>
                    </a:lnTo>
                    <a:lnTo>
                      <a:pt x="866" y="284"/>
                    </a:lnTo>
                    <a:lnTo>
                      <a:pt x="862" y="284"/>
                    </a:lnTo>
                    <a:lnTo>
                      <a:pt x="860" y="284"/>
                    </a:lnTo>
                    <a:lnTo>
                      <a:pt x="860" y="282"/>
                    </a:lnTo>
                    <a:lnTo>
                      <a:pt x="858" y="280"/>
                    </a:lnTo>
                    <a:lnTo>
                      <a:pt x="856" y="278"/>
                    </a:lnTo>
                    <a:lnTo>
                      <a:pt x="854" y="278"/>
                    </a:lnTo>
                    <a:lnTo>
                      <a:pt x="852" y="276"/>
                    </a:lnTo>
                    <a:lnTo>
                      <a:pt x="848" y="276"/>
                    </a:lnTo>
                    <a:lnTo>
                      <a:pt x="844" y="274"/>
                    </a:lnTo>
                    <a:lnTo>
                      <a:pt x="848" y="272"/>
                    </a:lnTo>
                    <a:lnTo>
                      <a:pt x="848" y="272"/>
                    </a:lnTo>
                    <a:lnTo>
                      <a:pt x="850" y="272"/>
                    </a:lnTo>
                    <a:lnTo>
                      <a:pt x="852" y="274"/>
                    </a:lnTo>
                    <a:lnTo>
                      <a:pt x="852" y="274"/>
                    </a:lnTo>
                    <a:lnTo>
                      <a:pt x="854" y="274"/>
                    </a:lnTo>
                    <a:lnTo>
                      <a:pt x="856" y="274"/>
                    </a:lnTo>
                    <a:lnTo>
                      <a:pt x="858" y="274"/>
                    </a:lnTo>
                    <a:lnTo>
                      <a:pt x="860" y="274"/>
                    </a:lnTo>
                    <a:lnTo>
                      <a:pt x="860" y="274"/>
                    </a:lnTo>
                    <a:lnTo>
                      <a:pt x="866" y="274"/>
                    </a:lnTo>
                    <a:lnTo>
                      <a:pt x="866" y="274"/>
                    </a:lnTo>
                    <a:lnTo>
                      <a:pt x="868" y="274"/>
                    </a:lnTo>
                    <a:lnTo>
                      <a:pt x="868" y="274"/>
                    </a:lnTo>
                    <a:lnTo>
                      <a:pt x="874" y="270"/>
                    </a:lnTo>
                    <a:lnTo>
                      <a:pt x="874" y="270"/>
                    </a:lnTo>
                    <a:lnTo>
                      <a:pt x="876" y="268"/>
                    </a:lnTo>
                    <a:lnTo>
                      <a:pt x="876" y="268"/>
                    </a:lnTo>
                    <a:lnTo>
                      <a:pt x="878" y="268"/>
                    </a:lnTo>
                    <a:lnTo>
                      <a:pt x="878" y="268"/>
                    </a:lnTo>
                    <a:lnTo>
                      <a:pt x="882" y="266"/>
                    </a:lnTo>
                    <a:lnTo>
                      <a:pt x="882" y="266"/>
                    </a:lnTo>
                    <a:lnTo>
                      <a:pt x="884" y="266"/>
                    </a:lnTo>
                    <a:lnTo>
                      <a:pt x="882" y="264"/>
                    </a:lnTo>
                    <a:lnTo>
                      <a:pt x="882" y="262"/>
                    </a:lnTo>
                    <a:lnTo>
                      <a:pt x="882" y="260"/>
                    </a:lnTo>
                    <a:lnTo>
                      <a:pt x="880" y="260"/>
                    </a:lnTo>
                    <a:lnTo>
                      <a:pt x="872" y="258"/>
                    </a:lnTo>
                    <a:lnTo>
                      <a:pt x="870" y="256"/>
                    </a:lnTo>
                    <a:lnTo>
                      <a:pt x="866" y="254"/>
                    </a:lnTo>
                    <a:lnTo>
                      <a:pt x="864" y="254"/>
                    </a:lnTo>
                    <a:lnTo>
                      <a:pt x="862" y="254"/>
                    </a:lnTo>
                    <a:lnTo>
                      <a:pt x="862" y="254"/>
                    </a:lnTo>
                    <a:lnTo>
                      <a:pt x="860" y="254"/>
                    </a:lnTo>
                    <a:lnTo>
                      <a:pt x="860" y="254"/>
                    </a:lnTo>
                    <a:lnTo>
                      <a:pt x="856" y="254"/>
                    </a:lnTo>
                    <a:lnTo>
                      <a:pt x="854" y="254"/>
                    </a:lnTo>
                    <a:lnTo>
                      <a:pt x="854" y="252"/>
                    </a:lnTo>
                    <a:lnTo>
                      <a:pt x="852" y="250"/>
                    </a:lnTo>
                    <a:lnTo>
                      <a:pt x="850" y="250"/>
                    </a:lnTo>
                    <a:lnTo>
                      <a:pt x="846" y="250"/>
                    </a:lnTo>
                    <a:lnTo>
                      <a:pt x="842" y="250"/>
                    </a:lnTo>
                    <a:lnTo>
                      <a:pt x="838" y="254"/>
                    </a:lnTo>
                    <a:lnTo>
                      <a:pt x="838" y="256"/>
                    </a:lnTo>
                    <a:lnTo>
                      <a:pt x="836" y="260"/>
                    </a:lnTo>
                    <a:lnTo>
                      <a:pt x="834" y="264"/>
                    </a:lnTo>
                    <a:lnTo>
                      <a:pt x="834" y="262"/>
                    </a:lnTo>
                    <a:lnTo>
                      <a:pt x="832" y="260"/>
                    </a:lnTo>
                    <a:lnTo>
                      <a:pt x="832" y="260"/>
                    </a:lnTo>
                    <a:lnTo>
                      <a:pt x="832" y="258"/>
                    </a:lnTo>
                    <a:lnTo>
                      <a:pt x="830" y="256"/>
                    </a:lnTo>
                    <a:lnTo>
                      <a:pt x="830" y="256"/>
                    </a:lnTo>
                    <a:lnTo>
                      <a:pt x="832" y="256"/>
                    </a:lnTo>
                    <a:lnTo>
                      <a:pt x="832" y="256"/>
                    </a:lnTo>
                    <a:lnTo>
                      <a:pt x="832" y="254"/>
                    </a:lnTo>
                    <a:lnTo>
                      <a:pt x="832" y="254"/>
                    </a:lnTo>
                    <a:lnTo>
                      <a:pt x="832" y="254"/>
                    </a:lnTo>
                    <a:lnTo>
                      <a:pt x="832" y="254"/>
                    </a:lnTo>
                    <a:lnTo>
                      <a:pt x="828" y="254"/>
                    </a:lnTo>
                    <a:lnTo>
                      <a:pt x="828" y="252"/>
                    </a:lnTo>
                    <a:lnTo>
                      <a:pt x="830" y="250"/>
                    </a:lnTo>
                    <a:lnTo>
                      <a:pt x="832" y="248"/>
                    </a:lnTo>
                    <a:lnTo>
                      <a:pt x="832" y="248"/>
                    </a:lnTo>
                    <a:lnTo>
                      <a:pt x="834" y="248"/>
                    </a:lnTo>
                    <a:lnTo>
                      <a:pt x="838" y="248"/>
                    </a:lnTo>
                    <a:lnTo>
                      <a:pt x="838" y="248"/>
                    </a:lnTo>
                    <a:lnTo>
                      <a:pt x="838" y="246"/>
                    </a:lnTo>
                    <a:lnTo>
                      <a:pt x="836" y="246"/>
                    </a:lnTo>
                    <a:lnTo>
                      <a:pt x="836" y="244"/>
                    </a:lnTo>
                    <a:lnTo>
                      <a:pt x="834" y="244"/>
                    </a:lnTo>
                    <a:lnTo>
                      <a:pt x="834" y="242"/>
                    </a:lnTo>
                    <a:lnTo>
                      <a:pt x="830" y="242"/>
                    </a:lnTo>
                    <a:lnTo>
                      <a:pt x="828" y="242"/>
                    </a:lnTo>
                    <a:lnTo>
                      <a:pt x="820" y="242"/>
                    </a:lnTo>
                    <a:lnTo>
                      <a:pt x="818" y="244"/>
                    </a:lnTo>
                    <a:lnTo>
                      <a:pt x="818" y="244"/>
                    </a:lnTo>
                    <a:lnTo>
                      <a:pt x="818" y="248"/>
                    </a:lnTo>
                    <a:lnTo>
                      <a:pt x="818" y="252"/>
                    </a:lnTo>
                    <a:lnTo>
                      <a:pt x="818" y="252"/>
                    </a:lnTo>
                    <a:lnTo>
                      <a:pt x="814" y="254"/>
                    </a:lnTo>
                    <a:lnTo>
                      <a:pt x="814" y="254"/>
                    </a:lnTo>
                    <a:lnTo>
                      <a:pt x="814" y="256"/>
                    </a:lnTo>
                    <a:lnTo>
                      <a:pt x="812" y="258"/>
                    </a:lnTo>
                    <a:lnTo>
                      <a:pt x="812" y="258"/>
                    </a:lnTo>
                    <a:lnTo>
                      <a:pt x="812" y="260"/>
                    </a:lnTo>
                    <a:lnTo>
                      <a:pt x="812" y="260"/>
                    </a:lnTo>
                    <a:lnTo>
                      <a:pt x="810" y="260"/>
                    </a:lnTo>
                    <a:lnTo>
                      <a:pt x="810" y="260"/>
                    </a:lnTo>
                    <a:lnTo>
                      <a:pt x="810" y="260"/>
                    </a:lnTo>
                    <a:lnTo>
                      <a:pt x="808" y="260"/>
                    </a:lnTo>
                    <a:lnTo>
                      <a:pt x="808" y="260"/>
                    </a:lnTo>
                    <a:lnTo>
                      <a:pt x="806" y="262"/>
                    </a:lnTo>
                    <a:lnTo>
                      <a:pt x="806" y="262"/>
                    </a:lnTo>
                    <a:lnTo>
                      <a:pt x="804" y="264"/>
                    </a:lnTo>
                    <a:lnTo>
                      <a:pt x="802" y="264"/>
                    </a:lnTo>
                    <a:lnTo>
                      <a:pt x="802" y="260"/>
                    </a:lnTo>
                    <a:lnTo>
                      <a:pt x="802" y="260"/>
                    </a:lnTo>
                    <a:lnTo>
                      <a:pt x="802" y="256"/>
                    </a:lnTo>
                    <a:lnTo>
                      <a:pt x="804" y="254"/>
                    </a:lnTo>
                    <a:lnTo>
                      <a:pt x="804" y="252"/>
                    </a:lnTo>
                    <a:lnTo>
                      <a:pt x="804" y="250"/>
                    </a:lnTo>
                    <a:lnTo>
                      <a:pt x="804" y="248"/>
                    </a:lnTo>
                    <a:lnTo>
                      <a:pt x="804" y="246"/>
                    </a:lnTo>
                    <a:lnTo>
                      <a:pt x="802" y="248"/>
                    </a:lnTo>
                    <a:lnTo>
                      <a:pt x="800" y="248"/>
                    </a:lnTo>
                    <a:lnTo>
                      <a:pt x="798" y="248"/>
                    </a:lnTo>
                    <a:lnTo>
                      <a:pt x="798" y="250"/>
                    </a:lnTo>
                    <a:lnTo>
                      <a:pt x="796" y="250"/>
                    </a:lnTo>
                    <a:lnTo>
                      <a:pt x="794" y="252"/>
                    </a:lnTo>
                    <a:lnTo>
                      <a:pt x="794" y="252"/>
                    </a:lnTo>
                    <a:lnTo>
                      <a:pt x="792" y="254"/>
                    </a:lnTo>
                    <a:lnTo>
                      <a:pt x="792" y="254"/>
                    </a:lnTo>
                    <a:lnTo>
                      <a:pt x="790" y="256"/>
                    </a:lnTo>
                    <a:lnTo>
                      <a:pt x="788" y="256"/>
                    </a:lnTo>
                    <a:lnTo>
                      <a:pt x="786" y="260"/>
                    </a:lnTo>
                    <a:lnTo>
                      <a:pt x="782" y="262"/>
                    </a:lnTo>
                    <a:lnTo>
                      <a:pt x="782" y="266"/>
                    </a:lnTo>
                    <a:lnTo>
                      <a:pt x="782" y="266"/>
                    </a:lnTo>
                    <a:lnTo>
                      <a:pt x="780" y="268"/>
                    </a:lnTo>
                    <a:lnTo>
                      <a:pt x="780" y="268"/>
                    </a:lnTo>
                    <a:lnTo>
                      <a:pt x="780" y="270"/>
                    </a:lnTo>
                    <a:lnTo>
                      <a:pt x="780" y="270"/>
                    </a:lnTo>
                    <a:lnTo>
                      <a:pt x="780" y="272"/>
                    </a:lnTo>
                    <a:lnTo>
                      <a:pt x="776" y="272"/>
                    </a:lnTo>
                    <a:lnTo>
                      <a:pt x="774" y="270"/>
                    </a:lnTo>
                    <a:lnTo>
                      <a:pt x="774" y="268"/>
                    </a:lnTo>
                    <a:lnTo>
                      <a:pt x="776" y="266"/>
                    </a:lnTo>
                    <a:lnTo>
                      <a:pt x="776" y="264"/>
                    </a:lnTo>
                    <a:lnTo>
                      <a:pt x="776" y="262"/>
                    </a:lnTo>
                    <a:lnTo>
                      <a:pt x="776" y="262"/>
                    </a:lnTo>
                    <a:lnTo>
                      <a:pt x="776" y="260"/>
                    </a:lnTo>
                    <a:lnTo>
                      <a:pt x="778" y="258"/>
                    </a:lnTo>
                    <a:lnTo>
                      <a:pt x="780" y="258"/>
                    </a:lnTo>
                    <a:lnTo>
                      <a:pt x="782" y="254"/>
                    </a:lnTo>
                    <a:lnTo>
                      <a:pt x="784" y="254"/>
                    </a:lnTo>
                    <a:lnTo>
                      <a:pt x="786" y="252"/>
                    </a:lnTo>
                    <a:lnTo>
                      <a:pt x="788" y="252"/>
                    </a:lnTo>
                    <a:lnTo>
                      <a:pt x="790" y="246"/>
                    </a:lnTo>
                    <a:lnTo>
                      <a:pt x="790" y="246"/>
                    </a:lnTo>
                    <a:lnTo>
                      <a:pt x="796" y="246"/>
                    </a:lnTo>
                    <a:lnTo>
                      <a:pt x="790" y="242"/>
                    </a:lnTo>
                    <a:lnTo>
                      <a:pt x="790" y="240"/>
                    </a:lnTo>
                    <a:lnTo>
                      <a:pt x="790" y="240"/>
                    </a:lnTo>
                    <a:lnTo>
                      <a:pt x="784" y="240"/>
                    </a:lnTo>
                    <a:lnTo>
                      <a:pt x="784" y="240"/>
                    </a:lnTo>
                    <a:lnTo>
                      <a:pt x="782" y="242"/>
                    </a:lnTo>
                    <a:lnTo>
                      <a:pt x="784" y="244"/>
                    </a:lnTo>
                    <a:lnTo>
                      <a:pt x="784" y="244"/>
                    </a:lnTo>
                    <a:lnTo>
                      <a:pt x="784" y="244"/>
                    </a:lnTo>
                    <a:lnTo>
                      <a:pt x="786" y="246"/>
                    </a:lnTo>
                    <a:lnTo>
                      <a:pt x="782" y="246"/>
                    </a:lnTo>
                    <a:lnTo>
                      <a:pt x="780" y="248"/>
                    </a:lnTo>
                    <a:lnTo>
                      <a:pt x="778" y="248"/>
                    </a:lnTo>
                    <a:lnTo>
                      <a:pt x="774" y="246"/>
                    </a:lnTo>
                    <a:lnTo>
                      <a:pt x="774" y="244"/>
                    </a:lnTo>
                    <a:lnTo>
                      <a:pt x="772" y="244"/>
                    </a:lnTo>
                    <a:lnTo>
                      <a:pt x="766" y="248"/>
                    </a:lnTo>
                    <a:lnTo>
                      <a:pt x="766" y="250"/>
                    </a:lnTo>
                    <a:lnTo>
                      <a:pt x="764" y="252"/>
                    </a:lnTo>
                    <a:lnTo>
                      <a:pt x="766" y="252"/>
                    </a:lnTo>
                    <a:lnTo>
                      <a:pt x="766" y="256"/>
                    </a:lnTo>
                    <a:lnTo>
                      <a:pt x="766" y="256"/>
                    </a:lnTo>
                    <a:lnTo>
                      <a:pt x="760" y="256"/>
                    </a:lnTo>
                    <a:lnTo>
                      <a:pt x="760" y="256"/>
                    </a:lnTo>
                    <a:lnTo>
                      <a:pt x="758" y="256"/>
                    </a:lnTo>
                    <a:lnTo>
                      <a:pt x="758" y="256"/>
                    </a:lnTo>
                    <a:lnTo>
                      <a:pt x="760" y="258"/>
                    </a:lnTo>
                    <a:lnTo>
                      <a:pt x="760" y="260"/>
                    </a:lnTo>
                    <a:lnTo>
                      <a:pt x="754" y="260"/>
                    </a:lnTo>
                    <a:lnTo>
                      <a:pt x="752" y="262"/>
                    </a:lnTo>
                    <a:lnTo>
                      <a:pt x="750" y="264"/>
                    </a:lnTo>
                    <a:lnTo>
                      <a:pt x="748" y="266"/>
                    </a:lnTo>
                    <a:lnTo>
                      <a:pt x="748" y="266"/>
                    </a:lnTo>
                    <a:lnTo>
                      <a:pt x="746" y="268"/>
                    </a:lnTo>
                    <a:lnTo>
                      <a:pt x="746" y="268"/>
                    </a:lnTo>
                    <a:lnTo>
                      <a:pt x="742" y="270"/>
                    </a:lnTo>
                    <a:lnTo>
                      <a:pt x="742" y="270"/>
                    </a:lnTo>
                    <a:lnTo>
                      <a:pt x="740" y="272"/>
                    </a:lnTo>
                    <a:lnTo>
                      <a:pt x="742" y="272"/>
                    </a:lnTo>
                    <a:lnTo>
                      <a:pt x="744" y="274"/>
                    </a:lnTo>
                    <a:lnTo>
                      <a:pt x="740" y="276"/>
                    </a:lnTo>
                    <a:lnTo>
                      <a:pt x="738" y="274"/>
                    </a:lnTo>
                    <a:lnTo>
                      <a:pt x="736" y="272"/>
                    </a:lnTo>
                    <a:lnTo>
                      <a:pt x="736" y="270"/>
                    </a:lnTo>
                    <a:lnTo>
                      <a:pt x="734" y="268"/>
                    </a:lnTo>
                    <a:lnTo>
                      <a:pt x="734" y="266"/>
                    </a:lnTo>
                    <a:lnTo>
                      <a:pt x="730" y="268"/>
                    </a:lnTo>
                    <a:lnTo>
                      <a:pt x="728" y="268"/>
                    </a:lnTo>
                    <a:lnTo>
                      <a:pt x="724" y="270"/>
                    </a:lnTo>
                    <a:lnTo>
                      <a:pt x="720" y="268"/>
                    </a:lnTo>
                    <a:lnTo>
                      <a:pt x="720" y="268"/>
                    </a:lnTo>
                    <a:lnTo>
                      <a:pt x="718" y="270"/>
                    </a:lnTo>
                    <a:lnTo>
                      <a:pt x="718" y="270"/>
                    </a:lnTo>
                    <a:lnTo>
                      <a:pt x="714" y="270"/>
                    </a:lnTo>
                    <a:lnTo>
                      <a:pt x="714" y="268"/>
                    </a:lnTo>
                    <a:lnTo>
                      <a:pt x="710" y="268"/>
                    </a:lnTo>
                    <a:lnTo>
                      <a:pt x="708" y="268"/>
                    </a:lnTo>
                    <a:lnTo>
                      <a:pt x="708" y="270"/>
                    </a:lnTo>
                    <a:lnTo>
                      <a:pt x="712" y="272"/>
                    </a:lnTo>
                    <a:lnTo>
                      <a:pt x="714" y="274"/>
                    </a:lnTo>
                    <a:lnTo>
                      <a:pt x="714" y="274"/>
                    </a:lnTo>
                    <a:lnTo>
                      <a:pt x="718" y="276"/>
                    </a:lnTo>
                    <a:lnTo>
                      <a:pt x="718" y="278"/>
                    </a:lnTo>
                    <a:lnTo>
                      <a:pt x="716" y="280"/>
                    </a:lnTo>
                    <a:lnTo>
                      <a:pt x="716" y="280"/>
                    </a:lnTo>
                    <a:lnTo>
                      <a:pt x="712" y="280"/>
                    </a:lnTo>
                    <a:lnTo>
                      <a:pt x="710" y="278"/>
                    </a:lnTo>
                    <a:lnTo>
                      <a:pt x="708" y="276"/>
                    </a:lnTo>
                    <a:lnTo>
                      <a:pt x="704" y="278"/>
                    </a:lnTo>
                    <a:lnTo>
                      <a:pt x="704" y="282"/>
                    </a:lnTo>
                    <a:lnTo>
                      <a:pt x="702" y="282"/>
                    </a:lnTo>
                    <a:lnTo>
                      <a:pt x="698" y="280"/>
                    </a:lnTo>
                    <a:lnTo>
                      <a:pt x="698" y="282"/>
                    </a:lnTo>
                    <a:lnTo>
                      <a:pt x="696" y="284"/>
                    </a:lnTo>
                    <a:lnTo>
                      <a:pt x="694" y="288"/>
                    </a:lnTo>
                    <a:lnTo>
                      <a:pt x="696" y="290"/>
                    </a:lnTo>
                    <a:lnTo>
                      <a:pt x="694" y="290"/>
                    </a:lnTo>
                    <a:lnTo>
                      <a:pt x="690" y="294"/>
                    </a:lnTo>
                    <a:lnTo>
                      <a:pt x="686" y="296"/>
                    </a:lnTo>
                    <a:lnTo>
                      <a:pt x="686" y="296"/>
                    </a:lnTo>
                    <a:lnTo>
                      <a:pt x="684" y="298"/>
                    </a:lnTo>
                    <a:lnTo>
                      <a:pt x="682" y="298"/>
                    </a:lnTo>
                    <a:lnTo>
                      <a:pt x="682" y="298"/>
                    </a:lnTo>
                    <a:lnTo>
                      <a:pt x="680" y="298"/>
                    </a:lnTo>
                    <a:lnTo>
                      <a:pt x="682" y="298"/>
                    </a:lnTo>
                    <a:lnTo>
                      <a:pt x="682" y="296"/>
                    </a:lnTo>
                    <a:lnTo>
                      <a:pt x="684" y="294"/>
                    </a:lnTo>
                    <a:lnTo>
                      <a:pt x="684" y="294"/>
                    </a:lnTo>
                    <a:lnTo>
                      <a:pt x="688" y="290"/>
                    </a:lnTo>
                    <a:lnTo>
                      <a:pt x="688" y="288"/>
                    </a:lnTo>
                    <a:lnTo>
                      <a:pt x="690" y="286"/>
                    </a:lnTo>
                    <a:lnTo>
                      <a:pt x="690" y="286"/>
                    </a:lnTo>
                    <a:lnTo>
                      <a:pt x="690" y="280"/>
                    </a:lnTo>
                    <a:lnTo>
                      <a:pt x="686" y="282"/>
                    </a:lnTo>
                    <a:lnTo>
                      <a:pt x="680" y="286"/>
                    </a:lnTo>
                    <a:lnTo>
                      <a:pt x="678" y="288"/>
                    </a:lnTo>
                    <a:lnTo>
                      <a:pt x="680" y="290"/>
                    </a:lnTo>
                    <a:lnTo>
                      <a:pt x="678" y="292"/>
                    </a:lnTo>
                    <a:lnTo>
                      <a:pt x="676" y="294"/>
                    </a:lnTo>
                    <a:lnTo>
                      <a:pt x="674" y="294"/>
                    </a:lnTo>
                    <a:lnTo>
                      <a:pt x="674" y="294"/>
                    </a:lnTo>
                    <a:lnTo>
                      <a:pt x="674" y="292"/>
                    </a:lnTo>
                    <a:lnTo>
                      <a:pt x="676" y="286"/>
                    </a:lnTo>
                    <a:lnTo>
                      <a:pt x="676" y="286"/>
                    </a:lnTo>
                    <a:lnTo>
                      <a:pt x="668" y="286"/>
                    </a:lnTo>
                    <a:lnTo>
                      <a:pt x="668" y="286"/>
                    </a:lnTo>
                    <a:lnTo>
                      <a:pt x="666" y="286"/>
                    </a:lnTo>
                    <a:lnTo>
                      <a:pt x="666" y="288"/>
                    </a:lnTo>
                    <a:lnTo>
                      <a:pt x="664" y="290"/>
                    </a:lnTo>
                    <a:lnTo>
                      <a:pt x="664" y="294"/>
                    </a:lnTo>
                    <a:lnTo>
                      <a:pt x="666" y="296"/>
                    </a:lnTo>
                    <a:lnTo>
                      <a:pt x="668" y="298"/>
                    </a:lnTo>
                    <a:lnTo>
                      <a:pt x="666" y="298"/>
                    </a:lnTo>
                    <a:lnTo>
                      <a:pt x="664" y="296"/>
                    </a:lnTo>
                    <a:lnTo>
                      <a:pt x="664" y="296"/>
                    </a:lnTo>
                    <a:lnTo>
                      <a:pt x="662" y="294"/>
                    </a:lnTo>
                    <a:lnTo>
                      <a:pt x="662" y="294"/>
                    </a:lnTo>
                    <a:lnTo>
                      <a:pt x="660" y="292"/>
                    </a:lnTo>
                    <a:lnTo>
                      <a:pt x="660" y="292"/>
                    </a:lnTo>
                    <a:lnTo>
                      <a:pt x="660" y="292"/>
                    </a:lnTo>
                    <a:lnTo>
                      <a:pt x="660" y="290"/>
                    </a:lnTo>
                    <a:lnTo>
                      <a:pt x="660" y="288"/>
                    </a:lnTo>
                    <a:lnTo>
                      <a:pt x="660" y="286"/>
                    </a:lnTo>
                    <a:lnTo>
                      <a:pt x="658" y="286"/>
                    </a:lnTo>
                    <a:lnTo>
                      <a:pt x="654" y="286"/>
                    </a:lnTo>
                    <a:lnTo>
                      <a:pt x="652" y="288"/>
                    </a:lnTo>
                    <a:lnTo>
                      <a:pt x="652" y="290"/>
                    </a:lnTo>
                    <a:lnTo>
                      <a:pt x="656" y="294"/>
                    </a:lnTo>
                    <a:lnTo>
                      <a:pt x="656" y="296"/>
                    </a:lnTo>
                    <a:lnTo>
                      <a:pt x="658" y="298"/>
                    </a:lnTo>
                    <a:lnTo>
                      <a:pt x="656" y="298"/>
                    </a:lnTo>
                    <a:lnTo>
                      <a:pt x="654" y="300"/>
                    </a:lnTo>
                    <a:lnTo>
                      <a:pt x="654" y="300"/>
                    </a:lnTo>
                    <a:lnTo>
                      <a:pt x="652" y="298"/>
                    </a:lnTo>
                    <a:lnTo>
                      <a:pt x="650" y="296"/>
                    </a:lnTo>
                    <a:lnTo>
                      <a:pt x="648" y="294"/>
                    </a:lnTo>
                    <a:lnTo>
                      <a:pt x="646" y="294"/>
                    </a:lnTo>
                    <a:lnTo>
                      <a:pt x="644" y="294"/>
                    </a:lnTo>
                    <a:lnTo>
                      <a:pt x="644" y="292"/>
                    </a:lnTo>
                    <a:lnTo>
                      <a:pt x="646" y="288"/>
                    </a:lnTo>
                    <a:lnTo>
                      <a:pt x="646" y="288"/>
                    </a:lnTo>
                    <a:lnTo>
                      <a:pt x="642" y="290"/>
                    </a:lnTo>
                    <a:lnTo>
                      <a:pt x="640" y="290"/>
                    </a:lnTo>
                    <a:lnTo>
                      <a:pt x="638" y="292"/>
                    </a:lnTo>
                    <a:lnTo>
                      <a:pt x="638" y="292"/>
                    </a:lnTo>
                    <a:lnTo>
                      <a:pt x="638" y="294"/>
                    </a:lnTo>
                    <a:lnTo>
                      <a:pt x="636" y="294"/>
                    </a:lnTo>
                    <a:lnTo>
                      <a:pt x="634" y="294"/>
                    </a:lnTo>
                    <a:lnTo>
                      <a:pt x="632" y="296"/>
                    </a:lnTo>
                    <a:lnTo>
                      <a:pt x="630" y="298"/>
                    </a:lnTo>
                    <a:lnTo>
                      <a:pt x="626" y="298"/>
                    </a:lnTo>
                    <a:lnTo>
                      <a:pt x="626" y="298"/>
                    </a:lnTo>
                    <a:lnTo>
                      <a:pt x="628" y="302"/>
                    </a:lnTo>
                    <a:lnTo>
                      <a:pt x="628" y="302"/>
                    </a:lnTo>
                    <a:lnTo>
                      <a:pt x="630" y="302"/>
                    </a:lnTo>
                    <a:lnTo>
                      <a:pt x="628" y="304"/>
                    </a:lnTo>
                    <a:lnTo>
                      <a:pt x="630" y="308"/>
                    </a:lnTo>
                    <a:lnTo>
                      <a:pt x="630" y="308"/>
                    </a:lnTo>
                    <a:lnTo>
                      <a:pt x="634" y="308"/>
                    </a:lnTo>
                    <a:lnTo>
                      <a:pt x="634" y="308"/>
                    </a:lnTo>
                    <a:lnTo>
                      <a:pt x="636" y="306"/>
                    </a:lnTo>
                    <a:lnTo>
                      <a:pt x="636" y="306"/>
                    </a:lnTo>
                    <a:lnTo>
                      <a:pt x="638" y="304"/>
                    </a:lnTo>
                    <a:lnTo>
                      <a:pt x="640" y="306"/>
                    </a:lnTo>
                    <a:lnTo>
                      <a:pt x="638" y="308"/>
                    </a:lnTo>
                    <a:lnTo>
                      <a:pt x="638" y="312"/>
                    </a:lnTo>
                    <a:lnTo>
                      <a:pt x="638" y="312"/>
                    </a:lnTo>
                    <a:lnTo>
                      <a:pt x="638" y="312"/>
                    </a:lnTo>
                    <a:lnTo>
                      <a:pt x="638" y="314"/>
                    </a:lnTo>
                    <a:lnTo>
                      <a:pt x="638" y="314"/>
                    </a:lnTo>
                    <a:lnTo>
                      <a:pt x="640" y="316"/>
                    </a:lnTo>
                    <a:lnTo>
                      <a:pt x="638" y="318"/>
                    </a:lnTo>
                    <a:lnTo>
                      <a:pt x="632" y="316"/>
                    </a:lnTo>
                    <a:lnTo>
                      <a:pt x="628" y="318"/>
                    </a:lnTo>
                    <a:lnTo>
                      <a:pt x="624" y="322"/>
                    </a:lnTo>
                    <a:lnTo>
                      <a:pt x="622" y="324"/>
                    </a:lnTo>
                    <a:lnTo>
                      <a:pt x="624" y="326"/>
                    </a:lnTo>
                    <a:lnTo>
                      <a:pt x="626" y="328"/>
                    </a:lnTo>
                    <a:lnTo>
                      <a:pt x="630" y="328"/>
                    </a:lnTo>
                    <a:lnTo>
                      <a:pt x="632" y="326"/>
                    </a:lnTo>
                    <a:lnTo>
                      <a:pt x="638" y="326"/>
                    </a:lnTo>
                    <a:lnTo>
                      <a:pt x="634" y="330"/>
                    </a:lnTo>
                    <a:lnTo>
                      <a:pt x="634" y="330"/>
                    </a:lnTo>
                    <a:lnTo>
                      <a:pt x="632" y="332"/>
                    </a:lnTo>
                    <a:lnTo>
                      <a:pt x="632" y="332"/>
                    </a:lnTo>
                    <a:lnTo>
                      <a:pt x="630" y="332"/>
                    </a:lnTo>
                    <a:lnTo>
                      <a:pt x="630" y="330"/>
                    </a:lnTo>
                    <a:lnTo>
                      <a:pt x="624" y="330"/>
                    </a:lnTo>
                    <a:lnTo>
                      <a:pt x="618" y="328"/>
                    </a:lnTo>
                    <a:lnTo>
                      <a:pt x="618" y="332"/>
                    </a:lnTo>
                    <a:lnTo>
                      <a:pt x="620" y="334"/>
                    </a:lnTo>
                    <a:lnTo>
                      <a:pt x="618" y="336"/>
                    </a:lnTo>
                    <a:lnTo>
                      <a:pt x="616" y="338"/>
                    </a:lnTo>
                    <a:lnTo>
                      <a:pt x="616" y="340"/>
                    </a:lnTo>
                    <a:lnTo>
                      <a:pt x="616" y="344"/>
                    </a:lnTo>
                    <a:lnTo>
                      <a:pt x="612" y="344"/>
                    </a:lnTo>
                    <a:lnTo>
                      <a:pt x="610" y="342"/>
                    </a:lnTo>
                    <a:lnTo>
                      <a:pt x="610" y="340"/>
                    </a:lnTo>
                    <a:lnTo>
                      <a:pt x="610" y="336"/>
                    </a:lnTo>
                    <a:lnTo>
                      <a:pt x="608" y="336"/>
                    </a:lnTo>
                    <a:lnTo>
                      <a:pt x="608" y="336"/>
                    </a:lnTo>
                    <a:lnTo>
                      <a:pt x="604" y="340"/>
                    </a:lnTo>
                    <a:lnTo>
                      <a:pt x="604" y="340"/>
                    </a:lnTo>
                    <a:lnTo>
                      <a:pt x="606" y="344"/>
                    </a:lnTo>
                    <a:lnTo>
                      <a:pt x="604" y="344"/>
                    </a:lnTo>
                    <a:lnTo>
                      <a:pt x="602" y="344"/>
                    </a:lnTo>
                    <a:lnTo>
                      <a:pt x="600" y="344"/>
                    </a:lnTo>
                    <a:lnTo>
                      <a:pt x="596" y="344"/>
                    </a:lnTo>
                    <a:lnTo>
                      <a:pt x="594" y="344"/>
                    </a:lnTo>
                    <a:lnTo>
                      <a:pt x="592" y="344"/>
                    </a:lnTo>
                    <a:lnTo>
                      <a:pt x="590" y="348"/>
                    </a:lnTo>
                    <a:lnTo>
                      <a:pt x="590" y="348"/>
                    </a:lnTo>
                    <a:lnTo>
                      <a:pt x="590" y="350"/>
                    </a:lnTo>
                    <a:lnTo>
                      <a:pt x="588" y="350"/>
                    </a:lnTo>
                    <a:lnTo>
                      <a:pt x="588" y="350"/>
                    </a:lnTo>
                    <a:lnTo>
                      <a:pt x="592" y="352"/>
                    </a:lnTo>
                    <a:lnTo>
                      <a:pt x="592" y="352"/>
                    </a:lnTo>
                    <a:lnTo>
                      <a:pt x="592" y="352"/>
                    </a:lnTo>
                    <a:lnTo>
                      <a:pt x="592" y="352"/>
                    </a:lnTo>
                    <a:lnTo>
                      <a:pt x="592" y="352"/>
                    </a:lnTo>
                    <a:lnTo>
                      <a:pt x="592" y="352"/>
                    </a:lnTo>
                    <a:lnTo>
                      <a:pt x="594" y="352"/>
                    </a:lnTo>
                    <a:lnTo>
                      <a:pt x="594" y="352"/>
                    </a:lnTo>
                    <a:lnTo>
                      <a:pt x="596" y="350"/>
                    </a:lnTo>
                    <a:lnTo>
                      <a:pt x="596" y="348"/>
                    </a:lnTo>
                    <a:lnTo>
                      <a:pt x="598" y="348"/>
                    </a:lnTo>
                    <a:lnTo>
                      <a:pt x="598" y="348"/>
                    </a:lnTo>
                    <a:lnTo>
                      <a:pt x="602" y="350"/>
                    </a:lnTo>
                    <a:lnTo>
                      <a:pt x="604" y="352"/>
                    </a:lnTo>
                    <a:lnTo>
                      <a:pt x="602" y="352"/>
                    </a:lnTo>
                    <a:lnTo>
                      <a:pt x="600" y="352"/>
                    </a:lnTo>
                    <a:lnTo>
                      <a:pt x="598" y="352"/>
                    </a:lnTo>
                    <a:lnTo>
                      <a:pt x="596" y="354"/>
                    </a:lnTo>
                    <a:lnTo>
                      <a:pt x="598" y="356"/>
                    </a:lnTo>
                    <a:lnTo>
                      <a:pt x="600" y="358"/>
                    </a:lnTo>
                    <a:lnTo>
                      <a:pt x="600" y="358"/>
                    </a:lnTo>
                    <a:lnTo>
                      <a:pt x="602" y="358"/>
                    </a:lnTo>
                    <a:lnTo>
                      <a:pt x="602" y="358"/>
                    </a:lnTo>
                    <a:lnTo>
                      <a:pt x="602" y="358"/>
                    </a:lnTo>
                    <a:lnTo>
                      <a:pt x="604" y="360"/>
                    </a:lnTo>
                    <a:lnTo>
                      <a:pt x="604" y="360"/>
                    </a:lnTo>
                    <a:lnTo>
                      <a:pt x="602" y="360"/>
                    </a:lnTo>
                    <a:lnTo>
                      <a:pt x="602" y="360"/>
                    </a:lnTo>
                    <a:lnTo>
                      <a:pt x="596" y="360"/>
                    </a:lnTo>
                    <a:lnTo>
                      <a:pt x="592" y="358"/>
                    </a:lnTo>
                    <a:lnTo>
                      <a:pt x="590" y="358"/>
                    </a:lnTo>
                    <a:lnTo>
                      <a:pt x="582" y="362"/>
                    </a:lnTo>
                    <a:lnTo>
                      <a:pt x="582" y="362"/>
                    </a:lnTo>
                    <a:lnTo>
                      <a:pt x="586" y="364"/>
                    </a:lnTo>
                    <a:lnTo>
                      <a:pt x="586" y="364"/>
                    </a:lnTo>
                    <a:lnTo>
                      <a:pt x="590" y="364"/>
                    </a:lnTo>
                    <a:lnTo>
                      <a:pt x="590" y="364"/>
                    </a:lnTo>
                    <a:lnTo>
                      <a:pt x="594" y="364"/>
                    </a:lnTo>
                    <a:lnTo>
                      <a:pt x="594" y="364"/>
                    </a:lnTo>
                    <a:lnTo>
                      <a:pt x="598" y="364"/>
                    </a:lnTo>
                    <a:lnTo>
                      <a:pt x="598" y="364"/>
                    </a:lnTo>
                    <a:lnTo>
                      <a:pt x="600" y="364"/>
                    </a:lnTo>
                    <a:lnTo>
                      <a:pt x="600" y="364"/>
                    </a:lnTo>
                    <a:lnTo>
                      <a:pt x="606" y="364"/>
                    </a:lnTo>
                    <a:lnTo>
                      <a:pt x="606" y="364"/>
                    </a:lnTo>
                    <a:lnTo>
                      <a:pt x="606" y="366"/>
                    </a:lnTo>
                    <a:lnTo>
                      <a:pt x="604" y="366"/>
                    </a:lnTo>
                    <a:lnTo>
                      <a:pt x="598" y="368"/>
                    </a:lnTo>
                    <a:lnTo>
                      <a:pt x="596" y="368"/>
                    </a:lnTo>
                    <a:lnTo>
                      <a:pt x="596" y="368"/>
                    </a:lnTo>
                    <a:lnTo>
                      <a:pt x="596" y="368"/>
                    </a:lnTo>
                    <a:lnTo>
                      <a:pt x="594" y="368"/>
                    </a:lnTo>
                    <a:lnTo>
                      <a:pt x="592" y="366"/>
                    </a:lnTo>
                    <a:lnTo>
                      <a:pt x="592" y="366"/>
                    </a:lnTo>
                    <a:lnTo>
                      <a:pt x="588" y="366"/>
                    </a:lnTo>
                    <a:lnTo>
                      <a:pt x="584" y="366"/>
                    </a:lnTo>
                    <a:lnTo>
                      <a:pt x="584" y="366"/>
                    </a:lnTo>
                    <a:lnTo>
                      <a:pt x="580" y="370"/>
                    </a:lnTo>
                    <a:lnTo>
                      <a:pt x="580" y="372"/>
                    </a:lnTo>
                    <a:lnTo>
                      <a:pt x="574" y="372"/>
                    </a:lnTo>
                    <a:lnTo>
                      <a:pt x="572" y="376"/>
                    </a:lnTo>
                    <a:lnTo>
                      <a:pt x="566" y="378"/>
                    </a:lnTo>
                    <a:lnTo>
                      <a:pt x="568" y="380"/>
                    </a:lnTo>
                    <a:lnTo>
                      <a:pt x="566" y="382"/>
                    </a:lnTo>
                    <a:lnTo>
                      <a:pt x="562" y="384"/>
                    </a:lnTo>
                    <a:lnTo>
                      <a:pt x="562" y="384"/>
                    </a:lnTo>
                    <a:lnTo>
                      <a:pt x="562" y="386"/>
                    </a:lnTo>
                    <a:lnTo>
                      <a:pt x="562" y="386"/>
                    </a:lnTo>
                    <a:lnTo>
                      <a:pt x="564" y="388"/>
                    </a:lnTo>
                    <a:lnTo>
                      <a:pt x="564" y="388"/>
                    </a:lnTo>
                    <a:lnTo>
                      <a:pt x="564" y="388"/>
                    </a:lnTo>
                    <a:lnTo>
                      <a:pt x="564" y="388"/>
                    </a:lnTo>
                    <a:lnTo>
                      <a:pt x="562" y="388"/>
                    </a:lnTo>
                    <a:lnTo>
                      <a:pt x="560" y="390"/>
                    </a:lnTo>
                    <a:lnTo>
                      <a:pt x="558" y="390"/>
                    </a:lnTo>
                    <a:lnTo>
                      <a:pt x="556" y="392"/>
                    </a:lnTo>
                    <a:lnTo>
                      <a:pt x="556" y="392"/>
                    </a:lnTo>
                    <a:lnTo>
                      <a:pt x="560" y="394"/>
                    </a:lnTo>
                    <a:lnTo>
                      <a:pt x="560" y="394"/>
                    </a:lnTo>
                    <a:lnTo>
                      <a:pt x="562" y="396"/>
                    </a:lnTo>
                    <a:lnTo>
                      <a:pt x="564" y="394"/>
                    </a:lnTo>
                    <a:lnTo>
                      <a:pt x="570" y="394"/>
                    </a:lnTo>
                    <a:lnTo>
                      <a:pt x="570" y="394"/>
                    </a:lnTo>
                    <a:lnTo>
                      <a:pt x="570" y="394"/>
                    </a:lnTo>
                    <a:lnTo>
                      <a:pt x="570" y="394"/>
                    </a:lnTo>
                    <a:lnTo>
                      <a:pt x="568" y="396"/>
                    </a:lnTo>
                    <a:lnTo>
                      <a:pt x="568" y="396"/>
                    </a:lnTo>
                    <a:lnTo>
                      <a:pt x="566" y="398"/>
                    </a:lnTo>
                    <a:lnTo>
                      <a:pt x="564" y="398"/>
                    </a:lnTo>
                    <a:lnTo>
                      <a:pt x="560" y="398"/>
                    </a:lnTo>
                    <a:lnTo>
                      <a:pt x="560" y="398"/>
                    </a:lnTo>
                    <a:lnTo>
                      <a:pt x="558" y="398"/>
                    </a:lnTo>
                    <a:lnTo>
                      <a:pt x="556" y="398"/>
                    </a:lnTo>
                    <a:lnTo>
                      <a:pt x="556" y="398"/>
                    </a:lnTo>
                    <a:lnTo>
                      <a:pt x="554" y="400"/>
                    </a:lnTo>
                    <a:lnTo>
                      <a:pt x="556" y="402"/>
                    </a:lnTo>
                    <a:lnTo>
                      <a:pt x="556" y="404"/>
                    </a:lnTo>
                    <a:lnTo>
                      <a:pt x="556" y="408"/>
                    </a:lnTo>
                    <a:lnTo>
                      <a:pt x="556" y="406"/>
                    </a:lnTo>
                    <a:lnTo>
                      <a:pt x="552" y="406"/>
                    </a:lnTo>
                    <a:lnTo>
                      <a:pt x="552" y="406"/>
                    </a:lnTo>
                    <a:lnTo>
                      <a:pt x="548" y="408"/>
                    </a:lnTo>
                    <a:lnTo>
                      <a:pt x="548" y="408"/>
                    </a:lnTo>
                    <a:lnTo>
                      <a:pt x="548" y="408"/>
                    </a:lnTo>
                    <a:lnTo>
                      <a:pt x="548" y="410"/>
                    </a:lnTo>
                    <a:lnTo>
                      <a:pt x="546" y="412"/>
                    </a:lnTo>
                    <a:lnTo>
                      <a:pt x="544" y="412"/>
                    </a:lnTo>
                    <a:lnTo>
                      <a:pt x="544" y="414"/>
                    </a:lnTo>
                    <a:lnTo>
                      <a:pt x="544" y="416"/>
                    </a:lnTo>
                    <a:lnTo>
                      <a:pt x="544" y="416"/>
                    </a:lnTo>
                    <a:lnTo>
                      <a:pt x="546" y="416"/>
                    </a:lnTo>
                    <a:lnTo>
                      <a:pt x="546" y="416"/>
                    </a:lnTo>
                    <a:lnTo>
                      <a:pt x="548" y="416"/>
                    </a:lnTo>
                    <a:lnTo>
                      <a:pt x="548" y="418"/>
                    </a:lnTo>
                    <a:lnTo>
                      <a:pt x="548" y="420"/>
                    </a:lnTo>
                    <a:lnTo>
                      <a:pt x="546" y="420"/>
                    </a:lnTo>
                    <a:lnTo>
                      <a:pt x="544" y="420"/>
                    </a:lnTo>
                    <a:lnTo>
                      <a:pt x="542" y="420"/>
                    </a:lnTo>
                    <a:lnTo>
                      <a:pt x="538" y="422"/>
                    </a:lnTo>
                    <a:lnTo>
                      <a:pt x="540" y="424"/>
                    </a:lnTo>
                    <a:lnTo>
                      <a:pt x="544" y="424"/>
                    </a:lnTo>
                    <a:lnTo>
                      <a:pt x="544" y="426"/>
                    </a:lnTo>
                    <a:lnTo>
                      <a:pt x="546" y="426"/>
                    </a:lnTo>
                    <a:lnTo>
                      <a:pt x="550" y="426"/>
                    </a:lnTo>
                    <a:lnTo>
                      <a:pt x="548" y="428"/>
                    </a:lnTo>
                    <a:lnTo>
                      <a:pt x="546" y="432"/>
                    </a:lnTo>
                    <a:lnTo>
                      <a:pt x="542" y="432"/>
                    </a:lnTo>
                    <a:lnTo>
                      <a:pt x="538" y="432"/>
                    </a:lnTo>
                    <a:lnTo>
                      <a:pt x="532" y="432"/>
                    </a:lnTo>
                    <a:lnTo>
                      <a:pt x="532" y="436"/>
                    </a:lnTo>
                    <a:lnTo>
                      <a:pt x="532" y="436"/>
                    </a:lnTo>
                    <a:lnTo>
                      <a:pt x="532" y="436"/>
                    </a:lnTo>
                    <a:lnTo>
                      <a:pt x="532" y="436"/>
                    </a:lnTo>
                    <a:lnTo>
                      <a:pt x="532" y="438"/>
                    </a:lnTo>
                    <a:lnTo>
                      <a:pt x="532" y="438"/>
                    </a:lnTo>
                    <a:lnTo>
                      <a:pt x="528" y="440"/>
                    </a:lnTo>
                    <a:lnTo>
                      <a:pt x="526" y="442"/>
                    </a:lnTo>
                    <a:lnTo>
                      <a:pt x="526" y="444"/>
                    </a:lnTo>
                    <a:lnTo>
                      <a:pt x="530" y="444"/>
                    </a:lnTo>
                    <a:lnTo>
                      <a:pt x="530" y="446"/>
                    </a:lnTo>
                    <a:lnTo>
                      <a:pt x="528" y="448"/>
                    </a:lnTo>
                    <a:lnTo>
                      <a:pt x="526" y="450"/>
                    </a:lnTo>
                    <a:lnTo>
                      <a:pt x="524" y="450"/>
                    </a:lnTo>
                    <a:lnTo>
                      <a:pt x="522" y="450"/>
                    </a:lnTo>
                    <a:lnTo>
                      <a:pt x="520" y="448"/>
                    </a:lnTo>
                    <a:lnTo>
                      <a:pt x="518" y="448"/>
                    </a:lnTo>
                    <a:lnTo>
                      <a:pt x="514" y="448"/>
                    </a:lnTo>
                    <a:lnTo>
                      <a:pt x="514" y="450"/>
                    </a:lnTo>
                    <a:lnTo>
                      <a:pt x="510" y="452"/>
                    </a:lnTo>
                    <a:lnTo>
                      <a:pt x="510" y="454"/>
                    </a:lnTo>
                    <a:lnTo>
                      <a:pt x="508" y="456"/>
                    </a:lnTo>
                    <a:lnTo>
                      <a:pt x="504" y="456"/>
                    </a:lnTo>
                    <a:lnTo>
                      <a:pt x="502" y="458"/>
                    </a:lnTo>
                    <a:lnTo>
                      <a:pt x="504" y="462"/>
                    </a:lnTo>
                    <a:lnTo>
                      <a:pt x="504" y="462"/>
                    </a:lnTo>
                    <a:lnTo>
                      <a:pt x="504" y="464"/>
                    </a:lnTo>
                    <a:lnTo>
                      <a:pt x="504" y="464"/>
                    </a:lnTo>
                    <a:lnTo>
                      <a:pt x="502" y="464"/>
                    </a:lnTo>
                    <a:lnTo>
                      <a:pt x="502" y="464"/>
                    </a:lnTo>
                    <a:lnTo>
                      <a:pt x="500" y="464"/>
                    </a:lnTo>
                    <a:lnTo>
                      <a:pt x="498" y="466"/>
                    </a:lnTo>
                    <a:lnTo>
                      <a:pt x="498" y="468"/>
                    </a:lnTo>
                    <a:lnTo>
                      <a:pt x="496" y="468"/>
                    </a:lnTo>
                    <a:lnTo>
                      <a:pt x="498" y="470"/>
                    </a:lnTo>
                    <a:lnTo>
                      <a:pt x="496" y="472"/>
                    </a:lnTo>
                    <a:lnTo>
                      <a:pt x="498" y="476"/>
                    </a:lnTo>
                    <a:lnTo>
                      <a:pt x="498" y="476"/>
                    </a:lnTo>
                    <a:lnTo>
                      <a:pt x="498" y="476"/>
                    </a:lnTo>
                    <a:lnTo>
                      <a:pt x="500" y="476"/>
                    </a:lnTo>
                    <a:lnTo>
                      <a:pt x="500" y="476"/>
                    </a:lnTo>
                    <a:lnTo>
                      <a:pt x="502" y="476"/>
                    </a:lnTo>
                    <a:lnTo>
                      <a:pt x="502" y="474"/>
                    </a:lnTo>
                    <a:lnTo>
                      <a:pt x="504" y="474"/>
                    </a:lnTo>
                    <a:lnTo>
                      <a:pt x="506" y="472"/>
                    </a:lnTo>
                    <a:lnTo>
                      <a:pt x="508" y="472"/>
                    </a:lnTo>
                    <a:lnTo>
                      <a:pt x="512" y="472"/>
                    </a:lnTo>
                    <a:lnTo>
                      <a:pt x="514" y="472"/>
                    </a:lnTo>
                    <a:lnTo>
                      <a:pt x="516" y="468"/>
                    </a:lnTo>
                    <a:lnTo>
                      <a:pt x="514" y="468"/>
                    </a:lnTo>
                    <a:lnTo>
                      <a:pt x="514" y="468"/>
                    </a:lnTo>
                    <a:lnTo>
                      <a:pt x="512" y="466"/>
                    </a:lnTo>
                    <a:lnTo>
                      <a:pt x="512" y="466"/>
                    </a:lnTo>
                    <a:lnTo>
                      <a:pt x="514" y="464"/>
                    </a:lnTo>
                    <a:lnTo>
                      <a:pt x="514" y="466"/>
                    </a:lnTo>
                    <a:lnTo>
                      <a:pt x="516" y="466"/>
                    </a:lnTo>
                    <a:lnTo>
                      <a:pt x="518" y="464"/>
                    </a:lnTo>
                    <a:lnTo>
                      <a:pt x="518" y="464"/>
                    </a:lnTo>
                    <a:lnTo>
                      <a:pt x="522" y="460"/>
                    </a:lnTo>
                    <a:lnTo>
                      <a:pt x="522" y="460"/>
                    </a:lnTo>
                    <a:lnTo>
                      <a:pt x="526" y="460"/>
                    </a:lnTo>
                    <a:lnTo>
                      <a:pt x="526" y="464"/>
                    </a:lnTo>
                    <a:lnTo>
                      <a:pt x="526" y="464"/>
                    </a:lnTo>
                    <a:lnTo>
                      <a:pt x="522" y="464"/>
                    </a:lnTo>
                    <a:lnTo>
                      <a:pt x="522" y="464"/>
                    </a:lnTo>
                    <a:lnTo>
                      <a:pt x="520" y="466"/>
                    </a:lnTo>
                    <a:lnTo>
                      <a:pt x="520" y="468"/>
                    </a:lnTo>
                    <a:lnTo>
                      <a:pt x="522" y="470"/>
                    </a:lnTo>
                    <a:lnTo>
                      <a:pt x="522" y="470"/>
                    </a:lnTo>
                    <a:lnTo>
                      <a:pt x="516" y="470"/>
                    </a:lnTo>
                    <a:lnTo>
                      <a:pt x="514" y="474"/>
                    </a:lnTo>
                    <a:lnTo>
                      <a:pt x="514" y="476"/>
                    </a:lnTo>
                    <a:lnTo>
                      <a:pt x="516" y="476"/>
                    </a:lnTo>
                    <a:lnTo>
                      <a:pt x="514" y="478"/>
                    </a:lnTo>
                    <a:lnTo>
                      <a:pt x="512" y="478"/>
                    </a:lnTo>
                    <a:lnTo>
                      <a:pt x="508" y="478"/>
                    </a:lnTo>
                    <a:lnTo>
                      <a:pt x="508" y="478"/>
                    </a:lnTo>
                    <a:lnTo>
                      <a:pt x="502" y="478"/>
                    </a:lnTo>
                    <a:lnTo>
                      <a:pt x="502" y="480"/>
                    </a:lnTo>
                    <a:lnTo>
                      <a:pt x="500" y="482"/>
                    </a:lnTo>
                    <a:lnTo>
                      <a:pt x="496" y="482"/>
                    </a:lnTo>
                    <a:lnTo>
                      <a:pt x="496" y="478"/>
                    </a:lnTo>
                    <a:lnTo>
                      <a:pt x="494" y="476"/>
                    </a:lnTo>
                    <a:lnTo>
                      <a:pt x="492" y="474"/>
                    </a:lnTo>
                    <a:lnTo>
                      <a:pt x="488" y="478"/>
                    </a:lnTo>
                    <a:lnTo>
                      <a:pt x="486" y="480"/>
                    </a:lnTo>
                    <a:lnTo>
                      <a:pt x="486" y="480"/>
                    </a:lnTo>
                    <a:lnTo>
                      <a:pt x="482" y="482"/>
                    </a:lnTo>
                    <a:lnTo>
                      <a:pt x="482" y="482"/>
                    </a:lnTo>
                    <a:lnTo>
                      <a:pt x="482" y="484"/>
                    </a:lnTo>
                    <a:lnTo>
                      <a:pt x="482" y="482"/>
                    </a:lnTo>
                    <a:lnTo>
                      <a:pt x="482" y="478"/>
                    </a:lnTo>
                    <a:lnTo>
                      <a:pt x="482" y="478"/>
                    </a:lnTo>
                    <a:lnTo>
                      <a:pt x="482" y="480"/>
                    </a:lnTo>
                    <a:lnTo>
                      <a:pt x="476" y="480"/>
                    </a:lnTo>
                    <a:lnTo>
                      <a:pt x="474" y="484"/>
                    </a:lnTo>
                    <a:lnTo>
                      <a:pt x="474" y="488"/>
                    </a:lnTo>
                    <a:lnTo>
                      <a:pt x="472" y="488"/>
                    </a:lnTo>
                    <a:lnTo>
                      <a:pt x="470" y="490"/>
                    </a:lnTo>
                    <a:lnTo>
                      <a:pt x="472" y="492"/>
                    </a:lnTo>
                    <a:lnTo>
                      <a:pt x="476" y="496"/>
                    </a:lnTo>
                    <a:lnTo>
                      <a:pt x="472" y="494"/>
                    </a:lnTo>
                    <a:lnTo>
                      <a:pt x="468" y="494"/>
                    </a:lnTo>
                    <a:lnTo>
                      <a:pt x="466" y="492"/>
                    </a:lnTo>
                    <a:lnTo>
                      <a:pt x="464" y="492"/>
                    </a:lnTo>
                    <a:lnTo>
                      <a:pt x="468" y="494"/>
                    </a:lnTo>
                    <a:lnTo>
                      <a:pt x="470" y="498"/>
                    </a:lnTo>
                    <a:lnTo>
                      <a:pt x="470" y="500"/>
                    </a:lnTo>
                    <a:lnTo>
                      <a:pt x="470" y="500"/>
                    </a:lnTo>
                    <a:lnTo>
                      <a:pt x="466" y="496"/>
                    </a:lnTo>
                    <a:lnTo>
                      <a:pt x="466" y="496"/>
                    </a:lnTo>
                    <a:lnTo>
                      <a:pt x="462" y="496"/>
                    </a:lnTo>
                    <a:lnTo>
                      <a:pt x="462" y="496"/>
                    </a:lnTo>
                    <a:lnTo>
                      <a:pt x="460" y="494"/>
                    </a:lnTo>
                    <a:lnTo>
                      <a:pt x="460" y="494"/>
                    </a:lnTo>
                    <a:lnTo>
                      <a:pt x="460" y="490"/>
                    </a:lnTo>
                    <a:lnTo>
                      <a:pt x="460" y="490"/>
                    </a:lnTo>
                    <a:lnTo>
                      <a:pt x="458" y="490"/>
                    </a:lnTo>
                    <a:lnTo>
                      <a:pt x="456" y="492"/>
                    </a:lnTo>
                    <a:lnTo>
                      <a:pt x="452" y="492"/>
                    </a:lnTo>
                    <a:lnTo>
                      <a:pt x="452" y="492"/>
                    </a:lnTo>
                    <a:lnTo>
                      <a:pt x="446" y="492"/>
                    </a:lnTo>
                    <a:lnTo>
                      <a:pt x="446" y="492"/>
                    </a:lnTo>
                    <a:lnTo>
                      <a:pt x="444" y="492"/>
                    </a:lnTo>
                    <a:lnTo>
                      <a:pt x="444" y="494"/>
                    </a:lnTo>
                    <a:lnTo>
                      <a:pt x="444" y="494"/>
                    </a:lnTo>
                    <a:lnTo>
                      <a:pt x="448" y="498"/>
                    </a:lnTo>
                    <a:lnTo>
                      <a:pt x="448" y="498"/>
                    </a:lnTo>
                    <a:lnTo>
                      <a:pt x="452" y="498"/>
                    </a:lnTo>
                    <a:lnTo>
                      <a:pt x="452" y="498"/>
                    </a:lnTo>
                    <a:lnTo>
                      <a:pt x="454" y="498"/>
                    </a:lnTo>
                    <a:lnTo>
                      <a:pt x="454" y="498"/>
                    </a:lnTo>
                    <a:lnTo>
                      <a:pt x="456" y="498"/>
                    </a:lnTo>
                    <a:lnTo>
                      <a:pt x="456" y="500"/>
                    </a:lnTo>
                    <a:lnTo>
                      <a:pt x="454" y="502"/>
                    </a:lnTo>
                    <a:lnTo>
                      <a:pt x="452" y="502"/>
                    </a:lnTo>
                    <a:lnTo>
                      <a:pt x="450" y="502"/>
                    </a:lnTo>
                    <a:lnTo>
                      <a:pt x="448" y="502"/>
                    </a:lnTo>
                    <a:lnTo>
                      <a:pt x="442" y="502"/>
                    </a:lnTo>
                    <a:lnTo>
                      <a:pt x="440" y="502"/>
                    </a:lnTo>
                    <a:lnTo>
                      <a:pt x="434" y="502"/>
                    </a:lnTo>
                    <a:lnTo>
                      <a:pt x="440" y="506"/>
                    </a:lnTo>
                    <a:lnTo>
                      <a:pt x="440" y="506"/>
                    </a:lnTo>
                    <a:lnTo>
                      <a:pt x="442" y="506"/>
                    </a:lnTo>
                    <a:lnTo>
                      <a:pt x="442" y="506"/>
                    </a:lnTo>
                    <a:lnTo>
                      <a:pt x="444" y="506"/>
                    </a:lnTo>
                    <a:lnTo>
                      <a:pt x="444" y="508"/>
                    </a:lnTo>
                    <a:lnTo>
                      <a:pt x="446" y="510"/>
                    </a:lnTo>
                    <a:lnTo>
                      <a:pt x="448" y="512"/>
                    </a:lnTo>
                    <a:lnTo>
                      <a:pt x="446" y="514"/>
                    </a:lnTo>
                    <a:lnTo>
                      <a:pt x="446" y="512"/>
                    </a:lnTo>
                    <a:lnTo>
                      <a:pt x="446" y="512"/>
                    </a:lnTo>
                    <a:lnTo>
                      <a:pt x="444" y="510"/>
                    </a:lnTo>
                    <a:lnTo>
                      <a:pt x="438" y="506"/>
                    </a:lnTo>
                    <a:lnTo>
                      <a:pt x="438" y="506"/>
                    </a:lnTo>
                    <a:lnTo>
                      <a:pt x="436" y="506"/>
                    </a:lnTo>
                    <a:lnTo>
                      <a:pt x="436" y="508"/>
                    </a:lnTo>
                    <a:lnTo>
                      <a:pt x="436" y="508"/>
                    </a:lnTo>
                    <a:lnTo>
                      <a:pt x="434" y="508"/>
                    </a:lnTo>
                    <a:lnTo>
                      <a:pt x="434" y="508"/>
                    </a:lnTo>
                    <a:lnTo>
                      <a:pt x="434" y="510"/>
                    </a:lnTo>
                    <a:lnTo>
                      <a:pt x="434" y="512"/>
                    </a:lnTo>
                    <a:lnTo>
                      <a:pt x="432" y="512"/>
                    </a:lnTo>
                    <a:lnTo>
                      <a:pt x="428" y="510"/>
                    </a:lnTo>
                    <a:lnTo>
                      <a:pt x="426" y="512"/>
                    </a:lnTo>
                    <a:lnTo>
                      <a:pt x="426" y="512"/>
                    </a:lnTo>
                    <a:lnTo>
                      <a:pt x="430" y="516"/>
                    </a:lnTo>
                    <a:lnTo>
                      <a:pt x="430" y="516"/>
                    </a:lnTo>
                    <a:lnTo>
                      <a:pt x="430" y="518"/>
                    </a:lnTo>
                    <a:lnTo>
                      <a:pt x="430" y="518"/>
                    </a:lnTo>
                    <a:lnTo>
                      <a:pt x="428" y="516"/>
                    </a:lnTo>
                    <a:lnTo>
                      <a:pt x="426" y="516"/>
                    </a:lnTo>
                    <a:lnTo>
                      <a:pt x="420" y="516"/>
                    </a:lnTo>
                    <a:lnTo>
                      <a:pt x="418" y="518"/>
                    </a:lnTo>
                    <a:lnTo>
                      <a:pt x="416" y="520"/>
                    </a:lnTo>
                    <a:lnTo>
                      <a:pt x="416" y="520"/>
                    </a:lnTo>
                    <a:lnTo>
                      <a:pt x="420" y="522"/>
                    </a:lnTo>
                    <a:lnTo>
                      <a:pt x="420" y="522"/>
                    </a:lnTo>
                    <a:lnTo>
                      <a:pt x="422" y="524"/>
                    </a:lnTo>
                    <a:lnTo>
                      <a:pt x="422" y="524"/>
                    </a:lnTo>
                    <a:lnTo>
                      <a:pt x="424" y="524"/>
                    </a:lnTo>
                    <a:lnTo>
                      <a:pt x="422" y="524"/>
                    </a:lnTo>
                    <a:lnTo>
                      <a:pt x="416" y="524"/>
                    </a:lnTo>
                    <a:lnTo>
                      <a:pt x="410" y="526"/>
                    </a:lnTo>
                    <a:lnTo>
                      <a:pt x="410" y="530"/>
                    </a:lnTo>
                    <a:lnTo>
                      <a:pt x="412" y="532"/>
                    </a:lnTo>
                    <a:lnTo>
                      <a:pt x="414" y="534"/>
                    </a:lnTo>
                    <a:lnTo>
                      <a:pt x="414" y="534"/>
                    </a:lnTo>
                    <a:lnTo>
                      <a:pt x="414" y="536"/>
                    </a:lnTo>
                    <a:lnTo>
                      <a:pt x="418" y="536"/>
                    </a:lnTo>
                    <a:lnTo>
                      <a:pt x="418" y="536"/>
                    </a:lnTo>
                    <a:lnTo>
                      <a:pt x="420" y="536"/>
                    </a:lnTo>
                    <a:lnTo>
                      <a:pt x="418" y="538"/>
                    </a:lnTo>
                    <a:lnTo>
                      <a:pt x="418" y="538"/>
                    </a:lnTo>
                    <a:lnTo>
                      <a:pt x="416" y="538"/>
                    </a:lnTo>
                    <a:lnTo>
                      <a:pt x="412" y="538"/>
                    </a:lnTo>
                    <a:lnTo>
                      <a:pt x="410" y="542"/>
                    </a:lnTo>
                    <a:lnTo>
                      <a:pt x="418" y="542"/>
                    </a:lnTo>
                    <a:lnTo>
                      <a:pt x="422" y="542"/>
                    </a:lnTo>
                    <a:lnTo>
                      <a:pt x="422" y="542"/>
                    </a:lnTo>
                    <a:lnTo>
                      <a:pt x="428" y="542"/>
                    </a:lnTo>
                    <a:lnTo>
                      <a:pt x="428" y="542"/>
                    </a:lnTo>
                    <a:lnTo>
                      <a:pt x="430" y="542"/>
                    </a:lnTo>
                    <a:lnTo>
                      <a:pt x="430" y="542"/>
                    </a:lnTo>
                    <a:lnTo>
                      <a:pt x="434" y="542"/>
                    </a:lnTo>
                    <a:lnTo>
                      <a:pt x="438" y="542"/>
                    </a:lnTo>
                    <a:lnTo>
                      <a:pt x="440" y="542"/>
                    </a:lnTo>
                    <a:lnTo>
                      <a:pt x="444" y="542"/>
                    </a:lnTo>
                    <a:lnTo>
                      <a:pt x="446" y="540"/>
                    </a:lnTo>
                    <a:lnTo>
                      <a:pt x="446" y="540"/>
                    </a:lnTo>
                    <a:lnTo>
                      <a:pt x="448" y="540"/>
                    </a:lnTo>
                    <a:lnTo>
                      <a:pt x="450" y="542"/>
                    </a:lnTo>
                    <a:lnTo>
                      <a:pt x="450" y="542"/>
                    </a:lnTo>
                    <a:lnTo>
                      <a:pt x="452" y="544"/>
                    </a:lnTo>
                    <a:lnTo>
                      <a:pt x="450" y="546"/>
                    </a:lnTo>
                    <a:lnTo>
                      <a:pt x="448" y="546"/>
                    </a:lnTo>
                    <a:lnTo>
                      <a:pt x="446" y="548"/>
                    </a:lnTo>
                    <a:lnTo>
                      <a:pt x="442" y="546"/>
                    </a:lnTo>
                    <a:lnTo>
                      <a:pt x="440" y="546"/>
                    </a:lnTo>
                    <a:lnTo>
                      <a:pt x="436" y="546"/>
                    </a:lnTo>
                    <a:lnTo>
                      <a:pt x="434" y="546"/>
                    </a:lnTo>
                    <a:lnTo>
                      <a:pt x="432" y="546"/>
                    </a:lnTo>
                    <a:lnTo>
                      <a:pt x="432" y="546"/>
                    </a:lnTo>
                    <a:lnTo>
                      <a:pt x="426" y="546"/>
                    </a:lnTo>
                    <a:lnTo>
                      <a:pt x="420" y="544"/>
                    </a:lnTo>
                    <a:lnTo>
                      <a:pt x="420" y="544"/>
                    </a:lnTo>
                    <a:lnTo>
                      <a:pt x="416" y="548"/>
                    </a:lnTo>
                    <a:lnTo>
                      <a:pt x="416" y="548"/>
                    </a:lnTo>
                    <a:lnTo>
                      <a:pt x="412" y="550"/>
                    </a:lnTo>
                    <a:lnTo>
                      <a:pt x="412" y="552"/>
                    </a:lnTo>
                    <a:lnTo>
                      <a:pt x="414" y="554"/>
                    </a:lnTo>
                    <a:lnTo>
                      <a:pt x="414" y="554"/>
                    </a:lnTo>
                    <a:lnTo>
                      <a:pt x="416" y="554"/>
                    </a:lnTo>
                    <a:lnTo>
                      <a:pt x="416" y="554"/>
                    </a:lnTo>
                    <a:lnTo>
                      <a:pt x="416" y="554"/>
                    </a:lnTo>
                    <a:lnTo>
                      <a:pt x="416" y="556"/>
                    </a:lnTo>
                    <a:lnTo>
                      <a:pt x="416" y="556"/>
                    </a:lnTo>
                    <a:lnTo>
                      <a:pt x="420" y="556"/>
                    </a:lnTo>
                    <a:lnTo>
                      <a:pt x="420" y="556"/>
                    </a:lnTo>
                    <a:lnTo>
                      <a:pt x="420" y="556"/>
                    </a:lnTo>
                    <a:lnTo>
                      <a:pt x="420" y="558"/>
                    </a:lnTo>
                    <a:lnTo>
                      <a:pt x="418" y="558"/>
                    </a:lnTo>
                    <a:lnTo>
                      <a:pt x="418" y="560"/>
                    </a:lnTo>
                    <a:lnTo>
                      <a:pt x="420" y="560"/>
                    </a:lnTo>
                    <a:lnTo>
                      <a:pt x="418" y="564"/>
                    </a:lnTo>
                    <a:lnTo>
                      <a:pt x="416" y="564"/>
                    </a:lnTo>
                    <a:lnTo>
                      <a:pt x="410" y="566"/>
                    </a:lnTo>
                    <a:lnTo>
                      <a:pt x="410" y="568"/>
                    </a:lnTo>
                    <a:lnTo>
                      <a:pt x="412" y="570"/>
                    </a:lnTo>
                    <a:lnTo>
                      <a:pt x="414" y="568"/>
                    </a:lnTo>
                    <a:lnTo>
                      <a:pt x="418" y="568"/>
                    </a:lnTo>
                    <a:lnTo>
                      <a:pt x="418" y="568"/>
                    </a:lnTo>
                    <a:lnTo>
                      <a:pt x="418" y="568"/>
                    </a:lnTo>
                    <a:lnTo>
                      <a:pt x="420" y="570"/>
                    </a:lnTo>
                    <a:lnTo>
                      <a:pt x="420" y="570"/>
                    </a:lnTo>
                    <a:lnTo>
                      <a:pt x="422" y="572"/>
                    </a:lnTo>
                    <a:lnTo>
                      <a:pt x="422" y="572"/>
                    </a:lnTo>
                    <a:lnTo>
                      <a:pt x="426" y="570"/>
                    </a:lnTo>
                    <a:lnTo>
                      <a:pt x="426" y="570"/>
                    </a:lnTo>
                    <a:lnTo>
                      <a:pt x="428" y="568"/>
                    </a:lnTo>
                    <a:lnTo>
                      <a:pt x="430" y="566"/>
                    </a:lnTo>
                    <a:lnTo>
                      <a:pt x="432" y="564"/>
                    </a:lnTo>
                    <a:lnTo>
                      <a:pt x="434" y="564"/>
                    </a:lnTo>
                    <a:lnTo>
                      <a:pt x="434" y="564"/>
                    </a:lnTo>
                    <a:lnTo>
                      <a:pt x="436" y="564"/>
                    </a:lnTo>
                    <a:lnTo>
                      <a:pt x="438" y="566"/>
                    </a:lnTo>
                    <a:lnTo>
                      <a:pt x="438" y="566"/>
                    </a:lnTo>
                    <a:lnTo>
                      <a:pt x="436" y="568"/>
                    </a:lnTo>
                    <a:lnTo>
                      <a:pt x="434" y="568"/>
                    </a:lnTo>
                    <a:lnTo>
                      <a:pt x="434" y="566"/>
                    </a:lnTo>
                    <a:lnTo>
                      <a:pt x="432" y="568"/>
                    </a:lnTo>
                    <a:lnTo>
                      <a:pt x="430" y="570"/>
                    </a:lnTo>
                    <a:lnTo>
                      <a:pt x="430" y="572"/>
                    </a:lnTo>
                    <a:lnTo>
                      <a:pt x="426" y="574"/>
                    </a:lnTo>
                    <a:lnTo>
                      <a:pt x="424" y="576"/>
                    </a:lnTo>
                    <a:lnTo>
                      <a:pt x="422" y="578"/>
                    </a:lnTo>
                    <a:lnTo>
                      <a:pt x="424" y="580"/>
                    </a:lnTo>
                    <a:lnTo>
                      <a:pt x="424" y="580"/>
                    </a:lnTo>
                    <a:lnTo>
                      <a:pt x="426" y="582"/>
                    </a:lnTo>
                    <a:lnTo>
                      <a:pt x="426" y="582"/>
                    </a:lnTo>
                    <a:lnTo>
                      <a:pt x="430" y="580"/>
                    </a:lnTo>
                    <a:lnTo>
                      <a:pt x="428" y="582"/>
                    </a:lnTo>
                    <a:lnTo>
                      <a:pt x="426" y="582"/>
                    </a:lnTo>
                    <a:lnTo>
                      <a:pt x="422" y="586"/>
                    </a:lnTo>
                    <a:lnTo>
                      <a:pt x="420" y="588"/>
                    </a:lnTo>
                    <a:lnTo>
                      <a:pt x="418" y="588"/>
                    </a:lnTo>
                    <a:lnTo>
                      <a:pt x="412" y="590"/>
                    </a:lnTo>
                    <a:lnTo>
                      <a:pt x="412" y="592"/>
                    </a:lnTo>
                    <a:lnTo>
                      <a:pt x="412" y="594"/>
                    </a:lnTo>
                    <a:lnTo>
                      <a:pt x="414" y="594"/>
                    </a:lnTo>
                    <a:lnTo>
                      <a:pt x="416" y="594"/>
                    </a:lnTo>
                    <a:lnTo>
                      <a:pt x="418" y="594"/>
                    </a:lnTo>
                    <a:lnTo>
                      <a:pt x="422" y="592"/>
                    </a:lnTo>
                    <a:lnTo>
                      <a:pt x="422" y="592"/>
                    </a:lnTo>
                    <a:lnTo>
                      <a:pt x="422" y="592"/>
                    </a:lnTo>
                    <a:lnTo>
                      <a:pt x="422" y="590"/>
                    </a:lnTo>
                    <a:lnTo>
                      <a:pt x="422" y="590"/>
                    </a:lnTo>
                    <a:lnTo>
                      <a:pt x="424" y="590"/>
                    </a:lnTo>
                    <a:lnTo>
                      <a:pt x="426" y="590"/>
                    </a:lnTo>
                    <a:lnTo>
                      <a:pt x="430" y="590"/>
                    </a:lnTo>
                    <a:lnTo>
                      <a:pt x="432" y="586"/>
                    </a:lnTo>
                    <a:lnTo>
                      <a:pt x="434" y="588"/>
                    </a:lnTo>
                    <a:lnTo>
                      <a:pt x="432" y="590"/>
                    </a:lnTo>
                    <a:lnTo>
                      <a:pt x="430" y="590"/>
                    </a:lnTo>
                    <a:lnTo>
                      <a:pt x="430" y="594"/>
                    </a:lnTo>
                    <a:lnTo>
                      <a:pt x="430" y="596"/>
                    </a:lnTo>
                    <a:lnTo>
                      <a:pt x="428" y="596"/>
                    </a:lnTo>
                    <a:lnTo>
                      <a:pt x="426" y="598"/>
                    </a:lnTo>
                    <a:lnTo>
                      <a:pt x="426" y="602"/>
                    </a:lnTo>
                    <a:lnTo>
                      <a:pt x="430" y="602"/>
                    </a:lnTo>
                    <a:lnTo>
                      <a:pt x="430" y="600"/>
                    </a:lnTo>
                    <a:lnTo>
                      <a:pt x="432" y="600"/>
                    </a:lnTo>
                    <a:lnTo>
                      <a:pt x="432" y="602"/>
                    </a:lnTo>
                    <a:lnTo>
                      <a:pt x="430" y="604"/>
                    </a:lnTo>
                    <a:lnTo>
                      <a:pt x="428" y="604"/>
                    </a:lnTo>
                    <a:lnTo>
                      <a:pt x="424" y="604"/>
                    </a:lnTo>
                    <a:lnTo>
                      <a:pt x="424" y="604"/>
                    </a:lnTo>
                    <a:lnTo>
                      <a:pt x="422" y="602"/>
                    </a:lnTo>
                    <a:lnTo>
                      <a:pt x="420" y="604"/>
                    </a:lnTo>
                    <a:lnTo>
                      <a:pt x="418" y="608"/>
                    </a:lnTo>
                    <a:lnTo>
                      <a:pt x="418" y="610"/>
                    </a:lnTo>
                    <a:lnTo>
                      <a:pt x="420" y="612"/>
                    </a:lnTo>
                    <a:lnTo>
                      <a:pt x="422" y="614"/>
                    </a:lnTo>
                    <a:lnTo>
                      <a:pt x="424" y="616"/>
                    </a:lnTo>
                    <a:lnTo>
                      <a:pt x="426" y="620"/>
                    </a:lnTo>
                    <a:lnTo>
                      <a:pt x="430" y="620"/>
                    </a:lnTo>
                    <a:lnTo>
                      <a:pt x="430" y="622"/>
                    </a:lnTo>
                    <a:lnTo>
                      <a:pt x="436" y="624"/>
                    </a:lnTo>
                    <a:lnTo>
                      <a:pt x="438" y="622"/>
                    </a:lnTo>
                    <a:lnTo>
                      <a:pt x="440" y="622"/>
                    </a:lnTo>
                    <a:lnTo>
                      <a:pt x="440" y="622"/>
                    </a:lnTo>
                    <a:lnTo>
                      <a:pt x="442" y="622"/>
                    </a:lnTo>
                    <a:lnTo>
                      <a:pt x="440" y="622"/>
                    </a:lnTo>
                    <a:lnTo>
                      <a:pt x="440" y="622"/>
                    </a:lnTo>
                    <a:lnTo>
                      <a:pt x="440" y="624"/>
                    </a:lnTo>
                    <a:lnTo>
                      <a:pt x="438" y="626"/>
                    </a:lnTo>
                    <a:lnTo>
                      <a:pt x="440" y="626"/>
                    </a:lnTo>
                    <a:lnTo>
                      <a:pt x="444" y="626"/>
                    </a:lnTo>
                    <a:lnTo>
                      <a:pt x="446" y="628"/>
                    </a:lnTo>
                    <a:lnTo>
                      <a:pt x="452" y="628"/>
                    </a:lnTo>
                    <a:lnTo>
                      <a:pt x="454" y="628"/>
                    </a:lnTo>
                    <a:lnTo>
                      <a:pt x="458" y="628"/>
                    </a:lnTo>
                    <a:lnTo>
                      <a:pt x="460" y="626"/>
                    </a:lnTo>
                    <a:lnTo>
                      <a:pt x="462" y="626"/>
                    </a:lnTo>
                    <a:lnTo>
                      <a:pt x="464" y="624"/>
                    </a:lnTo>
                    <a:lnTo>
                      <a:pt x="466" y="624"/>
                    </a:lnTo>
                    <a:lnTo>
                      <a:pt x="468" y="624"/>
                    </a:lnTo>
                    <a:lnTo>
                      <a:pt x="472" y="622"/>
                    </a:lnTo>
                    <a:lnTo>
                      <a:pt x="474" y="622"/>
                    </a:lnTo>
                    <a:lnTo>
                      <a:pt x="478" y="618"/>
                    </a:lnTo>
                    <a:lnTo>
                      <a:pt x="480" y="618"/>
                    </a:lnTo>
                    <a:lnTo>
                      <a:pt x="482" y="616"/>
                    </a:lnTo>
                    <a:lnTo>
                      <a:pt x="484" y="610"/>
                    </a:lnTo>
                    <a:lnTo>
                      <a:pt x="488" y="606"/>
                    </a:lnTo>
                    <a:lnTo>
                      <a:pt x="490" y="606"/>
                    </a:lnTo>
                    <a:lnTo>
                      <a:pt x="492" y="604"/>
                    </a:lnTo>
                    <a:lnTo>
                      <a:pt x="492" y="602"/>
                    </a:lnTo>
                    <a:lnTo>
                      <a:pt x="494" y="600"/>
                    </a:lnTo>
                    <a:lnTo>
                      <a:pt x="496" y="602"/>
                    </a:lnTo>
                    <a:lnTo>
                      <a:pt x="496" y="602"/>
                    </a:lnTo>
                    <a:lnTo>
                      <a:pt x="498" y="602"/>
                    </a:lnTo>
                    <a:lnTo>
                      <a:pt x="500" y="600"/>
                    </a:lnTo>
                    <a:lnTo>
                      <a:pt x="502" y="600"/>
                    </a:lnTo>
                    <a:lnTo>
                      <a:pt x="502" y="598"/>
                    </a:lnTo>
                    <a:lnTo>
                      <a:pt x="504" y="596"/>
                    </a:lnTo>
                    <a:lnTo>
                      <a:pt x="504" y="594"/>
                    </a:lnTo>
                    <a:lnTo>
                      <a:pt x="508" y="592"/>
                    </a:lnTo>
                    <a:lnTo>
                      <a:pt x="506" y="592"/>
                    </a:lnTo>
                    <a:lnTo>
                      <a:pt x="506" y="592"/>
                    </a:lnTo>
                    <a:lnTo>
                      <a:pt x="504" y="590"/>
                    </a:lnTo>
                    <a:lnTo>
                      <a:pt x="504" y="590"/>
                    </a:lnTo>
                    <a:lnTo>
                      <a:pt x="504" y="588"/>
                    </a:lnTo>
                    <a:lnTo>
                      <a:pt x="504" y="588"/>
                    </a:lnTo>
                    <a:lnTo>
                      <a:pt x="508" y="586"/>
                    </a:lnTo>
                    <a:lnTo>
                      <a:pt x="508" y="584"/>
                    </a:lnTo>
                    <a:lnTo>
                      <a:pt x="508" y="580"/>
                    </a:lnTo>
                    <a:lnTo>
                      <a:pt x="510" y="578"/>
                    </a:lnTo>
                    <a:lnTo>
                      <a:pt x="512" y="580"/>
                    </a:lnTo>
                    <a:lnTo>
                      <a:pt x="512" y="582"/>
                    </a:lnTo>
                    <a:lnTo>
                      <a:pt x="512" y="584"/>
                    </a:lnTo>
                    <a:lnTo>
                      <a:pt x="510" y="584"/>
                    </a:lnTo>
                    <a:lnTo>
                      <a:pt x="510" y="586"/>
                    </a:lnTo>
                    <a:lnTo>
                      <a:pt x="510" y="588"/>
                    </a:lnTo>
                    <a:lnTo>
                      <a:pt x="512" y="590"/>
                    </a:lnTo>
                    <a:lnTo>
                      <a:pt x="512" y="594"/>
                    </a:lnTo>
                    <a:lnTo>
                      <a:pt x="512" y="596"/>
                    </a:lnTo>
                    <a:lnTo>
                      <a:pt x="520" y="598"/>
                    </a:lnTo>
                    <a:lnTo>
                      <a:pt x="520" y="602"/>
                    </a:lnTo>
                    <a:lnTo>
                      <a:pt x="522" y="600"/>
                    </a:lnTo>
                    <a:lnTo>
                      <a:pt x="522" y="600"/>
                    </a:lnTo>
                    <a:lnTo>
                      <a:pt x="520" y="602"/>
                    </a:lnTo>
                    <a:lnTo>
                      <a:pt x="520" y="602"/>
                    </a:lnTo>
                    <a:lnTo>
                      <a:pt x="520" y="604"/>
                    </a:lnTo>
                    <a:lnTo>
                      <a:pt x="520" y="604"/>
                    </a:lnTo>
                    <a:lnTo>
                      <a:pt x="520" y="604"/>
                    </a:lnTo>
                    <a:lnTo>
                      <a:pt x="520" y="606"/>
                    </a:lnTo>
                    <a:lnTo>
                      <a:pt x="520" y="606"/>
                    </a:lnTo>
                    <a:lnTo>
                      <a:pt x="520" y="608"/>
                    </a:lnTo>
                    <a:lnTo>
                      <a:pt x="522" y="612"/>
                    </a:lnTo>
                    <a:lnTo>
                      <a:pt x="522" y="612"/>
                    </a:lnTo>
                    <a:lnTo>
                      <a:pt x="522" y="614"/>
                    </a:lnTo>
                    <a:lnTo>
                      <a:pt x="522" y="614"/>
                    </a:lnTo>
                    <a:lnTo>
                      <a:pt x="522" y="614"/>
                    </a:lnTo>
                    <a:lnTo>
                      <a:pt x="522" y="614"/>
                    </a:lnTo>
                    <a:lnTo>
                      <a:pt x="524" y="618"/>
                    </a:lnTo>
                    <a:lnTo>
                      <a:pt x="524" y="618"/>
                    </a:lnTo>
                    <a:lnTo>
                      <a:pt x="524" y="620"/>
                    </a:lnTo>
                    <a:lnTo>
                      <a:pt x="526" y="620"/>
                    </a:lnTo>
                    <a:lnTo>
                      <a:pt x="526" y="622"/>
                    </a:lnTo>
                    <a:lnTo>
                      <a:pt x="528" y="622"/>
                    </a:lnTo>
                    <a:lnTo>
                      <a:pt x="530" y="624"/>
                    </a:lnTo>
                    <a:lnTo>
                      <a:pt x="532" y="626"/>
                    </a:lnTo>
                    <a:lnTo>
                      <a:pt x="532" y="628"/>
                    </a:lnTo>
                    <a:lnTo>
                      <a:pt x="530" y="630"/>
                    </a:lnTo>
                    <a:lnTo>
                      <a:pt x="532" y="634"/>
                    </a:lnTo>
                    <a:lnTo>
                      <a:pt x="532" y="636"/>
                    </a:lnTo>
                    <a:lnTo>
                      <a:pt x="534" y="638"/>
                    </a:lnTo>
                    <a:lnTo>
                      <a:pt x="534" y="640"/>
                    </a:lnTo>
                    <a:lnTo>
                      <a:pt x="534" y="642"/>
                    </a:lnTo>
                    <a:lnTo>
                      <a:pt x="536" y="644"/>
                    </a:lnTo>
                    <a:lnTo>
                      <a:pt x="536" y="644"/>
                    </a:lnTo>
                    <a:lnTo>
                      <a:pt x="538" y="646"/>
                    </a:lnTo>
                    <a:lnTo>
                      <a:pt x="538" y="648"/>
                    </a:lnTo>
                    <a:lnTo>
                      <a:pt x="538" y="648"/>
                    </a:lnTo>
                    <a:lnTo>
                      <a:pt x="540" y="652"/>
                    </a:lnTo>
                    <a:lnTo>
                      <a:pt x="540" y="652"/>
                    </a:lnTo>
                    <a:lnTo>
                      <a:pt x="540" y="654"/>
                    </a:lnTo>
                    <a:lnTo>
                      <a:pt x="540" y="654"/>
                    </a:lnTo>
                    <a:lnTo>
                      <a:pt x="540" y="654"/>
                    </a:lnTo>
                    <a:lnTo>
                      <a:pt x="544" y="658"/>
                    </a:lnTo>
                    <a:lnTo>
                      <a:pt x="544" y="658"/>
                    </a:lnTo>
                    <a:lnTo>
                      <a:pt x="546" y="662"/>
                    </a:lnTo>
                    <a:lnTo>
                      <a:pt x="546" y="662"/>
                    </a:lnTo>
                    <a:lnTo>
                      <a:pt x="548" y="662"/>
                    </a:lnTo>
                    <a:lnTo>
                      <a:pt x="548" y="662"/>
                    </a:lnTo>
                    <a:lnTo>
                      <a:pt x="550" y="664"/>
                    </a:lnTo>
                    <a:lnTo>
                      <a:pt x="552" y="668"/>
                    </a:lnTo>
                    <a:lnTo>
                      <a:pt x="550" y="668"/>
                    </a:lnTo>
                    <a:lnTo>
                      <a:pt x="550" y="670"/>
                    </a:lnTo>
                    <a:lnTo>
                      <a:pt x="548" y="672"/>
                    </a:lnTo>
                    <a:lnTo>
                      <a:pt x="546" y="674"/>
                    </a:lnTo>
                    <a:lnTo>
                      <a:pt x="546" y="674"/>
                    </a:lnTo>
                    <a:lnTo>
                      <a:pt x="546" y="678"/>
                    </a:lnTo>
                    <a:lnTo>
                      <a:pt x="546" y="678"/>
                    </a:lnTo>
                    <a:lnTo>
                      <a:pt x="546" y="680"/>
                    </a:lnTo>
                    <a:lnTo>
                      <a:pt x="546" y="680"/>
                    </a:lnTo>
                    <a:lnTo>
                      <a:pt x="548" y="684"/>
                    </a:lnTo>
                    <a:lnTo>
                      <a:pt x="548" y="684"/>
                    </a:lnTo>
                    <a:lnTo>
                      <a:pt x="548" y="686"/>
                    </a:lnTo>
                    <a:lnTo>
                      <a:pt x="548" y="686"/>
                    </a:lnTo>
                    <a:lnTo>
                      <a:pt x="552" y="686"/>
                    </a:lnTo>
                    <a:lnTo>
                      <a:pt x="552" y="686"/>
                    </a:lnTo>
                    <a:lnTo>
                      <a:pt x="552" y="688"/>
                    </a:lnTo>
                    <a:lnTo>
                      <a:pt x="552" y="688"/>
                    </a:lnTo>
                    <a:lnTo>
                      <a:pt x="554" y="690"/>
                    </a:lnTo>
                    <a:lnTo>
                      <a:pt x="554" y="694"/>
                    </a:lnTo>
                    <a:lnTo>
                      <a:pt x="556" y="696"/>
                    </a:lnTo>
                    <a:lnTo>
                      <a:pt x="556" y="696"/>
                    </a:lnTo>
                    <a:lnTo>
                      <a:pt x="558" y="698"/>
                    </a:lnTo>
                    <a:lnTo>
                      <a:pt x="558" y="698"/>
                    </a:lnTo>
                    <a:lnTo>
                      <a:pt x="560" y="698"/>
                    </a:lnTo>
                    <a:lnTo>
                      <a:pt x="564" y="698"/>
                    </a:lnTo>
                    <a:lnTo>
                      <a:pt x="564" y="696"/>
                    </a:lnTo>
                    <a:lnTo>
                      <a:pt x="568" y="696"/>
                    </a:lnTo>
                    <a:lnTo>
                      <a:pt x="570" y="696"/>
                    </a:lnTo>
                    <a:lnTo>
                      <a:pt x="572" y="696"/>
                    </a:lnTo>
                    <a:lnTo>
                      <a:pt x="574" y="696"/>
                    </a:lnTo>
                    <a:lnTo>
                      <a:pt x="576" y="696"/>
                    </a:lnTo>
                    <a:lnTo>
                      <a:pt x="578" y="694"/>
                    </a:lnTo>
                    <a:lnTo>
                      <a:pt x="578" y="692"/>
                    </a:lnTo>
                    <a:lnTo>
                      <a:pt x="578" y="690"/>
                    </a:lnTo>
                    <a:lnTo>
                      <a:pt x="578" y="690"/>
                    </a:lnTo>
                    <a:lnTo>
                      <a:pt x="576" y="688"/>
                    </a:lnTo>
                    <a:lnTo>
                      <a:pt x="576" y="686"/>
                    </a:lnTo>
                    <a:lnTo>
                      <a:pt x="576" y="686"/>
                    </a:lnTo>
                    <a:lnTo>
                      <a:pt x="578" y="684"/>
                    </a:lnTo>
                    <a:lnTo>
                      <a:pt x="578" y="684"/>
                    </a:lnTo>
                    <a:lnTo>
                      <a:pt x="580" y="684"/>
                    </a:lnTo>
                    <a:lnTo>
                      <a:pt x="578" y="682"/>
                    </a:lnTo>
                    <a:lnTo>
                      <a:pt x="580" y="682"/>
                    </a:lnTo>
                    <a:lnTo>
                      <a:pt x="582" y="680"/>
                    </a:lnTo>
                    <a:lnTo>
                      <a:pt x="584" y="680"/>
                    </a:lnTo>
                    <a:lnTo>
                      <a:pt x="586" y="680"/>
                    </a:lnTo>
                    <a:lnTo>
                      <a:pt x="586" y="678"/>
                    </a:lnTo>
                    <a:lnTo>
                      <a:pt x="588" y="678"/>
                    </a:lnTo>
                    <a:lnTo>
                      <a:pt x="590" y="678"/>
                    </a:lnTo>
                    <a:lnTo>
                      <a:pt x="590" y="676"/>
                    </a:lnTo>
                    <a:lnTo>
                      <a:pt x="590" y="676"/>
                    </a:lnTo>
                    <a:lnTo>
                      <a:pt x="596" y="676"/>
                    </a:lnTo>
                    <a:lnTo>
                      <a:pt x="596" y="676"/>
                    </a:lnTo>
                    <a:lnTo>
                      <a:pt x="596" y="676"/>
                    </a:lnTo>
                    <a:lnTo>
                      <a:pt x="598" y="676"/>
                    </a:lnTo>
                    <a:lnTo>
                      <a:pt x="600" y="676"/>
                    </a:lnTo>
                    <a:lnTo>
                      <a:pt x="602" y="676"/>
                    </a:lnTo>
                    <a:lnTo>
                      <a:pt x="602" y="678"/>
                    </a:lnTo>
                    <a:lnTo>
                      <a:pt x="604" y="682"/>
                    </a:lnTo>
                    <a:lnTo>
                      <a:pt x="606" y="676"/>
                    </a:lnTo>
                    <a:lnTo>
                      <a:pt x="608" y="676"/>
                    </a:lnTo>
                    <a:lnTo>
                      <a:pt x="610" y="672"/>
                    </a:lnTo>
                    <a:lnTo>
                      <a:pt x="610" y="670"/>
                    </a:lnTo>
                    <a:lnTo>
                      <a:pt x="612" y="668"/>
                    </a:lnTo>
                    <a:lnTo>
                      <a:pt x="614" y="666"/>
                    </a:lnTo>
                    <a:lnTo>
                      <a:pt x="614" y="664"/>
                    </a:lnTo>
                    <a:lnTo>
                      <a:pt x="614" y="664"/>
                    </a:lnTo>
                    <a:lnTo>
                      <a:pt x="614" y="664"/>
                    </a:lnTo>
                    <a:lnTo>
                      <a:pt x="616" y="660"/>
                    </a:lnTo>
                    <a:lnTo>
                      <a:pt x="616" y="660"/>
                    </a:lnTo>
                    <a:lnTo>
                      <a:pt x="618" y="658"/>
                    </a:lnTo>
                    <a:lnTo>
                      <a:pt x="618" y="658"/>
                    </a:lnTo>
                    <a:lnTo>
                      <a:pt x="618" y="658"/>
                    </a:lnTo>
                    <a:lnTo>
                      <a:pt x="618" y="656"/>
                    </a:lnTo>
                    <a:lnTo>
                      <a:pt x="618" y="656"/>
                    </a:lnTo>
                    <a:lnTo>
                      <a:pt x="618" y="654"/>
                    </a:lnTo>
                    <a:lnTo>
                      <a:pt x="618" y="650"/>
                    </a:lnTo>
                    <a:lnTo>
                      <a:pt x="618" y="648"/>
                    </a:lnTo>
                    <a:lnTo>
                      <a:pt x="618" y="646"/>
                    </a:lnTo>
                    <a:lnTo>
                      <a:pt x="620" y="646"/>
                    </a:lnTo>
                    <a:lnTo>
                      <a:pt x="620" y="646"/>
                    </a:lnTo>
                    <a:lnTo>
                      <a:pt x="620" y="644"/>
                    </a:lnTo>
                    <a:lnTo>
                      <a:pt x="620" y="644"/>
                    </a:lnTo>
                    <a:lnTo>
                      <a:pt x="620" y="642"/>
                    </a:lnTo>
                    <a:lnTo>
                      <a:pt x="620" y="642"/>
                    </a:lnTo>
                    <a:lnTo>
                      <a:pt x="620" y="640"/>
                    </a:lnTo>
                    <a:lnTo>
                      <a:pt x="620" y="640"/>
                    </a:lnTo>
                    <a:lnTo>
                      <a:pt x="620" y="638"/>
                    </a:lnTo>
                    <a:lnTo>
                      <a:pt x="620" y="634"/>
                    </a:lnTo>
                    <a:lnTo>
                      <a:pt x="618" y="632"/>
                    </a:lnTo>
                    <a:lnTo>
                      <a:pt x="620" y="632"/>
                    </a:lnTo>
                    <a:lnTo>
                      <a:pt x="622" y="630"/>
                    </a:lnTo>
                    <a:lnTo>
                      <a:pt x="622" y="628"/>
                    </a:lnTo>
                    <a:lnTo>
                      <a:pt x="622" y="626"/>
                    </a:lnTo>
                    <a:lnTo>
                      <a:pt x="620" y="624"/>
                    </a:lnTo>
                    <a:lnTo>
                      <a:pt x="620" y="624"/>
                    </a:lnTo>
                    <a:lnTo>
                      <a:pt x="622" y="622"/>
                    </a:lnTo>
                    <a:lnTo>
                      <a:pt x="622" y="622"/>
                    </a:lnTo>
                    <a:lnTo>
                      <a:pt x="622" y="618"/>
                    </a:lnTo>
                    <a:lnTo>
                      <a:pt x="622" y="618"/>
                    </a:lnTo>
                    <a:lnTo>
                      <a:pt x="620" y="618"/>
                    </a:lnTo>
                    <a:lnTo>
                      <a:pt x="620" y="618"/>
                    </a:lnTo>
                    <a:lnTo>
                      <a:pt x="622" y="616"/>
                    </a:lnTo>
                    <a:lnTo>
                      <a:pt x="622" y="614"/>
                    </a:lnTo>
                    <a:lnTo>
                      <a:pt x="620" y="612"/>
                    </a:lnTo>
                    <a:lnTo>
                      <a:pt x="620" y="612"/>
                    </a:lnTo>
                    <a:lnTo>
                      <a:pt x="626" y="612"/>
                    </a:lnTo>
                    <a:lnTo>
                      <a:pt x="626" y="612"/>
                    </a:lnTo>
                    <a:lnTo>
                      <a:pt x="626" y="612"/>
                    </a:lnTo>
                    <a:lnTo>
                      <a:pt x="626" y="612"/>
                    </a:lnTo>
                    <a:lnTo>
                      <a:pt x="628" y="610"/>
                    </a:lnTo>
                    <a:lnTo>
                      <a:pt x="628" y="610"/>
                    </a:lnTo>
                    <a:lnTo>
                      <a:pt x="628" y="610"/>
                    </a:lnTo>
                    <a:lnTo>
                      <a:pt x="628" y="610"/>
                    </a:lnTo>
                    <a:lnTo>
                      <a:pt x="632" y="610"/>
                    </a:lnTo>
                    <a:lnTo>
                      <a:pt x="632" y="610"/>
                    </a:lnTo>
                    <a:lnTo>
                      <a:pt x="636" y="608"/>
                    </a:lnTo>
                    <a:lnTo>
                      <a:pt x="636" y="608"/>
                    </a:lnTo>
                    <a:lnTo>
                      <a:pt x="636" y="608"/>
                    </a:lnTo>
                    <a:lnTo>
                      <a:pt x="638" y="604"/>
                    </a:lnTo>
                    <a:lnTo>
                      <a:pt x="638" y="604"/>
                    </a:lnTo>
                    <a:lnTo>
                      <a:pt x="638" y="604"/>
                    </a:lnTo>
                    <a:lnTo>
                      <a:pt x="638" y="602"/>
                    </a:lnTo>
                    <a:lnTo>
                      <a:pt x="640" y="604"/>
                    </a:lnTo>
                    <a:lnTo>
                      <a:pt x="642" y="604"/>
                    </a:lnTo>
                    <a:lnTo>
                      <a:pt x="642" y="606"/>
                    </a:lnTo>
                    <a:lnTo>
                      <a:pt x="644" y="604"/>
                    </a:lnTo>
                    <a:lnTo>
                      <a:pt x="646" y="604"/>
                    </a:lnTo>
                    <a:lnTo>
                      <a:pt x="648" y="602"/>
                    </a:lnTo>
                    <a:lnTo>
                      <a:pt x="648" y="600"/>
                    </a:lnTo>
                    <a:lnTo>
                      <a:pt x="652" y="596"/>
                    </a:lnTo>
                    <a:lnTo>
                      <a:pt x="650" y="596"/>
                    </a:lnTo>
                    <a:lnTo>
                      <a:pt x="648" y="594"/>
                    </a:lnTo>
                    <a:lnTo>
                      <a:pt x="648" y="592"/>
                    </a:lnTo>
                    <a:lnTo>
                      <a:pt x="650" y="592"/>
                    </a:lnTo>
                    <a:lnTo>
                      <a:pt x="650" y="592"/>
                    </a:lnTo>
                    <a:lnTo>
                      <a:pt x="650" y="594"/>
                    </a:lnTo>
                    <a:lnTo>
                      <a:pt x="650" y="594"/>
                    </a:lnTo>
                    <a:lnTo>
                      <a:pt x="652" y="596"/>
                    </a:lnTo>
                    <a:lnTo>
                      <a:pt x="652" y="596"/>
                    </a:lnTo>
                    <a:lnTo>
                      <a:pt x="654" y="596"/>
                    </a:lnTo>
                    <a:lnTo>
                      <a:pt x="656" y="596"/>
                    </a:lnTo>
                    <a:lnTo>
                      <a:pt x="654" y="594"/>
                    </a:lnTo>
                    <a:lnTo>
                      <a:pt x="654" y="592"/>
                    </a:lnTo>
                    <a:lnTo>
                      <a:pt x="652" y="592"/>
                    </a:lnTo>
                    <a:lnTo>
                      <a:pt x="652" y="590"/>
                    </a:lnTo>
                    <a:lnTo>
                      <a:pt x="652" y="590"/>
                    </a:lnTo>
                    <a:lnTo>
                      <a:pt x="654" y="588"/>
                    </a:lnTo>
                    <a:lnTo>
                      <a:pt x="654" y="588"/>
                    </a:lnTo>
                    <a:lnTo>
                      <a:pt x="656" y="586"/>
                    </a:lnTo>
                    <a:lnTo>
                      <a:pt x="658" y="586"/>
                    </a:lnTo>
                    <a:lnTo>
                      <a:pt x="660" y="582"/>
                    </a:lnTo>
                    <a:lnTo>
                      <a:pt x="662" y="582"/>
                    </a:lnTo>
                    <a:lnTo>
                      <a:pt x="664" y="578"/>
                    </a:lnTo>
                    <a:lnTo>
                      <a:pt x="662" y="578"/>
                    </a:lnTo>
                    <a:lnTo>
                      <a:pt x="660" y="574"/>
                    </a:lnTo>
                    <a:lnTo>
                      <a:pt x="656" y="572"/>
                    </a:lnTo>
                    <a:lnTo>
                      <a:pt x="654" y="570"/>
                    </a:lnTo>
                    <a:lnTo>
                      <a:pt x="652" y="568"/>
                    </a:lnTo>
                    <a:lnTo>
                      <a:pt x="652" y="568"/>
                    </a:lnTo>
                    <a:lnTo>
                      <a:pt x="652" y="566"/>
                    </a:lnTo>
                    <a:lnTo>
                      <a:pt x="648" y="564"/>
                    </a:lnTo>
                    <a:lnTo>
                      <a:pt x="646" y="562"/>
                    </a:lnTo>
                    <a:lnTo>
                      <a:pt x="644" y="562"/>
                    </a:lnTo>
                    <a:lnTo>
                      <a:pt x="642" y="562"/>
                    </a:lnTo>
                    <a:lnTo>
                      <a:pt x="642" y="560"/>
                    </a:lnTo>
                    <a:lnTo>
                      <a:pt x="636" y="558"/>
                    </a:lnTo>
                    <a:lnTo>
                      <a:pt x="636" y="556"/>
                    </a:lnTo>
                    <a:lnTo>
                      <a:pt x="636" y="556"/>
                    </a:lnTo>
                    <a:lnTo>
                      <a:pt x="632" y="556"/>
                    </a:lnTo>
                    <a:lnTo>
                      <a:pt x="632" y="556"/>
                    </a:lnTo>
                    <a:lnTo>
                      <a:pt x="632" y="556"/>
                    </a:lnTo>
                    <a:lnTo>
                      <a:pt x="630" y="556"/>
                    </a:lnTo>
                    <a:lnTo>
                      <a:pt x="630" y="552"/>
                    </a:lnTo>
                    <a:lnTo>
                      <a:pt x="630" y="550"/>
                    </a:lnTo>
                    <a:lnTo>
                      <a:pt x="630" y="548"/>
                    </a:lnTo>
                    <a:lnTo>
                      <a:pt x="630" y="546"/>
                    </a:lnTo>
                    <a:lnTo>
                      <a:pt x="630" y="542"/>
                    </a:lnTo>
                    <a:lnTo>
                      <a:pt x="630" y="540"/>
                    </a:lnTo>
                    <a:lnTo>
                      <a:pt x="630" y="538"/>
                    </a:lnTo>
                    <a:lnTo>
                      <a:pt x="630" y="536"/>
                    </a:lnTo>
                    <a:lnTo>
                      <a:pt x="630" y="532"/>
                    </a:lnTo>
                    <a:lnTo>
                      <a:pt x="630" y="532"/>
                    </a:lnTo>
                    <a:lnTo>
                      <a:pt x="630" y="530"/>
                    </a:lnTo>
                    <a:lnTo>
                      <a:pt x="630" y="530"/>
                    </a:lnTo>
                    <a:lnTo>
                      <a:pt x="632" y="528"/>
                    </a:lnTo>
                    <a:lnTo>
                      <a:pt x="634" y="524"/>
                    </a:lnTo>
                    <a:lnTo>
                      <a:pt x="634" y="522"/>
                    </a:lnTo>
                    <a:lnTo>
                      <a:pt x="634" y="522"/>
                    </a:lnTo>
                    <a:lnTo>
                      <a:pt x="634" y="520"/>
                    </a:lnTo>
                    <a:lnTo>
                      <a:pt x="636" y="518"/>
                    </a:lnTo>
                    <a:lnTo>
                      <a:pt x="636" y="514"/>
                    </a:lnTo>
                    <a:lnTo>
                      <a:pt x="638" y="512"/>
                    </a:lnTo>
                    <a:lnTo>
                      <a:pt x="638" y="512"/>
                    </a:lnTo>
                    <a:lnTo>
                      <a:pt x="634" y="510"/>
                    </a:lnTo>
                    <a:lnTo>
                      <a:pt x="634" y="510"/>
                    </a:lnTo>
                    <a:lnTo>
                      <a:pt x="634" y="510"/>
                    </a:lnTo>
                    <a:lnTo>
                      <a:pt x="634" y="508"/>
                    </a:lnTo>
                    <a:lnTo>
                      <a:pt x="636" y="506"/>
                    </a:lnTo>
                    <a:lnTo>
                      <a:pt x="636" y="504"/>
                    </a:lnTo>
                    <a:lnTo>
                      <a:pt x="636" y="506"/>
                    </a:lnTo>
                    <a:lnTo>
                      <a:pt x="638" y="504"/>
                    </a:lnTo>
                    <a:lnTo>
                      <a:pt x="638" y="504"/>
                    </a:lnTo>
                    <a:lnTo>
                      <a:pt x="640" y="504"/>
                    </a:lnTo>
                    <a:lnTo>
                      <a:pt x="640" y="504"/>
                    </a:lnTo>
                    <a:lnTo>
                      <a:pt x="642" y="504"/>
                    </a:lnTo>
                    <a:lnTo>
                      <a:pt x="642" y="504"/>
                    </a:lnTo>
                    <a:lnTo>
                      <a:pt x="644" y="504"/>
                    </a:lnTo>
                    <a:lnTo>
                      <a:pt x="644" y="500"/>
                    </a:lnTo>
                    <a:lnTo>
                      <a:pt x="644" y="496"/>
                    </a:lnTo>
                    <a:lnTo>
                      <a:pt x="644" y="496"/>
                    </a:lnTo>
                    <a:lnTo>
                      <a:pt x="644" y="492"/>
                    </a:lnTo>
                    <a:lnTo>
                      <a:pt x="644" y="494"/>
                    </a:lnTo>
                    <a:lnTo>
                      <a:pt x="646" y="496"/>
                    </a:lnTo>
                    <a:lnTo>
                      <a:pt x="652" y="494"/>
                    </a:lnTo>
                    <a:lnTo>
                      <a:pt x="652" y="492"/>
                    </a:lnTo>
                    <a:lnTo>
                      <a:pt x="654" y="492"/>
                    </a:lnTo>
                    <a:lnTo>
                      <a:pt x="656" y="490"/>
                    </a:lnTo>
                    <a:lnTo>
                      <a:pt x="658" y="488"/>
                    </a:lnTo>
                    <a:lnTo>
                      <a:pt x="658" y="486"/>
                    </a:lnTo>
                    <a:lnTo>
                      <a:pt x="660" y="486"/>
                    </a:lnTo>
                    <a:lnTo>
                      <a:pt x="662" y="486"/>
                    </a:lnTo>
                    <a:lnTo>
                      <a:pt x="666" y="484"/>
                    </a:lnTo>
                    <a:lnTo>
                      <a:pt x="668" y="482"/>
                    </a:lnTo>
                    <a:lnTo>
                      <a:pt x="670" y="480"/>
                    </a:lnTo>
                    <a:lnTo>
                      <a:pt x="672" y="478"/>
                    </a:lnTo>
                    <a:lnTo>
                      <a:pt x="674" y="478"/>
                    </a:lnTo>
                    <a:lnTo>
                      <a:pt x="676" y="476"/>
                    </a:lnTo>
                    <a:lnTo>
                      <a:pt x="678" y="476"/>
                    </a:lnTo>
                    <a:lnTo>
                      <a:pt x="682" y="474"/>
                    </a:lnTo>
                    <a:lnTo>
                      <a:pt x="684" y="472"/>
                    </a:lnTo>
                    <a:lnTo>
                      <a:pt x="684" y="472"/>
                    </a:lnTo>
                    <a:lnTo>
                      <a:pt x="688" y="470"/>
                    </a:lnTo>
                    <a:lnTo>
                      <a:pt x="690" y="468"/>
                    </a:lnTo>
                    <a:lnTo>
                      <a:pt x="692" y="468"/>
                    </a:lnTo>
                    <a:lnTo>
                      <a:pt x="696" y="468"/>
                    </a:lnTo>
                    <a:lnTo>
                      <a:pt x="696" y="466"/>
                    </a:lnTo>
                    <a:lnTo>
                      <a:pt x="696" y="464"/>
                    </a:lnTo>
                    <a:lnTo>
                      <a:pt x="698" y="464"/>
                    </a:lnTo>
                    <a:lnTo>
                      <a:pt x="698" y="462"/>
                    </a:lnTo>
                    <a:lnTo>
                      <a:pt x="700" y="460"/>
                    </a:lnTo>
                    <a:lnTo>
                      <a:pt x="702" y="460"/>
                    </a:lnTo>
                    <a:lnTo>
                      <a:pt x="702" y="456"/>
                    </a:lnTo>
                    <a:lnTo>
                      <a:pt x="704" y="454"/>
                    </a:lnTo>
                    <a:lnTo>
                      <a:pt x="706" y="452"/>
                    </a:lnTo>
                    <a:lnTo>
                      <a:pt x="708" y="450"/>
                    </a:lnTo>
                    <a:lnTo>
                      <a:pt x="710" y="448"/>
                    </a:lnTo>
                    <a:lnTo>
                      <a:pt x="710" y="448"/>
                    </a:lnTo>
                    <a:lnTo>
                      <a:pt x="710" y="446"/>
                    </a:lnTo>
                    <a:lnTo>
                      <a:pt x="708" y="444"/>
                    </a:lnTo>
                    <a:lnTo>
                      <a:pt x="706" y="444"/>
                    </a:lnTo>
                    <a:lnTo>
                      <a:pt x="704" y="442"/>
                    </a:lnTo>
                    <a:lnTo>
                      <a:pt x="704" y="438"/>
                    </a:lnTo>
                    <a:lnTo>
                      <a:pt x="704" y="438"/>
                    </a:lnTo>
                    <a:lnTo>
                      <a:pt x="706" y="436"/>
                    </a:lnTo>
                    <a:lnTo>
                      <a:pt x="706" y="434"/>
                    </a:lnTo>
                    <a:lnTo>
                      <a:pt x="710" y="432"/>
                    </a:lnTo>
                    <a:lnTo>
                      <a:pt x="710" y="432"/>
                    </a:lnTo>
                    <a:lnTo>
                      <a:pt x="710" y="428"/>
                    </a:lnTo>
                    <a:lnTo>
                      <a:pt x="710" y="428"/>
                    </a:lnTo>
                    <a:lnTo>
                      <a:pt x="712" y="426"/>
                    </a:lnTo>
                    <a:lnTo>
                      <a:pt x="712" y="426"/>
                    </a:lnTo>
                    <a:lnTo>
                      <a:pt x="712" y="424"/>
                    </a:lnTo>
                    <a:lnTo>
                      <a:pt x="712" y="422"/>
                    </a:lnTo>
                    <a:lnTo>
                      <a:pt x="714" y="422"/>
                    </a:lnTo>
                    <a:lnTo>
                      <a:pt x="716" y="422"/>
                    </a:lnTo>
                    <a:lnTo>
                      <a:pt x="718" y="420"/>
                    </a:lnTo>
                    <a:lnTo>
                      <a:pt x="718" y="418"/>
                    </a:lnTo>
                    <a:lnTo>
                      <a:pt x="720" y="416"/>
                    </a:lnTo>
                    <a:lnTo>
                      <a:pt x="722" y="416"/>
                    </a:lnTo>
                    <a:lnTo>
                      <a:pt x="724" y="414"/>
                    </a:lnTo>
                    <a:lnTo>
                      <a:pt x="724" y="414"/>
                    </a:lnTo>
                    <a:lnTo>
                      <a:pt x="726" y="410"/>
                    </a:lnTo>
                    <a:lnTo>
                      <a:pt x="728" y="410"/>
                    </a:lnTo>
                    <a:lnTo>
                      <a:pt x="728" y="410"/>
                    </a:lnTo>
                    <a:lnTo>
                      <a:pt x="730" y="410"/>
                    </a:lnTo>
                    <a:lnTo>
                      <a:pt x="730" y="410"/>
                    </a:lnTo>
                    <a:lnTo>
                      <a:pt x="730" y="410"/>
                    </a:lnTo>
                    <a:lnTo>
                      <a:pt x="730" y="410"/>
                    </a:lnTo>
                    <a:lnTo>
                      <a:pt x="732" y="408"/>
                    </a:lnTo>
                    <a:lnTo>
                      <a:pt x="734" y="408"/>
                    </a:lnTo>
                    <a:lnTo>
                      <a:pt x="734" y="410"/>
                    </a:lnTo>
                    <a:lnTo>
                      <a:pt x="738" y="410"/>
                    </a:lnTo>
                    <a:lnTo>
                      <a:pt x="742" y="410"/>
                    </a:lnTo>
                    <a:lnTo>
                      <a:pt x="744" y="410"/>
                    </a:lnTo>
                    <a:lnTo>
                      <a:pt x="746" y="408"/>
                    </a:lnTo>
                    <a:lnTo>
                      <a:pt x="750" y="408"/>
                    </a:lnTo>
                    <a:lnTo>
                      <a:pt x="752" y="408"/>
                    </a:lnTo>
                    <a:lnTo>
                      <a:pt x="756" y="408"/>
                    </a:lnTo>
                    <a:lnTo>
                      <a:pt x="758" y="408"/>
                    </a:lnTo>
                    <a:lnTo>
                      <a:pt x="760" y="410"/>
                    </a:lnTo>
                    <a:lnTo>
                      <a:pt x="762" y="410"/>
                    </a:lnTo>
                    <a:lnTo>
                      <a:pt x="764" y="410"/>
                    </a:lnTo>
                    <a:lnTo>
                      <a:pt x="764" y="410"/>
                    </a:lnTo>
                    <a:lnTo>
                      <a:pt x="766" y="412"/>
                    </a:lnTo>
                    <a:lnTo>
                      <a:pt x="766" y="412"/>
                    </a:lnTo>
                    <a:lnTo>
                      <a:pt x="768" y="412"/>
                    </a:lnTo>
                    <a:lnTo>
                      <a:pt x="770" y="414"/>
                    </a:lnTo>
                    <a:lnTo>
                      <a:pt x="772" y="414"/>
                    </a:lnTo>
                    <a:lnTo>
                      <a:pt x="774" y="416"/>
                    </a:lnTo>
                    <a:lnTo>
                      <a:pt x="774" y="416"/>
                    </a:lnTo>
                    <a:lnTo>
                      <a:pt x="778" y="418"/>
                    </a:lnTo>
                    <a:lnTo>
                      <a:pt x="778" y="418"/>
                    </a:lnTo>
                    <a:lnTo>
                      <a:pt x="778" y="420"/>
                    </a:lnTo>
                    <a:lnTo>
                      <a:pt x="778" y="422"/>
                    </a:lnTo>
                    <a:lnTo>
                      <a:pt x="778" y="424"/>
                    </a:lnTo>
                    <a:lnTo>
                      <a:pt x="778" y="426"/>
                    </a:lnTo>
                    <a:lnTo>
                      <a:pt x="778" y="428"/>
                    </a:lnTo>
                    <a:lnTo>
                      <a:pt x="778" y="430"/>
                    </a:lnTo>
                    <a:lnTo>
                      <a:pt x="778" y="430"/>
                    </a:lnTo>
                    <a:lnTo>
                      <a:pt x="778" y="430"/>
                    </a:lnTo>
                    <a:lnTo>
                      <a:pt x="780" y="430"/>
                    </a:lnTo>
                    <a:lnTo>
                      <a:pt x="780" y="430"/>
                    </a:lnTo>
                    <a:lnTo>
                      <a:pt x="780" y="432"/>
                    </a:lnTo>
                    <a:lnTo>
                      <a:pt x="780" y="432"/>
                    </a:lnTo>
                    <a:lnTo>
                      <a:pt x="780" y="434"/>
                    </a:lnTo>
                    <a:lnTo>
                      <a:pt x="780" y="436"/>
                    </a:lnTo>
                    <a:lnTo>
                      <a:pt x="778" y="436"/>
                    </a:lnTo>
                    <a:lnTo>
                      <a:pt x="776" y="436"/>
                    </a:lnTo>
                    <a:lnTo>
                      <a:pt x="774" y="436"/>
                    </a:lnTo>
                    <a:lnTo>
                      <a:pt x="772" y="436"/>
                    </a:lnTo>
                    <a:lnTo>
                      <a:pt x="770" y="436"/>
                    </a:lnTo>
                    <a:lnTo>
                      <a:pt x="770" y="438"/>
                    </a:lnTo>
                    <a:lnTo>
                      <a:pt x="768" y="438"/>
                    </a:lnTo>
                    <a:lnTo>
                      <a:pt x="764" y="444"/>
                    </a:lnTo>
                    <a:lnTo>
                      <a:pt x="764" y="444"/>
                    </a:lnTo>
                    <a:lnTo>
                      <a:pt x="762" y="444"/>
                    </a:lnTo>
                    <a:lnTo>
                      <a:pt x="762" y="444"/>
                    </a:lnTo>
                    <a:lnTo>
                      <a:pt x="762" y="444"/>
                    </a:lnTo>
                    <a:lnTo>
                      <a:pt x="762" y="446"/>
                    </a:lnTo>
                    <a:lnTo>
                      <a:pt x="762" y="446"/>
                    </a:lnTo>
                    <a:lnTo>
                      <a:pt x="760" y="448"/>
                    </a:lnTo>
                    <a:lnTo>
                      <a:pt x="758" y="450"/>
                    </a:lnTo>
                    <a:lnTo>
                      <a:pt x="758" y="450"/>
                    </a:lnTo>
                    <a:lnTo>
                      <a:pt x="756" y="452"/>
                    </a:lnTo>
                    <a:lnTo>
                      <a:pt x="754" y="454"/>
                    </a:lnTo>
                    <a:lnTo>
                      <a:pt x="752" y="454"/>
                    </a:lnTo>
                    <a:lnTo>
                      <a:pt x="750" y="456"/>
                    </a:lnTo>
                    <a:lnTo>
                      <a:pt x="750" y="458"/>
                    </a:lnTo>
                    <a:lnTo>
                      <a:pt x="748" y="460"/>
                    </a:lnTo>
                    <a:lnTo>
                      <a:pt x="744" y="462"/>
                    </a:lnTo>
                    <a:lnTo>
                      <a:pt x="744" y="462"/>
                    </a:lnTo>
                    <a:lnTo>
                      <a:pt x="744" y="464"/>
                    </a:lnTo>
                    <a:lnTo>
                      <a:pt x="742" y="466"/>
                    </a:lnTo>
                    <a:lnTo>
                      <a:pt x="742" y="466"/>
                    </a:lnTo>
                    <a:lnTo>
                      <a:pt x="742" y="464"/>
                    </a:lnTo>
                    <a:lnTo>
                      <a:pt x="740" y="466"/>
                    </a:lnTo>
                    <a:lnTo>
                      <a:pt x="740" y="466"/>
                    </a:lnTo>
                    <a:lnTo>
                      <a:pt x="738" y="466"/>
                    </a:lnTo>
                    <a:lnTo>
                      <a:pt x="738" y="466"/>
                    </a:lnTo>
                    <a:lnTo>
                      <a:pt x="736" y="468"/>
                    </a:lnTo>
                    <a:lnTo>
                      <a:pt x="736" y="468"/>
                    </a:lnTo>
                    <a:lnTo>
                      <a:pt x="734" y="472"/>
                    </a:lnTo>
                    <a:lnTo>
                      <a:pt x="734" y="472"/>
                    </a:lnTo>
                    <a:lnTo>
                      <a:pt x="730" y="474"/>
                    </a:lnTo>
                    <a:lnTo>
                      <a:pt x="728" y="472"/>
                    </a:lnTo>
                    <a:lnTo>
                      <a:pt x="728" y="474"/>
                    </a:lnTo>
                    <a:lnTo>
                      <a:pt x="728" y="474"/>
                    </a:lnTo>
                    <a:lnTo>
                      <a:pt x="726" y="476"/>
                    </a:lnTo>
                    <a:lnTo>
                      <a:pt x="726" y="478"/>
                    </a:lnTo>
                    <a:lnTo>
                      <a:pt x="726" y="480"/>
                    </a:lnTo>
                    <a:lnTo>
                      <a:pt x="726" y="482"/>
                    </a:lnTo>
                    <a:lnTo>
                      <a:pt x="724" y="484"/>
                    </a:lnTo>
                    <a:lnTo>
                      <a:pt x="722" y="484"/>
                    </a:lnTo>
                    <a:lnTo>
                      <a:pt x="720" y="484"/>
                    </a:lnTo>
                    <a:lnTo>
                      <a:pt x="718" y="484"/>
                    </a:lnTo>
                    <a:lnTo>
                      <a:pt x="716" y="484"/>
                    </a:lnTo>
                    <a:lnTo>
                      <a:pt x="716" y="484"/>
                    </a:lnTo>
                    <a:lnTo>
                      <a:pt x="714" y="484"/>
                    </a:lnTo>
                    <a:lnTo>
                      <a:pt x="712" y="484"/>
                    </a:lnTo>
                    <a:lnTo>
                      <a:pt x="712" y="484"/>
                    </a:lnTo>
                    <a:lnTo>
                      <a:pt x="712" y="484"/>
                    </a:lnTo>
                    <a:lnTo>
                      <a:pt x="712" y="484"/>
                    </a:lnTo>
                    <a:lnTo>
                      <a:pt x="712" y="484"/>
                    </a:lnTo>
                    <a:lnTo>
                      <a:pt x="710" y="486"/>
                    </a:lnTo>
                    <a:lnTo>
                      <a:pt x="710" y="488"/>
                    </a:lnTo>
                    <a:lnTo>
                      <a:pt x="710" y="490"/>
                    </a:lnTo>
                    <a:lnTo>
                      <a:pt x="708" y="492"/>
                    </a:lnTo>
                    <a:lnTo>
                      <a:pt x="706" y="494"/>
                    </a:lnTo>
                    <a:lnTo>
                      <a:pt x="706" y="496"/>
                    </a:lnTo>
                    <a:lnTo>
                      <a:pt x="704" y="498"/>
                    </a:lnTo>
                    <a:lnTo>
                      <a:pt x="704" y="500"/>
                    </a:lnTo>
                    <a:lnTo>
                      <a:pt x="704" y="502"/>
                    </a:lnTo>
                    <a:lnTo>
                      <a:pt x="704" y="502"/>
                    </a:lnTo>
                    <a:lnTo>
                      <a:pt x="704" y="506"/>
                    </a:lnTo>
                    <a:lnTo>
                      <a:pt x="704" y="508"/>
                    </a:lnTo>
                    <a:lnTo>
                      <a:pt x="704" y="508"/>
                    </a:lnTo>
                    <a:lnTo>
                      <a:pt x="706" y="510"/>
                    </a:lnTo>
                    <a:lnTo>
                      <a:pt x="706" y="512"/>
                    </a:lnTo>
                    <a:lnTo>
                      <a:pt x="706" y="512"/>
                    </a:lnTo>
                    <a:lnTo>
                      <a:pt x="706" y="518"/>
                    </a:lnTo>
                    <a:lnTo>
                      <a:pt x="706" y="520"/>
                    </a:lnTo>
                    <a:lnTo>
                      <a:pt x="706" y="522"/>
                    </a:lnTo>
                    <a:lnTo>
                      <a:pt x="710" y="524"/>
                    </a:lnTo>
                    <a:lnTo>
                      <a:pt x="710" y="526"/>
                    </a:lnTo>
                    <a:lnTo>
                      <a:pt x="710" y="528"/>
                    </a:lnTo>
                    <a:lnTo>
                      <a:pt x="710" y="530"/>
                    </a:lnTo>
                    <a:lnTo>
                      <a:pt x="712" y="532"/>
                    </a:lnTo>
                    <a:lnTo>
                      <a:pt x="710" y="532"/>
                    </a:lnTo>
                    <a:lnTo>
                      <a:pt x="710" y="532"/>
                    </a:lnTo>
                    <a:lnTo>
                      <a:pt x="710" y="532"/>
                    </a:lnTo>
                    <a:lnTo>
                      <a:pt x="710" y="534"/>
                    </a:lnTo>
                    <a:lnTo>
                      <a:pt x="710" y="534"/>
                    </a:lnTo>
                    <a:lnTo>
                      <a:pt x="710" y="538"/>
                    </a:lnTo>
                    <a:lnTo>
                      <a:pt x="710" y="538"/>
                    </a:lnTo>
                    <a:lnTo>
                      <a:pt x="710" y="542"/>
                    </a:lnTo>
                    <a:lnTo>
                      <a:pt x="710" y="542"/>
                    </a:lnTo>
                    <a:lnTo>
                      <a:pt x="710" y="542"/>
                    </a:lnTo>
                    <a:lnTo>
                      <a:pt x="708" y="544"/>
                    </a:lnTo>
                    <a:lnTo>
                      <a:pt x="708" y="544"/>
                    </a:lnTo>
                    <a:lnTo>
                      <a:pt x="708" y="546"/>
                    </a:lnTo>
                    <a:lnTo>
                      <a:pt x="708" y="548"/>
                    </a:lnTo>
                    <a:lnTo>
                      <a:pt x="708" y="550"/>
                    </a:lnTo>
                    <a:lnTo>
                      <a:pt x="708" y="554"/>
                    </a:lnTo>
                    <a:lnTo>
                      <a:pt x="708" y="556"/>
                    </a:lnTo>
                    <a:lnTo>
                      <a:pt x="710" y="558"/>
                    </a:lnTo>
                    <a:lnTo>
                      <a:pt x="714" y="560"/>
                    </a:lnTo>
                    <a:lnTo>
                      <a:pt x="714" y="560"/>
                    </a:lnTo>
                    <a:lnTo>
                      <a:pt x="716" y="562"/>
                    </a:lnTo>
                    <a:lnTo>
                      <a:pt x="718" y="562"/>
                    </a:lnTo>
                    <a:lnTo>
                      <a:pt x="720" y="562"/>
                    </a:lnTo>
                    <a:lnTo>
                      <a:pt x="722" y="562"/>
                    </a:lnTo>
                    <a:lnTo>
                      <a:pt x="724" y="564"/>
                    </a:lnTo>
                    <a:lnTo>
                      <a:pt x="726" y="564"/>
                    </a:lnTo>
                    <a:lnTo>
                      <a:pt x="728" y="564"/>
                    </a:lnTo>
                    <a:lnTo>
                      <a:pt x="728" y="564"/>
                    </a:lnTo>
                    <a:lnTo>
                      <a:pt x="728" y="566"/>
                    </a:lnTo>
                    <a:lnTo>
                      <a:pt x="728" y="566"/>
                    </a:lnTo>
                    <a:lnTo>
                      <a:pt x="728" y="570"/>
                    </a:lnTo>
                    <a:lnTo>
                      <a:pt x="730" y="570"/>
                    </a:lnTo>
                    <a:lnTo>
                      <a:pt x="734" y="568"/>
                    </a:lnTo>
                    <a:lnTo>
                      <a:pt x="734" y="570"/>
                    </a:lnTo>
                    <a:lnTo>
                      <a:pt x="736" y="570"/>
                    </a:lnTo>
                    <a:lnTo>
                      <a:pt x="736" y="572"/>
                    </a:lnTo>
                    <a:lnTo>
                      <a:pt x="738" y="572"/>
                    </a:lnTo>
                    <a:lnTo>
                      <a:pt x="738" y="574"/>
                    </a:lnTo>
                    <a:lnTo>
                      <a:pt x="740" y="576"/>
                    </a:lnTo>
                    <a:lnTo>
                      <a:pt x="744" y="576"/>
                    </a:lnTo>
                    <a:lnTo>
                      <a:pt x="750" y="576"/>
                    </a:lnTo>
                    <a:lnTo>
                      <a:pt x="752" y="574"/>
                    </a:lnTo>
                    <a:lnTo>
                      <a:pt x="756" y="574"/>
                    </a:lnTo>
                    <a:lnTo>
                      <a:pt x="760" y="574"/>
                    </a:lnTo>
                    <a:lnTo>
                      <a:pt x="762" y="574"/>
                    </a:lnTo>
                    <a:lnTo>
                      <a:pt x="766" y="574"/>
                    </a:lnTo>
                    <a:lnTo>
                      <a:pt x="766" y="574"/>
                    </a:lnTo>
                    <a:lnTo>
                      <a:pt x="766" y="572"/>
                    </a:lnTo>
                    <a:lnTo>
                      <a:pt x="766" y="572"/>
                    </a:lnTo>
                    <a:lnTo>
                      <a:pt x="770" y="570"/>
                    </a:lnTo>
                    <a:lnTo>
                      <a:pt x="774" y="570"/>
                    </a:lnTo>
                    <a:lnTo>
                      <a:pt x="776" y="570"/>
                    </a:lnTo>
                    <a:lnTo>
                      <a:pt x="776" y="570"/>
                    </a:lnTo>
                    <a:lnTo>
                      <a:pt x="778" y="570"/>
                    </a:lnTo>
                    <a:lnTo>
                      <a:pt x="778" y="570"/>
                    </a:lnTo>
                    <a:lnTo>
                      <a:pt x="780" y="568"/>
                    </a:lnTo>
                    <a:lnTo>
                      <a:pt x="780" y="568"/>
                    </a:lnTo>
                    <a:lnTo>
                      <a:pt x="780" y="568"/>
                    </a:lnTo>
                    <a:lnTo>
                      <a:pt x="780" y="568"/>
                    </a:lnTo>
                    <a:lnTo>
                      <a:pt x="782" y="566"/>
                    </a:lnTo>
                    <a:lnTo>
                      <a:pt x="786" y="566"/>
                    </a:lnTo>
                    <a:lnTo>
                      <a:pt x="788" y="566"/>
                    </a:lnTo>
                    <a:lnTo>
                      <a:pt x="792" y="566"/>
                    </a:lnTo>
                    <a:lnTo>
                      <a:pt x="792" y="566"/>
                    </a:lnTo>
                    <a:lnTo>
                      <a:pt x="794" y="566"/>
                    </a:lnTo>
                    <a:lnTo>
                      <a:pt x="798" y="564"/>
                    </a:lnTo>
                    <a:lnTo>
                      <a:pt x="800" y="562"/>
                    </a:lnTo>
                    <a:lnTo>
                      <a:pt x="804" y="562"/>
                    </a:lnTo>
                    <a:lnTo>
                      <a:pt x="806" y="562"/>
                    </a:lnTo>
                    <a:lnTo>
                      <a:pt x="810" y="562"/>
                    </a:lnTo>
                    <a:lnTo>
                      <a:pt x="812" y="562"/>
                    </a:lnTo>
                    <a:lnTo>
                      <a:pt x="814" y="562"/>
                    </a:lnTo>
                    <a:lnTo>
                      <a:pt x="816" y="562"/>
                    </a:lnTo>
                    <a:lnTo>
                      <a:pt x="818" y="562"/>
                    </a:lnTo>
                    <a:lnTo>
                      <a:pt x="820" y="562"/>
                    </a:lnTo>
                    <a:lnTo>
                      <a:pt x="824" y="562"/>
                    </a:lnTo>
                    <a:lnTo>
                      <a:pt x="826" y="562"/>
                    </a:lnTo>
                    <a:lnTo>
                      <a:pt x="828" y="562"/>
                    </a:lnTo>
                    <a:lnTo>
                      <a:pt x="830" y="562"/>
                    </a:lnTo>
                    <a:lnTo>
                      <a:pt x="832" y="560"/>
                    </a:lnTo>
                    <a:lnTo>
                      <a:pt x="832" y="560"/>
                    </a:lnTo>
                    <a:lnTo>
                      <a:pt x="834" y="558"/>
                    </a:lnTo>
                    <a:lnTo>
                      <a:pt x="836" y="556"/>
                    </a:lnTo>
                    <a:lnTo>
                      <a:pt x="838" y="556"/>
                    </a:lnTo>
                    <a:lnTo>
                      <a:pt x="840" y="556"/>
                    </a:lnTo>
                    <a:lnTo>
                      <a:pt x="840" y="556"/>
                    </a:lnTo>
                    <a:lnTo>
                      <a:pt x="840" y="560"/>
                    </a:lnTo>
                    <a:lnTo>
                      <a:pt x="840" y="562"/>
                    </a:lnTo>
                    <a:lnTo>
                      <a:pt x="838" y="562"/>
                    </a:lnTo>
                    <a:lnTo>
                      <a:pt x="838" y="562"/>
                    </a:lnTo>
                    <a:lnTo>
                      <a:pt x="840" y="564"/>
                    </a:lnTo>
                    <a:lnTo>
                      <a:pt x="840" y="564"/>
                    </a:lnTo>
                    <a:lnTo>
                      <a:pt x="840" y="566"/>
                    </a:lnTo>
                    <a:lnTo>
                      <a:pt x="844" y="568"/>
                    </a:lnTo>
                    <a:lnTo>
                      <a:pt x="844" y="568"/>
                    </a:lnTo>
                    <a:lnTo>
                      <a:pt x="844" y="568"/>
                    </a:lnTo>
                    <a:lnTo>
                      <a:pt x="844" y="568"/>
                    </a:lnTo>
                    <a:lnTo>
                      <a:pt x="846" y="568"/>
                    </a:lnTo>
                    <a:lnTo>
                      <a:pt x="846" y="568"/>
                    </a:lnTo>
                    <a:lnTo>
                      <a:pt x="846" y="570"/>
                    </a:lnTo>
                    <a:lnTo>
                      <a:pt x="850" y="572"/>
                    </a:lnTo>
                    <a:lnTo>
                      <a:pt x="852" y="570"/>
                    </a:lnTo>
                    <a:lnTo>
                      <a:pt x="856" y="570"/>
                    </a:lnTo>
                    <a:lnTo>
                      <a:pt x="858" y="570"/>
                    </a:lnTo>
                    <a:lnTo>
                      <a:pt x="860" y="572"/>
                    </a:lnTo>
                    <a:lnTo>
                      <a:pt x="862" y="574"/>
                    </a:lnTo>
                    <a:lnTo>
                      <a:pt x="864" y="574"/>
                    </a:lnTo>
                    <a:lnTo>
                      <a:pt x="866" y="576"/>
                    </a:lnTo>
                    <a:lnTo>
                      <a:pt x="866" y="576"/>
                    </a:lnTo>
                    <a:lnTo>
                      <a:pt x="868" y="578"/>
                    </a:lnTo>
                    <a:lnTo>
                      <a:pt x="868" y="578"/>
                    </a:lnTo>
                    <a:lnTo>
                      <a:pt x="866" y="580"/>
                    </a:lnTo>
                    <a:lnTo>
                      <a:pt x="866" y="578"/>
                    </a:lnTo>
                    <a:lnTo>
                      <a:pt x="864" y="578"/>
                    </a:lnTo>
                    <a:lnTo>
                      <a:pt x="862" y="576"/>
                    </a:lnTo>
                    <a:lnTo>
                      <a:pt x="860" y="576"/>
                    </a:lnTo>
                    <a:lnTo>
                      <a:pt x="856" y="576"/>
                    </a:lnTo>
                    <a:lnTo>
                      <a:pt x="848" y="576"/>
                    </a:lnTo>
                    <a:lnTo>
                      <a:pt x="848" y="576"/>
                    </a:lnTo>
                    <a:lnTo>
                      <a:pt x="846" y="578"/>
                    </a:lnTo>
                    <a:lnTo>
                      <a:pt x="846" y="582"/>
                    </a:lnTo>
                    <a:lnTo>
                      <a:pt x="842" y="580"/>
                    </a:lnTo>
                    <a:lnTo>
                      <a:pt x="840" y="580"/>
                    </a:lnTo>
                    <a:lnTo>
                      <a:pt x="836" y="580"/>
                    </a:lnTo>
                    <a:lnTo>
                      <a:pt x="836" y="582"/>
                    </a:lnTo>
                    <a:lnTo>
                      <a:pt x="836" y="584"/>
                    </a:lnTo>
                    <a:lnTo>
                      <a:pt x="834" y="584"/>
                    </a:lnTo>
                    <a:lnTo>
                      <a:pt x="832" y="582"/>
                    </a:lnTo>
                    <a:lnTo>
                      <a:pt x="830" y="582"/>
                    </a:lnTo>
                    <a:lnTo>
                      <a:pt x="828" y="584"/>
                    </a:lnTo>
                    <a:lnTo>
                      <a:pt x="830" y="586"/>
                    </a:lnTo>
                    <a:lnTo>
                      <a:pt x="828" y="588"/>
                    </a:lnTo>
                    <a:lnTo>
                      <a:pt x="828" y="590"/>
                    </a:lnTo>
                    <a:lnTo>
                      <a:pt x="826" y="590"/>
                    </a:lnTo>
                    <a:lnTo>
                      <a:pt x="824" y="592"/>
                    </a:lnTo>
                    <a:lnTo>
                      <a:pt x="820" y="592"/>
                    </a:lnTo>
                    <a:lnTo>
                      <a:pt x="814" y="590"/>
                    </a:lnTo>
                    <a:lnTo>
                      <a:pt x="812" y="590"/>
                    </a:lnTo>
                    <a:lnTo>
                      <a:pt x="806" y="588"/>
                    </a:lnTo>
                    <a:lnTo>
                      <a:pt x="804" y="588"/>
                    </a:lnTo>
                    <a:lnTo>
                      <a:pt x="800" y="588"/>
                    </a:lnTo>
                    <a:lnTo>
                      <a:pt x="800" y="588"/>
                    </a:lnTo>
                    <a:lnTo>
                      <a:pt x="798" y="588"/>
                    </a:lnTo>
                    <a:lnTo>
                      <a:pt x="796" y="588"/>
                    </a:lnTo>
                    <a:lnTo>
                      <a:pt x="792" y="586"/>
                    </a:lnTo>
                    <a:lnTo>
                      <a:pt x="790" y="586"/>
                    </a:lnTo>
                    <a:lnTo>
                      <a:pt x="790" y="586"/>
                    </a:lnTo>
                    <a:lnTo>
                      <a:pt x="788" y="588"/>
                    </a:lnTo>
                    <a:lnTo>
                      <a:pt x="784" y="588"/>
                    </a:lnTo>
                    <a:lnTo>
                      <a:pt x="784" y="586"/>
                    </a:lnTo>
                    <a:lnTo>
                      <a:pt x="784" y="586"/>
                    </a:lnTo>
                    <a:lnTo>
                      <a:pt x="782" y="588"/>
                    </a:lnTo>
                    <a:lnTo>
                      <a:pt x="780" y="590"/>
                    </a:lnTo>
                    <a:lnTo>
                      <a:pt x="780" y="590"/>
                    </a:lnTo>
                    <a:lnTo>
                      <a:pt x="780" y="590"/>
                    </a:lnTo>
                    <a:lnTo>
                      <a:pt x="780" y="590"/>
                    </a:lnTo>
                    <a:lnTo>
                      <a:pt x="778" y="590"/>
                    </a:lnTo>
                    <a:lnTo>
                      <a:pt x="774" y="590"/>
                    </a:lnTo>
                    <a:lnTo>
                      <a:pt x="770" y="590"/>
                    </a:lnTo>
                    <a:lnTo>
                      <a:pt x="768" y="590"/>
                    </a:lnTo>
                    <a:lnTo>
                      <a:pt x="766" y="590"/>
                    </a:lnTo>
                    <a:lnTo>
                      <a:pt x="764" y="590"/>
                    </a:lnTo>
                    <a:lnTo>
                      <a:pt x="762" y="590"/>
                    </a:lnTo>
                    <a:lnTo>
                      <a:pt x="760" y="592"/>
                    </a:lnTo>
                    <a:lnTo>
                      <a:pt x="758" y="594"/>
                    </a:lnTo>
                    <a:lnTo>
                      <a:pt x="756" y="596"/>
                    </a:lnTo>
                    <a:lnTo>
                      <a:pt x="750" y="596"/>
                    </a:lnTo>
                    <a:lnTo>
                      <a:pt x="748" y="598"/>
                    </a:lnTo>
                    <a:lnTo>
                      <a:pt x="746" y="600"/>
                    </a:lnTo>
                    <a:lnTo>
                      <a:pt x="746" y="602"/>
                    </a:lnTo>
                    <a:lnTo>
                      <a:pt x="748" y="604"/>
                    </a:lnTo>
                    <a:lnTo>
                      <a:pt x="746" y="606"/>
                    </a:lnTo>
                    <a:lnTo>
                      <a:pt x="746" y="608"/>
                    </a:lnTo>
                    <a:lnTo>
                      <a:pt x="746" y="610"/>
                    </a:lnTo>
                    <a:lnTo>
                      <a:pt x="746" y="612"/>
                    </a:lnTo>
                    <a:lnTo>
                      <a:pt x="748" y="614"/>
                    </a:lnTo>
                    <a:lnTo>
                      <a:pt x="748" y="616"/>
                    </a:lnTo>
                    <a:lnTo>
                      <a:pt x="748" y="618"/>
                    </a:lnTo>
                    <a:lnTo>
                      <a:pt x="748" y="618"/>
                    </a:lnTo>
                    <a:lnTo>
                      <a:pt x="750" y="620"/>
                    </a:lnTo>
                    <a:lnTo>
                      <a:pt x="750" y="620"/>
                    </a:lnTo>
                    <a:lnTo>
                      <a:pt x="752" y="622"/>
                    </a:lnTo>
                    <a:lnTo>
                      <a:pt x="752" y="622"/>
                    </a:lnTo>
                    <a:lnTo>
                      <a:pt x="756" y="622"/>
                    </a:lnTo>
                    <a:lnTo>
                      <a:pt x="756" y="622"/>
                    </a:lnTo>
                    <a:lnTo>
                      <a:pt x="756" y="622"/>
                    </a:lnTo>
                    <a:lnTo>
                      <a:pt x="760" y="620"/>
                    </a:lnTo>
                    <a:lnTo>
                      <a:pt x="760" y="620"/>
                    </a:lnTo>
                    <a:lnTo>
                      <a:pt x="760" y="620"/>
                    </a:lnTo>
                    <a:lnTo>
                      <a:pt x="762" y="620"/>
                    </a:lnTo>
                    <a:lnTo>
                      <a:pt x="762" y="620"/>
                    </a:lnTo>
                    <a:lnTo>
                      <a:pt x="764" y="622"/>
                    </a:lnTo>
                    <a:lnTo>
                      <a:pt x="764" y="622"/>
                    </a:lnTo>
                    <a:lnTo>
                      <a:pt x="764" y="624"/>
                    </a:lnTo>
                    <a:lnTo>
                      <a:pt x="764" y="624"/>
                    </a:lnTo>
                    <a:lnTo>
                      <a:pt x="764" y="628"/>
                    </a:lnTo>
                    <a:lnTo>
                      <a:pt x="764" y="628"/>
                    </a:lnTo>
                    <a:lnTo>
                      <a:pt x="762" y="630"/>
                    </a:lnTo>
                    <a:lnTo>
                      <a:pt x="762" y="630"/>
                    </a:lnTo>
                    <a:lnTo>
                      <a:pt x="762" y="632"/>
                    </a:lnTo>
                    <a:lnTo>
                      <a:pt x="764" y="632"/>
                    </a:lnTo>
                    <a:lnTo>
                      <a:pt x="762" y="632"/>
                    </a:lnTo>
                    <a:lnTo>
                      <a:pt x="762" y="636"/>
                    </a:lnTo>
                    <a:lnTo>
                      <a:pt x="762" y="638"/>
                    </a:lnTo>
                    <a:lnTo>
                      <a:pt x="762" y="642"/>
                    </a:lnTo>
                    <a:lnTo>
                      <a:pt x="762" y="644"/>
                    </a:lnTo>
                    <a:lnTo>
                      <a:pt x="762" y="646"/>
                    </a:lnTo>
                    <a:lnTo>
                      <a:pt x="762" y="648"/>
                    </a:lnTo>
                    <a:lnTo>
                      <a:pt x="760" y="650"/>
                    </a:lnTo>
                    <a:lnTo>
                      <a:pt x="758" y="652"/>
                    </a:lnTo>
                    <a:lnTo>
                      <a:pt x="756" y="652"/>
                    </a:lnTo>
                    <a:lnTo>
                      <a:pt x="754" y="654"/>
                    </a:lnTo>
                    <a:lnTo>
                      <a:pt x="752" y="656"/>
                    </a:lnTo>
                    <a:lnTo>
                      <a:pt x="750" y="656"/>
                    </a:lnTo>
                    <a:lnTo>
                      <a:pt x="744" y="654"/>
                    </a:lnTo>
                    <a:lnTo>
                      <a:pt x="744" y="654"/>
                    </a:lnTo>
                    <a:lnTo>
                      <a:pt x="744" y="654"/>
                    </a:lnTo>
                    <a:lnTo>
                      <a:pt x="744" y="654"/>
                    </a:lnTo>
                    <a:lnTo>
                      <a:pt x="742" y="652"/>
                    </a:lnTo>
                    <a:lnTo>
                      <a:pt x="740" y="650"/>
                    </a:lnTo>
                    <a:lnTo>
                      <a:pt x="740" y="648"/>
                    </a:lnTo>
                    <a:lnTo>
                      <a:pt x="736" y="646"/>
                    </a:lnTo>
                    <a:lnTo>
                      <a:pt x="736" y="646"/>
                    </a:lnTo>
                    <a:lnTo>
                      <a:pt x="736" y="644"/>
                    </a:lnTo>
                    <a:lnTo>
                      <a:pt x="736" y="644"/>
                    </a:lnTo>
                    <a:lnTo>
                      <a:pt x="734" y="642"/>
                    </a:lnTo>
                    <a:lnTo>
                      <a:pt x="732" y="640"/>
                    </a:lnTo>
                    <a:lnTo>
                      <a:pt x="730" y="640"/>
                    </a:lnTo>
                    <a:lnTo>
                      <a:pt x="728" y="638"/>
                    </a:lnTo>
                    <a:lnTo>
                      <a:pt x="726" y="636"/>
                    </a:lnTo>
                    <a:lnTo>
                      <a:pt x="726" y="636"/>
                    </a:lnTo>
                    <a:lnTo>
                      <a:pt x="724" y="636"/>
                    </a:lnTo>
                    <a:lnTo>
                      <a:pt x="722" y="638"/>
                    </a:lnTo>
                    <a:lnTo>
                      <a:pt x="718" y="638"/>
                    </a:lnTo>
                    <a:lnTo>
                      <a:pt x="718" y="640"/>
                    </a:lnTo>
                    <a:lnTo>
                      <a:pt x="716" y="640"/>
                    </a:lnTo>
                    <a:lnTo>
                      <a:pt x="714" y="640"/>
                    </a:lnTo>
                    <a:lnTo>
                      <a:pt x="710" y="642"/>
                    </a:lnTo>
                    <a:lnTo>
                      <a:pt x="710" y="642"/>
                    </a:lnTo>
                    <a:lnTo>
                      <a:pt x="710" y="644"/>
                    </a:lnTo>
                    <a:lnTo>
                      <a:pt x="710" y="644"/>
                    </a:lnTo>
                    <a:lnTo>
                      <a:pt x="708" y="646"/>
                    </a:lnTo>
                    <a:lnTo>
                      <a:pt x="708" y="648"/>
                    </a:lnTo>
                    <a:lnTo>
                      <a:pt x="708" y="650"/>
                    </a:lnTo>
                    <a:lnTo>
                      <a:pt x="708" y="652"/>
                    </a:lnTo>
                    <a:lnTo>
                      <a:pt x="706" y="656"/>
                    </a:lnTo>
                    <a:lnTo>
                      <a:pt x="704" y="656"/>
                    </a:lnTo>
                    <a:lnTo>
                      <a:pt x="702" y="660"/>
                    </a:lnTo>
                    <a:lnTo>
                      <a:pt x="700" y="660"/>
                    </a:lnTo>
                    <a:lnTo>
                      <a:pt x="700" y="662"/>
                    </a:lnTo>
                    <a:lnTo>
                      <a:pt x="698" y="664"/>
                    </a:lnTo>
                    <a:lnTo>
                      <a:pt x="700" y="668"/>
                    </a:lnTo>
                    <a:lnTo>
                      <a:pt x="700" y="672"/>
                    </a:lnTo>
                    <a:lnTo>
                      <a:pt x="700" y="672"/>
                    </a:lnTo>
                    <a:lnTo>
                      <a:pt x="700" y="674"/>
                    </a:lnTo>
                    <a:lnTo>
                      <a:pt x="700" y="676"/>
                    </a:lnTo>
                    <a:lnTo>
                      <a:pt x="700" y="678"/>
                    </a:lnTo>
                    <a:lnTo>
                      <a:pt x="700" y="680"/>
                    </a:lnTo>
                    <a:lnTo>
                      <a:pt x="700" y="682"/>
                    </a:lnTo>
                    <a:lnTo>
                      <a:pt x="700" y="684"/>
                    </a:lnTo>
                    <a:lnTo>
                      <a:pt x="702" y="686"/>
                    </a:lnTo>
                    <a:lnTo>
                      <a:pt x="702" y="686"/>
                    </a:lnTo>
                    <a:lnTo>
                      <a:pt x="702" y="688"/>
                    </a:lnTo>
                    <a:lnTo>
                      <a:pt x="702" y="690"/>
                    </a:lnTo>
                    <a:lnTo>
                      <a:pt x="704" y="692"/>
                    </a:lnTo>
                    <a:lnTo>
                      <a:pt x="704" y="694"/>
                    </a:lnTo>
                    <a:lnTo>
                      <a:pt x="704" y="696"/>
                    </a:lnTo>
                    <a:lnTo>
                      <a:pt x="704" y="696"/>
                    </a:lnTo>
                    <a:lnTo>
                      <a:pt x="704" y="698"/>
                    </a:lnTo>
                    <a:lnTo>
                      <a:pt x="704" y="698"/>
                    </a:lnTo>
                    <a:lnTo>
                      <a:pt x="702" y="700"/>
                    </a:lnTo>
                    <a:lnTo>
                      <a:pt x="700" y="702"/>
                    </a:lnTo>
                    <a:lnTo>
                      <a:pt x="700" y="704"/>
                    </a:lnTo>
                    <a:lnTo>
                      <a:pt x="700" y="706"/>
                    </a:lnTo>
                    <a:lnTo>
                      <a:pt x="700" y="706"/>
                    </a:lnTo>
                    <a:lnTo>
                      <a:pt x="698" y="708"/>
                    </a:lnTo>
                    <a:lnTo>
                      <a:pt x="698" y="708"/>
                    </a:lnTo>
                    <a:lnTo>
                      <a:pt x="696" y="708"/>
                    </a:lnTo>
                    <a:lnTo>
                      <a:pt x="692" y="708"/>
                    </a:lnTo>
                    <a:lnTo>
                      <a:pt x="690" y="708"/>
                    </a:lnTo>
                    <a:lnTo>
                      <a:pt x="690" y="708"/>
                    </a:lnTo>
                    <a:lnTo>
                      <a:pt x="686" y="708"/>
                    </a:lnTo>
                    <a:lnTo>
                      <a:pt x="686" y="708"/>
                    </a:lnTo>
                    <a:lnTo>
                      <a:pt x="684" y="710"/>
                    </a:lnTo>
                    <a:lnTo>
                      <a:pt x="684" y="710"/>
                    </a:lnTo>
                    <a:lnTo>
                      <a:pt x="684" y="712"/>
                    </a:lnTo>
                    <a:lnTo>
                      <a:pt x="686" y="716"/>
                    </a:lnTo>
                    <a:lnTo>
                      <a:pt x="686" y="716"/>
                    </a:lnTo>
                    <a:lnTo>
                      <a:pt x="682" y="718"/>
                    </a:lnTo>
                    <a:lnTo>
                      <a:pt x="682" y="718"/>
                    </a:lnTo>
                    <a:lnTo>
                      <a:pt x="680" y="718"/>
                    </a:lnTo>
                    <a:lnTo>
                      <a:pt x="680" y="718"/>
                    </a:lnTo>
                    <a:lnTo>
                      <a:pt x="676" y="722"/>
                    </a:lnTo>
                    <a:lnTo>
                      <a:pt x="674" y="724"/>
                    </a:lnTo>
                    <a:lnTo>
                      <a:pt x="672" y="722"/>
                    </a:lnTo>
                    <a:lnTo>
                      <a:pt x="672" y="722"/>
                    </a:lnTo>
                    <a:lnTo>
                      <a:pt x="668" y="722"/>
                    </a:lnTo>
                    <a:lnTo>
                      <a:pt x="668" y="722"/>
                    </a:lnTo>
                    <a:lnTo>
                      <a:pt x="660" y="722"/>
                    </a:lnTo>
                    <a:lnTo>
                      <a:pt x="660" y="722"/>
                    </a:lnTo>
                    <a:lnTo>
                      <a:pt x="658" y="722"/>
                    </a:lnTo>
                    <a:lnTo>
                      <a:pt x="654" y="720"/>
                    </a:lnTo>
                    <a:lnTo>
                      <a:pt x="654" y="716"/>
                    </a:lnTo>
                    <a:lnTo>
                      <a:pt x="654" y="714"/>
                    </a:lnTo>
                    <a:lnTo>
                      <a:pt x="652" y="712"/>
                    </a:lnTo>
                    <a:lnTo>
                      <a:pt x="652" y="712"/>
                    </a:lnTo>
                    <a:lnTo>
                      <a:pt x="650" y="712"/>
                    </a:lnTo>
                    <a:lnTo>
                      <a:pt x="650" y="712"/>
                    </a:lnTo>
                    <a:lnTo>
                      <a:pt x="646" y="712"/>
                    </a:lnTo>
                    <a:lnTo>
                      <a:pt x="642" y="712"/>
                    </a:lnTo>
                    <a:lnTo>
                      <a:pt x="638" y="712"/>
                    </a:lnTo>
                    <a:lnTo>
                      <a:pt x="636" y="712"/>
                    </a:lnTo>
                    <a:lnTo>
                      <a:pt x="632" y="716"/>
                    </a:lnTo>
                    <a:lnTo>
                      <a:pt x="630" y="716"/>
                    </a:lnTo>
                    <a:lnTo>
                      <a:pt x="628" y="716"/>
                    </a:lnTo>
                    <a:lnTo>
                      <a:pt x="624" y="718"/>
                    </a:lnTo>
                    <a:lnTo>
                      <a:pt x="622" y="718"/>
                    </a:lnTo>
                    <a:lnTo>
                      <a:pt x="620" y="720"/>
                    </a:lnTo>
                    <a:lnTo>
                      <a:pt x="618" y="720"/>
                    </a:lnTo>
                    <a:lnTo>
                      <a:pt x="616" y="722"/>
                    </a:lnTo>
                    <a:lnTo>
                      <a:pt x="612" y="724"/>
                    </a:lnTo>
                    <a:lnTo>
                      <a:pt x="610" y="724"/>
                    </a:lnTo>
                    <a:lnTo>
                      <a:pt x="608" y="724"/>
                    </a:lnTo>
                    <a:lnTo>
                      <a:pt x="606" y="726"/>
                    </a:lnTo>
                    <a:lnTo>
                      <a:pt x="604" y="726"/>
                    </a:lnTo>
                    <a:lnTo>
                      <a:pt x="602" y="726"/>
                    </a:lnTo>
                    <a:lnTo>
                      <a:pt x="598" y="728"/>
                    </a:lnTo>
                    <a:lnTo>
                      <a:pt x="594" y="728"/>
                    </a:lnTo>
                    <a:lnTo>
                      <a:pt x="592" y="728"/>
                    </a:lnTo>
                    <a:lnTo>
                      <a:pt x="590" y="730"/>
                    </a:lnTo>
                    <a:lnTo>
                      <a:pt x="588" y="732"/>
                    </a:lnTo>
                    <a:lnTo>
                      <a:pt x="584" y="732"/>
                    </a:lnTo>
                    <a:lnTo>
                      <a:pt x="584" y="734"/>
                    </a:lnTo>
                    <a:lnTo>
                      <a:pt x="580" y="734"/>
                    </a:lnTo>
                    <a:lnTo>
                      <a:pt x="578" y="736"/>
                    </a:lnTo>
                    <a:lnTo>
                      <a:pt x="578" y="738"/>
                    </a:lnTo>
                    <a:lnTo>
                      <a:pt x="576" y="738"/>
                    </a:lnTo>
                    <a:lnTo>
                      <a:pt x="574" y="736"/>
                    </a:lnTo>
                    <a:lnTo>
                      <a:pt x="572" y="734"/>
                    </a:lnTo>
                    <a:lnTo>
                      <a:pt x="570" y="730"/>
                    </a:lnTo>
                    <a:lnTo>
                      <a:pt x="564" y="730"/>
                    </a:lnTo>
                    <a:lnTo>
                      <a:pt x="564" y="730"/>
                    </a:lnTo>
                    <a:lnTo>
                      <a:pt x="560" y="728"/>
                    </a:lnTo>
                    <a:lnTo>
                      <a:pt x="556" y="728"/>
                    </a:lnTo>
                    <a:lnTo>
                      <a:pt x="554" y="726"/>
                    </a:lnTo>
                    <a:lnTo>
                      <a:pt x="550" y="722"/>
                    </a:lnTo>
                    <a:lnTo>
                      <a:pt x="548" y="722"/>
                    </a:lnTo>
                    <a:lnTo>
                      <a:pt x="544" y="724"/>
                    </a:lnTo>
                    <a:lnTo>
                      <a:pt x="542" y="728"/>
                    </a:lnTo>
                    <a:lnTo>
                      <a:pt x="538" y="730"/>
                    </a:lnTo>
                    <a:lnTo>
                      <a:pt x="538" y="728"/>
                    </a:lnTo>
                    <a:lnTo>
                      <a:pt x="534" y="730"/>
                    </a:lnTo>
                    <a:lnTo>
                      <a:pt x="534" y="730"/>
                    </a:lnTo>
                    <a:lnTo>
                      <a:pt x="534" y="730"/>
                    </a:lnTo>
                    <a:lnTo>
                      <a:pt x="534" y="730"/>
                    </a:lnTo>
                    <a:lnTo>
                      <a:pt x="534" y="730"/>
                    </a:lnTo>
                    <a:lnTo>
                      <a:pt x="532" y="728"/>
                    </a:lnTo>
                    <a:lnTo>
                      <a:pt x="528" y="732"/>
                    </a:lnTo>
                    <a:lnTo>
                      <a:pt x="528" y="732"/>
                    </a:lnTo>
                    <a:lnTo>
                      <a:pt x="528" y="732"/>
                    </a:lnTo>
                    <a:lnTo>
                      <a:pt x="526" y="734"/>
                    </a:lnTo>
                    <a:lnTo>
                      <a:pt x="524" y="736"/>
                    </a:lnTo>
                    <a:lnTo>
                      <a:pt x="522" y="736"/>
                    </a:lnTo>
                    <a:lnTo>
                      <a:pt x="520" y="736"/>
                    </a:lnTo>
                    <a:lnTo>
                      <a:pt x="518" y="736"/>
                    </a:lnTo>
                    <a:lnTo>
                      <a:pt x="516" y="738"/>
                    </a:lnTo>
                    <a:lnTo>
                      <a:pt x="516" y="738"/>
                    </a:lnTo>
                    <a:lnTo>
                      <a:pt x="514" y="738"/>
                    </a:lnTo>
                    <a:lnTo>
                      <a:pt x="514" y="740"/>
                    </a:lnTo>
                    <a:lnTo>
                      <a:pt x="514" y="740"/>
                    </a:lnTo>
                    <a:lnTo>
                      <a:pt x="512" y="740"/>
                    </a:lnTo>
                    <a:lnTo>
                      <a:pt x="510" y="740"/>
                    </a:lnTo>
                    <a:lnTo>
                      <a:pt x="508" y="740"/>
                    </a:lnTo>
                    <a:lnTo>
                      <a:pt x="506" y="742"/>
                    </a:lnTo>
                    <a:lnTo>
                      <a:pt x="504" y="740"/>
                    </a:lnTo>
                    <a:lnTo>
                      <a:pt x="506" y="738"/>
                    </a:lnTo>
                    <a:lnTo>
                      <a:pt x="508" y="736"/>
                    </a:lnTo>
                    <a:lnTo>
                      <a:pt x="508" y="736"/>
                    </a:lnTo>
                    <a:lnTo>
                      <a:pt x="510" y="734"/>
                    </a:lnTo>
                    <a:lnTo>
                      <a:pt x="510" y="732"/>
                    </a:lnTo>
                    <a:lnTo>
                      <a:pt x="508" y="730"/>
                    </a:lnTo>
                    <a:lnTo>
                      <a:pt x="506" y="732"/>
                    </a:lnTo>
                    <a:lnTo>
                      <a:pt x="504" y="732"/>
                    </a:lnTo>
                    <a:lnTo>
                      <a:pt x="504" y="732"/>
                    </a:lnTo>
                    <a:lnTo>
                      <a:pt x="502" y="732"/>
                    </a:lnTo>
                    <a:lnTo>
                      <a:pt x="498" y="730"/>
                    </a:lnTo>
                    <a:lnTo>
                      <a:pt x="496" y="730"/>
                    </a:lnTo>
                    <a:lnTo>
                      <a:pt x="496" y="730"/>
                    </a:lnTo>
                    <a:lnTo>
                      <a:pt x="494" y="728"/>
                    </a:lnTo>
                    <a:lnTo>
                      <a:pt x="494" y="728"/>
                    </a:lnTo>
                    <a:lnTo>
                      <a:pt x="492" y="728"/>
                    </a:lnTo>
                    <a:lnTo>
                      <a:pt x="492" y="726"/>
                    </a:lnTo>
                    <a:lnTo>
                      <a:pt x="490" y="726"/>
                    </a:lnTo>
                    <a:lnTo>
                      <a:pt x="490" y="724"/>
                    </a:lnTo>
                    <a:lnTo>
                      <a:pt x="490" y="722"/>
                    </a:lnTo>
                    <a:lnTo>
                      <a:pt x="490" y="722"/>
                    </a:lnTo>
                    <a:lnTo>
                      <a:pt x="488" y="720"/>
                    </a:lnTo>
                    <a:lnTo>
                      <a:pt x="488" y="720"/>
                    </a:lnTo>
                    <a:lnTo>
                      <a:pt x="488" y="720"/>
                    </a:lnTo>
                    <a:lnTo>
                      <a:pt x="488" y="720"/>
                    </a:lnTo>
                    <a:lnTo>
                      <a:pt x="488" y="718"/>
                    </a:lnTo>
                    <a:lnTo>
                      <a:pt x="488" y="718"/>
                    </a:lnTo>
                    <a:lnTo>
                      <a:pt x="490" y="718"/>
                    </a:lnTo>
                    <a:lnTo>
                      <a:pt x="490" y="718"/>
                    </a:lnTo>
                    <a:lnTo>
                      <a:pt x="490" y="718"/>
                    </a:lnTo>
                    <a:lnTo>
                      <a:pt x="490" y="718"/>
                    </a:lnTo>
                    <a:lnTo>
                      <a:pt x="490" y="720"/>
                    </a:lnTo>
                    <a:lnTo>
                      <a:pt x="490" y="720"/>
                    </a:lnTo>
                    <a:lnTo>
                      <a:pt x="490" y="720"/>
                    </a:lnTo>
                    <a:lnTo>
                      <a:pt x="490" y="720"/>
                    </a:lnTo>
                    <a:lnTo>
                      <a:pt x="492" y="720"/>
                    </a:lnTo>
                    <a:lnTo>
                      <a:pt x="492" y="720"/>
                    </a:lnTo>
                    <a:lnTo>
                      <a:pt x="492" y="720"/>
                    </a:lnTo>
                    <a:lnTo>
                      <a:pt x="492" y="720"/>
                    </a:lnTo>
                    <a:lnTo>
                      <a:pt x="492" y="720"/>
                    </a:lnTo>
                    <a:lnTo>
                      <a:pt x="492" y="720"/>
                    </a:lnTo>
                    <a:lnTo>
                      <a:pt x="492" y="720"/>
                    </a:lnTo>
                    <a:lnTo>
                      <a:pt x="492" y="720"/>
                    </a:lnTo>
                    <a:lnTo>
                      <a:pt x="492" y="720"/>
                    </a:lnTo>
                    <a:lnTo>
                      <a:pt x="492" y="720"/>
                    </a:lnTo>
                    <a:lnTo>
                      <a:pt x="492" y="720"/>
                    </a:lnTo>
                    <a:lnTo>
                      <a:pt x="492" y="720"/>
                    </a:lnTo>
                    <a:lnTo>
                      <a:pt x="492" y="718"/>
                    </a:lnTo>
                    <a:lnTo>
                      <a:pt x="492" y="720"/>
                    </a:lnTo>
                    <a:lnTo>
                      <a:pt x="492" y="718"/>
                    </a:lnTo>
                    <a:lnTo>
                      <a:pt x="492" y="718"/>
                    </a:lnTo>
                    <a:lnTo>
                      <a:pt x="492" y="718"/>
                    </a:lnTo>
                    <a:lnTo>
                      <a:pt x="492" y="718"/>
                    </a:lnTo>
                    <a:lnTo>
                      <a:pt x="494" y="718"/>
                    </a:lnTo>
                    <a:lnTo>
                      <a:pt x="494" y="718"/>
                    </a:lnTo>
                    <a:lnTo>
                      <a:pt x="494" y="718"/>
                    </a:lnTo>
                    <a:lnTo>
                      <a:pt x="494" y="718"/>
                    </a:lnTo>
                    <a:lnTo>
                      <a:pt x="496" y="718"/>
                    </a:lnTo>
                    <a:lnTo>
                      <a:pt x="494" y="718"/>
                    </a:lnTo>
                    <a:lnTo>
                      <a:pt x="494" y="720"/>
                    </a:lnTo>
                    <a:lnTo>
                      <a:pt x="494" y="720"/>
                    </a:lnTo>
                    <a:lnTo>
                      <a:pt x="494" y="720"/>
                    </a:lnTo>
                    <a:lnTo>
                      <a:pt x="496" y="720"/>
                    </a:lnTo>
                    <a:lnTo>
                      <a:pt x="496" y="720"/>
                    </a:lnTo>
                    <a:lnTo>
                      <a:pt x="496" y="720"/>
                    </a:lnTo>
                    <a:lnTo>
                      <a:pt x="496" y="720"/>
                    </a:lnTo>
                    <a:lnTo>
                      <a:pt x="496" y="720"/>
                    </a:lnTo>
                    <a:lnTo>
                      <a:pt x="498" y="720"/>
                    </a:lnTo>
                    <a:lnTo>
                      <a:pt x="498" y="720"/>
                    </a:lnTo>
                    <a:lnTo>
                      <a:pt x="498" y="718"/>
                    </a:lnTo>
                    <a:lnTo>
                      <a:pt x="498" y="718"/>
                    </a:lnTo>
                    <a:lnTo>
                      <a:pt x="496" y="718"/>
                    </a:lnTo>
                    <a:lnTo>
                      <a:pt x="496" y="716"/>
                    </a:lnTo>
                    <a:lnTo>
                      <a:pt x="496" y="716"/>
                    </a:lnTo>
                    <a:lnTo>
                      <a:pt x="496" y="716"/>
                    </a:lnTo>
                    <a:lnTo>
                      <a:pt x="494" y="716"/>
                    </a:lnTo>
                    <a:lnTo>
                      <a:pt x="494" y="714"/>
                    </a:lnTo>
                    <a:lnTo>
                      <a:pt x="494" y="714"/>
                    </a:lnTo>
                    <a:lnTo>
                      <a:pt x="492" y="714"/>
                    </a:lnTo>
                    <a:lnTo>
                      <a:pt x="492" y="714"/>
                    </a:lnTo>
                    <a:lnTo>
                      <a:pt x="492" y="714"/>
                    </a:lnTo>
                    <a:lnTo>
                      <a:pt x="490" y="714"/>
                    </a:lnTo>
                    <a:lnTo>
                      <a:pt x="490" y="714"/>
                    </a:lnTo>
                    <a:lnTo>
                      <a:pt x="490" y="714"/>
                    </a:lnTo>
                    <a:lnTo>
                      <a:pt x="490" y="714"/>
                    </a:lnTo>
                    <a:lnTo>
                      <a:pt x="490" y="714"/>
                    </a:lnTo>
                    <a:lnTo>
                      <a:pt x="490" y="714"/>
                    </a:lnTo>
                    <a:lnTo>
                      <a:pt x="490" y="714"/>
                    </a:lnTo>
                    <a:lnTo>
                      <a:pt x="490" y="716"/>
                    </a:lnTo>
                    <a:lnTo>
                      <a:pt x="490" y="716"/>
                    </a:lnTo>
                    <a:lnTo>
                      <a:pt x="492" y="716"/>
                    </a:lnTo>
                    <a:lnTo>
                      <a:pt x="492" y="716"/>
                    </a:lnTo>
                    <a:lnTo>
                      <a:pt x="492" y="716"/>
                    </a:lnTo>
                    <a:lnTo>
                      <a:pt x="492" y="716"/>
                    </a:lnTo>
                    <a:lnTo>
                      <a:pt x="492" y="716"/>
                    </a:lnTo>
                    <a:lnTo>
                      <a:pt x="492" y="716"/>
                    </a:lnTo>
                    <a:lnTo>
                      <a:pt x="492" y="716"/>
                    </a:lnTo>
                    <a:lnTo>
                      <a:pt x="494" y="716"/>
                    </a:lnTo>
                    <a:lnTo>
                      <a:pt x="494" y="716"/>
                    </a:lnTo>
                    <a:lnTo>
                      <a:pt x="494" y="716"/>
                    </a:lnTo>
                    <a:lnTo>
                      <a:pt x="494" y="718"/>
                    </a:lnTo>
                    <a:lnTo>
                      <a:pt x="494" y="718"/>
                    </a:lnTo>
                    <a:lnTo>
                      <a:pt x="494" y="718"/>
                    </a:lnTo>
                    <a:lnTo>
                      <a:pt x="494" y="718"/>
                    </a:lnTo>
                    <a:lnTo>
                      <a:pt x="492" y="716"/>
                    </a:lnTo>
                    <a:lnTo>
                      <a:pt x="492" y="716"/>
                    </a:lnTo>
                    <a:lnTo>
                      <a:pt x="492" y="716"/>
                    </a:lnTo>
                    <a:lnTo>
                      <a:pt x="492" y="716"/>
                    </a:lnTo>
                    <a:lnTo>
                      <a:pt x="492" y="716"/>
                    </a:lnTo>
                    <a:lnTo>
                      <a:pt x="492" y="718"/>
                    </a:lnTo>
                    <a:lnTo>
                      <a:pt x="492" y="718"/>
                    </a:lnTo>
                    <a:lnTo>
                      <a:pt x="492" y="716"/>
                    </a:lnTo>
                    <a:lnTo>
                      <a:pt x="492" y="716"/>
                    </a:lnTo>
                    <a:lnTo>
                      <a:pt x="492" y="716"/>
                    </a:lnTo>
                    <a:lnTo>
                      <a:pt x="490" y="716"/>
                    </a:lnTo>
                    <a:lnTo>
                      <a:pt x="490" y="716"/>
                    </a:lnTo>
                    <a:lnTo>
                      <a:pt x="490" y="716"/>
                    </a:lnTo>
                    <a:lnTo>
                      <a:pt x="490" y="716"/>
                    </a:lnTo>
                    <a:lnTo>
                      <a:pt x="490" y="716"/>
                    </a:lnTo>
                    <a:lnTo>
                      <a:pt x="490" y="714"/>
                    </a:lnTo>
                    <a:lnTo>
                      <a:pt x="488" y="714"/>
                    </a:lnTo>
                    <a:lnTo>
                      <a:pt x="488" y="714"/>
                    </a:lnTo>
                    <a:lnTo>
                      <a:pt x="488" y="714"/>
                    </a:lnTo>
                    <a:lnTo>
                      <a:pt x="488" y="714"/>
                    </a:lnTo>
                    <a:lnTo>
                      <a:pt x="488" y="714"/>
                    </a:lnTo>
                    <a:lnTo>
                      <a:pt x="486" y="716"/>
                    </a:lnTo>
                    <a:lnTo>
                      <a:pt x="486" y="716"/>
                    </a:lnTo>
                    <a:lnTo>
                      <a:pt x="486" y="716"/>
                    </a:lnTo>
                    <a:lnTo>
                      <a:pt x="486" y="716"/>
                    </a:lnTo>
                    <a:lnTo>
                      <a:pt x="486" y="714"/>
                    </a:lnTo>
                    <a:lnTo>
                      <a:pt x="486" y="714"/>
                    </a:lnTo>
                    <a:lnTo>
                      <a:pt x="488" y="714"/>
                    </a:lnTo>
                    <a:lnTo>
                      <a:pt x="488" y="714"/>
                    </a:lnTo>
                    <a:lnTo>
                      <a:pt x="488" y="714"/>
                    </a:lnTo>
                    <a:lnTo>
                      <a:pt x="488" y="714"/>
                    </a:lnTo>
                    <a:lnTo>
                      <a:pt x="488" y="712"/>
                    </a:lnTo>
                    <a:lnTo>
                      <a:pt x="488" y="712"/>
                    </a:lnTo>
                    <a:lnTo>
                      <a:pt x="488" y="712"/>
                    </a:lnTo>
                    <a:lnTo>
                      <a:pt x="486" y="712"/>
                    </a:lnTo>
                    <a:lnTo>
                      <a:pt x="486" y="712"/>
                    </a:lnTo>
                    <a:lnTo>
                      <a:pt x="488" y="712"/>
                    </a:lnTo>
                    <a:lnTo>
                      <a:pt x="488" y="712"/>
                    </a:lnTo>
                    <a:lnTo>
                      <a:pt x="488" y="712"/>
                    </a:lnTo>
                    <a:lnTo>
                      <a:pt x="488" y="712"/>
                    </a:lnTo>
                    <a:lnTo>
                      <a:pt x="488" y="710"/>
                    </a:lnTo>
                    <a:lnTo>
                      <a:pt x="488" y="710"/>
                    </a:lnTo>
                    <a:lnTo>
                      <a:pt x="488" y="710"/>
                    </a:lnTo>
                    <a:lnTo>
                      <a:pt x="488" y="710"/>
                    </a:lnTo>
                    <a:lnTo>
                      <a:pt x="488" y="710"/>
                    </a:lnTo>
                    <a:lnTo>
                      <a:pt x="490" y="710"/>
                    </a:lnTo>
                    <a:lnTo>
                      <a:pt x="490" y="710"/>
                    </a:lnTo>
                    <a:lnTo>
                      <a:pt x="490" y="710"/>
                    </a:lnTo>
                    <a:lnTo>
                      <a:pt x="490" y="710"/>
                    </a:lnTo>
                    <a:lnTo>
                      <a:pt x="490" y="708"/>
                    </a:lnTo>
                    <a:lnTo>
                      <a:pt x="490" y="708"/>
                    </a:lnTo>
                    <a:lnTo>
                      <a:pt x="490" y="708"/>
                    </a:lnTo>
                    <a:lnTo>
                      <a:pt x="490" y="708"/>
                    </a:lnTo>
                    <a:lnTo>
                      <a:pt x="490" y="708"/>
                    </a:lnTo>
                    <a:lnTo>
                      <a:pt x="490" y="708"/>
                    </a:lnTo>
                    <a:lnTo>
                      <a:pt x="490" y="708"/>
                    </a:lnTo>
                    <a:lnTo>
                      <a:pt x="490" y="708"/>
                    </a:lnTo>
                    <a:lnTo>
                      <a:pt x="490" y="706"/>
                    </a:lnTo>
                    <a:lnTo>
                      <a:pt x="490" y="706"/>
                    </a:lnTo>
                    <a:lnTo>
                      <a:pt x="490" y="706"/>
                    </a:lnTo>
                    <a:lnTo>
                      <a:pt x="490" y="706"/>
                    </a:lnTo>
                    <a:lnTo>
                      <a:pt x="490" y="706"/>
                    </a:lnTo>
                    <a:lnTo>
                      <a:pt x="490" y="704"/>
                    </a:lnTo>
                    <a:lnTo>
                      <a:pt x="490" y="704"/>
                    </a:lnTo>
                    <a:lnTo>
                      <a:pt x="490" y="704"/>
                    </a:lnTo>
                    <a:lnTo>
                      <a:pt x="490" y="704"/>
                    </a:lnTo>
                    <a:lnTo>
                      <a:pt x="490" y="704"/>
                    </a:lnTo>
                    <a:lnTo>
                      <a:pt x="490" y="702"/>
                    </a:lnTo>
                    <a:lnTo>
                      <a:pt x="490" y="702"/>
                    </a:lnTo>
                    <a:lnTo>
                      <a:pt x="490" y="702"/>
                    </a:lnTo>
                    <a:lnTo>
                      <a:pt x="490" y="702"/>
                    </a:lnTo>
                    <a:lnTo>
                      <a:pt x="490" y="702"/>
                    </a:lnTo>
                    <a:lnTo>
                      <a:pt x="490" y="702"/>
                    </a:lnTo>
                    <a:lnTo>
                      <a:pt x="488" y="702"/>
                    </a:lnTo>
                    <a:lnTo>
                      <a:pt x="488" y="702"/>
                    </a:lnTo>
                    <a:lnTo>
                      <a:pt x="488" y="702"/>
                    </a:lnTo>
                    <a:lnTo>
                      <a:pt x="488" y="700"/>
                    </a:lnTo>
                    <a:lnTo>
                      <a:pt x="488" y="700"/>
                    </a:lnTo>
                    <a:lnTo>
                      <a:pt x="488" y="700"/>
                    </a:lnTo>
                    <a:lnTo>
                      <a:pt x="488" y="700"/>
                    </a:lnTo>
                    <a:lnTo>
                      <a:pt x="488" y="700"/>
                    </a:lnTo>
                    <a:lnTo>
                      <a:pt x="490" y="700"/>
                    </a:lnTo>
                    <a:lnTo>
                      <a:pt x="490" y="700"/>
                    </a:lnTo>
                    <a:lnTo>
                      <a:pt x="490" y="700"/>
                    </a:lnTo>
                    <a:lnTo>
                      <a:pt x="490" y="700"/>
                    </a:lnTo>
                    <a:lnTo>
                      <a:pt x="490" y="700"/>
                    </a:lnTo>
                    <a:lnTo>
                      <a:pt x="490" y="700"/>
                    </a:lnTo>
                    <a:lnTo>
                      <a:pt x="490" y="700"/>
                    </a:lnTo>
                    <a:lnTo>
                      <a:pt x="490" y="702"/>
                    </a:lnTo>
                    <a:lnTo>
                      <a:pt x="492" y="702"/>
                    </a:lnTo>
                    <a:lnTo>
                      <a:pt x="492" y="702"/>
                    </a:lnTo>
                    <a:lnTo>
                      <a:pt x="492" y="702"/>
                    </a:lnTo>
                    <a:lnTo>
                      <a:pt x="492" y="702"/>
                    </a:lnTo>
                    <a:lnTo>
                      <a:pt x="492" y="702"/>
                    </a:lnTo>
                    <a:lnTo>
                      <a:pt x="492" y="702"/>
                    </a:lnTo>
                    <a:lnTo>
                      <a:pt x="492" y="702"/>
                    </a:lnTo>
                    <a:lnTo>
                      <a:pt x="492" y="702"/>
                    </a:lnTo>
                    <a:lnTo>
                      <a:pt x="492" y="702"/>
                    </a:lnTo>
                    <a:lnTo>
                      <a:pt x="492" y="702"/>
                    </a:lnTo>
                    <a:lnTo>
                      <a:pt x="492" y="702"/>
                    </a:lnTo>
                    <a:lnTo>
                      <a:pt x="492" y="704"/>
                    </a:lnTo>
                    <a:lnTo>
                      <a:pt x="492" y="704"/>
                    </a:lnTo>
                    <a:lnTo>
                      <a:pt x="492" y="704"/>
                    </a:lnTo>
                    <a:lnTo>
                      <a:pt x="492" y="704"/>
                    </a:lnTo>
                    <a:lnTo>
                      <a:pt x="492" y="704"/>
                    </a:lnTo>
                    <a:lnTo>
                      <a:pt x="492" y="704"/>
                    </a:lnTo>
                    <a:lnTo>
                      <a:pt x="492" y="704"/>
                    </a:lnTo>
                    <a:lnTo>
                      <a:pt x="492" y="704"/>
                    </a:lnTo>
                    <a:lnTo>
                      <a:pt x="492" y="704"/>
                    </a:lnTo>
                    <a:lnTo>
                      <a:pt x="492" y="704"/>
                    </a:lnTo>
                    <a:lnTo>
                      <a:pt x="492" y="704"/>
                    </a:lnTo>
                    <a:lnTo>
                      <a:pt x="492" y="704"/>
                    </a:lnTo>
                    <a:lnTo>
                      <a:pt x="492" y="704"/>
                    </a:lnTo>
                    <a:lnTo>
                      <a:pt x="492" y="704"/>
                    </a:lnTo>
                    <a:lnTo>
                      <a:pt x="494" y="706"/>
                    </a:lnTo>
                    <a:lnTo>
                      <a:pt x="494" y="706"/>
                    </a:lnTo>
                    <a:lnTo>
                      <a:pt x="494" y="706"/>
                    </a:lnTo>
                    <a:lnTo>
                      <a:pt x="494" y="706"/>
                    </a:lnTo>
                    <a:lnTo>
                      <a:pt x="494" y="708"/>
                    </a:lnTo>
                    <a:lnTo>
                      <a:pt x="494" y="708"/>
                    </a:lnTo>
                    <a:lnTo>
                      <a:pt x="494" y="708"/>
                    </a:lnTo>
                    <a:lnTo>
                      <a:pt x="494" y="708"/>
                    </a:lnTo>
                    <a:lnTo>
                      <a:pt x="494" y="708"/>
                    </a:lnTo>
                    <a:lnTo>
                      <a:pt x="494" y="708"/>
                    </a:lnTo>
                    <a:lnTo>
                      <a:pt x="496" y="710"/>
                    </a:lnTo>
                    <a:lnTo>
                      <a:pt x="496" y="710"/>
                    </a:lnTo>
                    <a:lnTo>
                      <a:pt x="496" y="710"/>
                    </a:lnTo>
                    <a:lnTo>
                      <a:pt x="496" y="710"/>
                    </a:lnTo>
                    <a:lnTo>
                      <a:pt x="496" y="712"/>
                    </a:lnTo>
                    <a:lnTo>
                      <a:pt x="496" y="712"/>
                    </a:lnTo>
                    <a:lnTo>
                      <a:pt x="496" y="712"/>
                    </a:lnTo>
                    <a:lnTo>
                      <a:pt x="496" y="712"/>
                    </a:lnTo>
                    <a:lnTo>
                      <a:pt x="496" y="712"/>
                    </a:lnTo>
                    <a:lnTo>
                      <a:pt x="496" y="710"/>
                    </a:lnTo>
                    <a:lnTo>
                      <a:pt x="496" y="710"/>
                    </a:lnTo>
                    <a:lnTo>
                      <a:pt x="496" y="710"/>
                    </a:lnTo>
                    <a:lnTo>
                      <a:pt x="496" y="710"/>
                    </a:lnTo>
                    <a:lnTo>
                      <a:pt x="498" y="710"/>
                    </a:lnTo>
                    <a:lnTo>
                      <a:pt x="498" y="710"/>
                    </a:lnTo>
                    <a:lnTo>
                      <a:pt x="498" y="710"/>
                    </a:lnTo>
                    <a:lnTo>
                      <a:pt x="498" y="710"/>
                    </a:lnTo>
                    <a:lnTo>
                      <a:pt x="498" y="710"/>
                    </a:lnTo>
                    <a:lnTo>
                      <a:pt x="498" y="710"/>
                    </a:lnTo>
                    <a:lnTo>
                      <a:pt x="498" y="710"/>
                    </a:lnTo>
                    <a:lnTo>
                      <a:pt x="498" y="710"/>
                    </a:lnTo>
                    <a:lnTo>
                      <a:pt x="498" y="712"/>
                    </a:lnTo>
                    <a:lnTo>
                      <a:pt x="498" y="712"/>
                    </a:lnTo>
                    <a:lnTo>
                      <a:pt x="498" y="712"/>
                    </a:lnTo>
                    <a:lnTo>
                      <a:pt x="498" y="712"/>
                    </a:lnTo>
                    <a:lnTo>
                      <a:pt x="498" y="712"/>
                    </a:lnTo>
                    <a:lnTo>
                      <a:pt x="498" y="712"/>
                    </a:lnTo>
                    <a:lnTo>
                      <a:pt x="498" y="712"/>
                    </a:lnTo>
                    <a:lnTo>
                      <a:pt x="498" y="712"/>
                    </a:lnTo>
                    <a:lnTo>
                      <a:pt x="498" y="712"/>
                    </a:lnTo>
                    <a:lnTo>
                      <a:pt x="498" y="712"/>
                    </a:lnTo>
                    <a:lnTo>
                      <a:pt x="498" y="712"/>
                    </a:lnTo>
                    <a:lnTo>
                      <a:pt x="498" y="712"/>
                    </a:lnTo>
                    <a:lnTo>
                      <a:pt x="498" y="712"/>
                    </a:lnTo>
                    <a:lnTo>
                      <a:pt x="498" y="712"/>
                    </a:lnTo>
                    <a:lnTo>
                      <a:pt x="500" y="714"/>
                    </a:lnTo>
                    <a:lnTo>
                      <a:pt x="500" y="714"/>
                    </a:lnTo>
                    <a:lnTo>
                      <a:pt x="500" y="714"/>
                    </a:lnTo>
                    <a:lnTo>
                      <a:pt x="500" y="714"/>
                    </a:lnTo>
                    <a:lnTo>
                      <a:pt x="500" y="714"/>
                    </a:lnTo>
                    <a:lnTo>
                      <a:pt x="500" y="712"/>
                    </a:lnTo>
                    <a:lnTo>
                      <a:pt x="500" y="712"/>
                    </a:lnTo>
                    <a:lnTo>
                      <a:pt x="500" y="712"/>
                    </a:lnTo>
                    <a:lnTo>
                      <a:pt x="500" y="712"/>
                    </a:lnTo>
                    <a:lnTo>
                      <a:pt x="502" y="714"/>
                    </a:lnTo>
                    <a:lnTo>
                      <a:pt x="502" y="714"/>
                    </a:lnTo>
                    <a:lnTo>
                      <a:pt x="502" y="714"/>
                    </a:lnTo>
                    <a:lnTo>
                      <a:pt x="502" y="714"/>
                    </a:lnTo>
                    <a:lnTo>
                      <a:pt x="504" y="714"/>
                    </a:lnTo>
                    <a:lnTo>
                      <a:pt x="504" y="714"/>
                    </a:lnTo>
                    <a:lnTo>
                      <a:pt x="504" y="714"/>
                    </a:lnTo>
                    <a:lnTo>
                      <a:pt x="504" y="714"/>
                    </a:lnTo>
                    <a:lnTo>
                      <a:pt x="504" y="714"/>
                    </a:lnTo>
                    <a:lnTo>
                      <a:pt x="506" y="714"/>
                    </a:lnTo>
                    <a:lnTo>
                      <a:pt x="506" y="714"/>
                    </a:lnTo>
                    <a:lnTo>
                      <a:pt x="506" y="714"/>
                    </a:lnTo>
                    <a:lnTo>
                      <a:pt x="506" y="714"/>
                    </a:lnTo>
                    <a:lnTo>
                      <a:pt x="506" y="714"/>
                    </a:lnTo>
                    <a:lnTo>
                      <a:pt x="506" y="714"/>
                    </a:lnTo>
                    <a:lnTo>
                      <a:pt x="506" y="714"/>
                    </a:lnTo>
                    <a:lnTo>
                      <a:pt x="508" y="714"/>
                    </a:lnTo>
                    <a:lnTo>
                      <a:pt x="508" y="714"/>
                    </a:lnTo>
                    <a:lnTo>
                      <a:pt x="508" y="714"/>
                    </a:lnTo>
                    <a:lnTo>
                      <a:pt x="510" y="714"/>
                    </a:lnTo>
                    <a:lnTo>
                      <a:pt x="510" y="714"/>
                    </a:lnTo>
                    <a:lnTo>
                      <a:pt x="510" y="712"/>
                    </a:lnTo>
                    <a:lnTo>
                      <a:pt x="510" y="712"/>
                    </a:lnTo>
                    <a:lnTo>
                      <a:pt x="510" y="712"/>
                    </a:lnTo>
                    <a:lnTo>
                      <a:pt x="510" y="712"/>
                    </a:lnTo>
                    <a:lnTo>
                      <a:pt x="510" y="712"/>
                    </a:lnTo>
                    <a:lnTo>
                      <a:pt x="510" y="710"/>
                    </a:lnTo>
                    <a:lnTo>
                      <a:pt x="510" y="710"/>
                    </a:lnTo>
                    <a:lnTo>
                      <a:pt x="510" y="710"/>
                    </a:lnTo>
                    <a:lnTo>
                      <a:pt x="510" y="710"/>
                    </a:lnTo>
                    <a:lnTo>
                      <a:pt x="510" y="708"/>
                    </a:lnTo>
                    <a:lnTo>
                      <a:pt x="510" y="708"/>
                    </a:lnTo>
                    <a:lnTo>
                      <a:pt x="510" y="708"/>
                    </a:lnTo>
                    <a:lnTo>
                      <a:pt x="510" y="706"/>
                    </a:lnTo>
                    <a:lnTo>
                      <a:pt x="510" y="706"/>
                    </a:lnTo>
                    <a:lnTo>
                      <a:pt x="510" y="706"/>
                    </a:lnTo>
                    <a:lnTo>
                      <a:pt x="510" y="706"/>
                    </a:lnTo>
                    <a:lnTo>
                      <a:pt x="510" y="706"/>
                    </a:lnTo>
                    <a:lnTo>
                      <a:pt x="510" y="704"/>
                    </a:lnTo>
                    <a:lnTo>
                      <a:pt x="510" y="704"/>
                    </a:lnTo>
                    <a:lnTo>
                      <a:pt x="508" y="704"/>
                    </a:lnTo>
                    <a:lnTo>
                      <a:pt x="508" y="702"/>
                    </a:lnTo>
                    <a:lnTo>
                      <a:pt x="508" y="702"/>
                    </a:lnTo>
                    <a:lnTo>
                      <a:pt x="508" y="702"/>
                    </a:lnTo>
                    <a:lnTo>
                      <a:pt x="508" y="702"/>
                    </a:lnTo>
                    <a:lnTo>
                      <a:pt x="508" y="702"/>
                    </a:lnTo>
                    <a:lnTo>
                      <a:pt x="508" y="702"/>
                    </a:lnTo>
                    <a:lnTo>
                      <a:pt x="508" y="700"/>
                    </a:lnTo>
                    <a:lnTo>
                      <a:pt x="508" y="700"/>
                    </a:lnTo>
                    <a:lnTo>
                      <a:pt x="508" y="700"/>
                    </a:lnTo>
                    <a:lnTo>
                      <a:pt x="508" y="700"/>
                    </a:lnTo>
                    <a:lnTo>
                      <a:pt x="508" y="700"/>
                    </a:lnTo>
                    <a:lnTo>
                      <a:pt x="508" y="698"/>
                    </a:lnTo>
                    <a:lnTo>
                      <a:pt x="506" y="698"/>
                    </a:lnTo>
                    <a:lnTo>
                      <a:pt x="506" y="698"/>
                    </a:lnTo>
                    <a:lnTo>
                      <a:pt x="506" y="698"/>
                    </a:lnTo>
                    <a:lnTo>
                      <a:pt x="506" y="698"/>
                    </a:lnTo>
                    <a:lnTo>
                      <a:pt x="506" y="698"/>
                    </a:lnTo>
                    <a:lnTo>
                      <a:pt x="506" y="698"/>
                    </a:lnTo>
                    <a:lnTo>
                      <a:pt x="506" y="698"/>
                    </a:lnTo>
                    <a:lnTo>
                      <a:pt x="506" y="698"/>
                    </a:lnTo>
                    <a:lnTo>
                      <a:pt x="506" y="700"/>
                    </a:lnTo>
                    <a:lnTo>
                      <a:pt x="506" y="700"/>
                    </a:lnTo>
                    <a:lnTo>
                      <a:pt x="506" y="700"/>
                    </a:lnTo>
                    <a:lnTo>
                      <a:pt x="506" y="700"/>
                    </a:lnTo>
                    <a:lnTo>
                      <a:pt x="506" y="700"/>
                    </a:lnTo>
                    <a:lnTo>
                      <a:pt x="506" y="700"/>
                    </a:lnTo>
                    <a:lnTo>
                      <a:pt x="506" y="700"/>
                    </a:lnTo>
                    <a:lnTo>
                      <a:pt x="506" y="702"/>
                    </a:lnTo>
                    <a:lnTo>
                      <a:pt x="506" y="702"/>
                    </a:lnTo>
                    <a:lnTo>
                      <a:pt x="506" y="702"/>
                    </a:lnTo>
                    <a:lnTo>
                      <a:pt x="506" y="702"/>
                    </a:lnTo>
                    <a:lnTo>
                      <a:pt x="506" y="702"/>
                    </a:lnTo>
                    <a:lnTo>
                      <a:pt x="506" y="702"/>
                    </a:lnTo>
                    <a:lnTo>
                      <a:pt x="504" y="702"/>
                    </a:lnTo>
                    <a:lnTo>
                      <a:pt x="504" y="702"/>
                    </a:lnTo>
                    <a:lnTo>
                      <a:pt x="504" y="702"/>
                    </a:lnTo>
                    <a:lnTo>
                      <a:pt x="504" y="702"/>
                    </a:lnTo>
                    <a:lnTo>
                      <a:pt x="504" y="702"/>
                    </a:lnTo>
                    <a:lnTo>
                      <a:pt x="504" y="702"/>
                    </a:lnTo>
                    <a:lnTo>
                      <a:pt x="504" y="700"/>
                    </a:lnTo>
                    <a:lnTo>
                      <a:pt x="504" y="700"/>
                    </a:lnTo>
                    <a:lnTo>
                      <a:pt x="504" y="700"/>
                    </a:lnTo>
                    <a:lnTo>
                      <a:pt x="504" y="700"/>
                    </a:lnTo>
                    <a:lnTo>
                      <a:pt x="504" y="700"/>
                    </a:lnTo>
                    <a:lnTo>
                      <a:pt x="504" y="700"/>
                    </a:lnTo>
                    <a:lnTo>
                      <a:pt x="506" y="700"/>
                    </a:lnTo>
                    <a:lnTo>
                      <a:pt x="506" y="700"/>
                    </a:lnTo>
                    <a:lnTo>
                      <a:pt x="504" y="700"/>
                    </a:lnTo>
                    <a:lnTo>
                      <a:pt x="504" y="700"/>
                    </a:lnTo>
                    <a:lnTo>
                      <a:pt x="504" y="700"/>
                    </a:lnTo>
                    <a:lnTo>
                      <a:pt x="504" y="698"/>
                    </a:lnTo>
                    <a:lnTo>
                      <a:pt x="504" y="698"/>
                    </a:lnTo>
                    <a:lnTo>
                      <a:pt x="502" y="698"/>
                    </a:lnTo>
                    <a:lnTo>
                      <a:pt x="502" y="698"/>
                    </a:lnTo>
                    <a:lnTo>
                      <a:pt x="502" y="698"/>
                    </a:lnTo>
                    <a:lnTo>
                      <a:pt x="502" y="698"/>
                    </a:lnTo>
                    <a:lnTo>
                      <a:pt x="502" y="698"/>
                    </a:lnTo>
                    <a:lnTo>
                      <a:pt x="502" y="698"/>
                    </a:lnTo>
                    <a:lnTo>
                      <a:pt x="500" y="698"/>
                    </a:lnTo>
                    <a:lnTo>
                      <a:pt x="500" y="698"/>
                    </a:lnTo>
                    <a:lnTo>
                      <a:pt x="500" y="698"/>
                    </a:lnTo>
                    <a:lnTo>
                      <a:pt x="500" y="698"/>
                    </a:lnTo>
                    <a:lnTo>
                      <a:pt x="500" y="698"/>
                    </a:lnTo>
                    <a:lnTo>
                      <a:pt x="498" y="698"/>
                    </a:lnTo>
                    <a:lnTo>
                      <a:pt x="498" y="698"/>
                    </a:lnTo>
                    <a:lnTo>
                      <a:pt x="496" y="700"/>
                    </a:lnTo>
                    <a:lnTo>
                      <a:pt x="496" y="700"/>
                    </a:lnTo>
                    <a:lnTo>
                      <a:pt x="496" y="700"/>
                    </a:lnTo>
                    <a:lnTo>
                      <a:pt x="496" y="700"/>
                    </a:lnTo>
                    <a:lnTo>
                      <a:pt x="494" y="700"/>
                    </a:lnTo>
                    <a:lnTo>
                      <a:pt x="494" y="700"/>
                    </a:lnTo>
                    <a:lnTo>
                      <a:pt x="494" y="700"/>
                    </a:lnTo>
                    <a:lnTo>
                      <a:pt x="494" y="700"/>
                    </a:lnTo>
                    <a:lnTo>
                      <a:pt x="494" y="700"/>
                    </a:lnTo>
                    <a:lnTo>
                      <a:pt x="492" y="700"/>
                    </a:lnTo>
                    <a:lnTo>
                      <a:pt x="492" y="700"/>
                    </a:lnTo>
                    <a:lnTo>
                      <a:pt x="492" y="700"/>
                    </a:lnTo>
                    <a:lnTo>
                      <a:pt x="492" y="700"/>
                    </a:lnTo>
                    <a:lnTo>
                      <a:pt x="492" y="698"/>
                    </a:lnTo>
                    <a:lnTo>
                      <a:pt x="492" y="698"/>
                    </a:lnTo>
                    <a:lnTo>
                      <a:pt x="492" y="698"/>
                    </a:lnTo>
                    <a:lnTo>
                      <a:pt x="492" y="698"/>
                    </a:lnTo>
                    <a:lnTo>
                      <a:pt x="494" y="698"/>
                    </a:lnTo>
                    <a:lnTo>
                      <a:pt x="494" y="698"/>
                    </a:lnTo>
                    <a:lnTo>
                      <a:pt x="494" y="698"/>
                    </a:lnTo>
                    <a:lnTo>
                      <a:pt x="494" y="698"/>
                    </a:lnTo>
                    <a:lnTo>
                      <a:pt x="492" y="696"/>
                    </a:lnTo>
                    <a:lnTo>
                      <a:pt x="492" y="698"/>
                    </a:lnTo>
                    <a:lnTo>
                      <a:pt x="492" y="698"/>
                    </a:lnTo>
                    <a:lnTo>
                      <a:pt x="490" y="696"/>
                    </a:lnTo>
                    <a:lnTo>
                      <a:pt x="490" y="696"/>
                    </a:lnTo>
                    <a:lnTo>
                      <a:pt x="490" y="696"/>
                    </a:lnTo>
                    <a:lnTo>
                      <a:pt x="490" y="696"/>
                    </a:lnTo>
                    <a:lnTo>
                      <a:pt x="488" y="696"/>
                    </a:lnTo>
                    <a:lnTo>
                      <a:pt x="488" y="696"/>
                    </a:lnTo>
                    <a:lnTo>
                      <a:pt x="488" y="694"/>
                    </a:lnTo>
                    <a:lnTo>
                      <a:pt x="488" y="694"/>
                    </a:lnTo>
                    <a:lnTo>
                      <a:pt x="488" y="694"/>
                    </a:lnTo>
                    <a:lnTo>
                      <a:pt x="488" y="694"/>
                    </a:lnTo>
                    <a:lnTo>
                      <a:pt x="490" y="694"/>
                    </a:lnTo>
                    <a:lnTo>
                      <a:pt x="490" y="696"/>
                    </a:lnTo>
                    <a:lnTo>
                      <a:pt x="492" y="696"/>
                    </a:lnTo>
                    <a:lnTo>
                      <a:pt x="492" y="696"/>
                    </a:lnTo>
                    <a:lnTo>
                      <a:pt x="492" y="696"/>
                    </a:lnTo>
                    <a:lnTo>
                      <a:pt x="494" y="696"/>
                    </a:lnTo>
                    <a:lnTo>
                      <a:pt x="494" y="696"/>
                    </a:lnTo>
                    <a:lnTo>
                      <a:pt x="494" y="696"/>
                    </a:lnTo>
                    <a:lnTo>
                      <a:pt x="496" y="694"/>
                    </a:lnTo>
                    <a:lnTo>
                      <a:pt x="496" y="694"/>
                    </a:lnTo>
                    <a:lnTo>
                      <a:pt x="496" y="694"/>
                    </a:lnTo>
                    <a:lnTo>
                      <a:pt x="496" y="694"/>
                    </a:lnTo>
                    <a:lnTo>
                      <a:pt x="496" y="694"/>
                    </a:lnTo>
                    <a:lnTo>
                      <a:pt x="496" y="694"/>
                    </a:lnTo>
                    <a:lnTo>
                      <a:pt x="496" y="694"/>
                    </a:lnTo>
                    <a:lnTo>
                      <a:pt x="496" y="694"/>
                    </a:lnTo>
                    <a:lnTo>
                      <a:pt x="496" y="694"/>
                    </a:lnTo>
                    <a:lnTo>
                      <a:pt x="496" y="694"/>
                    </a:lnTo>
                    <a:lnTo>
                      <a:pt x="496" y="692"/>
                    </a:lnTo>
                    <a:lnTo>
                      <a:pt x="496" y="692"/>
                    </a:lnTo>
                    <a:lnTo>
                      <a:pt x="496" y="692"/>
                    </a:lnTo>
                    <a:lnTo>
                      <a:pt x="496" y="692"/>
                    </a:lnTo>
                    <a:lnTo>
                      <a:pt x="496" y="692"/>
                    </a:lnTo>
                    <a:lnTo>
                      <a:pt x="496" y="692"/>
                    </a:lnTo>
                    <a:lnTo>
                      <a:pt x="496" y="692"/>
                    </a:lnTo>
                    <a:lnTo>
                      <a:pt x="494" y="690"/>
                    </a:lnTo>
                    <a:lnTo>
                      <a:pt x="494" y="690"/>
                    </a:lnTo>
                    <a:lnTo>
                      <a:pt x="494" y="690"/>
                    </a:lnTo>
                    <a:lnTo>
                      <a:pt x="494" y="690"/>
                    </a:lnTo>
                    <a:lnTo>
                      <a:pt x="494" y="690"/>
                    </a:lnTo>
                    <a:lnTo>
                      <a:pt x="494" y="690"/>
                    </a:lnTo>
                    <a:lnTo>
                      <a:pt x="494" y="690"/>
                    </a:lnTo>
                    <a:lnTo>
                      <a:pt x="494" y="690"/>
                    </a:lnTo>
                    <a:lnTo>
                      <a:pt x="496" y="690"/>
                    </a:lnTo>
                    <a:lnTo>
                      <a:pt x="496" y="690"/>
                    </a:lnTo>
                    <a:lnTo>
                      <a:pt x="496" y="690"/>
                    </a:lnTo>
                    <a:lnTo>
                      <a:pt x="496" y="690"/>
                    </a:lnTo>
                    <a:lnTo>
                      <a:pt x="496" y="690"/>
                    </a:lnTo>
                    <a:lnTo>
                      <a:pt x="496" y="690"/>
                    </a:lnTo>
                    <a:lnTo>
                      <a:pt x="496" y="690"/>
                    </a:lnTo>
                    <a:lnTo>
                      <a:pt x="496" y="690"/>
                    </a:lnTo>
                    <a:lnTo>
                      <a:pt x="498" y="690"/>
                    </a:lnTo>
                    <a:lnTo>
                      <a:pt x="498" y="690"/>
                    </a:lnTo>
                    <a:lnTo>
                      <a:pt x="498" y="690"/>
                    </a:lnTo>
                    <a:lnTo>
                      <a:pt x="498" y="690"/>
                    </a:lnTo>
                    <a:lnTo>
                      <a:pt x="498" y="690"/>
                    </a:lnTo>
                    <a:lnTo>
                      <a:pt x="498" y="690"/>
                    </a:lnTo>
                    <a:lnTo>
                      <a:pt x="498" y="690"/>
                    </a:lnTo>
                    <a:lnTo>
                      <a:pt x="500" y="690"/>
                    </a:lnTo>
                    <a:lnTo>
                      <a:pt x="500" y="690"/>
                    </a:lnTo>
                    <a:lnTo>
                      <a:pt x="500" y="690"/>
                    </a:lnTo>
                    <a:lnTo>
                      <a:pt x="500" y="690"/>
                    </a:lnTo>
                    <a:lnTo>
                      <a:pt x="498" y="690"/>
                    </a:lnTo>
                    <a:lnTo>
                      <a:pt x="500" y="690"/>
                    </a:lnTo>
                    <a:lnTo>
                      <a:pt x="500" y="688"/>
                    </a:lnTo>
                    <a:lnTo>
                      <a:pt x="500" y="688"/>
                    </a:lnTo>
                    <a:lnTo>
                      <a:pt x="500" y="688"/>
                    </a:lnTo>
                    <a:lnTo>
                      <a:pt x="500" y="686"/>
                    </a:lnTo>
                    <a:lnTo>
                      <a:pt x="500" y="686"/>
                    </a:lnTo>
                    <a:lnTo>
                      <a:pt x="500" y="686"/>
                    </a:lnTo>
                    <a:lnTo>
                      <a:pt x="500" y="686"/>
                    </a:lnTo>
                    <a:lnTo>
                      <a:pt x="500" y="686"/>
                    </a:lnTo>
                    <a:lnTo>
                      <a:pt x="500" y="686"/>
                    </a:lnTo>
                    <a:lnTo>
                      <a:pt x="500" y="686"/>
                    </a:lnTo>
                    <a:lnTo>
                      <a:pt x="500" y="684"/>
                    </a:lnTo>
                    <a:lnTo>
                      <a:pt x="500" y="684"/>
                    </a:lnTo>
                    <a:lnTo>
                      <a:pt x="500" y="682"/>
                    </a:lnTo>
                    <a:lnTo>
                      <a:pt x="500" y="682"/>
                    </a:lnTo>
                    <a:lnTo>
                      <a:pt x="500" y="682"/>
                    </a:lnTo>
                    <a:lnTo>
                      <a:pt x="500" y="682"/>
                    </a:lnTo>
                    <a:lnTo>
                      <a:pt x="500" y="682"/>
                    </a:lnTo>
                    <a:lnTo>
                      <a:pt x="500" y="680"/>
                    </a:lnTo>
                    <a:lnTo>
                      <a:pt x="500" y="680"/>
                    </a:lnTo>
                    <a:lnTo>
                      <a:pt x="500" y="680"/>
                    </a:lnTo>
                    <a:lnTo>
                      <a:pt x="500" y="680"/>
                    </a:lnTo>
                    <a:lnTo>
                      <a:pt x="500" y="680"/>
                    </a:lnTo>
                    <a:lnTo>
                      <a:pt x="500" y="678"/>
                    </a:lnTo>
                    <a:lnTo>
                      <a:pt x="502" y="678"/>
                    </a:lnTo>
                    <a:lnTo>
                      <a:pt x="502" y="678"/>
                    </a:lnTo>
                    <a:lnTo>
                      <a:pt x="502" y="678"/>
                    </a:lnTo>
                    <a:lnTo>
                      <a:pt x="502" y="678"/>
                    </a:lnTo>
                    <a:lnTo>
                      <a:pt x="504" y="678"/>
                    </a:lnTo>
                    <a:lnTo>
                      <a:pt x="504" y="678"/>
                    </a:lnTo>
                    <a:lnTo>
                      <a:pt x="504" y="678"/>
                    </a:lnTo>
                    <a:lnTo>
                      <a:pt x="504" y="678"/>
                    </a:lnTo>
                    <a:lnTo>
                      <a:pt x="504" y="678"/>
                    </a:lnTo>
                    <a:lnTo>
                      <a:pt x="504" y="678"/>
                    </a:lnTo>
                    <a:lnTo>
                      <a:pt x="504" y="680"/>
                    </a:lnTo>
                    <a:lnTo>
                      <a:pt x="502" y="680"/>
                    </a:lnTo>
                    <a:lnTo>
                      <a:pt x="502" y="680"/>
                    </a:lnTo>
                    <a:lnTo>
                      <a:pt x="502" y="680"/>
                    </a:lnTo>
                    <a:lnTo>
                      <a:pt x="502" y="680"/>
                    </a:lnTo>
                    <a:lnTo>
                      <a:pt x="502" y="680"/>
                    </a:lnTo>
                    <a:lnTo>
                      <a:pt x="502" y="680"/>
                    </a:lnTo>
                    <a:lnTo>
                      <a:pt x="502" y="680"/>
                    </a:lnTo>
                    <a:lnTo>
                      <a:pt x="502" y="680"/>
                    </a:lnTo>
                    <a:lnTo>
                      <a:pt x="502" y="682"/>
                    </a:lnTo>
                    <a:lnTo>
                      <a:pt x="502" y="682"/>
                    </a:lnTo>
                    <a:lnTo>
                      <a:pt x="502" y="682"/>
                    </a:lnTo>
                    <a:lnTo>
                      <a:pt x="502" y="682"/>
                    </a:lnTo>
                    <a:lnTo>
                      <a:pt x="502" y="680"/>
                    </a:lnTo>
                    <a:lnTo>
                      <a:pt x="504" y="680"/>
                    </a:lnTo>
                    <a:lnTo>
                      <a:pt x="504" y="680"/>
                    </a:lnTo>
                    <a:lnTo>
                      <a:pt x="504" y="680"/>
                    </a:lnTo>
                    <a:lnTo>
                      <a:pt x="504" y="680"/>
                    </a:lnTo>
                    <a:lnTo>
                      <a:pt x="504" y="680"/>
                    </a:lnTo>
                    <a:lnTo>
                      <a:pt x="504" y="680"/>
                    </a:lnTo>
                    <a:lnTo>
                      <a:pt x="504" y="680"/>
                    </a:lnTo>
                    <a:lnTo>
                      <a:pt x="506" y="680"/>
                    </a:lnTo>
                    <a:lnTo>
                      <a:pt x="506" y="680"/>
                    </a:lnTo>
                    <a:lnTo>
                      <a:pt x="506" y="680"/>
                    </a:lnTo>
                    <a:lnTo>
                      <a:pt x="506" y="680"/>
                    </a:lnTo>
                    <a:lnTo>
                      <a:pt x="506" y="680"/>
                    </a:lnTo>
                    <a:lnTo>
                      <a:pt x="506" y="680"/>
                    </a:lnTo>
                    <a:lnTo>
                      <a:pt x="506" y="680"/>
                    </a:lnTo>
                    <a:lnTo>
                      <a:pt x="506" y="680"/>
                    </a:lnTo>
                    <a:lnTo>
                      <a:pt x="506" y="680"/>
                    </a:lnTo>
                    <a:lnTo>
                      <a:pt x="506" y="682"/>
                    </a:lnTo>
                    <a:lnTo>
                      <a:pt x="508" y="682"/>
                    </a:lnTo>
                    <a:lnTo>
                      <a:pt x="508" y="682"/>
                    </a:lnTo>
                    <a:lnTo>
                      <a:pt x="508" y="682"/>
                    </a:lnTo>
                    <a:lnTo>
                      <a:pt x="508" y="680"/>
                    </a:lnTo>
                    <a:lnTo>
                      <a:pt x="508" y="680"/>
                    </a:lnTo>
                    <a:lnTo>
                      <a:pt x="508" y="680"/>
                    </a:lnTo>
                    <a:lnTo>
                      <a:pt x="508" y="680"/>
                    </a:lnTo>
                    <a:lnTo>
                      <a:pt x="508" y="680"/>
                    </a:lnTo>
                    <a:lnTo>
                      <a:pt x="508" y="678"/>
                    </a:lnTo>
                    <a:lnTo>
                      <a:pt x="508" y="678"/>
                    </a:lnTo>
                    <a:lnTo>
                      <a:pt x="508" y="678"/>
                    </a:lnTo>
                    <a:lnTo>
                      <a:pt x="508" y="678"/>
                    </a:lnTo>
                    <a:lnTo>
                      <a:pt x="510" y="678"/>
                    </a:lnTo>
                    <a:lnTo>
                      <a:pt x="510" y="678"/>
                    </a:lnTo>
                    <a:lnTo>
                      <a:pt x="510" y="676"/>
                    </a:lnTo>
                    <a:lnTo>
                      <a:pt x="510" y="676"/>
                    </a:lnTo>
                    <a:lnTo>
                      <a:pt x="510" y="676"/>
                    </a:lnTo>
                    <a:lnTo>
                      <a:pt x="510" y="676"/>
                    </a:lnTo>
                    <a:lnTo>
                      <a:pt x="510" y="674"/>
                    </a:lnTo>
                    <a:lnTo>
                      <a:pt x="510" y="674"/>
                    </a:lnTo>
                    <a:lnTo>
                      <a:pt x="512" y="672"/>
                    </a:lnTo>
                    <a:lnTo>
                      <a:pt x="512" y="672"/>
                    </a:lnTo>
                    <a:lnTo>
                      <a:pt x="510" y="672"/>
                    </a:lnTo>
                    <a:lnTo>
                      <a:pt x="510" y="672"/>
                    </a:lnTo>
                    <a:lnTo>
                      <a:pt x="510" y="670"/>
                    </a:lnTo>
                    <a:lnTo>
                      <a:pt x="510" y="670"/>
                    </a:lnTo>
                    <a:lnTo>
                      <a:pt x="508" y="670"/>
                    </a:lnTo>
                    <a:lnTo>
                      <a:pt x="508" y="670"/>
                    </a:lnTo>
                    <a:lnTo>
                      <a:pt x="506" y="670"/>
                    </a:lnTo>
                    <a:lnTo>
                      <a:pt x="506" y="670"/>
                    </a:lnTo>
                    <a:lnTo>
                      <a:pt x="506" y="670"/>
                    </a:lnTo>
                    <a:lnTo>
                      <a:pt x="506" y="670"/>
                    </a:lnTo>
                    <a:lnTo>
                      <a:pt x="504" y="670"/>
                    </a:lnTo>
                    <a:lnTo>
                      <a:pt x="504" y="670"/>
                    </a:lnTo>
                    <a:lnTo>
                      <a:pt x="502" y="670"/>
                    </a:lnTo>
                    <a:lnTo>
                      <a:pt x="502" y="670"/>
                    </a:lnTo>
                    <a:lnTo>
                      <a:pt x="502" y="670"/>
                    </a:lnTo>
                    <a:lnTo>
                      <a:pt x="502" y="670"/>
                    </a:lnTo>
                    <a:lnTo>
                      <a:pt x="502" y="670"/>
                    </a:lnTo>
                    <a:lnTo>
                      <a:pt x="500" y="670"/>
                    </a:lnTo>
                    <a:lnTo>
                      <a:pt x="500" y="668"/>
                    </a:lnTo>
                    <a:lnTo>
                      <a:pt x="500" y="668"/>
                    </a:lnTo>
                    <a:lnTo>
                      <a:pt x="500" y="668"/>
                    </a:lnTo>
                    <a:lnTo>
                      <a:pt x="500" y="670"/>
                    </a:lnTo>
                    <a:lnTo>
                      <a:pt x="500" y="670"/>
                    </a:lnTo>
                    <a:lnTo>
                      <a:pt x="500" y="670"/>
                    </a:lnTo>
                    <a:lnTo>
                      <a:pt x="498" y="672"/>
                    </a:lnTo>
                    <a:lnTo>
                      <a:pt x="498" y="670"/>
                    </a:lnTo>
                    <a:lnTo>
                      <a:pt x="498" y="670"/>
                    </a:lnTo>
                    <a:lnTo>
                      <a:pt x="498" y="670"/>
                    </a:lnTo>
                    <a:lnTo>
                      <a:pt x="498" y="670"/>
                    </a:lnTo>
                    <a:lnTo>
                      <a:pt x="500" y="668"/>
                    </a:lnTo>
                    <a:lnTo>
                      <a:pt x="500" y="668"/>
                    </a:lnTo>
                    <a:lnTo>
                      <a:pt x="500" y="668"/>
                    </a:lnTo>
                    <a:lnTo>
                      <a:pt x="500" y="666"/>
                    </a:lnTo>
                    <a:lnTo>
                      <a:pt x="500" y="666"/>
                    </a:lnTo>
                    <a:lnTo>
                      <a:pt x="500" y="666"/>
                    </a:lnTo>
                    <a:lnTo>
                      <a:pt x="500" y="666"/>
                    </a:lnTo>
                    <a:lnTo>
                      <a:pt x="498" y="666"/>
                    </a:lnTo>
                    <a:lnTo>
                      <a:pt x="498" y="666"/>
                    </a:lnTo>
                    <a:lnTo>
                      <a:pt x="500" y="666"/>
                    </a:lnTo>
                    <a:lnTo>
                      <a:pt x="500" y="666"/>
                    </a:lnTo>
                    <a:lnTo>
                      <a:pt x="500" y="664"/>
                    </a:lnTo>
                    <a:lnTo>
                      <a:pt x="500" y="664"/>
                    </a:lnTo>
                    <a:lnTo>
                      <a:pt x="500" y="664"/>
                    </a:lnTo>
                    <a:lnTo>
                      <a:pt x="500" y="664"/>
                    </a:lnTo>
                    <a:lnTo>
                      <a:pt x="500" y="664"/>
                    </a:lnTo>
                    <a:lnTo>
                      <a:pt x="500" y="662"/>
                    </a:lnTo>
                    <a:lnTo>
                      <a:pt x="500" y="662"/>
                    </a:lnTo>
                    <a:lnTo>
                      <a:pt x="500" y="662"/>
                    </a:lnTo>
                    <a:lnTo>
                      <a:pt x="500" y="660"/>
                    </a:lnTo>
                    <a:lnTo>
                      <a:pt x="500" y="660"/>
                    </a:lnTo>
                    <a:lnTo>
                      <a:pt x="500" y="660"/>
                    </a:lnTo>
                    <a:lnTo>
                      <a:pt x="500" y="660"/>
                    </a:lnTo>
                    <a:lnTo>
                      <a:pt x="500" y="658"/>
                    </a:lnTo>
                    <a:lnTo>
                      <a:pt x="500" y="658"/>
                    </a:lnTo>
                    <a:lnTo>
                      <a:pt x="500" y="658"/>
                    </a:lnTo>
                    <a:lnTo>
                      <a:pt x="500" y="658"/>
                    </a:lnTo>
                    <a:lnTo>
                      <a:pt x="500" y="656"/>
                    </a:lnTo>
                    <a:lnTo>
                      <a:pt x="500" y="656"/>
                    </a:lnTo>
                    <a:lnTo>
                      <a:pt x="500" y="656"/>
                    </a:lnTo>
                    <a:lnTo>
                      <a:pt x="500" y="656"/>
                    </a:lnTo>
                    <a:lnTo>
                      <a:pt x="500" y="654"/>
                    </a:lnTo>
                    <a:lnTo>
                      <a:pt x="502" y="652"/>
                    </a:lnTo>
                    <a:lnTo>
                      <a:pt x="502" y="652"/>
                    </a:lnTo>
                    <a:lnTo>
                      <a:pt x="502" y="650"/>
                    </a:lnTo>
                    <a:lnTo>
                      <a:pt x="502" y="650"/>
                    </a:lnTo>
                    <a:lnTo>
                      <a:pt x="504" y="650"/>
                    </a:lnTo>
                    <a:lnTo>
                      <a:pt x="504" y="650"/>
                    </a:lnTo>
                    <a:lnTo>
                      <a:pt x="504" y="648"/>
                    </a:lnTo>
                    <a:lnTo>
                      <a:pt x="502" y="646"/>
                    </a:lnTo>
                    <a:lnTo>
                      <a:pt x="502" y="646"/>
                    </a:lnTo>
                    <a:lnTo>
                      <a:pt x="502" y="646"/>
                    </a:lnTo>
                    <a:lnTo>
                      <a:pt x="504" y="644"/>
                    </a:lnTo>
                    <a:lnTo>
                      <a:pt x="504" y="644"/>
                    </a:lnTo>
                    <a:lnTo>
                      <a:pt x="504" y="644"/>
                    </a:lnTo>
                    <a:lnTo>
                      <a:pt x="504" y="644"/>
                    </a:lnTo>
                    <a:lnTo>
                      <a:pt x="504" y="642"/>
                    </a:lnTo>
                    <a:lnTo>
                      <a:pt x="504" y="642"/>
                    </a:lnTo>
                    <a:lnTo>
                      <a:pt x="502" y="642"/>
                    </a:lnTo>
                    <a:lnTo>
                      <a:pt x="502" y="642"/>
                    </a:lnTo>
                    <a:lnTo>
                      <a:pt x="502" y="642"/>
                    </a:lnTo>
                    <a:lnTo>
                      <a:pt x="502" y="642"/>
                    </a:lnTo>
                    <a:lnTo>
                      <a:pt x="502" y="640"/>
                    </a:lnTo>
                    <a:lnTo>
                      <a:pt x="502" y="640"/>
                    </a:lnTo>
                    <a:lnTo>
                      <a:pt x="502" y="640"/>
                    </a:lnTo>
                    <a:lnTo>
                      <a:pt x="502" y="638"/>
                    </a:lnTo>
                    <a:lnTo>
                      <a:pt x="502" y="638"/>
                    </a:lnTo>
                    <a:lnTo>
                      <a:pt x="502" y="638"/>
                    </a:lnTo>
                    <a:lnTo>
                      <a:pt x="502" y="636"/>
                    </a:lnTo>
                    <a:lnTo>
                      <a:pt x="502" y="636"/>
                    </a:lnTo>
                    <a:lnTo>
                      <a:pt x="504" y="636"/>
                    </a:lnTo>
                    <a:lnTo>
                      <a:pt x="504" y="636"/>
                    </a:lnTo>
                    <a:lnTo>
                      <a:pt x="504" y="634"/>
                    </a:lnTo>
                    <a:lnTo>
                      <a:pt x="504" y="634"/>
                    </a:lnTo>
                    <a:lnTo>
                      <a:pt x="504" y="634"/>
                    </a:lnTo>
                    <a:lnTo>
                      <a:pt x="502" y="634"/>
                    </a:lnTo>
                    <a:lnTo>
                      <a:pt x="502" y="636"/>
                    </a:lnTo>
                    <a:lnTo>
                      <a:pt x="500" y="636"/>
                    </a:lnTo>
                    <a:lnTo>
                      <a:pt x="500" y="638"/>
                    </a:lnTo>
                    <a:lnTo>
                      <a:pt x="498" y="638"/>
                    </a:lnTo>
                    <a:lnTo>
                      <a:pt x="498" y="638"/>
                    </a:lnTo>
                    <a:lnTo>
                      <a:pt x="496" y="638"/>
                    </a:lnTo>
                    <a:lnTo>
                      <a:pt x="494" y="640"/>
                    </a:lnTo>
                    <a:lnTo>
                      <a:pt x="494" y="640"/>
                    </a:lnTo>
                    <a:lnTo>
                      <a:pt x="492" y="640"/>
                    </a:lnTo>
                    <a:lnTo>
                      <a:pt x="492" y="642"/>
                    </a:lnTo>
                    <a:lnTo>
                      <a:pt x="492" y="642"/>
                    </a:lnTo>
                    <a:lnTo>
                      <a:pt x="490" y="642"/>
                    </a:lnTo>
                    <a:lnTo>
                      <a:pt x="490" y="642"/>
                    </a:lnTo>
                    <a:lnTo>
                      <a:pt x="490" y="644"/>
                    </a:lnTo>
                    <a:lnTo>
                      <a:pt x="490" y="644"/>
                    </a:lnTo>
                    <a:lnTo>
                      <a:pt x="490" y="646"/>
                    </a:lnTo>
                    <a:lnTo>
                      <a:pt x="490" y="646"/>
                    </a:lnTo>
                    <a:lnTo>
                      <a:pt x="488" y="646"/>
                    </a:lnTo>
                    <a:lnTo>
                      <a:pt x="488" y="648"/>
                    </a:lnTo>
                    <a:lnTo>
                      <a:pt x="486" y="650"/>
                    </a:lnTo>
                    <a:lnTo>
                      <a:pt x="486" y="650"/>
                    </a:lnTo>
                    <a:lnTo>
                      <a:pt x="486" y="650"/>
                    </a:lnTo>
                    <a:lnTo>
                      <a:pt x="486" y="652"/>
                    </a:lnTo>
                    <a:lnTo>
                      <a:pt x="484" y="652"/>
                    </a:lnTo>
                    <a:lnTo>
                      <a:pt x="484" y="652"/>
                    </a:lnTo>
                    <a:lnTo>
                      <a:pt x="482" y="652"/>
                    </a:lnTo>
                    <a:lnTo>
                      <a:pt x="482" y="652"/>
                    </a:lnTo>
                    <a:lnTo>
                      <a:pt x="480" y="652"/>
                    </a:lnTo>
                    <a:lnTo>
                      <a:pt x="480" y="652"/>
                    </a:lnTo>
                    <a:lnTo>
                      <a:pt x="478" y="652"/>
                    </a:lnTo>
                    <a:lnTo>
                      <a:pt x="478" y="652"/>
                    </a:lnTo>
                    <a:lnTo>
                      <a:pt x="478" y="652"/>
                    </a:lnTo>
                    <a:lnTo>
                      <a:pt x="476" y="652"/>
                    </a:lnTo>
                    <a:lnTo>
                      <a:pt x="476" y="652"/>
                    </a:lnTo>
                    <a:lnTo>
                      <a:pt x="476" y="652"/>
                    </a:lnTo>
                    <a:lnTo>
                      <a:pt x="476" y="654"/>
                    </a:lnTo>
                    <a:lnTo>
                      <a:pt x="476" y="654"/>
                    </a:lnTo>
                    <a:lnTo>
                      <a:pt x="474" y="654"/>
                    </a:lnTo>
                    <a:lnTo>
                      <a:pt x="474" y="654"/>
                    </a:lnTo>
                    <a:lnTo>
                      <a:pt x="474" y="654"/>
                    </a:lnTo>
                    <a:lnTo>
                      <a:pt x="472" y="654"/>
                    </a:lnTo>
                    <a:lnTo>
                      <a:pt x="472" y="654"/>
                    </a:lnTo>
                    <a:lnTo>
                      <a:pt x="472" y="654"/>
                    </a:lnTo>
                    <a:lnTo>
                      <a:pt x="470" y="654"/>
                    </a:lnTo>
                    <a:lnTo>
                      <a:pt x="470" y="654"/>
                    </a:lnTo>
                    <a:lnTo>
                      <a:pt x="470" y="656"/>
                    </a:lnTo>
                    <a:lnTo>
                      <a:pt x="468" y="656"/>
                    </a:lnTo>
                    <a:lnTo>
                      <a:pt x="468" y="656"/>
                    </a:lnTo>
                    <a:lnTo>
                      <a:pt x="468" y="658"/>
                    </a:lnTo>
                    <a:lnTo>
                      <a:pt x="466" y="658"/>
                    </a:lnTo>
                    <a:lnTo>
                      <a:pt x="466" y="660"/>
                    </a:lnTo>
                    <a:lnTo>
                      <a:pt x="466" y="660"/>
                    </a:lnTo>
                    <a:lnTo>
                      <a:pt x="466" y="660"/>
                    </a:lnTo>
                    <a:lnTo>
                      <a:pt x="466" y="662"/>
                    </a:lnTo>
                    <a:lnTo>
                      <a:pt x="464" y="662"/>
                    </a:lnTo>
                    <a:lnTo>
                      <a:pt x="464" y="662"/>
                    </a:lnTo>
                    <a:lnTo>
                      <a:pt x="464" y="664"/>
                    </a:lnTo>
                    <a:lnTo>
                      <a:pt x="464" y="664"/>
                    </a:lnTo>
                    <a:lnTo>
                      <a:pt x="464" y="664"/>
                    </a:lnTo>
                    <a:lnTo>
                      <a:pt x="464" y="664"/>
                    </a:lnTo>
                    <a:lnTo>
                      <a:pt x="466" y="666"/>
                    </a:lnTo>
                    <a:lnTo>
                      <a:pt x="466" y="666"/>
                    </a:lnTo>
                    <a:lnTo>
                      <a:pt x="466" y="664"/>
                    </a:lnTo>
                    <a:lnTo>
                      <a:pt x="466" y="664"/>
                    </a:lnTo>
                    <a:lnTo>
                      <a:pt x="466" y="664"/>
                    </a:lnTo>
                    <a:lnTo>
                      <a:pt x="466" y="664"/>
                    </a:lnTo>
                    <a:lnTo>
                      <a:pt x="466" y="664"/>
                    </a:lnTo>
                    <a:lnTo>
                      <a:pt x="466" y="664"/>
                    </a:lnTo>
                    <a:lnTo>
                      <a:pt x="466" y="666"/>
                    </a:lnTo>
                    <a:lnTo>
                      <a:pt x="466" y="666"/>
                    </a:lnTo>
                    <a:lnTo>
                      <a:pt x="466" y="666"/>
                    </a:lnTo>
                    <a:lnTo>
                      <a:pt x="466" y="666"/>
                    </a:lnTo>
                    <a:lnTo>
                      <a:pt x="466" y="666"/>
                    </a:lnTo>
                    <a:lnTo>
                      <a:pt x="468" y="666"/>
                    </a:lnTo>
                    <a:lnTo>
                      <a:pt x="468" y="668"/>
                    </a:lnTo>
                    <a:lnTo>
                      <a:pt x="468" y="668"/>
                    </a:lnTo>
                    <a:lnTo>
                      <a:pt x="468" y="668"/>
                    </a:lnTo>
                    <a:lnTo>
                      <a:pt x="470" y="668"/>
                    </a:lnTo>
                    <a:lnTo>
                      <a:pt x="470" y="670"/>
                    </a:lnTo>
                    <a:lnTo>
                      <a:pt x="470" y="670"/>
                    </a:lnTo>
                    <a:lnTo>
                      <a:pt x="470" y="670"/>
                    </a:lnTo>
                    <a:lnTo>
                      <a:pt x="470" y="670"/>
                    </a:lnTo>
                    <a:lnTo>
                      <a:pt x="470" y="668"/>
                    </a:lnTo>
                    <a:lnTo>
                      <a:pt x="470" y="668"/>
                    </a:lnTo>
                    <a:lnTo>
                      <a:pt x="470" y="668"/>
                    </a:lnTo>
                    <a:lnTo>
                      <a:pt x="470" y="668"/>
                    </a:lnTo>
                    <a:lnTo>
                      <a:pt x="470" y="668"/>
                    </a:lnTo>
                    <a:lnTo>
                      <a:pt x="470" y="666"/>
                    </a:lnTo>
                    <a:lnTo>
                      <a:pt x="470" y="666"/>
                    </a:lnTo>
                    <a:lnTo>
                      <a:pt x="470" y="666"/>
                    </a:lnTo>
                    <a:lnTo>
                      <a:pt x="470" y="666"/>
                    </a:lnTo>
                    <a:lnTo>
                      <a:pt x="470" y="666"/>
                    </a:lnTo>
                    <a:lnTo>
                      <a:pt x="470" y="666"/>
                    </a:lnTo>
                    <a:lnTo>
                      <a:pt x="470" y="666"/>
                    </a:lnTo>
                    <a:lnTo>
                      <a:pt x="470" y="664"/>
                    </a:lnTo>
                    <a:lnTo>
                      <a:pt x="468" y="664"/>
                    </a:lnTo>
                    <a:lnTo>
                      <a:pt x="470" y="664"/>
                    </a:lnTo>
                    <a:lnTo>
                      <a:pt x="470" y="664"/>
                    </a:lnTo>
                    <a:lnTo>
                      <a:pt x="470" y="664"/>
                    </a:lnTo>
                    <a:lnTo>
                      <a:pt x="470" y="664"/>
                    </a:lnTo>
                    <a:lnTo>
                      <a:pt x="470" y="662"/>
                    </a:lnTo>
                    <a:lnTo>
                      <a:pt x="470" y="662"/>
                    </a:lnTo>
                    <a:lnTo>
                      <a:pt x="470" y="662"/>
                    </a:lnTo>
                    <a:lnTo>
                      <a:pt x="470" y="662"/>
                    </a:lnTo>
                    <a:lnTo>
                      <a:pt x="470" y="662"/>
                    </a:lnTo>
                    <a:lnTo>
                      <a:pt x="470" y="662"/>
                    </a:lnTo>
                    <a:lnTo>
                      <a:pt x="470" y="662"/>
                    </a:lnTo>
                    <a:lnTo>
                      <a:pt x="472" y="662"/>
                    </a:lnTo>
                    <a:lnTo>
                      <a:pt x="472" y="660"/>
                    </a:lnTo>
                    <a:lnTo>
                      <a:pt x="472" y="660"/>
                    </a:lnTo>
                    <a:lnTo>
                      <a:pt x="472" y="660"/>
                    </a:lnTo>
                    <a:lnTo>
                      <a:pt x="472" y="660"/>
                    </a:lnTo>
                    <a:lnTo>
                      <a:pt x="472" y="658"/>
                    </a:lnTo>
                    <a:lnTo>
                      <a:pt x="472" y="658"/>
                    </a:lnTo>
                    <a:lnTo>
                      <a:pt x="474" y="658"/>
                    </a:lnTo>
                    <a:lnTo>
                      <a:pt x="474" y="658"/>
                    </a:lnTo>
                    <a:lnTo>
                      <a:pt x="474" y="658"/>
                    </a:lnTo>
                    <a:lnTo>
                      <a:pt x="474" y="656"/>
                    </a:lnTo>
                    <a:lnTo>
                      <a:pt x="474" y="658"/>
                    </a:lnTo>
                    <a:lnTo>
                      <a:pt x="476" y="656"/>
                    </a:lnTo>
                    <a:lnTo>
                      <a:pt x="476" y="656"/>
                    </a:lnTo>
                    <a:lnTo>
                      <a:pt x="476" y="656"/>
                    </a:lnTo>
                    <a:lnTo>
                      <a:pt x="476" y="656"/>
                    </a:lnTo>
                    <a:lnTo>
                      <a:pt x="476" y="656"/>
                    </a:lnTo>
                    <a:lnTo>
                      <a:pt x="476" y="658"/>
                    </a:lnTo>
                    <a:lnTo>
                      <a:pt x="476" y="658"/>
                    </a:lnTo>
                    <a:lnTo>
                      <a:pt x="476" y="658"/>
                    </a:lnTo>
                    <a:lnTo>
                      <a:pt x="476" y="656"/>
                    </a:lnTo>
                    <a:lnTo>
                      <a:pt x="476" y="656"/>
                    </a:lnTo>
                    <a:lnTo>
                      <a:pt x="478" y="656"/>
                    </a:lnTo>
                    <a:lnTo>
                      <a:pt x="478" y="656"/>
                    </a:lnTo>
                    <a:lnTo>
                      <a:pt x="478" y="656"/>
                    </a:lnTo>
                    <a:lnTo>
                      <a:pt x="478" y="656"/>
                    </a:lnTo>
                    <a:lnTo>
                      <a:pt x="480" y="656"/>
                    </a:lnTo>
                    <a:lnTo>
                      <a:pt x="480" y="656"/>
                    </a:lnTo>
                    <a:lnTo>
                      <a:pt x="480" y="656"/>
                    </a:lnTo>
                    <a:lnTo>
                      <a:pt x="480" y="656"/>
                    </a:lnTo>
                    <a:lnTo>
                      <a:pt x="478" y="654"/>
                    </a:lnTo>
                    <a:lnTo>
                      <a:pt x="478" y="654"/>
                    </a:lnTo>
                    <a:lnTo>
                      <a:pt x="478" y="654"/>
                    </a:lnTo>
                    <a:lnTo>
                      <a:pt x="478" y="654"/>
                    </a:lnTo>
                    <a:lnTo>
                      <a:pt x="478" y="654"/>
                    </a:lnTo>
                    <a:lnTo>
                      <a:pt x="478" y="654"/>
                    </a:lnTo>
                    <a:lnTo>
                      <a:pt x="478" y="654"/>
                    </a:lnTo>
                    <a:lnTo>
                      <a:pt x="478" y="654"/>
                    </a:lnTo>
                    <a:lnTo>
                      <a:pt x="480" y="654"/>
                    </a:lnTo>
                    <a:lnTo>
                      <a:pt x="480" y="656"/>
                    </a:lnTo>
                    <a:lnTo>
                      <a:pt x="480" y="656"/>
                    </a:lnTo>
                    <a:lnTo>
                      <a:pt x="480" y="656"/>
                    </a:lnTo>
                    <a:lnTo>
                      <a:pt x="480" y="656"/>
                    </a:lnTo>
                    <a:lnTo>
                      <a:pt x="482" y="656"/>
                    </a:lnTo>
                    <a:lnTo>
                      <a:pt x="482" y="658"/>
                    </a:lnTo>
                    <a:lnTo>
                      <a:pt x="482" y="658"/>
                    </a:lnTo>
                    <a:lnTo>
                      <a:pt x="482" y="656"/>
                    </a:lnTo>
                    <a:lnTo>
                      <a:pt x="484" y="656"/>
                    </a:lnTo>
                    <a:lnTo>
                      <a:pt x="484" y="656"/>
                    </a:lnTo>
                    <a:lnTo>
                      <a:pt x="484" y="656"/>
                    </a:lnTo>
                    <a:lnTo>
                      <a:pt x="486" y="656"/>
                    </a:lnTo>
                    <a:lnTo>
                      <a:pt x="486" y="656"/>
                    </a:lnTo>
                    <a:lnTo>
                      <a:pt x="486" y="656"/>
                    </a:lnTo>
                    <a:lnTo>
                      <a:pt x="486" y="656"/>
                    </a:lnTo>
                    <a:lnTo>
                      <a:pt x="486" y="656"/>
                    </a:lnTo>
                    <a:lnTo>
                      <a:pt x="486" y="656"/>
                    </a:lnTo>
                    <a:lnTo>
                      <a:pt x="488" y="656"/>
                    </a:lnTo>
                    <a:lnTo>
                      <a:pt x="488" y="656"/>
                    </a:lnTo>
                    <a:lnTo>
                      <a:pt x="488" y="656"/>
                    </a:lnTo>
                    <a:lnTo>
                      <a:pt x="488" y="656"/>
                    </a:lnTo>
                    <a:lnTo>
                      <a:pt x="488" y="656"/>
                    </a:lnTo>
                    <a:lnTo>
                      <a:pt x="488" y="656"/>
                    </a:lnTo>
                    <a:lnTo>
                      <a:pt x="490" y="656"/>
                    </a:lnTo>
                    <a:lnTo>
                      <a:pt x="490" y="656"/>
                    </a:lnTo>
                    <a:lnTo>
                      <a:pt x="490" y="654"/>
                    </a:lnTo>
                    <a:lnTo>
                      <a:pt x="490" y="654"/>
                    </a:lnTo>
                    <a:lnTo>
                      <a:pt x="490" y="654"/>
                    </a:lnTo>
                    <a:lnTo>
                      <a:pt x="490" y="654"/>
                    </a:lnTo>
                    <a:lnTo>
                      <a:pt x="490" y="654"/>
                    </a:lnTo>
                    <a:lnTo>
                      <a:pt x="492" y="654"/>
                    </a:lnTo>
                    <a:lnTo>
                      <a:pt x="492" y="654"/>
                    </a:lnTo>
                    <a:lnTo>
                      <a:pt x="492" y="654"/>
                    </a:lnTo>
                    <a:lnTo>
                      <a:pt x="492" y="654"/>
                    </a:lnTo>
                    <a:lnTo>
                      <a:pt x="494" y="656"/>
                    </a:lnTo>
                    <a:lnTo>
                      <a:pt x="492" y="656"/>
                    </a:lnTo>
                    <a:lnTo>
                      <a:pt x="492" y="656"/>
                    </a:lnTo>
                    <a:lnTo>
                      <a:pt x="492" y="656"/>
                    </a:lnTo>
                    <a:lnTo>
                      <a:pt x="492" y="656"/>
                    </a:lnTo>
                    <a:lnTo>
                      <a:pt x="492" y="656"/>
                    </a:lnTo>
                    <a:lnTo>
                      <a:pt x="490" y="656"/>
                    </a:lnTo>
                    <a:lnTo>
                      <a:pt x="490" y="656"/>
                    </a:lnTo>
                    <a:lnTo>
                      <a:pt x="488" y="656"/>
                    </a:lnTo>
                    <a:lnTo>
                      <a:pt x="488" y="656"/>
                    </a:lnTo>
                    <a:lnTo>
                      <a:pt x="488" y="658"/>
                    </a:lnTo>
                    <a:lnTo>
                      <a:pt x="488" y="658"/>
                    </a:lnTo>
                    <a:lnTo>
                      <a:pt x="488" y="658"/>
                    </a:lnTo>
                    <a:lnTo>
                      <a:pt x="488" y="658"/>
                    </a:lnTo>
                    <a:lnTo>
                      <a:pt x="488" y="658"/>
                    </a:lnTo>
                    <a:lnTo>
                      <a:pt x="488" y="658"/>
                    </a:lnTo>
                    <a:lnTo>
                      <a:pt x="488" y="658"/>
                    </a:lnTo>
                    <a:lnTo>
                      <a:pt x="488" y="658"/>
                    </a:lnTo>
                    <a:lnTo>
                      <a:pt x="486" y="658"/>
                    </a:lnTo>
                    <a:lnTo>
                      <a:pt x="486" y="658"/>
                    </a:lnTo>
                    <a:lnTo>
                      <a:pt x="488" y="658"/>
                    </a:lnTo>
                    <a:lnTo>
                      <a:pt x="488" y="658"/>
                    </a:lnTo>
                    <a:lnTo>
                      <a:pt x="486" y="656"/>
                    </a:lnTo>
                    <a:lnTo>
                      <a:pt x="486" y="656"/>
                    </a:lnTo>
                    <a:lnTo>
                      <a:pt x="486" y="656"/>
                    </a:lnTo>
                    <a:lnTo>
                      <a:pt x="486" y="656"/>
                    </a:lnTo>
                    <a:lnTo>
                      <a:pt x="484" y="656"/>
                    </a:lnTo>
                    <a:lnTo>
                      <a:pt x="484" y="656"/>
                    </a:lnTo>
                    <a:lnTo>
                      <a:pt x="484" y="656"/>
                    </a:lnTo>
                    <a:lnTo>
                      <a:pt x="484" y="656"/>
                    </a:lnTo>
                    <a:lnTo>
                      <a:pt x="484" y="658"/>
                    </a:lnTo>
                    <a:lnTo>
                      <a:pt x="482" y="658"/>
                    </a:lnTo>
                    <a:lnTo>
                      <a:pt x="482" y="658"/>
                    </a:lnTo>
                    <a:lnTo>
                      <a:pt x="482" y="658"/>
                    </a:lnTo>
                    <a:lnTo>
                      <a:pt x="482" y="658"/>
                    </a:lnTo>
                    <a:lnTo>
                      <a:pt x="482" y="658"/>
                    </a:lnTo>
                    <a:lnTo>
                      <a:pt x="482" y="658"/>
                    </a:lnTo>
                    <a:lnTo>
                      <a:pt x="482" y="658"/>
                    </a:lnTo>
                    <a:lnTo>
                      <a:pt x="480" y="660"/>
                    </a:lnTo>
                    <a:lnTo>
                      <a:pt x="480" y="660"/>
                    </a:lnTo>
                    <a:lnTo>
                      <a:pt x="480" y="660"/>
                    </a:lnTo>
                    <a:lnTo>
                      <a:pt x="482" y="660"/>
                    </a:lnTo>
                    <a:lnTo>
                      <a:pt x="482" y="662"/>
                    </a:lnTo>
                    <a:lnTo>
                      <a:pt x="482" y="662"/>
                    </a:lnTo>
                    <a:lnTo>
                      <a:pt x="482" y="662"/>
                    </a:lnTo>
                    <a:lnTo>
                      <a:pt x="482" y="662"/>
                    </a:lnTo>
                    <a:lnTo>
                      <a:pt x="480" y="662"/>
                    </a:lnTo>
                    <a:lnTo>
                      <a:pt x="480" y="662"/>
                    </a:lnTo>
                    <a:lnTo>
                      <a:pt x="480" y="662"/>
                    </a:lnTo>
                    <a:lnTo>
                      <a:pt x="480" y="662"/>
                    </a:lnTo>
                    <a:lnTo>
                      <a:pt x="480" y="662"/>
                    </a:lnTo>
                    <a:lnTo>
                      <a:pt x="480" y="662"/>
                    </a:lnTo>
                    <a:lnTo>
                      <a:pt x="482" y="664"/>
                    </a:lnTo>
                    <a:lnTo>
                      <a:pt x="482" y="664"/>
                    </a:lnTo>
                    <a:lnTo>
                      <a:pt x="482" y="664"/>
                    </a:lnTo>
                    <a:lnTo>
                      <a:pt x="482" y="664"/>
                    </a:lnTo>
                    <a:lnTo>
                      <a:pt x="482" y="664"/>
                    </a:lnTo>
                    <a:lnTo>
                      <a:pt x="482" y="664"/>
                    </a:lnTo>
                    <a:lnTo>
                      <a:pt x="482" y="664"/>
                    </a:lnTo>
                    <a:lnTo>
                      <a:pt x="482" y="666"/>
                    </a:lnTo>
                    <a:lnTo>
                      <a:pt x="482" y="666"/>
                    </a:lnTo>
                    <a:lnTo>
                      <a:pt x="480" y="666"/>
                    </a:lnTo>
                    <a:lnTo>
                      <a:pt x="480" y="666"/>
                    </a:lnTo>
                    <a:lnTo>
                      <a:pt x="480" y="666"/>
                    </a:lnTo>
                    <a:lnTo>
                      <a:pt x="482" y="666"/>
                    </a:lnTo>
                    <a:lnTo>
                      <a:pt x="482" y="666"/>
                    </a:lnTo>
                    <a:lnTo>
                      <a:pt x="482" y="666"/>
                    </a:lnTo>
                    <a:lnTo>
                      <a:pt x="482" y="666"/>
                    </a:lnTo>
                    <a:lnTo>
                      <a:pt x="484" y="666"/>
                    </a:lnTo>
                    <a:lnTo>
                      <a:pt x="484" y="666"/>
                    </a:lnTo>
                    <a:lnTo>
                      <a:pt x="484" y="668"/>
                    </a:lnTo>
                    <a:lnTo>
                      <a:pt x="484" y="668"/>
                    </a:lnTo>
                    <a:lnTo>
                      <a:pt x="484" y="668"/>
                    </a:lnTo>
                    <a:lnTo>
                      <a:pt x="484" y="668"/>
                    </a:lnTo>
                    <a:lnTo>
                      <a:pt x="484" y="668"/>
                    </a:lnTo>
                    <a:lnTo>
                      <a:pt x="484" y="668"/>
                    </a:lnTo>
                    <a:lnTo>
                      <a:pt x="482" y="668"/>
                    </a:lnTo>
                    <a:lnTo>
                      <a:pt x="482" y="668"/>
                    </a:lnTo>
                    <a:lnTo>
                      <a:pt x="482" y="668"/>
                    </a:lnTo>
                    <a:lnTo>
                      <a:pt x="482" y="670"/>
                    </a:lnTo>
                    <a:lnTo>
                      <a:pt x="484" y="670"/>
                    </a:lnTo>
                    <a:lnTo>
                      <a:pt x="484" y="670"/>
                    </a:lnTo>
                    <a:lnTo>
                      <a:pt x="484" y="670"/>
                    </a:lnTo>
                    <a:lnTo>
                      <a:pt x="484" y="670"/>
                    </a:lnTo>
                    <a:lnTo>
                      <a:pt x="484" y="670"/>
                    </a:lnTo>
                    <a:lnTo>
                      <a:pt x="484" y="670"/>
                    </a:lnTo>
                    <a:lnTo>
                      <a:pt x="482" y="670"/>
                    </a:lnTo>
                    <a:lnTo>
                      <a:pt x="482" y="670"/>
                    </a:lnTo>
                    <a:lnTo>
                      <a:pt x="482" y="670"/>
                    </a:lnTo>
                    <a:lnTo>
                      <a:pt x="482" y="670"/>
                    </a:lnTo>
                    <a:lnTo>
                      <a:pt x="482" y="670"/>
                    </a:lnTo>
                    <a:lnTo>
                      <a:pt x="482" y="668"/>
                    </a:lnTo>
                    <a:lnTo>
                      <a:pt x="482" y="668"/>
                    </a:lnTo>
                    <a:lnTo>
                      <a:pt x="482" y="668"/>
                    </a:lnTo>
                    <a:lnTo>
                      <a:pt x="482" y="668"/>
                    </a:lnTo>
                    <a:lnTo>
                      <a:pt x="482" y="668"/>
                    </a:lnTo>
                    <a:lnTo>
                      <a:pt x="480" y="668"/>
                    </a:lnTo>
                    <a:lnTo>
                      <a:pt x="480" y="668"/>
                    </a:lnTo>
                    <a:lnTo>
                      <a:pt x="480" y="668"/>
                    </a:lnTo>
                    <a:lnTo>
                      <a:pt x="480" y="670"/>
                    </a:lnTo>
                    <a:lnTo>
                      <a:pt x="480" y="670"/>
                    </a:lnTo>
                    <a:lnTo>
                      <a:pt x="480" y="670"/>
                    </a:lnTo>
                    <a:lnTo>
                      <a:pt x="478" y="670"/>
                    </a:lnTo>
                    <a:lnTo>
                      <a:pt x="478" y="670"/>
                    </a:lnTo>
                    <a:lnTo>
                      <a:pt x="478" y="670"/>
                    </a:lnTo>
                    <a:lnTo>
                      <a:pt x="480" y="668"/>
                    </a:lnTo>
                    <a:lnTo>
                      <a:pt x="480" y="668"/>
                    </a:lnTo>
                    <a:lnTo>
                      <a:pt x="480" y="668"/>
                    </a:lnTo>
                    <a:lnTo>
                      <a:pt x="480" y="668"/>
                    </a:lnTo>
                    <a:lnTo>
                      <a:pt x="480" y="668"/>
                    </a:lnTo>
                    <a:lnTo>
                      <a:pt x="480" y="666"/>
                    </a:lnTo>
                    <a:lnTo>
                      <a:pt x="480" y="666"/>
                    </a:lnTo>
                    <a:lnTo>
                      <a:pt x="480" y="666"/>
                    </a:lnTo>
                    <a:lnTo>
                      <a:pt x="480" y="666"/>
                    </a:lnTo>
                    <a:lnTo>
                      <a:pt x="480" y="666"/>
                    </a:lnTo>
                    <a:lnTo>
                      <a:pt x="480" y="664"/>
                    </a:lnTo>
                    <a:lnTo>
                      <a:pt x="480" y="664"/>
                    </a:lnTo>
                    <a:lnTo>
                      <a:pt x="480" y="664"/>
                    </a:lnTo>
                    <a:lnTo>
                      <a:pt x="480" y="664"/>
                    </a:lnTo>
                    <a:lnTo>
                      <a:pt x="478" y="662"/>
                    </a:lnTo>
                    <a:lnTo>
                      <a:pt x="478" y="662"/>
                    </a:lnTo>
                    <a:lnTo>
                      <a:pt x="478" y="664"/>
                    </a:lnTo>
                    <a:lnTo>
                      <a:pt x="478" y="662"/>
                    </a:lnTo>
                    <a:lnTo>
                      <a:pt x="476" y="664"/>
                    </a:lnTo>
                    <a:lnTo>
                      <a:pt x="476" y="664"/>
                    </a:lnTo>
                    <a:lnTo>
                      <a:pt x="476" y="664"/>
                    </a:lnTo>
                    <a:lnTo>
                      <a:pt x="476" y="664"/>
                    </a:lnTo>
                    <a:lnTo>
                      <a:pt x="476" y="666"/>
                    </a:lnTo>
                    <a:lnTo>
                      <a:pt x="476" y="666"/>
                    </a:lnTo>
                    <a:lnTo>
                      <a:pt x="476" y="666"/>
                    </a:lnTo>
                    <a:lnTo>
                      <a:pt x="476" y="666"/>
                    </a:lnTo>
                    <a:lnTo>
                      <a:pt x="476" y="666"/>
                    </a:lnTo>
                    <a:lnTo>
                      <a:pt x="476" y="666"/>
                    </a:lnTo>
                    <a:lnTo>
                      <a:pt x="476" y="666"/>
                    </a:lnTo>
                    <a:lnTo>
                      <a:pt x="476" y="666"/>
                    </a:lnTo>
                    <a:lnTo>
                      <a:pt x="474" y="666"/>
                    </a:lnTo>
                    <a:lnTo>
                      <a:pt x="474" y="666"/>
                    </a:lnTo>
                    <a:lnTo>
                      <a:pt x="474" y="666"/>
                    </a:lnTo>
                    <a:lnTo>
                      <a:pt x="474" y="666"/>
                    </a:lnTo>
                    <a:lnTo>
                      <a:pt x="474" y="668"/>
                    </a:lnTo>
                    <a:lnTo>
                      <a:pt x="474" y="668"/>
                    </a:lnTo>
                    <a:lnTo>
                      <a:pt x="474" y="668"/>
                    </a:lnTo>
                    <a:lnTo>
                      <a:pt x="474" y="668"/>
                    </a:lnTo>
                    <a:lnTo>
                      <a:pt x="472" y="668"/>
                    </a:lnTo>
                    <a:lnTo>
                      <a:pt x="472" y="668"/>
                    </a:lnTo>
                    <a:lnTo>
                      <a:pt x="472" y="668"/>
                    </a:lnTo>
                    <a:lnTo>
                      <a:pt x="472" y="668"/>
                    </a:lnTo>
                    <a:lnTo>
                      <a:pt x="472" y="668"/>
                    </a:lnTo>
                    <a:lnTo>
                      <a:pt x="472" y="670"/>
                    </a:lnTo>
                    <a:lnTo>
                      <a:pt x="472" y="670"/>
                    </a:lnTo>
                    <a:lnTo>
                      <a:pt x="472" y="670"/>
                    </a:lnTo>
                    <a:lnTo>
                      <a:pt x="472" y="670"/>
                    </a:lnTo>
                    <a:lnTo>
                      <a:pt x="474" y="670"/>
                    </a:lnTo>
                    <a:lnTo>
                      <a:pt x="474" y="670"/>
                    </a:lnTo>
                    <a:lnTo>
                      <a:pt x="474" y="670"/>
                    </a:lnTo>
                    <a:lnTo>
                      <a:pt x="474" y="672"/>
                    </a:lnTo>
                    <a:lnTo>
                      <a:pt x="474" y="672"/>
                    </a:lnTo>
                    <a:lnTo>
                      <a:pt x="474" y="672"/>
                    </a:lnTo>
                    <a:lnTo>
                      <a:pt x="474" y="672"/>
                    </a:lnTo>
                    <a:lnTo>
                      <a:pt x="474" y="672"/>
                    </a:lnTo>
                    <a:lnTo>
                      <a:pt x="472" y="672"/>
                    </a:lnTo>
                    <a:lnTo>
                      <a:pt x="472" y="672"/>
                    </a:lnTo>
                    <a:lnTo>
                      <a:pt x="472" y="672"/>
                    </a:lnTo>
                    <a:lnTo>
                      <a:pt x="472" y="672"/>
                    </a:lnTo>
                    <a:lnTo>
                      <a:pt x="472" y="672"/>
                    </a:lnTo>
                    <a:lnTo>
                      <a:pt x="470" y="672"/>
                    </a:lnTo>
                    <a:lnTo>
                      <a:pt x="470" y="672"/>
                    </a:lnTo>
                    <a:lnTo>
                      <a:pt x="472" y="672"/>
                    </a:lnTo>
                    <a:lnTo>
                      <a:pt x="470" y="670"/>
                    </a:lnTo>
                    <a:lnTo>
                      <a:pt x="470" y="670"/>
                    </a:lnTo>
                    <a:lnTo>
                      <a:pt x="470" y="670"/>
                    </a:lnTo>
                    <a:lnTo>
                      <a:pt x="470" y="670"/>
                    </a:lnTo>
                    <a:lnTo>
                      <a:pt x="470" y="670"/>
                    </a:lnTo>
                    <a:lnTo>
                      <a:pt x="470" y="670"/>
                    </a:lnTo>
                    <a:lnTo>
                      <a:pt x="468" y="670"/>
                    </a:lnTo>
                    <a:lnTo>
                      <a:pt x="468" y="670"/>
                    </a:lnTo>
                    <a:lnTo>
                      <a:pt x="466" y="670"/>
                    </a:lnTo>
                    <a:lnTo>
                      <a:pt x="466" y="670"/>
                    </a:lnTo>
                    <a:lnTo>
                      <a:pt x="466" y="670"/>
                    </a:lnTo>
                    <a:lnTo>
                      <a:pt x="466" y="670"/>
                    </a:lnTo>
                    <a:lnTo>
                      <a:pt x="466" y="670"/>
                    </a:lnTo>
                    <a:lnTo>
                      <a:pt x="466" y="670"/>
                    </a:lnTo>
                    <a:lnTo>
                      <a:pt x="466" y="668"/>
                    </a:lnTo>
                    <a:lnTo>
                      <a:pt x="464" y="668"/>
                    </a:lnTo>
                    <a:lnTo>
                      <a:pt x="464" y="668"/>
                    </a:lnTo>
                    <a:lnTo>
                      <a:pt x="464" y="668"/>
                    </a:lnTo>
                    <a:lnTo>
                      <a:pt x="464" y="668"/>
                    </a:lnTo>
                    <a:lnTo>
                      <a:pt x="464" y="668"/>
                    </a:lnTo>
                    <a:lnTo>
                      <a:pt x="464" y="666"/>
                    </a:lnTo>
                    <a:lnTo>
                      <a:pt x="464" y="666"/>
                    </a:lnTo>
                    <a:lnTo>
                      <a:pt x="464" y="666"/>
                    </a:lnTo>
                    <a:lnTo>
                      <a:pt x="464" y="666"/>
                    </a:lnTo>
                    <a:lnTo>
                      <a:pt x="464" y="668"/>
                    </a:lnTo>
                    <a:lnTo>
                      <a:pt x="464" y="668"/>
                    </a:lnTo>
                    <a:lnTo>
                      <a:pt x="464" y="668"/>
                    </a:lnTo>
                    <a:lnTo>
                      <a:pt x="464" y="668"/>
                    </a:lnTo>
                    <a:lnTo>
                      <a:pt x="464" y="668"/>
                    </a:lnTo>
                    <a:lnTo>
                      <a:pt x="462" y="670"/>
                    </a:lnTo>
                    <a:lnTo>
                      <a:pt x="462" y="670"/>
                    </a:lnTo>
                    <a:lnTo>
                      <a:pt x="462" y="670"/>
                    </a:lnTo>
                    <a:lnTo>
                      <a:pt x="462" y="670"/>
                    </a:lnTo>
                    <a:lnTo>
                      <a:pt x="462" y="670"/>
                    </a:lnTo>
                    <a:lnTo>
                      <a:pt x="462" y="672"/>
                    </a:lnTo>
                    <a:lnTo>
                      <a:pt x="462" y="672"/>
                    </a:lnTo>
                    <a:lnTo>
                      <a:pt x="462" y="674"/>
                    </a:lnTo>
                    <a:lnTo>
                      <a:pt x="462" y="674"/>
                    </a:lnTo>
                    <a:lnTo>
                      <a:pt x="462" y="674"/>
                    </a:lnTo>
                    <a:lnTo>
                      <a:pt x="464" y="674"/>
                    </a:lnTo>
                    <a:lnTo>
                      <a:pt x="464" y="674"/>
                    </a:lnTo>
                    <a:lnTo>
                      <a:pt x="464" y="674"/>
                    </a:lnTo>
                    <a:lnTo>
                      <a:pt x="464" y="674"/>
                    </a:lnTo>
                    <a:lnTo>
                      <a:pt x="464" y="674"/>
                    </a:lnTo>
                    <a:lnTo>
                      <a:pt x="464" y="674"/>
                    </a:lnTo>
                    <a:lnTo>
                      <a:pt x="464" y="674"/>
                    </a:lnTo>
                    <a:lnTo>
                      <a:pt x="464" y="674"/>
                    </a:lnTo>
                    <a:lnTo>
                      <a:pt x="464" y="674"/>
                    </a:lnTo>
                    <a:lnTo>
                      <a:pt x="464" y="674"/>
                    </a:lnTo>
                    <a:lnTo>
                      <a:pt x="464" y="676"/>
                    </a:lnTo>
                    <a:lnTo>
                      <a:pt x="464" y="676"/>
                    </a:lnTo>
                    <a:lnTo>
                      <a:pt x="466" y="676"/>
                    </a:lnTo>
                    <a:lnTo>
                      <a:pt x="466" y="678"/>
                    </a:lnTo>
                    <a:lnTo>
                      <a:pt x="466" y="678"/>
                    </a:lnTo>
                    <a:lnTo>
                      <a:pt x="466" y="678"/>
                    </a:lnTo>
                    <a:lnTo>
                      <a:pt x="466" y="678"/>
                    </a:lnTo>
                    <a:lnTo>
                      <a:pt x="466" y="678"/>
                    </a:lnTo>
                    <a:lnTo>
                      <a:pt x="466" y="678"/>
                    </a:lnTo>
                    <a:lnTo>
                      <a:pt x="464" y="678"/>
                    </a:lnTo>
                    <a:lnTo>
                      <a:pt x="464" y="678"/>
                    </a:lnTo>
                    <a:lnTo>
                      <a:pt x="464" y="678"/>
                    </a:lnTo>
                    <a:lnTo>
                      <a:pt x="464" y="678"/>
                    </a:lnTo>
                    <a:lnTo>
                      <a:pt x="464" y="678"/>
                    </a:lnTo>
                    <a:lnTo>
                      <a:pt x="464" y="676"/>
                    </a:lnTo>
                    <a:lnTo>
                      <a:pt x="462" y="676"/>
                    </a:lnTo>
                    <a:lnTo>
                      <a:pt x="462" y="676"/>
                    </a:lnTo>
                    <a:lnTo>
                      <a:pt x="462" y="678"/>
                    </a:lnTo>
                    <a:lnTo>
                      <a:pt x="462" y="678"/>
                    </a:lnTo>
                    <a:lnTo>
                      <a:pt x="462" y="678"/>
                    </a:lnTo>
                    <a:lnTo>
                      <a:pt x="462" y="680"/>
                    </a:lnTo>
                    <a:lnTo>
                      <a:pt x="462" y="680"/>
                    </a:lnTo>
                    <a:lnTo>
                      <a:pt x="462" y="680"/>
                    </a:lnTo>
                    <a:lnTo>
                      <a:pt x="462" y="680"/>
                    </a:lnTo>
                    <a:lnTo>
                      <a:pt x="462" y="682"/>
                    </a:lnTo>
                    <a:lnTo>
                      <a:pt x="462" y="682"/>
                    </a:lnTo>
                    <a:lnTo>
                      <a:pt x="462" y="684"/>
                    </a:lnTo>
                    <a:lnTo>
                      <a:pt x="462" y="684"/>
                    </a:lnTo>
                    <a:lnTo>
                      <a:pt x="462" y="684"/>
                    </a:lnTo>
                    <a:lnTo>
                      <a:pt x="462" y="684"/>
                    </a:lnTo>
                    <a:lnTo>
                      <a:pt x="462" y="684"/>
                    </a:lnTo>
                    <a:lnTo>
                      <a:pt x="462" y="684"/>
                    </a:lnTo>
                    <a:lnTo>
                      <a:pt x="462" y="686"/>
                    </a:lnTo>
                    <a:lnTo>
                      <a:pt x="462" y="686"/>
                    </a:lnTo>
                    <a:lnTo>
                      <a:pt x="462" y="686"/>
                    </a:lnTo>
                    <a:lnTo>
                      <a:pt x="464" y="686"/>
                    </a:lnTo>
                    <a:lnTo>
                      <a:pt x="464" y="686"/>
                    </a:lnTo>
                    <a:lnTo>
                      <a:pt x="464" y="686"/>
                    </a:lnTo>
                    <a:lnTo>
                      <a:pt x="464" y="686"/>
                    </a:lnTo>
                    <a:lnTo>
                      <a:pt x="464" y="684"/>
                    </a:lnTo>
                    <a:lnTo>
                      <a:pt x="462" y="684"/>
                    </a:lnTo>
                    <a:lnTo>
                      <a:pt x="464" y="684"/>
                    </a:lnTo>
                    <a:lnTo>
                      <a:pt x="464" y="684"/>
                    </a:lnTo>
                    <a:lnTo>
                      <a:pt x="464" y="684"/>
                    </a:lnTo>
                    <a:lnTo>
                      <a:pt x="466" y="684"/>
                    </a:lnTo>
                    <a:lnTo>
                      <a:pt x="466" y="684"/>
                    </a:lnTo>
                    <a:lnTo>
                      <a:pt x="466" y="686"/>
                    </a:lnTo>
                    <a:lnTo>
                      <a:pt x="466" y="686"/>
                    </a:lnTo>
                    <a:lnTo>
                      <a:pt x="466" y="686"/>
                    </a:lnTo>
                    <a:lnTo>
                      <a:pt x="466" y="686"/>
                    </a:lnTo>
                    <a:lnTo>
                      <a:pt x="466" y="686"/>
                    </a:lnTo>
                    <a:lnTo>
                      <a:pt x="466" y="688"/>
                    </a:lnTo>
                    <a:lnTo>
                      <a:pt x="466" y="688"/>
                    </a:lnTo>
                    <a:lnTo>
                      <a:pt x="466" y="688"/>
                    </a:lnTo>
                    <a:lnTo>
                      <a:pt x="466" y="688"/>
                    </a:lnTo>
                    <a:lnTo>
                      <a:pt x="468" y="688"/>
                    </a:lnTo>
                    <a:lnTo>
                      <a:pt x="468" y="688"/>
                    </a:lnTo>
                    <a:lnTo>
                      <a:pt x="468" y="688"/>
                    </a:lnTo>
                    <a:lnTo>
                      <a:pt x="468" y="688"/>
                    </a:lnTo>
                    <a:lnTo>
                      <a:pt x="468" y="690"/>
                    </a:lnTo>
                    <a:lnTo>
                      <a:pt x="466" y="690"/>
                    </a:lnTo>
                    <a:lnTo>
                      <a:pt x="466" y="690"/>
                    </a:lnTo>
                    <a:lnTo>
                      <a:pt x="466" y="690"/>
                    </a:lnTo>
                    <a:lnTo>
                      <a:pt x="466" y="692"/>
                    </a:lnTo>
                    <a:lnTo>
                      <a:pt x="464" y="692"/>
                    </a:lnTo>
                    <a:lnTo>
                      <a:pt x="464" y="692"/>
                    </a:lnTo>
                    <a:lnTo>
                      <a:pt x="464" y="690"/>
                    </a:lnTo>
                    <a:lnTo>
                      <a:pt x="464" y="690"/>
                    </a:lnTo>
                    <a:lnTo>
                      <a:pt x="464" y="690"/>
                    </a:lnTo>
                    <a:lnTo>
                      <a:pt x="464" y="690"/>
                    </a:lnTo>
                    <a:lnTo>
                      <a:pt x="464" y="688"/>
                    </a:lnTo>
                    <a:lnTo>
                      <a:pt x="464" y="688"/>
                    </a:lnTo>
                    <a:lnTo>
                      <a:pt x="464" y="688"/>
                    </a:lnTo>
                    <a:lnTo>
                      <a:pt x="464" y="690"/>
                    </a:lnTo>
                    <a:lnTo>
                      <a:pt x="464" y="690"/>
                    </a:lnTo>
                    <a:lnTo>
                      <a:pt x="464" y="690"/>
                    </a:lnTo>
                    <a:lnTo>
                      <a:pt x="464" y="692"/>
                    </a:lnTo>
                    <a:lnTo>
                      <a:pt x="464" y="694"/>
                    </a:lnTo>
                    <a:lnTo>
                      <a:pt x="464" y="694"/>
                    </a:lnTo>
                    <a:lnTo>
                      <a:pt x="464" y="696"/>
                    </a:lnTo>
                    <a:lnTo>
                      <a:pt x="464" y="696"/>
                    </a:lnTo>
                    <a:lnTo>
                      <a:pt x="464" y="696"/>
                    </a:lnTo>
                    <a:lnTo>
                      <a:pt x="462" y="698"/>
                    </a:lnTo>
                    <a:lnTo>
                      <a:pt x="462" y="698"/>
                    </a:lnTo>
                    <a:lnTo>
                      <a:pt x="462" y="698"/>
                    </a:lnTo>
                    <a:lnTo>
                      <a:pt x="462" y="700"/>
                    </a:lnTo>
                    <a:lnTo>
                      <a:pt x="462" y="700"/>
                    </a:lnTo>
                    <a:lnTo>
                      <a:pt x="462" y="700"/>
                    </a:lnTo>
                    <a:lnTo>
                      <a:pt x="464" y="700"/>
                    </a:lnTo>
                    <a:lnTo>
                      <a:pt x="464" y="700"/>
                    </a:lnTo>
                    <a:lnTo>
                      <a:pt x="464" y="702"/>
                    </a:lnTo>
                    <a:lnTo>
                      <a:pt x="466" y="702"/>
                    </a:lnTo>
                    <a:lnTo>
                      <a:pt x="466" y="702"/>
                    </a:lnTo>
                    <a:lnTo>
                      <a:pt x="466" y="702"/>
                    </a:lnTo>
                    <a:lnTo>
                      <a:pt x="466" y="702"/>
                    </a:lnTo>
                    <a:lnTo>
                      <a:pt x="466" y="700"/>
                    </a:lnTo>
                    <a:lnTo>
                      <a:pt x="464" y="700"/>
                    </a:lnTo>
                    <a:lnTo>
                      <a:pt x="464" y="700"/>
                    </a:lnTo>
                    <a:lnTo>
                      <a:pt x="466" y="700"/>
                    </a:lnTo>
                    <a:lnTo>
                      <a:pt x="466" y="700"/>
                    </a:lnTo>
                    <a:lnTo>
                      <a:pt x="466" y="700"/>
                    </a:lnTo>
                    <a:lnTo>
                      <a:pt x="466" y="700"/>
                    </a:lnTo>
                    <a:lnTo>
                      <a:pt x="466" y="700"/>
                    </a:lnTo>
                    <a:lnTo>
                      <a:pt x="468" y="700"/>
                    </a:lnTo>
                    <a:lnTo>
                      <a:pt x="468" y="702"/>
                    </a:lnTo>
                    <a:lnTo>
                      <a:pt x="468" y="702"/>
                    </a:lnTo>
                    <a:lnTo>
                      <a:pt x="468" y="702"/>
                    </a:lnTo>
                    <a:lnTo>
                      <a:pt x="470" y="702"/>
                    </a:lnTo>
                    <a:lnTo>
                      <a:pt x="470" y="702"/>
                    </a:lnTo>
                    <a:lnTo>
                      <a:pt x="470" y="702"/>
                    </a:lnTo>
                    <a:lnTo>
                      <a:pt x="470" y="702"/>
                    </a:lnTo>
                    <a:lnTo>
                      <a:pt x="470" y="704"/>
                    </a:lnTo>
                    <a:lnTo>
                      <a:pt x="470" y="704"/>
                    </a:lnTo>
                    <a:lnTo>
                      <a:pt x="472" y="704"/>
                    </a:lnTo>
                    <a:lnTo>
                      <a:pt x="472" y="704"/>
                    </a:lnTo>
                    <a:lnTo>
                      <a:pt x="472" y="704"/>
                    </a:lnTo>
                    <a:lnTo>
                      <a:pt x="472" y="704"/>
                    </a:lnTo>
                    <a:lnTo>
                      <a:pt x="472" y="704"/>
                    </a:lnTo>
                    <a:lnTo>
                      <a:pt x="472" y="706"/>
                    </a:lnTo>
                    <a:lnTo>
                      <a:pt x="472" y="706"/>
                    </a:lnTo>
                    <a:lnTo>
                      <a:pt x="472" y="706"/>
                    </a:lnTo>
                    <a:lnTo>
                      <a:pt x="472" y="706"/>
                    </a:lnTo>
                    <a:lnTo>
                      <a:pt x="472" y="708"/>
                    </a:lnTo>
                    <a:lnTo>
                      <a:pt x="472" y="708"/>
                    </a:lnTo>
                    <a:lnTo>
                      <a:pt x="472" y="710"/>
                    </a:lnTo>
                    <a:lnTo>
                      <a:pt x="472" y="712"/>
                    </a:lnTo>
                    <a:lnTo>
                      <a:pt x="472" y="712"/>
                    </a:lnTo>
                    <a:lnTo>
                      <a:pt x="472" y="712"/>
                    </a:lnTo>
                    <a:lnTo>
                      <a:pt x="472" y="714"/>
                    </a:lnTo>
                    <a:lnTo>
                      <a:pt x="472" y="714"/>
                    </a:lnTo>
                    <a:lnTo>
                      <a:pt x="472" y="716"/>
                    </a:lnTo>
                    <a:lnTo>
                      <a:pt x="472" y="716"/>
                    </a:lnTo>
                    <a:lnTo>
                      <a:pt x="472" y="716"/>
                    </a:lnTo>
                    <a:lnTo>
                      <a:pt x="472" y="718"/>
                    </a:lnTo>
                    <a:lnTo>
                      <a:pt x="472" y="718"/>
                    </a:lnTo>
                    <a:lnTo>
                      <a:pt x="472" y="720"/>
                    </a:lnTo>
                    <a:lnTo>
                      <a:pt x="472" y="720"/>
                    </a:lnTo>
                    <a:lnTo>
                      <a:pt x="472" y="722"/>
                    </a:lnTo>
                    <a:lnTo>
                      <a:pt x="476" y="724"/>
                    </a:lnTo>
                    <a:lnTo>
                      <a:pt x="476" y="726"/>
                    </a:lnTo>
                    <a:lnTo>
                      <a:pt x="476" y="726"/>
                    </a:lnTo>
                    <a:lnTo>
                      <a:pt x="476" y="726"/>
                    </a:lnTo>
                    <a:lnTo>
                      <a:pt x="476" y="726"/>
                    </a:lnTo>
                    <a:lnTo>
                      <a:pt x="476" y="728"/>
                    </a:lnTo>
                    <a:lnTo>
                      <a:pt x="476" y="730"/>
                    </a:lnTo>
                    <a:lnTo>
                      <a:pt x="476" y="730"/>
                    </a:lnTo>
                    <a:lnTo>
                      <a:pt x="474" y="730"/>
                    </a:lnTo>
                    <a:lnTo>
                      <a:pt x="472" y="732"/>
                    </a:lnTo>
                    <a:lnTo>
                      <a:pt x="474" y="732"/>
                    </a:lnTo>
                    <a:lnTo>
                      <a:pt x="474" y="734"/>
                    </a:lnTo>
                    <a:lnTo>
                      <a:pt x="474" y="736"/>
                    </a:lnTo>
                    <a:lnTo>
                      <a:pt x="476" y="738"/>
                    </a:lnTo>
                    <a:lnTo>
                      <a:pt x="478" y="738"/>
                    </a:lnTo>
                    <a:lnTo>
                      <a:pt x="476" y="740"/>
                    </a:lnTo>
                    <a:lnTo>
                      <a:pt x="476" y="740"/>
                    </a:lnTo>
                    <a:lnTo>
                      <a:pt x="476" y="740"/>
                    </a:lnTo>
                    <a:lnTo>
                      <a:pt x="476" y="742"/>
                    </a:lnTo>
                    <a:lnTo>
                      <a:pt x="478" y="744"/>
                    </a:lnTo>
                    <a:lnTo>
                      <a:pt x="476" y="744"/>
                    </a:lnTo>
                    <a:lnTo>
                      <a:pt x="474" y="744"/>
                    </a:lnTo>
                    <a:lnTo>
                      <a:pt x="474" y="742"/>
                    </a:lnTo>
                    <a:lnTo>
                      <a:pt x="472" y="742"/>
                    </a:lnTo>
                    <a:lnTo>
                      <a:pt x="472" y="744"/>
                    </a:lnTo>
                    <a:lnTo>
                      <a:pt x="470" y="744"/>
                    </a:lnTo>
                    <a:lnTo>
                      <a:pt x="470" y="748"/>
                    </a:lnTo>
                    <a:lnTo>
                      <a:pt x="470" y="748"/>
                    </a:lnTo>
                    <a:lnTo>
                      <a:pt x="470" y="752"/>
                    </a:lnTo>
                    <a:lnTo>
                      <a:pt x="470" y="754"/>
                    </a:lnTo>
                    <a:lnTo>
                      <a:pt x="468" y="750"/>
                    </a:lnTo>
                    <a:lnTo>
                      <a:pt x="468" y="748"/>
                    </a:lnTo>
                    <a:lnTo>
                      <a:pt x="466" y="748"/>
                    </a:lnTo>
                    <a:lnTo>
                      <a:pt x="466" y="750"/>
                    </a:lnTo>
                    <a:lnTo>
                      <a:pt x="466" y="752"/>
                    </a:lnTo>
                    <a:lnTo>
                      <a:pt x="466" y="754"/>
                    </a:lnTo>
                    <a:lnTo>
                      <a:pt x="466" y="754"/>
                    </a:lnTo>
                    <a:lnTo>
                      <a:pt x="464" y="752"/>
                    </a:lnTo>
                    <a:lnTo>
                      <a:pt x="464" y="752"/>
                    </a:lnTo>
                    <a:lnTo>
                      <a:pt x="464" y="750"/>
                    </a:lnTo>
                    <a:lnTo>
                      <a:pt x="462" y="748"/>
                    </a:lnTo>
                    <a:lnTo>
                      <a:pt x="462" y="746"/>
                    </a:lnTo>
                    <a:lnTo>
                      <a:pt x="460" y="746"/>
                    </a:lnTo>
                    <a:lnTo>
                      <a:pt x="458" y="746"/>
                    </a:lnTo>
                    <a:lnTo>
                      <a:pt x="456" y="746"/>
                    </a:lnTo>
                    <a:lnTo>
                      <a:pt x="456" y="746"/>
                    </a:lnTo>
                    <a:lnTo>
                      <a:pt x="456" y="746"/>
                    </a:lnTo>
                    <a:lnTo>
                      <a:pt x="454" y="746"/>
                    </a:lnTo>
                    <a:lnTo>
                      <a:pt x="454" y="746"/>
                    </a:lnTo>
                    <a:lnTo>
                      <a:pt x="450" y="748"/>
                    </a:lnTo>
                    <a:lnTo>
                      <a:pt x="448" y="750"/>
                    </a:lnTo>
                    <a:lnTo>
                      <a:pt x="448" y="750"/>
                    </a:lnTo>
                    <a:lnTo>
                      <a:pt x="448" y="752"/>
                    </a:lnTo>
                    <a:lnTo>
                      <a:pt x="448" y="754"/>
                    </a:lnTo>
                    <a:lnTo>
                      <a:pt x="448" y="756"/>
                    </a:lnTo>
                    <a:lnTo>
                      <a:pt x="450" y="756"/>
                    </a:lnTo>
                    <a:lnTo>
                      <a:pt x="452" y="756"/>
                    </a:lnTo>
                    <a:lnTo>
                      <a:pt x="450" y="758"/>
                    </a:lnTo>
                    <a:lnTo>
                      <a:pt x="448" y="756"/>
                    </a:lnTo>
                    <a:lnTo>
                      <a:pt x="448" y="756"/>
                    </a:lnTo>
                    <a:lnTo>
                      <a:pt x="448" y="756"/>
                    </a:lnTo>
                    <a:lnTo>
                      <a:pt x="448" y="756"/>
                    </a:lnTo>
                    <a:lnTo>
                      <a:pt x="446" y="756"/>
                    </a:lnTo>
                    <a:lnTo>
                      <a:pt x="446" y="756"/>
                    </a:lnTo>
                    <a:lnTo>
                      <a:pt x="446" y="756"/>
                    </a:lnTo>
                    <a:lnTo>
                      <a:pt x="446" y="756"/>
                    </a:lnTo>
                    <a:lnTo>
                      <a:pt x="446" y="756"/>
                    </a:lnTo>
                    <a:lnTo>
                      <a:pt x="446" y="754"/>
                    </a:lnTo>
                    <a:lnTo>
                      <a:pt x="446" y="754"/>
                    </a:lnTo>
                    <a:lnTo>
                      <a:pt x="444" y="754"/>
                    </a:lnTo>
                    <a:lnTo>
                      <a:pt x="444" y="754"/>
                    </a:lnTo>
                    <a:lnTo>
                      <a:pt x="444" y="754"/>
                    </a:lnTo>
                    <a:lnTo>
                      <a:pt x="444" y="754"/>
                    </a:lnTo>
                    <a:lnTo>
                      <a:pt x="444" y="754"/>
                    </a:lnTo>
                    <a:lnTo>
                      <a:pt x="444" y="754"/>
                    </a:lnTo>
                    <a:lnTo>
                      <a:pt x="444" y="754"/>
                    </a:lnTo>
                    <a:lnTo>
                      <a:pt x="444" y="752"/>
                    </a:lnTo>
                    <a:lnTo>
                      <a:pt x="444" y="752"/>
                    </a:lnTo>
                    <a:lnTo>
                      <a:pt x="444" y="752"/>
                    </a:lnTo>
                    <a:lnTo>
                      <a:pt x="442" y="752"/>
                    </a:lnTo>
                    <a:lnTo>
                      <a:pt x="442" y="752"/>
                    </a:lnTo>
                    <a:lnTo>
                      <a:pt x="442" y="752"/>
                    </a:lnTo>
                    <a:lnTo>
                      <a:pt x="442" y="752"/>
                    </a:lnTo>
                    <a:lnTo>
                      <a:pt x="442" y="752"/>
                    </a:lnTo>
                    <a:lnTo>
                      <a:pt x="440" y="752"/>
                    </a:lnTo>
                    <a:lnTo>
                      <a:pt x="440" y="752"/>
                    </a:lnTo>
                    <a:lnTo>
                      <a:pt x="440" y="752"/>
                    </a:lnTo>
                    <a:lnTo>
                      <a:pt x="440" y="752"/>
                    </a:lnTo>
                    <a:lnTo>
                      <a:pt x="440" y="752"/>
                    </a:lnTo>
                    <a:lnTo>
                      <a:pt x="440" y="752"/>
                    </a:lnTo>
                    <a:lnTo>
                      <a:pt x="438" y="752"/>
                    </a:lnTo>
                    <a:lnTo>
                      <a:pt x="438" y="752"/>
                    </a:lnTo>
                    <a:lnTo>
                      <a:pt x="438" y="752"/>
                    </a:lnTo>
                    <a:lnTo>
                      <a:pt x="438" y="752"/>
                    </a:lnTo>
                    <a:lnTo>
                      <a:pt x="436" y="752"/>
                    </a:lnTo>
                    <a:lnTo>
                      <a:pt x="436" y="752"/>
                    </a:lnTo>
                    <a:lnTo>
                      <a:pt x="436" y="752"/>
                    </a:lnTo>
                    <a:lnTo>
                      <a:pt x="436" y="752"/>
                    </a:lnTo>
                    <a:lnTo>
                      <a:pt x="434" y="752"/>
                    </a:lnTo>
                    <a:lnTo>
                      <a:pt x="434" y="752"/>
                    </a:lnTo>
                    <a:lnTo>
                      <a:pt x="434" y="752"/>
                    </a:lnTo>
                    <a:lnTo>
                      <a:pt x="434" y="752"/>
                    </a:lnTo>
                    <a:lnTo>
                      <a:pt x="434" y="752"/>
                    </a:lnTo>
                    <a:lnTo>
                      <a:pt x="434" y="752"/>
                    </a:lnTo>
                    <a:lnTo>
                      <a:pt x="434" y="752"/>
                    </a:lnTo>
                    <a:lnTo>
                      <a:pt x="434" y="752"/>
                    </a:lnTo>
                    <a:lnTo>
                      <a:pt x="434" y="752"/>
                    </a:lnTo>
                    <a:lnTo>
                      <a:pt x="434" y="752"/>
                    </a:lnTo>
                    <a:lnTo>
                      <a:pt x="434" y="752"/>
                    </a:lnTo>
                    <a:lnTo>
                      <a:pt x="434" y="752"/>
                    </a:lnTo>
                    <a:lnTo>
                      <a:pt x="432" y="752"/>
                    </a:lnTo>
                    <a:lnTo>
                      <a:pt x="432" y="752"/>
                    </a:lnTo>
                    <a:lnTo>
                      <a:pt x="432" y="752"/>
                    </a:lnTo>
                    <a:lnTo>
                      <a:pt x="432" y="754"/>
                    </a:lnTo>
                    <a:lnTo>
                      <a:pt x="434" y="754"/>
                    </a:lnTo>
                    <a:lnTo>
                      <a:pt x="434" y="754"/>
                    </a:lnTo>
                    <a:lnTo>
                      <a:pt x="434" y="754"/>
                    </a:lnTo>
                    <a:lnTo>
                      <a:pt x="434" y="754"/>
                    </a:lnTo>
                    <a:lnTo>
                      <a:pt x="434" y="754"/>
                    </a:lnTo>
                    <a:lnTo>
                      <a:pt x="432" y="754"/>
                    </a:lnTo>
                    <a:lnTo>
                      <a:pt x="432" y="754"/>
                    </a:lnTo>
                    <a:lnTo>
                      <a:pt x="432" y="754"/>
                    </a:lnTo>
                    <a:lnTo>
                      <a:pt x="432" y="754"/>
                    </a:lnTo>
                    <a:lnTo>
                      <a:pt x="432" y="752"/>
                    </a:lnTo>
                    <a:lnTo>
                      <a:pt x="432" y="752"/>
                    </a:lnTo>
                    <a:lnTo>
                      <a:pt x="432" y="752"/>
                    </a:lnTo>
                    <a:lnTo>
                      <a:pt x="432" y="752"/>
                    </a:lnTo>
                    <a:lnTo>
                      <a:pt x="432" y="752"/>
                    </a:lnTo>
                    <a:lnTo>
                      <a:pt x="432" y="752"/>
                    </a:lnTo>
                    <a:lnTo>
                      <a:pt x="432" y="752"/>
                    </a:lnTo>
                    <a:lnTo>
                      <a:pt x="430" y="752"/>
                    </a:lnTo>
                    <a:lnTo>
                      <a:pt x="430" y="752"/>
                    </a:lnTo>
                    <a:lnTo>
                      <a:pt x="430" y="752"/>
                    </a:lnTo>
                    <a:lnTo>
                      <a:pt x="430" y="752"/>
                    </a:lnTo>
                    <a:lnTo>
                      <a:pt x="428" y="752"/>
                    </a:lnTo>
                    <a:lnTo>
                      <a:pt x="428" y="754"/>
                    </a:lnTo>
                    <a:lnTo>
                      <a:pt x="428" y="754"/>
                    </a:lnTo>
                    <a:lnTo>
                      <a:pt x="426" y="754"/>
                    </a:lnTo>
                    <a:lnTo>
                      <a:pt x="426" y="754"/>
                    </a:lnTo>
                    <a:lnTo>
                      <a:pt x="426" y="754"/>
                    </a:lnTo>
                    <a:lnTo>
                      <a:pt x="424" y="754"/>
                    </a:lnTo>
                    <a:lnTo>
                      <a:pt x="424" y="754"/>
                    </a:lnTo>
                    <a:lnTo>
                      <a:pt x="424" y="754"/>
                    </a:lnTo>
                    <a:lnTo>
                      <a:pt x="424" y="754"/>
                    </a:lnTo>
                    <a:lnTo>
                      <a:pt x="424" y="754"/>
                    </a:lnTo>
                    <a:lnTo>
                      <a:pt x="424" y="754"/>
                    </a:lnTo>
                    <a:lnTo>
                      <a:pt x="424" y="754"/>
                    </a:lnTo>
                    <a:lnTo>
                      <a:pt x="422" y="756"/>
                    </a:lnTo>
                    <a:lnTo>
                      <a:pt x="422" y="756"/>
                    </a:lnTo>
                    <a:lnTo>
                      <a:pt x="422" y="756"/>
                    </a:lnTo>
                    <a:lnTo>
                      <a:pt x="422" y="756"/>
                    </a:lnTo>
                    <a:lnTo>
                      <a:pt x="422" y="756"/>
                    </a:lnTo>
                    <a:lnTo>
                      <a:pt x="422" y="756"/>
                    </a:lnTo>
                    <a:lnTo>
                      <a:pt x="422" y="756"/>
                    </a:lnTo>
                    <a:lnTo>
                      <a:pt x="420" y="756"/>
                    </a:lnTo>
                    <a:lnTo>
                      <a:pt x="420" y="758"/>
                    </a:lnTo>
                    <a:lnTo>
                      <a:pt x="420" y="758"/>
                    </a:lnTo>
                    <a:lnTo>
                      <a:pt x="420" y="758"/>
                    </a:lnTo>
                    <a:lnTo>
                      <a:pt x="420" y="758"/>
                    </a:lnTo>
                    <a:lnTo>
                      <a:pt x="420" y="758"/>
                    </a:lnTo>
                    <a:lnTo>
                      <a:pt x="420" y="758"/>
                    </a:lnTo>
                    <a:lnTo>
                      <a:pt x="420" y="758"/>
                    </a:lnTo>
                    <a:lnTo>
                      <a:pt x="420" y="758"/>
                    </a:lnTo>
                    <a:lnTo>
                      <a:pt x="420" y="758"/>
                    </a:lnTo>
                    <a:lnTo>
                      <a:pt x="420" y="758"/>
                    </a:lnTo>
                    <a:lnTo>
                      <a:pt x="420" y="760"/>
                    </a:lnTo>
                    <a:lnTo>
                      <a:pt x="420" y="760"/>
                    </a:lnTo>
                    <a:lnTo>
                      <a:pt x="420" y="760"/>
                    </a:lnTo>
                    <a:lnTo>
                      <a:pt x="420" y="760"/>
                    </a:lnTo>
                    <a:lnTo>
                      <a:pt x="420" y="760"/>
                    </a:lnTo>
                    <a:lnTo>
                      <a:pt x="420" y="760"/>
                    </a:lnTo>
                    <a:lnTo>
                      <a:pt x="420" y="760"/>
                    </a:lnTo>
                    <a:lnTo>
                      <a:pt x="420" y="760"/>
                    </a:lnTo>
                    <a:lnTo>
                      <a:pt x="420" y="760"/>
                    </a:lnTo>
                    <a:lnTo>
                      <a:pt x="420" y="760"/>
                    </a:lnTo>
                    <a:lnTo>
                      <a:pt x="420" y="760"/>
                    </a:lnTo>
                    <a:lnTo>
                      <a:pt x="420" y="760"/>
                    </a:lnTo>
                    <a:lnTo>
                      <a:pt x="420" y="762"/>
                    </a:lnTo>
                    <a:lnTo>
                      <a:pt x="420" y="762"/>
                    </a:lnTo>
                    <a:lnTo>
                      <a:pt x="420" y="762"/>
                    </a:lnTo>
                    <a:lnTo>
                      <a:pt x="420" y="762"/>
                    </a:lnTo>
                    <a:lnTo>
                      <a:pt x="420" y="762"/>
                    </a:lnTo>
                    <a:lnTo>
                      <a:pt x="420" y="762"/>
                    </a:lnTo>
                    <a:lnTo>
                      <a:pt x="420" y="762"/>
                    </a:lnTo>
                    <a:lnTo>
                      <a:pt x="420" y="762"/>
                    </a:lnTo>
                    <a:lnTo>
                      <a:pt x="420" y="764"/>
                    </a:lnTo>
                    <a:lnTo>
                      <a:pt x="420" y="764"/>
                    </a:lnTo>
                    <a:lnTo>
                      <a:pt x="420" y="764"/>
                    </a:lnTo>
                    <a:lnTo>
                      <a:pt x="420" y="764"/>
                    </a:lnTo>
                    <a:lnTo>
                      <a:pt x="420" y="764"/>
                    </a:lnTo>
                    <a:lnTo>
                      <a:pt x="420" y="764"/>
                    </a:lnTo>
                    <a:lnTo>
                      <a:pt x="420" y="764"/>
                    </a:lnTo>
                    <a:lnTo>
                      <a:pt x="420" y="764"/>
                    </a:lnTo>
                    <a:lnTo>
                      <a:pt x="420" y="764"/>
                    </a:lnTo>
                    <a:lnTo>
                      <a:pt x="420" y="764"/>
                    </a:lnTo>
                    <a:lnTo>
                      <a:pt x="420" y="764"/>
                    </a:lnTo>
                    <a:lnTo>
                      <a:pt x="420" y="764"/>
                    </a:lnTo>
                    <a:lnTo>
                      <a:pt x="420" y="764"/>
                    </a:lnTo>
                    <a:lnTo>
                      <a:pt x="422" y="764"/>
                    </a:lnTo>
                    <a:lnTo>
                      <a:pt x="422" y="764"/>
                    </a:lnTo>
                    <a:lnTo>
                      <a:pt x="422" y="764"/>
                    </a:lnTo>
                    <a:lnTo>
                      <a:pt x="422" y="766"/>
                    </a:lnTo>
                    <a:lnTo>
                      <a:pt x="422" y="766"/>
                    </a:lnTo>
                    <a:lnTo>
                      <a:pt x="422" y="766"/>
                    </a:lnTo>
                    <a:lnTo>
                      <a:pt x="422" y="766"/>
                    </a:lnTo>
                    <a:lnTo>
                      <a:pt x="422" y="766"/>
                    </a:lnTo>
                    <a:lnTo>
                      <a:pt x="422" y="766"/>
                    </a:lnTo>
                    <a:lnTo>
                      <a:pt x="424" y="764"/>
                    </a:lnTo>
                    <a:lnTo>
                      <a:pt x="424" y="764"/>
                    </a:lnTo>
                    <a:lnTo>
                      <a:pt x="424" y="764"/>
                    </a:lnTo>
                    <a:lnTo>
                      <a:pt x="424" y="764"/>
                    </a:lnTo>
                    <a:lnTo>
                      <a:pt x="424" y="766"/>
                    </a:lnTo>
                    <a:lnTo>
                      <a:pt x="424" y="766"/>
                    </a:lnTo>
                    <a:lnTo>
                      <a:pt x="424" y="766"/>
                    </a:lnTo>
                    <a:lnTo>
                      <a:pt x="424" y="766"/>
                    </a:lnTo>
                    <a:lnTo>
                      <a:pt x="424" y="766"/>
                    </a:lnTo>
                    <a:lnTo>
                      <a:pt x="424" y="766"/>
                    </a:lnTo>
                    <a:lnTo>
                      <a:pt x="424" y="766"/>
                    </a:lnTo>
                    <a:lnTo>
                      <a:pt x="424" y="766"/>
                    </a:lnTo>
                    <a:lnTo>
                      <a:pt x="424" y="766"/>
                    </a:lnTo>
                    <a:lnTo>
                      <a:pt x="424" y="766"/>
                    </a:lnTo>
                    <a:lnTo>
                      <a:pt x="424" y="766"/>
                    </a:lnTo>
                    <a:lnTo>
                      <a:pt x="424" y="766"/>
                    </a:lnTo>
                    <a:lnTo>
                      <a:pt x="424" y="766"/>
                    </a:lnTo>
                    <a:lnTo>
                      <a:pt x="424" y="768"/>
                    </a:lnTo>
                    <a:lnTo>
                      <a:pt x="424" y="768"/>
                    </a:lnTo>
                    <a:lnTo>
                      <a:pt x="424" y="768"/>
                    </a:lnTo>
                    <a:lnTo>
                      <a:pt x="424" y="768"/>
                    </a:lnTo>
                    <a:lnTo>
                      <a:pt x="424" y="770"/>
                    </a:lnTo>
                    <a:lnTo>
                      <a:pt x="424" y="770"/>
                    </a:lnTo>
                    <a:lnTo>
                      <a:pt x="424" y="770"/>
                    </a:lnTo>
                    <a:lnTo>
                      <a:pt x="424" y="770"/>
                    </a:lnTo>
                    <a:lnTo>
                      <a:pt x="424" y="770"/>
                    </a:lnTo>
                    <a:lnTo>
                      <a:pt x="424" y="770"/>
                    </a:lnTo>
                    <a:lnTo>
                      <a:pt x="424" y="770"/>
                    </a:lnTo>
                    <a:lnTo>
                      <a:pt x="426" y="770"/>
                    </a:lnTo>
                    <a:lnTo>
                      <a:pt x="426" y="770"/>
                    </a:lnTo>
                    <a:lnTo>
                      <a:pt x="426" y="770"/>
                    </a:lnTo>
                    <a:lnTo>
                      <a:pt x="428" y="770"/>
                    </a:lnTo>
                    <a:lnTo>
                      <a:pt x="428" y="770"/>
                    </a:lnTo>
                    <a:lnTo>
                      <a:pt x="428" y="770"/>
                    </a:lnTo>
                    <a:lnTo>
                      <a:pt x="428" y="770"/>
                    </a:lnTo>
                    <a:lnTo>
                      <a:pt x="428" y="770"/>
                    </a:lnTo>
                    <a:lnTo>
                      <a:pt x="428" y="770"/>
                    </a:lnTo>
                    <a:lnTo>
                      <a:pt x="428" y="770"/>
                    </a:lnTo>
                    <a:lnTo>
                      <a:pt x="428" y="770"/>
                    </a:lnTo>
                    <a:lnTo>
                      <a:pt x="428" y="770"/>
                    </a:lnTo>
                    <a:lnTo>
                      <a:pt x="428" y="770"/>
                    </a:lnTo>
                    <a:lnTo>
                      <a:pt x="430" y="770"/>
                    </a:lnTo>
                    <a:lnTo>
                      <a:pt x="430" y="770"/>
                    </a:lnTo>
                    <a:lnTo>
                      <a:pt x="430" y="770"/>
                    </a:lnTo>
                    <a:lnTo>
                      <a:pt x="430" y="770"/>
                    </a:lnTo>
                    <a:lnTo>
                      <a:pt x="430" y="770"/>
                    </a:lnTo>
                    <a:lnTo>
                      <a:pt x="428" y="770"/>
                    </a:lnTo>
                    <a:lnTo>
                      <a:pt x="428" y="770"/>
                    </a:lnTo>
                    <a:lnTo>
                      <a:pt x="428" y="770"/>
                    </a:lnTo>
                    <a:lnTo>
                      <a:pt x="428" y="770"/>
                    </a:lnTo>
                    <a:lnTo>
                      <a:pt x="428" y="770"/>
                    </a:lnTo>
                    <a:lnTo>
                      <a:pt x="428" y="770"/>
                    </a:lnTo>
                    <a:lnTo>
                      <a:pt x="428" y="770"/>
                    </a:lnTo>
                    <a:lnTo>
                      <a:pt x="428" y="770"/>
                    </a:lnTo>
                    <a:lnTo>
                      <a:pt x="426" y="770"/>
                    </a:lnTo>
                    <a:lnTo>
                      <a:pt x="426" y="770"/>
                    </a:lnTo>
                    <a:lnTo>
                      <a:pt x="426" y="772"/>
                    </a:lnTo>
                    <a:lnTo>
                      <a:pt x="426" y="772"/>
                    </a:lnTo>
                    <a:lnTo>
                      <a:pt x="426" y="772"/>
                    </a:lnTo>
                    <a:lnTo>
                      <a:pt x="428" y="772"/>
                    </a:lnTo>
                    <a:lnTo>
                      <a:pt x="428" y="772"/>
                    </a:lnTo>
                    <a:lnTo>
                      <a:pt x="428" y="772"/>
                    </a:lnTo>
                    <a:lnTo>
                      <a:pt x="428" y="774"/>
                    </a:lnTo>
                    <a:lnTo>
                      <a:pt x="428" y="774"/>
                    </a:lnTo>
                    <a:lnTo>
                      <a:pt x="426" y="774"/>
                    </a:lnTo>
                    <a:lnTo>
                      <a:pt x="426" y="774"/>
                    </a:lnTo>
                    <a:lnTo>
                      <a:pt x="426" y="774"/>
                    </a:lnTo>
                    <a:lnTo>
                      <a:pt x="426" y="774"/>
                    </a:lnTo>
                    <a:lnTo>
                      <a:pt x="426" y="774"/>
                    </a:lnTo>
                    <a:lnTo>
                      <a:pt x="426" y="774"/>
                    </a:lnTo>
                    <a:lnTo>
                      <a:pt x="426" y="774"/>
                    </a:lnTo>
                    <a:lnTo>
                      <a:pt x="426" y="774"/>
                    </a:lnTo>
                    <a:lnTo>
                      <a:pt x="426" y="774"/>
                    </a:lnTo>
                    <a:lnTo>
                      <a:pt x="426" y="774"/>
                    </a:lnTo>
                    <a:lnTo>
                      <a:pt x="426" y="776"/>
                    </a:lnTo>
                    <a:lnTo>
                      <a:pt x="426" y="776"/>
                    </a:lnTo>
                    <a:lnTo>
                      <a:pt x="426" y="776"/>
                    </a:lnTo>
                    <a:lnTo>
                      <a:pt x="424" y="776"/>
                    </a:lnTo>
                    <a:lnTo>
                      <a:pt x="424" y="776"/>
                    </a:lnTo>
                    <a:lnTo>
                      <a:pt x="424" y="776"/>
                    </a:lnTo>
                    <a:lnTo>
                      <a:pt x="424" y="776"/>
                    </a:lnTo>
                    <a:lnTo>
                      <a:pt x="424" y="776"/>
                    </a:lnTo>
                    <a:lnTo>
                      <a:pt x="424" y="776"/>
                    </a:lnTo>
                    <a:lnTo>
                      <a:pt x="422" y="776"/>
                    </a:lnTo>
                    <a:lnTo>
                      <a:pt x="422" y="776"/>
                    </a:lnTo>
                    <a:lnTo>
                      <a:pt x="422" y="776"/>
                    </a:lnTo>
                    <a:lnTo>
                      <a:pt x="422" y="776"/>
                    </a:lnTo>
                    <a:lnTo>
                      <a:pt x="422" y="778"/>
                    </a:lnTo>
                    <a:lnTo>
                      <a:pt x="422" y="778"/>
                    </a:lnTo>
                    <a:lnTo>
                      <a:pt x="422" y="778"/>
                    </a:lnTo>
                    <a:lnTo>
                      <a:pt x="422" y="778"/>
                    </a:lnTo>
                    <a:lnTo>
                      <a:pt x="422" y="778"/>
                    </a:lnTo>
                    <a:lnTo>
                      <a:pt x="422" y="778"/>
                    </a:lnTo>
                    <a:lnTo>
                      <a:pt x="422" y="778"/>
                    </a:lnTo>
                    <a:lnTo>
                      <a:pt x="420" y="778"/>
                    </a:lnTo>
                    <a:lnTo>
                      <a:pt x="420" y="778"/>
                    </a:lnTo>
                    <a:lnTo>
                      <a:pt x="420" y="778"/>
                    </a:lnTo>
                    <a:lnTo>
                      <a:pt x="420" y="778"/>
                    </a:lnTo>
                    <a:lnTo>
                      <a:pt x="420" y="778"/>
                    </a:lnTo>
                    <a:lnTo>
                      <a:pt x="420" y="778"/>
                    </a:lnTo>
                    <a:lnTo>
                      <a:pt x="418" y="778"/>
                    </a:lnTo>
                    <a:lnTo>
                      <a:pt x="418" y="778"/>
                    </a:lnTo>
                    <a:lnTo>
                      <a:pt x="418" y="778"/>
                    </a:lnTo>
                    <a:lnTo>
                      <a:pt x="418" y="778"/>
                    </a:lnTo>
                    <a:lnTo>
                      <a:pt x="418" y="778"/>
                    </a:lnTo>
                    <a:lnTo>
                      <a:pt x="418" y="778"/>
                    </a:lnTo>
                    <a:lnTo>
                      <a:pt x="416" y="778"/>
                    </a:lnTo>
                    <a:lnTo>
                      <a:pt x="416" y="778"/>
                    </a:lnTo>
                    <a:lnTo>
                      <a:pt x="416" y="778"/>
                    </a:lnTo>
                    <a:lnTo>
                      <a:pt x="416" y="778"/>
                    </a:lnTo>
                    <a:lnTo>
                      <a:pt x="416" y="778"/>
                    </a:lnTo>
                    <a:lnTo>
                      <a:pt x="414" y="776"/>
                    </a:lnTo>
                    <a:lnTo>
                      <a:pt x="414" y="776"/>
                    </a:lnTo>
                    <a:lnTo>
                      <a:pt x="414" y="776"/>
                    </a:lnTo>
                    <a:lnTo>
                      <a:pt x="414" y="776"/>
                    </a:lnTo>
                    <a:lnTo>
                      <a:pt x="412" y="776"/>
                    </a:lnTo>
                    <a:lnTo>
                      <a:pt x="414" y="776"/>
                    </a:lnTo>
                    <a:lnTo>
                      <a:pt x="414" y="776"/>
                    </a:lnTo>
                    <a:lnTo>
                      <a:pt x="414" y="776"/>
                    </a:lnTo>
                    <a:lnTo>
                      <a:pt x="414" y="774"/>
                    </a:lnTo>
                    <a:lnTo>
                      <a:pt x="416" y="774"/>
                    </a:lnTo>
                    <a:lnTo>
                      <a:pt x="414" y="774"/>
                    </a:lnTo>
                    <a:lnTo>
                      <a:pt x="414" y="774"/>
                    </a:lnTo>
                    <a:lnTo>
                      <a:pt x="414" y="774"/>
                    </a:lnTo>
                    <a:lnTo>
                      <a:pt x="414" y="774"/>
                    </a:lnTo>
                    <a:lnTo>
                      <a:pt x="414" y="772"/>
                    </a:lnTo>
                    <a:lnTo>
                      <a:pt x="414" y="772"/>
                    </a:lnTo>
                    <a:lnTo>
                      <a:pt x="414" y="772"/>
                    </a:lnTo>
                    <a:lnTo>
                      <a:pt x="414" y="772"/>
                    </a:lnTo>
                    <a:lnTo>
                      <a:pt x="414" y="772"/>
                    </a:lnTo>
                    <a:lnTo>
                      <a:pt x="414" y="770"/>
                    </a:lnTo>
                    <a:lnTo>
                      <a:pt x="414" y="770"/>
                    </a:lnTo>
                    <a:lnTo>
                      <a:pt x="414" y="770"/>
                    </a:lnTo>
                    <a:lnTo>
                      <a:pt x="414" y="770"/>
                    </a:lnTo>
                    <a:lnTo>
                      <a:pt x="416" y="770"/>
                    </a:lnTo>
                    <a:lnTo>
                      <a:pt x="416" y="770"/>
                    </a:lnTo>
                    <a:lnTo>
                      <a:pt x="416" y="770"/>
                    </a:lnTo>
                    <a:lnTo>
                      <a:pt x="416" y="770"/>
                    </a:lnTo>
                    <a:lnTo>
                      <a:pt x="418" y="770"/>
                    </a:lnTo>
                    <a:lnTo>
                      <a:pt x="418" y="770"/>
                    </a:lnTo>
                    <a:lnTo>
                      <a:pt x="418" y="768"/>
                    </a:lnTo>
                    <a:lnTo>
                      <a:pt x="418" y="768"/>
                    </a:lnTo>
                    <a:lnTo>
                      <a:pt x="418" y="768"/>
                    </a:lnTo>
                    <a:lnTo>
                      <a:pt x="418" y="768"/>
                    </a:lnTo>
                    <a:lnTo>
                      <a:pt x="418" y="768"/>
                    </a:lnTo>
                    <a:lnTo>
                      <a:pt x="418" y="768"/>
                    </a:lnTo>
                    <a:lnTo>
                      <a:pt x="418" y="768"/>
                    </a:lnTo>
                    <a:lnTo>
                      <a:pt x="418" y="768"/>
                    </a:lnTo>
                    <a:lnTo>
                      <a:pt x="418" y="768"/>
                    </a:lnTo>
                    <a:lnTo>
                      <a:pt x="418" y="766"/>
                    </a:lnTo>
                    <a:lnTo>
                      <a:pt x="416" y="768"/>
                    </a:lnTo>
                    <a:lnTo>
                      <a:pt x="416" y="768"/>
                    </a:lnTo>
                    <a:lnTo>
                      <a:pt x="416" y="768"/>
                    </a:lnTo>
                    <a:lnTo>
                      <a:pt x="416" y="766"/>
                    </a:lnTo>
                    <a:lnTo>
                      <a:pt x="416" y="766"/>
                    </a:lnTo>
                    <a:lnTo>
                      <a:pt x="416" y="766"/>
                    </a:lnTo>
                    <a:lnTo>
                      <a:pt x="416" y="766"/>
                    </a:lnTo>
                    <a:lnTo>
                      <a:pt x="416" y="764"/>
                    </a:lnTo>
                    <a:lnTo>
                      <a:pt x="416" y="764"/>
                    </a:lnTo>
                    <a:lnTo>
                      <a:pt x="414" y="764"/>
                    </a:lnTo>
                    <a:lnTo>
                      <a:pt x="416" y="762"/>
                    </a:lnTo>
                    <a:lnTo>
                      <a:pt x="414" y="762"/>
                    </a:lnTo>
                    <a:lnTo>
                      <a:pt x="414" y="762"/>
                    </a:lnTo>
                    <a:lnTo>
                      <a:pt x="414" y="764"/>
                    </a:lnTo>
                    <a:lnTo>
                      <a:pt x="412" y="764"/>
                    </a:lnTo>
                    <a:lnTo>
                      <a:pt x="412" y="764"/>
                    </a:lnTo>
                    <a:lnTo>
                      <a:pt x="412" y="764"/>
                    </a:lnTo>
                    <a:lnTo>
                      <a:pt x="412" y="764"/>
                    </a:lnTo>
                    <a:lnTo>
                      <a:pt x="412" y="764"/>
                    </a:lnTo>
                    <a:lnTo>
                      <a:pt x="412" y="764"/>
                    </a:lnTo>
                    <a:lnTo>
                      <a:pt x="412" y="764"/>
                    </a:lnTo>
                    <a:lnTo>
                      <a:pt x="412" y="764"/>
                    </a:lnTo>
                    <a:lnTo>
                      <a:pt x="412" y="764"/>
                    </a:lnTo>
                    <a:lnTo>
                      <a:pt x="410" y="762"/>
                    </a:lnTo>
                    <a:lnTo>
                      <a:pt x="412" y="762"/>
                    </a:lnTo>
                    <a:lnTo>
                      <a:pt x="410" y="762"/>
                    </a:lnTo>
                    <a:lnTo>
                      <a:pt x="410" y="762"/>
                    </a:lnTo>
                    <a:lnTo>
                      <a:pt x="410" y="762"/>
                    </a:lnTo>
                    <a:lnTo>
                      <a:pt x="410" y="762"/>
                    </a:lnTo>
                    <a:lnTo>
                      <a:pt x="410" y="764"/>
                    </a:lnTo>
                    <a:lnTo>
                      <a:pt x="410" y="764"/>
                    </a:lnTo>
                    <a:lnTo>
                      <a:pt x="408" y="766"/>
                    </a:lnTo>
                    <a:lnTo>
                      <a:pt x="408" y="766"/>
                    </a:lnTo>
                    <a:lnTo>
                      <a:pt x="408" y="770"/>
                    </a:lnTo>
                    <a:lnTo>
                      <a:pt x="408" y="770"/>
                    </a:lnTo>
                    <a:lnTo>
                      <a:pt x="408" y="772"/>
                    </a:lnTo>
                    <a:lnTo>
                      <a:pt x="408" y="772"/>
                    </a:lnTo>
                    <a:lnTo>
                      <a:pt x="408" y="774"/>
                    </a:lnTo>
                    <a:lnTo>
                      <a:pt x="408" y="774"/>
                    </a:lnTo>
                    <a:lnTo>
                      <a:pt x="406" y="774"/>
                    </a:lnTo>
                    <a:lnTo>
                      <a:pt x="406" y="774"/>
                    </a:lnTo>
                    <a:lnTo>
                      <a:pt x="406" y="776"/>
                    </a:lnTo>
                    <a:lnTo>
                      <a:pt x="406" y="776"/>
                    </a:lnTo>
                    <a:lnTo>
                      <a:pt x="404" y="780"/>
                    </a:lnTo>
                    <a:lnTo>
                      <a:pt x="404" y="780"/>
                    </a:lnTo>
                    <a:lnTo>
                      <a:pt x="400" y="782"/>
                    </a:lnTo>
                    <a:lnTo>
                      <a:pt x="400" y="784"/>
                    </a:lnTo>
                    <a:lnTo>
                      <a:pt x="400" y="784"/>
                    </a:lnTo>
                    <a:lnTo>
                      <a:pt x="400" y="784"/>
                    </a:lnTo>
                    <a:lnTo>
                      <a:pt x="400" y="784"/>
                    </a:lnTo>
                    <a:lnTo>
                      <a:pt x="400" y="784"/>
                    </a:lnTo>
                    <a:lnTo>
                      <a:pt x="400" y="784"/>
                    </a:lnTo>
                    <a:lnTo>
                      <a:pt x="400" y="786"/>
                    </a:lnTo>
                    <a:lnTo>
                      <a:pt x="400" y="786"/>
                    </a:lnTo>
                    <a:lnTo>
                      <a:pt x="400" y="786"/>
                    </a:lnTo>
                    <a:lnTo>
                      <a:pt x="400" y="786"/>
                    </a:lnTo>
                    <a:lnTo>
                      <a:pt x="402" y="786"/>
                    </a:lnTo>
                    <a:lnTo>
                      <a:pt x="402" y="786"/>
                    </a:lnTo>
                    <a:lnTo>
                      <a:pt x="402" y="786"/>
                    </a:lnTo>
                    <a:lnTo>
                      <a:pt x="402" y="786"/>
                    </a:lnTo>
                    <a:lnTo>
                      <a:pt x="400" y="786"/>
                    </a:lnTo>
                    <a:lnTo>
                      <a:pt x="400" y="786"/>
                    </a:lnTo>
                    <a:lnTo>
                      <a:pt x="400" y="786"/>
                    </a:lnTo>
                    <a:lnTo>
                      <a:pt x="400" y="786"/>
                    </a:lnTo>
                    <a:lnTo>
                      <a:pt x="398" y="784"/>
                    </a:lnTo>
                    <a:lnTo>
                      <a:pt x="398" y="784"/>
                    </a:lnTo>
                    <a:lnTo>
                      <a:pt x="398" y="784"/>
                    </a:lnTo>
                    <a:lnTo>
                      <a:pt x="398" y="784"/>
                    </a:lnTo>
                    <a:lnTo>
                      <a:pt x="398" y="784"/>
                    </a:lnTo>
                    <a:lnTo>
                      <a:pt x="398" y="786"/>
                    </a:lnTo>
                    <a:lnTo>
                      <a:pt x="398" y="786"/>
                    </a:lnTo>
                    <a:lnTo>
                      <a:pt x="398" y="786"/>
                    </a:lnTo>
                    <a:lnTo>
                      <a:pt x="398" y="788"/>
                    </a:lnTo>
                    <a:lnTo>
                      <a:pt x="398" y="788"/>
                    </a:lnTo>
                    <a:lnTo>
                      <a:pt x="398" y="788"/>
                    </a:lnTo>
                    <a:lnTo>
                      <a:pt x="400" y="788"/>
                    </a:lnTo>
                    <a:lnTo>
                      <a:pt x="400" y="788"/>
                    </a:lnTo>
                    <a:lnTo>
                      <a:pt x="400" y="788"/>
                    </a:lnTo>
                    <a:lnTo>
                      <a:pt x="400" y="788"/>
                    </a:lnTo>
                    <a:lnTo>
                      <a:pt x="400" y="788"/>
                    </a:lnTo>
                    <a:lnTo>
                      <a:pt x="402" y="788"/>
                    </a:lnTo>
                    <a:lnTo>
                      <a:pt x="402" y="790"/>
                    </a:lnTo>
                    <a:lnTo>
                      <a:pt x="402" y="790"/>
                    </a:lnTo>
                    <a:lnTo>
                      <a:pt x="402" y="790"/>
                    </a:lnTo>
                    <a:lnTo>
                      <a:pt x="404" y="790"/>
                    </a:lnTo>
                    <a:lnTo>
                      <a:pt x="404" y="790"/>
                    </a:lnTo>
                    <a:lnTo>
                      <a:pt x="404" y="790"/>
                    </a:lnTo>
                    <a:lnTo>
                      <a:pt x="404" y="790"/>
                    </a:lnTo>
                    <a:lnTo>
                      <a:pt x="404" y="790"/>
                    </a:lnTo>
                    <a:lnTo>
                      <a:pt x="404" y="790"/>
                    </a:lnTo>
                    <a:lnTo>
                      <a:pt x="404" y="790"/>
                    </a:lnTo>
                    <a:lnTo>
                      <a:pt x="406" y="790"/>
                    </a:lnTo>
                    <a:lnTo>
                      <a:pt x="406" y="790"/>
                    </a:lnTo>
                    <a:lnTo>
                      <a:pt x="406" y="790"/>
                    </a:lnTo>
                    <a:lnTo>
                      <a:pt x="406" y="790"/>
                    </a:lnTo>
                    <a:lnTo>
                      <a:pt x="406" y="790"/>
                    </a:lnTo>
                    <a:lnTo>
                      <a:pt x="408" y="790"/>
                    </a:lnTo>
                    <a:lnTo>
                      <a:pt x="408" y="790"/>
                    </a:lnTo>
                    <a:lnTo>
                      <a:pt x="408" y="790"/>
                    </a:lnTo>
                    <a:lnTo>
                      <a:pt x="408" y="790"/>
                    </a:lnTo>
                    <a:lnTo>
                      <a:pt x="408" y="790"/>
                    </a:lnTo>
                    <a:lnTo>
                      <a:pt x="408" y="790"/>
                    </a:lnTo>
                    <a:lnTo>
                      <a:pt x="410" y="790"/>
                    </a:lnTo>
                    <a:lnTo>
                      <a:pt x="410" y="790"/>
                    </a:lnTo>
                    <a:lnTo>
                      <a:pt x="410" y="790"/>
                    </a:lnTo>
                    <a:lnTo>
                      <a:pt x="410" y="790"/>
                    </a:lnTo>
                    <a:lnTo>
                      <a:pt x="410" y="790"/>
                    </a:lnTo>
                    <a:lnTo>
                      <a:pt x="410" y="790"/>
                    </a:lnTo>
                    <a:lnTo>
                      <a:pt x="410" y="790"/>
                    </a:lnTo>
                    <a:lnTo>
                      <a:pt x="410" y="790"/>
                    </a:lnTo>
                    <a:lnTo>
                      <a:pt x="410" y="790"/>
                    </a:lnTo>
                    <a:lnTo>
                      <a:pt x="410" y="790"/>
                    </a:lnTo>
                    <a:lnTo>
                      <a:pt x="410" y="790"/>
                    </a:lnTo>
                    <a:lnTo>
                      <a:pt x="410" y="790"/>
                    </a:lnTo>
                    <a:lnTo>
                      <a:pt x="408" y="790"/>
                    </a:lnTo>
                    <a:lnTo>
                      <a:pt x="408" y="790"/>
                    </a:lnTo>
                    <a:lnTo>
                      <a:pt x="408" y="790"/>
                    </a:lnTo>
                    <a:lnTo>
                      <a:pt x="408" y="790"/>
                    </a:lnTo>
                    <a:lnTo>
                      <a:pt x="408" y="790"/>
                    </a:lnTo>
                    <a:lnTo>
                      <a:pt x="406" y="790"/>
                    </a:lnTo>
                    <a:lnTo>
                      <a:pt x="406" y="792"/>
                    </a:lnTo>
                    <a:lnTo>
                      <a:pt x="406" y="792"/>
                    </a:lnTo>
                    <a:lnTo>
                      <a:pt x="404" y="792"/>
                    </a:lnTo>
                    <a:lnTo>
                      <a:pt x="404" y="790"/>
                    </a:lnTo>
                    <a:lnTo>
                      <a:pt x="404" y="790"/>
                    </a:lnTo>
                    <a:lnTo>
                      <a:pt x="402" y="790"/>
                    </a:lnTo>
                    <a:lnTo>
                      <a:pt x="402" y="790"/>
                    </a:lnTo>
                    <a:lnTo>
                      <a:pt x="402" y="790"/>
                    </a:lnTo>
                    <a:lnTo>
                      <a:pt x="402" y="790"/>
                    </a:lnTo>
                    <a:lnTo>
                      <a:pt x="402" y="790"/>
                    </a:lnTo>
                    <a:lnTo>
                      <a:pt x="400" y="790"/>
                    </a:lnTo>
                    <a:lnTo>
                      <a:pt x="400" y="790"/>
                    </a:lnTo>
                    <a:lnTo>
                      <a:pt x="400" y="790"/>
                    </a:lnTo>
                    <a:lnTo>
                      <a:pt x="400" y="790"/>
                    </a:lnTo>
                    <a:lnTo>
                      <a:pt x="400" y="790"/>
                    </a:lnTo>
                    <a:lnTo>
                      <a:pt x="400" y="790"/>
                    </a:lnTo>
                    <a:lnTo>
                      <a:pt x="400" y="788"/>
                    </a:lnTo>
                    <a:lnTo>
                      <a:pt x="400" y="788"/>
                    </a:lnTo>
                    <a:lnTo>
                      <a:pt x="398" y="788"/>
                    </a:lnTo>
                    <a:lnTo>
                      <a:pt x="398" y="788"/>
                    </a:lnTo>
                    <a:lnTo>
                      <a:pt x="398" y="788"/>
                    </a:lnTo>
                    <a:lnTo>
                      <a:pt x="398" y="788"/>
                    </a:lnTo>
                    <a:lnTo>
                      <a:pt x="398" y="788"/>
                    </a:lnTo>
                    <a:lnTo>
                      <a:pt x="398" y="788"/>
                    </a:lnTo>
                    <a:lnTo>
                      <a:pt x="398" y="788"/>
                    </a:lnTo>
                    <a:lnTo>
                      <a:pt x="396" y="788"/>
                    </a:lnTo>
                    <a:lnTo>
                      <a:pt x="396" y="788"/>
                    </a:lnTo>
                    <a:lnTo>
                      <a:pt x="396" y="788"/>
                    </a:lnTo>
                    <a:lnTo>
                      <a:pt x="396" y="788"/>
                    </a:lnTo>
                    <a:lnTo>
                      <a:pt x="396" y="788"/>
                    </a:lnTo>
                    <a:lnTo>
                      <a:pt x="394" y="788"/>
                    </a:lnTo>
                    <a:lnTo>
                      <a:pt x="394" y="788"/>
                    </a:lnTo>
                    <a:lnTo>
                      <a:pt x="394" y="788"/>
                    </a:lnTo>
                    <a:lnTo>
                      <a:pt x="396" y="788"/>
                    </a:lnTo>
                    <a:lnTo>
                      <a:pt x="396" y="788"/>
                    </a:lnTo>
                    <a:lnTo>
                      <a:pt x="396" y="788"/>
                    </a:lnTo>
                    <a:lnTo>
                      <a:pt x="396" y="788"/>
                    </a:lnTo>
                    <a:lnTo>
                      <a:pt x="396" y="788"/>
                    </a:lnTo>
                    <a:lnTo>
                      <a:pt x="398" y="788"/>
                    </a:lnTo>
                    <a:lnTo>
                      <a:pt x="398" y="788"/>
                    </a:lnTo>
                    <a:lnTo>
                      <a:pt x="398" y="790"/>
                    </a:lnTo>
                    <a:lnTo>
                      <a:pt x="398" y="790"/>
                    </a:lnTo>
                    <a:lnTo>
                      <a:pt x="398" y="790"/>
                    </a:lnTo>
                    <a:lnTo>
                      <a:pt x="398" y="790"/>
                    </a:lnTo>
                    <a:lnTo>
                      <a:pt x="398" y="790"/>
                    </a:lnTo>
                    <a:lnTo>
                      <a:pt x="398" y="790"/>
                    </a:lnTo>
                    <a:lnTo>
                      <a:pt x="398" y="790"/>
                    </a:lnTo>
                    <a:lnTo>
                      <a:pt x="398" y="790"/>
                    </a:lnTo>
                    <a:lnTo>
                      <a:pt x="398" y="790"/>
                    </a:lnTo>
                    <a:lnTo>
                      <a:pt x="400" y="790"/>
                    </a:lnTo>
                    <a:lnTo>
                      <a:pt x="400" y="790"/>
                    </a:lnTo>
                    <a:lnTo>
                      <a:pt x="400" y="792"/>
                    </a:lnTo>
                    <a:lnTo>
                      <a:pt x="400" y="792"/>
                    </a:lnTo>
                    <a:lnTo>
                      <a:pt x="400" y="792"/>
                    </a:lnTo>
                    <a:lnTo>
                      <a:pt x="402" y="792"/>
                    </a:lnTo>
                    <a:lnTo>
                      <a:pt x="402" y="792"/>
                    </a:lnTo>
                    <a:lnTo>
                      <a:pt x="402" y="792"/>
                    </a:lnTo>
                    <a:lnTo>
                      <a:pt x="402" y="792"/>
                    </a:lnTo>
                    <a:lnTo>
                      <a:pt x="402" y="792"/>
                    </a:lnTo>
                    <a:lnTo>
                      <a:pt x="402" y="792"/>
                    </a:lnTo>
                    <a:lnTo>
                      <a:pt x="402" y="792"/>
                    </a:lnTo>
                    <a:lnTo>
                      <a:pt x="404" y="792"/>
                    </a:lnTo>
                    <a:lnTo>
                      <a:pt x="402" y="792"/>
                    </a:lnTo>
                    <a:lnTo>
                      <a:pt x="402" y="792"/>
                    </a:lnTo>
                    <a:lnTo>
                      <a:pt x="402" y="792"/>
                    </a:lnTo>
                    <a:lnTo>
                      <a:pt x="402" y="792"/>
                    </a:lnTo>
                    <a:lnTo>
                      <a:pt x="402" y="792"/>
                    </a:lnTo>
                    <a:lnTo>
                      <a:pt x="402" y="792"/>
                    </a:lnTo>
                    <a:lnTo>
                      <a:pt x="400" y="792"/>
                    </a:lnTo>
                    <a:lnTo>
                      <a:pt x="400" y="792"/>
                    </a:lnTo>
                    <a:lnTo>
                      <a:pt x="400" y="792"/>
                    </a:lnTo>
                    <a:lnTo>
                      <a:pt x="400" y="792"/>
                    </a:lnTo>
                    <a:lnTo>
                      <a:pt x="400" y="792"/>
                    </a:lnTo>
                    <a:lnTo>
                      <a:pt x="398" y="792"/>
                    </a:lnTo>
                    <a:lnTo>
                      <a:pt x="398" y="792"/>
                    </a:lnTo>
                    <a:lnTo>
                      <a:pt x="400" y="792"/>
                    </a:lnTo>
                    <a:lnTo>
                      <a:pt x="400" y="792"/>
                    </a:lnTo>
                    <a:lnTo>
                      <a:pt x="400" y="792"/>
                    </a:lnTo>
                    <a:lnTo>
                      <a:pt x="400" y="792"/>
                    </a:lnTo>
                    <a:lnTo>
                      <a:pt x="400" y="792"/>
                    </a:lnTo>
                    <a:lnTo>
                      <a:pt x="400" y="792"/>
                    </a:lnTo>
                    <a:lnTo>
                      <a:pt x="400" y="792"/>
                    </a:lnTo>
                    <a:lnTo>
                      <a:pt x="400" y="794"/>
                    </a:lnTo>
                    <a:lnTo>
                      <a:pt x="400" y="794"/>
                    </a:lnTo>
                    <a:lnTo>
                      <a:pt x="400" y="792"/>
                    </a:lnTo>
                    <a:lnTo>
                      <a:pt x="400" y="792"/>
                    </a:lnTo>
                    <a:lnTo>
                      <a:pt x="398" y="792"/>
                    </a:lnTo>
                    <a:lnTo>
                      <a:pt x="398" y="792"/>
                    </a:lnTo>
                    <a:lnTo>
                      <a:pt x="398" y="792"/>
                    </a:lnTo>
                    <a:lnTo>
                      <a:pt x="398" y="792"/>
                    </a:lnTo>
                    <a:lnTo>
                      <a:pt x="398" y="792"/>
                    </a:lnTo>
                    <a:lnTo>
                      <a:pt x="398" y="792"/>
                    </a:lnTo>
                    <a:lnTo>
                      <a:pt x="396" y="792"/>
                    </a:lnTo>
                    <a:lnTo>
                      <a:pt x="396" y="794"/>
                    </a:lnTo>
                    <a:lnTo>
                      <a:pt x="396" y="794"/>
                    </a:lnTo>
                    <a:lnTo>
                      <a:pt x="398" y="794"/>
                    </a:lnTo>
                    <a:lnTo>
                      <a:pt x="398" y="794"/>
                    </a:lnTo>
                    <a:lnTo>
                      <a:pt x="398" y="794"/>
                    </a:lnTo>
                    <a:lnTo>
                      <a:pt x="398" y="794"/>
                    </a:lnTo>
                    <a:lnTo>
                      <a:pt x="398" y="794"/>
                    </a:lnTo>
                    <a:lnTo>
                      <a:pt x="398" y="794"/>
                    </a:lnTo>
                    <a:lnTo>
                      <a:pt x="398" y="794"/>
                    </a:lnTo>
                    <a:lnTo>
                      <a:pt x="400" y="794"/>
                    </a:lnTo>
                    <a:lnTo>
                      <a:pt x="400" y="794"/>
                    </a:lnTo>
                    <a:lnTo>
                      <a:pt x="400" y="796"/>
                    </a:lnTo>
                    <a:lnTo>
                      <a:pt x="400" y="796"/>
                    </a:lnTo>
                    <a:lnTo>
                      <a:pt x="400" y="796"/>
                    </a:lnTo>
                    <a:lnTo>
                      <a:pt x="400" y="796"/>
                    </a:lnTo>
                    <a:lnTo>
                      <a:pt x="402" y="796"/>
                    </a:lnTo>
                    <a:lnTo>
                      <a:pt x="402" y="796"/>
                    </a:lnTo>
                    <a:lnTo>
                      <a:pt x="402" y="796"/>
                    </a:lnTo>
                    <a:lnTo>
                      <a:pt x="400" y="796"/>
                    </a:lnTo>
                    <a:lnTo>
                      <a:pt x="400" y="796"/>
                    </a:lnTo>
                    <a:lnTo>
                      <a:pt x="400" y="796"/>
                    </a:lnTo>
                    <a:lnTo>
                      <a:pt x="400" y="796"/>
                    </a:lnTo>
                    <a:lnTo>
                      <a:pt x="398" y="796"/>
                    </a:lnTo>
                    <a:lnTo>
                      <a:pt x="398" y="796"/>
                    </a:lnTo>
                    <a:lnTo>
                      <a:pt x="398" y="796"/>
                    </a:lnTo>
                    <a:lnTo>
                      <a:pt x="398" y="796"/>
                    </a:lnTo>
                    <a:lnTo>
                      <a:pt x="398" y="796"/>
                    </a:lnTo>
                    <a:lnTo>
                      <a:pt x="398" y="796"/>
                    </a:lnTo>
                    <a:lnTo>
                      <a:pt x="396" y="794"/>
                    </a:lnTo>
                    <a:lnTo>
                      <a:pt x="396" y="794"/>
                    </a:lnTo>
                    <a:lnTo>
                      <a:pt x="396" y="794"/>
                    </a:lnTo>
                    <a:lnTo>
                      <a:pt x="396" y="794"/>
                    </a:lnTo>
                    <a:lnTo>
                      <a:pt x="396" y="794"/>
                    </a:lnTo>
                    <a:lnTo>
                      <a:pt x="396" y="794"/>
                    </a:lnTo>
                    <a:lnTo>
                      <a:pt x="394" y="794"/>
                    </a:lnTo>
                    <a:lnTo>
                      <a:pt x="394" y="794"/>
                    </a:lnTo>
                    <a:lnTo>
                      <a:pt x="394" y="794"/>
                    </a:lnTo>
                    <a:lnTo>
                      <a:pt x="392" y="794"/>
                    </a:lnTo>
                    <a:lnTo>
                      <a:pt x="392" y="794"/>
                    </a:lnTo>
                    <a:lnTo>
                      <a:pt x="392" y="794"/>
                    </a:lnTo>
                    <a:lnTo>
                      <a:pt x="392" y="794"/>
                    </a:lnTo>
                    <a:lnTo>
                      <a:pt x="392" y="794"/>
                    </a:lnTo>
                    <a:lnTo>
                      <a:pt x="392" y="794"/>
                    </a:lnTo>
                    <a:lnTo>
                      <a:pt x="392" y="794"/>
                    </a:lnTo>
                    <a:lnTo>
                      <a:pt x="392" y="794"/>
                    </a:lnTo>
                    <a:lnTo>
                      <a:pt x="392" y="794"/>
                    </a:lnTo>
                    <a:lnTo>
                      <a:pt x="392" y="794"/>
                    </a:lnTo>
                    <a:lnTo>
                      <a:pt x="392" y="794"/>
                    </a:lnTo>
                    <a:lnTo>
                      <a:pt x="392" y="794"/>
                    </a:lnTo>
                    <a:lnTo>
                      <a:pt x="392" y="794"/>
                    </a:lnTo>
                    <a:lnTo>
                      <a:pt x="392" y="794"/>
                    </a:lnTo>
                    <a:lnTo>
                      <a:pt x="394" y="794"/>
                    </a:lnTo>
                    <a:lnTo>
                      <a:pt x="394" y="794"/>
                    </a:lnTo>
                    <a:lnTo>
                      <a:pt x="394" y="794"/>
                    </a:lnTo>
                    <a:lnTo>
                      <a:pt x="394" y="794"/>
                    </a:lnTo>
                    <a:lnTo>
                      <a:pt x="394" y="794"/>
                    </a:lnTo>
                    <a:lnTo>
                      <a:pt x="394" y="794"/>
                    </a:lnTo>
                    <a:lnTo>
                      <a:pt x="396" y="794"/>
                    </a:lnTo>
                    <a:lnTo>
                      <a:pt x="396" y="794"/>
                    </a:lnTo>
                    <a:lnTo>
                      <a:pt x="394" y="792"/>
                    </a:lnTo>
                    <a:lnTo>
                      <a:pt x="394" y="792"/>
                    </a:lnTo>
                    <a:lnTo>
                      <a:pt x="394" y="792"/>
                    </a:lnTo>
                    <a:lnTo>
                      <a:pt x="394" y="792"/>
                    </a:lnTo>
                    <a:lnTo>
                      <a:pt x="392" y="792"/>
                    </a:lnTo>
                    <a:lnTo>
                      <a:pt x="392" y="792"/>
                    </a:lnTo>
                    <a:lnTo>
                      <a:pt x="392" y="792"/>
                    </a:lnTo>
                    <a:lnTo>
                      <a:pt x="390" y="792"/>
                    </a:lnTo>
                    <a:lnTo>
                      <a:pt x="390" y="792"/>
                    </a:lnTo>
                    <a:lnTo>
                      <a:pt x="390" y="792"/>
                    </a:lnTo>
                    <a:lnTo>
                      <a:pt x="390" y="792"/>
                    </a:lnTo>
                    <a:lnTo>
                      <a:pt x="390" y="792"/>
                    </a:lnTo>
                    <a:lnTo>
                      <a:pt x="390" y="794"/>
                    </a:lnTo>
                    <a:lnTo>
                      <a:pt x="388" y="794"/>
                    </a:lnTo>
                    <a:lnTo>
                      <a:pt x="388" y="794"/>
                    </a:lnTo>
                    <a:lnTo>
                      <a:pt x="388" y="794"/>
                    </a:lnTo>
                    <a:lnTo>
                      <a:pt x="388" y="794"/>
                    </a:lnTo>
                    <a:lnTo>
                      <a:pt x="388" y="794"/>
                    </a:lnTo>
                    <a:lnTo>
                      <a:pt x="388" y="794"/>
                    </a:lnTo>
                    <a:lnTo>
                      <a:pt x="388" y="796"/>
                    </a:lnTo>
                    <a:lnTo>
                      <a:pt x="388" y="796"/>
                    </a:lnTo>
                    <a:lnTo>
                      <a:pt x="390" y="796"/>
                    </a:lnTo>
                    <a:lnTo>
                      <a:pt x="390" y="796"/>
                    </a:lnTo>
                    <a:lnTo>
                      <a:pt x="390" y="796"/>
                    </a:lnTo>
                    <a:lnTo>
                      <a:pt x="390" y="796"/>
                    </a:lnTo>
                    <a:lnTo>
                      <a:pt x="392" y="796"/>
                    </a:lnTo>
                    <a:lnTo>
                      <a:pt x="392" y="796"/>
                    </a:lnTo>
                    <a:lnTo>
                      <a:pt x="392" y="796"/>
                    </a:lnTo>
                    <a:lnTo>
                      <a:pt x="392" y="796"/>
                    </a:lnTo>
                    <a:lnTo>
                      <a:pt x="392" y="796"/>
                    </a:lnTo>
                    <a:lnTo>
                      <a:pt x="392" y="796"/>
                    </a:lnTo>
                    <a:lnTo>
                      <a:pt x="392" y="798"/>
                    </a:lnTo>
                    <a:lnTo>
                      <a:pt x="392" y="798"/>
                    </a:lnTo>
                    <a:lnTo>
                      <a:pt x="392" y="798"/>
                    </a:lnTo>
                    <a:lnTo>
                      <a:pt x="394" y="798"/>
                    </a:lnTo>
                    <a:lnTo>
                      <a:pt x="394" y="798"/>
                    </a:lnTo>
                    <a:lnTo>
                      <a:pt x="394" y="798"/>
                    </a:lnTo>
                    <a:lnTo>
                      <a:pt x="394" y="798"/>
                    </a:lnTo>
                    <a:lnTo>
                      <a:pt x="394" y="798"/>
                    </a:lnTo>
                    <a:lnTo>
                      <a:pt x="394" y="798"/>
                    </a:lnTo>
                    <a:lnTo>
                      <a:pt x="396" y="798"/>
                    </a:lnTo>
                    <a:lnTo>
                      <a:pt x="396" y="796"/>
                    </a:lnTo>
                    <a:lnTo>
                      <a:pt x="396" y="796"/>
                    </a:lnTo>
                    <a:lnTo>
                      <a:pt x="396" y="796"/>
                    </a:lnTo>
                    <a:lnTo>
                      <a:pt x="396" y="796"/>
                    </a:lnTo>
                    <a:lnTo>
                      <a:pt x="396" y="796"/>
                    </a:lnTo>
                    <a:lnTo>
                      <a:pt x="396" y="796"/>
                    </a:lnTo>
                    <a:lnTo>
                      <a:pt x="398" y="796"/>
                    </a:lnTo>
                    <a:lnTo>
                      <a:pt x="398" y="798"/>
                    </a:lnTo>
                    <a:lnTo>
                      <a:pt x="398" y="798"/>
                    </a:lnTo>
                    <a:lnTo>
                      <a:pt x="398" y="798"/>
                    </a:lnTo>
                    <a:lnTo>
                      <a:pt x="398" y="798"/>
                    </a:lnTo>
                    <a:lnTo>
                      <a:pt x="400" y="798"/>
                    </a:lnTo>
                    <a:lnTo>
                      <a:pt x="400" y="798"/>
                    </a:lnTo>
                    <a:lnTo>
                      <a:pt x="400" y="798"/>
                    </a:lnTo>
                    <a:lnTo>
                      <a:pt x="400" y="798"/>
                    </a:lnTo>
                    <a:lnTo>
                      <a:pt x="400" y="798"/>
                    </a:lnTo>
                    <a:lnTo>
                      <a:pt x="400" y="798"/>
                    </a:lnTo>
                    <a:lnTo>
                      <a:pt x="400" y="798"/>
                    </a:lnTo>
                    <a:lnTo>
                      <a:pt x="400" y="798"/>
                    </a:lnTo>
                    <a:lnTo>
                      <a:pt x="400" y="798"/>
                    </a:lnTo>
                    <a:lnTo>
                      <a:pt x="400" y="798"/>
                    </a:lnTo>
                    <a:lnTo>
                      <a:pt x="400" y="798"/>
                    </a:lnTo>
                    <a:lnTo>
                      <a:pt x="400" y="798"/>
                    </a:lnTo>
                    <a:lnTo>
                      <a:pt x="398" y="798"/>
                    </a:lnTo>
                    <a:lnTo>
                      <a:pt x="398" y="798"/>
                    </a:lnTo>
                    <a:lnTo>
                      <a:pt x="398" y="798"/>
                    </a:lnTo>
                    <a:lnTo>
                      <a:pt x="398" y="798"/>
                    </a:lnTo>
                    <a:lnTo>
                      <a:pt x="398" y="798"/>
                    </a:lnTo>
                    <a:lnTo>
                      <a:pt x="398" y="798"/>
                    </a:lnTo>
                    <a:lnTo>
                      <a:pt x="398" y="798"/>
                    </a:lnTo>
                    <a:lnTo>
                      <a:pt x="396" y="798"/>
                    </a:lnTo>
                    <a:lnTo>
                      <a:pt x="396" y="798"/>
                    </a:lnTo>
                    <a:lnTo>
                      <a:pt x="396" y="798"/>
                    </a:lnTo>
                    <a:lnTo>
                      <a:pt x="396" y="798"/>
                    </a:lnTo>
                    <a:lnTo>
                      <a:pt x="396" y="798"/>
                    </a:lnTo>
                    <a:lnTo>
                      <a:pt x="394" y="798"/>
                    </a:lnTo>
                    <a:lnTo>
                      <a:pt x="394" y="798"/>
                    </a:lnTo>
                    <a:lnTo>
                      <a:pt x="394" y="798"/>
                    </a:lnTo>
                    <a:lnTo>
                      <a:pt x="394" y="798"/>
                    </a:lnTo>
                    <a:lnTo>
                      <a:pt x="394" y="798"/>
                    </a:lnTo>
                    <a:lnTo>
                      <a:pt x="392" y="798"/>
                    </a:lnTo>
                    <a:lnTo>
                      <a:pt x="392" y="798"/>
                    </a:lnTo>
                    <a:lnTo>
                      <a:pt x="392" y="798"/>
                    </a:lnTo>
                    <a:lnTo>
                      <a:pt x="392" y="798"/>
                    </a:lnTo>
                    <a:lnTo>
                      <a:pt x="390" y="798"/>
                    </a:lnTo>
                    <a:lnTo>
                      <a:pt x="390" y="798"/>
                    </a:lnTo>
                    <a:lnTo>
                      <a:pt x="390" y="796"/>
                    </a:lnTo>
                    <a:lnTo>
                      <a:pt x="388" y="796"/>
                    </a:lnTo>
                    <a:lnTo>
                      <a:pt x="388" y="798"/>
                    </a:lnTo>
                    <a:lnTo>
                      <a:pt x="388" y="798"/>
                    </a:lnTo>
                    <a:lnTo>
                      <a:pt x="386" y="798"/>
                    </a:lnTo>
                    <a:lnTo>
                      <a:pt x="384" y="798"/>
                    </a:lnTo>
                    <a:lnTo>
                      <a:pt x="384" y="798"/>
                    </a:lnTo>
                    <a:lnTo>
                      <a:pt x="382" y="798"/>
                    </a:lnTo>
                    <a:lnTo>
                      <a:pt x="382" y="798"/>
                    </a:lnTo>
                    <a:lnTo>
                      <a:pt x="378" y="800"/>
                    </a:lnTo>
                    <a:lnTo>
                      <a:pt x="376" y="802"/>
                    </a:lnTo>
                    <a:lnTo>
                      <a:pt x="374" y="802"/>
                    </a:lnTo>
                    <a:lnTo>
                      <a:pt x="372" y="802"/>
                    </a:lnTo>
                    <a:lnTo>
                      <a:pt x="372" y="804"/>
                    </a:lnTo>
                    <a:lnTo>
                      <a:pt x="370" y="804"/>
                    </a:lnTo>
                    <a:lnTo>
                      <a:pt x="368" y="804"/>
                    </a:lnTo>
                    <a:lnTo>
                      <a:pt x="368" y="804"/>
                    </a:lnTo>
                    <a:lnTo>
                      <a:pt x="366" y="804"/>
                    </a:lnTo>
                    <a:lnTo>
                      <a:pt x="362" y="804"/>
                    </a:lnTo>
                    <a:lnTo>
                      <a:pt x="360" y="806"/>
                    </a:lnTo>
                    <a:lnTo>
                      <a:pt x="356" y="806"/>
                    </a:lnTo>
                    <a:lnTo>
                      <a:pt x="352" y="806"/>
                    </a:lnTo>
                    <a:lnTo>
                      <a:pt x="350" y="806"/>
                    </a:lnTo>
                    <a:lnTo>
                      <a:pt x="348" y="808"/>
                    </a:lnTo>
                    <a:lnTo>
                      <a:pt x="344" y="810"/>
                    </a:lnTo>
                    <a:lnTo>
                      <a:pt x="344" y="812"/>
                    </a:lnTo>
                    <a:lnTo>
                      <a:pt x="344" y="814"/>
                    </a:lnTo>
                    <a:lnTo>
                      <a:pt x="344" y="816"/>
                    </a:lnTo>
                    <a:lnTo>
                      <a:pt x="342" y="818"/>
                    </a:lnTo>
                    <a:lnTo>
                      <a:pt x="342" y="822"/>
                    </a:lnTo>
                    <a:lnTo>
                      <a:pt x="346" y="824"/>
                    </a:lnTo>
                    <a:lnTo>
                      <a:pt x="344" y="826"/>
                    </a:lnTo>
                    <a:lnTo>
                      <a:pt x="342" y="826"/>
                    </a:lnTo>
                    <a:lnTo>
                      <a:pt x="342" y="828"/>
                    </a:lnTo>
                    <a:lnTo>
                      <a:pt x="338" y="830"/>
                    </a:lnTo>
                    <a:lnTo>
                      <a:pt x="336" y="830"/>
                    </a:lnTo>
                    <a:lnTo>
                      <a:pt x="332" y="830"/>
                    </a:lnTo>
                    <a:lnTo>
                      <a:pt x="328" y="834"/>
                    </a:lnTo>
                    <a:lnTo>
                      <a:pt x="328" y="834"/>
                    </a:lnTo>
                    <a:lnTo>
                      <a:pt x="328" y="832"/>
                    </a:lnTo>
                    <a:lnTo>
                      <a:pt x="326" y="834"/>
                    </a:lnTo>
                    <a:lnTo>
                      <a:pt x="326" y="834"/>
                    </a:lnTo>
                    <a:lnTo>
                      <a:pt x="322" y="836"/>
                    </a:lnTo>
                    <a:lnTo>
                      <a:pt x="320" y="836"/>
                    </a:lnTo>
                    <a:lnTo>
                      <a:pt x="318" y="838"/>
                    </a:lnTo>
                    <a:lnTo>
                      <a:pt x="318" y="840"/>
                    </a:lnTo>
                    <a:lnTo>
                      <a:pt x="320" y="842"/>
                    </a:lnTo>
                    <a:lnTo>
                      <a:pt x="322" y="842"/>
                    </a:lnTo>
                    <a:lnTo>
                      <a:pt x="322" y="844"/>
                    </a:lnTo>
                    <a:lnTo>
                      <a:pt x="320" y="844"/>
                    </a:lnTo>
                    <a:lnTo>
                      <a:pt x="318" y="846"/>
                    </a:lnTo>
                    <a:lnTo>
                      <a:pt x="314" y="846"/>
                    </a:lnTo>
                    <a:lnTo>
                      <a:pt x="310" y="846"/>
                    </a:lnTo>
                    <a:lnTo>
                      <a:pt x="308" y="846"/>
                    </a:lnTo>
                    <a:lnTo>
                      <a:pt x="306" y="846"/>
                    </a:lnTo>
                    <a:lnTo>
                      <a:pt x="304" y="846"/>
                    </a:lnTo>
                    <a:lnTo>
                      <a:pt x="302" y="846"/>
                    </a:lnTo>
                    <a:lnTo>
                      <a:pt x="298" y="846"/>
                    </a:lnTo>
                    <a:lnTo>
                      <a:pt x="296" y="846"/>
                    </a:lnTo>
                    <a:lnTo>
                      <a:pt x="294" y="844"/>
                    </a:lnTo>
                    <a:lnTo>
                      <a:pt x="292" y="838"/>
                    </a:lnTo>
                    <a:lnTo>
                      <a:pt x="290" y="838"/>
                    </a:lnTo>
                    <a:lnTo>
                      <a:pt x="288" y="838"/>
                    </a:lnTo>
                    <a:lnTo>
                      <a:pt x="282" y="838"/>
                    </a:lnTo>
                    <a:lnTo>
                      <a:pt x="282" y="844"/>
                    </a:lnTo>
                    <a:lnTo>
                      <a:pt x="284" y="846"/>
                    </a:lnTo>
                    <a:lnTo>
                      <a:pt x="284" y="850"/>
                    </a:lnTo>
                    <a:lnTo>
                      <a:pt x="284" y="852"/>
                    </a:lnTo>
                    <a:lnTo>
                      <a:pt x="288" y="856"/>
                    </a:lnTo>
                    <a:lnTo>
                      <a:pt x="288" y="860"/>
                    </a:lnTo>
                    <a:lnTo>
                      <a:pt x="288" y="860"/>
                    </a:lnTo>
                    <a:lnTo>
                      <a:pt x="288" y="862"/>
                    </a:lnTo>
                    <a:lnTo>
                      <a:pt x="280" y="862"/>
                    </a:lnTo>
                    <a:lnTo>
                      <a:pt x="276" y="862"/>
                    </a:lnTo>
                    <a:lnTo>
                      <a:pt x="274" y="862"/>
                    </a:lnTo>
                    <a:lnTo>
                      <a:pt x="272" y="862"/>
                    </a:lnTo>
                    <a:lnTo>
                      <a:pt x="270" y="862"/>
                    </a:lnTo>
                    <a:lnTo>
                      <a:pt x="268" y="864"/>
                    </a:lnTo>
                    <a:lnTo>
                      <a:pt x="266" y="862"/>
                    </a:lnTo>
                    <a:lnTo>
                      <a:pt x="262" y="860"/>
                    </a:lnTo>
                    <a:lnTo>
                      <a:pt x="260" y="858"/>
                    </a:lnTo>
                    <a:lnTo>
                      <a:pt x="256" y="858"/>
                    </a:lnTo>
                    <a:lnTo>
                      <a:pt x="254" y="860"/>
                    </a:lnTo>
                    <a:lnTo>
                      <a:pt x="252" y="858"/>
                    </a:lnTo>
                    <a:lnTo>
                      <a:pt x="250" y="860"/>
                    </a:lnTo>
                    <a:lnTo>
                      <a:pt x="250" y="860"/>
                    </a:lnTo>
                    <a:lnTo>
                      <a:pt x="244" y="860"/>
                    </a:lnTo>
                    <a:lnTo>
                      <a:pt x="242" y="860"/>
                    </a:lnTo>
                    <a:lnTo>
                      <a:pt x="238" y="862"/>
                    </a:lnTo>
                    <a:lnTo>
                      <a:pt x="234" y="862"/>
                    </a:lnTo>
                    <a:lnTo>
                      <a:pt x="230" y="864"/>
                    </a:lnTo>
                    <a:lnTo>
                      <a:pt x="230" y="866"/>
                    </a:lnTo>
                    <a:lnTo>
                      <a:pt x="230" y="868"/>
                    </a:lnTo>
                    <a:lnTo>
                      <a:pt x="232" y="868"/>
                    </a:lnTo>
                    <a:lnTo>
                      <a:pt x="234" y="868"/>
                    </a:lnTo>
                    <a:lnTo>
                      <a:pt x="234" y="872"/>
                    </a:lnTo>
                    <a:lnTo>
                      <a:pt x="234" y="876"/>
                    </a:lnTo>
                    <a:lnTo>
                      <a:pt x="232" y="876"/>
                    </a:lnTo>
                    <a:lnTo>
                      <a:pt x="232" y="878"/>
                    </a:lnTo>
                    <a:lnTo>
                      <a:pt x="234" y="878"/>
                    </a:lnTo>
                    <a:lnTo>
                      <a:pt x="238" y="880"/>
                    </a:lnTo>
                    <a:lnTo>
                      <a:pt x="238" y="882"/>
                    </a:lnTo>
                    <a:lnTo>
                      <a:pt x="242" y="882"/>
                    </a:lnTo>
                    <a:lnTo>
                      <a:pt x="246" y="882"/>
                    </a:lnTo>
                    <a:lnTo>
                      <a:pt x="250" y="882"/>
                    </a:lnTo>
                    <a:lnTo>
                      <a:pt x="254" y="886"/>
                    </a:lnTo>
                    <a:lnTo>
                      <a:pt x="258" y="886"/>
                    </a:lnTo>
                    <a:lnTo>
                      <a:pt x="260" y="890"/>
                    </a:lnTo>
                    <a:lnTo>
                      <a:pt x="264" y="890"/>
                    </a:lnTo>
                    <a:lnTo>
                      <a:pt x="268" y="890"/>
                    </a:lnTo>
                    <a:lnTo>
                      <a:pt x="270" y="890"/>
                    </a:lnTo>
                    <a:lnTo>
                      <a:pt x="272" y="894"/>
                    </a:lnTo>
                    <a:lnTo>
                      <a:pt x="278" y="894"/>
                    </a:lnTo>
                    <a:lnTo>
                      <a:pt x="280" y="896"/>
                    </a:lnTo>
                    <a:lnTo>
                      <a:pt x="276" y="898"/>
                    </a:lnTo>
                    <a:lnTo>
                      <a:pt x="278" y="902"/>
                    </a:lnTo>
                    <a:lnTo>
                      <a:pt x="280" y="906"/>
                    </a:lnTo>
                    <a:lnTo>
                      <a:pt x="282" y="912"/>
                    </a:lnTo>
                    <a:lnTo>
                      <a:pt x="284" y="912"/>
                    </a:lnTo>
                    <a:lnTo>
                      <a:pt x="288" y="914"/>
                    </a:lnTo>
                    <a:lnTo>
                      <a:pt x="292" y="916"/>
                    </a:lnTo>
                    <a:lnTo>
                      <a:pt x="296" y="918"/>
                    </a:lnTo>
                    <a:lnTo>
                      <a:pt x="292" y="922"/>
                    </a:lnTo>
                    <a:lnTo>
                      <a:pt x="294" y="926"/>
                    </a:lnTo>
                    <a:lnTo>
                      <a:pt x="294" y="928"/>
                    </a:lnTo>
                    <a:lnTo>
                      <a:pt x="296" y="932"/>
                    </a:lnTo>
                    <a:lnTo>
                      <a:pt x="298" y="934"/>
                    </a:lnTo>
                    <a:lnTo>
                      <a:pt x="300" y="936"/>
                    </a:lnTo>
                    <a:lnTo>
                      <a:pt x="302" y="938"/>
                    </a:lnTo>
                    <a:lnTo>
                      <a:pt x="302" y="942"/>
                    </a:lnTo>
                    <a:lnTo>
                      <a:pt x="302" y="944"/>
                    </a:lnTo>
                    <a:lnTo>
                      <a:pt x="300" y="942"/>
                    </a:lnTo>
                    <a:lnTo>
                      <a:pt x="298" y="938"/>
                    </a:lnTo>
                    <a:lnTo>
                      <a:pt x="296" y="936"/>
                    </a:lnTo>
                    <a:lnTo>
                      <a:pt x="294" y="936"/>
                    </a:lnTo>
                    <a:lnTo>
                      <a:pt x="294" y="938"/>
                    </a:lnTo>
                    <a:lnTo>
                      <a:pt x="294" y="940"/>
                    </a:lnTo>
                    <a:lnTo>
                      <a:pt x="294" y="944"/>
                    </a:lnTo>
                    <a:lnTo>
                      <a:pt x="292" y="950"/>
                    </a:lnTo>
                    <a:lnTo>
                      <a:pt x="292" y="954"/>
                    </a:lnTo>
                    <a:lnTo>
                      <a:pt x="292" y="958"/>
                    </a:lnTo>
                    <a:lnTo>
                      <a:pt x="292" y="964"/>
                    </a:lnTo>
                    <a:lnTo>
                      <a:pt x="290" y="968"/>
                    </a:lnTo>
                    <a:lnTo>
                      <a:pt x="290" y="970"/>
                    </a:lnTo>
                    <a:lnTo>
                      <a:pt x="290" y="972"/>
                    </a:lnTo>
                    <a:lnTo>
                      <a:pt x="290" y="974"/>
                    </a:lnTo>
                    <a:lnTo>
                      <a:pt x="288" y="976"/>
                    </a:lnTo>
                    <a:lnTo>
                      <a:pt x="284" y="982"/>
                    </a:lnTo>
                    <a:lnTo>
                      <a:pt x="282" y="984"/>
                    </a:lnTo>
                    <a:lnTo>
                      <a:pt x="278" y="984"/>
                    </a:lnTo>
                    <a:lnTo>
                      <a:pt x="276" y="984"/>
                    </a:lnTo>
                    <a:lnTo>
                      <a:pt x="272" y="984"/>
                    </a:lnTo>
                    <a:lnTo>
                      <a:pt x="270" y="984"/>
                    </a:lnTo>
                    <a:lnTo>
                      <a:pt x="268" y="982"/>
                    </a:lnTo>
                    <a:lnTo>
                      <a:pt x="268" y="982"/>
                    </a:lnTo>
                    <a:lnTo>
                      <a:pt x="264" y="982"/>
                    </a:lnTo>
                    <a:lnTo>
                      <a:pt x="262" y="982"/>
                    </a:lnTo>
                    <a:lnTo>
                      <a:pt x="262" y="982"/>
                    </a:lnTo>
                    <a:lnTo>
                      <a:pt x="260" y="984"/>
                    </a:lnTo>
                    <a:lnTo>
                      <a:pt x="258" y="984"/>
                    </a:lnTo>
                    <a:lnTo>
                      <a:pt x="254" y="982"/>
                    </a:lnTo>
                    <a:lnTo>
                      <a:pt x="252" y="980"/>
                    </a:lnTo>
                    <a:lnTo>
                      <a:pt x="250" y="980"/>
                    </a:lnTo>
                    <a:lnTo>
                      <a:pt x="248" y="980"/>
                    </a:lnTo>
                    <a:lnTo>
                      <a:pt x="246" y="980"/>
                    </a:lnTo>
                    <a:lnTo>
                      <a:pt x="244" y="982"/>
                    </a:lnTo>
                    <a:lnTo>
                      <a:pt x="242" y="982"/>
                    </a:lnTo>
                    <a:lnTo>
                      <a:pt x="238" y="980"/>
                    </a:lnTo>
                    <a:lnTo>
                      <a:pt x="236" y="982"/>
                    </a:lnTo>
                    <a:lnTo>
                      <a:pt x="232" y="982"/>
                    </a:lnTo>
                    <a:lnTo>
                      <a:pt x="228" y="982"/>
                    </a:lnTo>
                    <a:lnTo>
                      <a:pt x="226" y="980"/>
                    </a:lnTo>
                    <a:lnTo>
                      <a:pt x="224" y="980"/>
                    </a:lnTo>
                    <a:lnTo>
                      <a:pt x="224" y="980"/>
                    </a:lnTo>
                    <a:lnTo>
                      <a:pt x="220" y="980"/>
                    </a:lnTo>
                    <a:lnTo>
                      <a:pt x="220" y="980"/>
                    </a:lnTo>
                    <a:lnTo>
                      <a:pt x="218" y="980"/>
                    </a:lnTo>
                    <a:lnTo>
                      <a:pt x="214" y="978"/>
                    </a:lnTo>
                    <a:lnTo>
                      <a:pt x="212" y="978"/>
                    </a:lnTo>
                    <a:lnTo>
                      <a:pt x="208" y="978"/>
                    </a:lnTo>
                    <a:lnTo>
                      <a:pt x="206" y="978"/>
                    </a:lnTo>
                    <a:lnTo>
                      <a:pt x="204" y="978"/>
                    </a:lnTo>
                    <a:lnTo>
                      <a:pt x="200" y="978"/>
                    </a:lnTo>
                    <a:lnTo>
                      <a:pt x="196" y="978"/>
                    </a:lnTo>
                    <a:lnTo>
                      <a:pt x="192" y="978"/>
                    </a:lnTo>
                    <a:lnTo>
                      <a:pt x="190" y="980"/>
                    </a:lnTo>
                    <a:lnTo>
                      <a:pt x="186" y="980"/>
                    </a:lnTo>
                    <a:lnTo>
                      <a:pt x="184" y="978"/>
                    </a:lnTo>
                    <a:lnTo>
                      <a:pt x="180" y="976"/>
                    </a:lnTo>
                    <a:lnTo>
                      <a:pt x="180" y="976"/>
                    </a:lnTo>
                    <a:lnTo>
                      <a:pt x="180" y="974"/>
                    </a:lnTo>
                    <a:lnTo>
                      <a:pt x="180" y="974"/>
                    </a:lnTo>
                    <a:lnTo>
                      <a:pt x="178" y="974"/>
                    </a:lnTo>
                    <a:lnTo>
                      <a:pt x="174" y="974"/>
                    </a:lnTo>
                    <a:lnTo>
                      <a:pt x="170" y="974"/>
                    </a:lnTo>
                    <a:lnTo>
                      <a:pt x="170" y="974"/>
                    </a:lnTo>
                    <a:lnTo>
                      <a:pt x="168" y="976"/>
                    </a:lnTo>
                    <a:lnTo>
                      <a:pt x="168" y="976"/>
                    </a:lnTo>
                    <a:lnTo>
                      <a:pt x="168" y="978"/>
                    </a:lnTo>
                    <a:lnTo>
                      <a:pt x="168" y="982"/>
                    </a:lnTo>
                    <a:lnTo>
                      <a:pt x="166" y="982"/>
                    </a:lnTo>
                    <a:lnTo>
                      <a:pt x="162" y="982"/>
                    </a:lnTo>
                    <a:lnTo>
                      <a:pt x="156" y="984"/>
                    </a:lnTo>
                    <a:lnTo>
                      <a:pt x="156" y="984"/>
                    </a:lnTo>
                    <a:lnTo>
                      <a:pt x="152" y="984"/>
                    </a:lnTo>
                    <a:lnTo>
                      <a:pt x="150" y="988"/>
                    </a:lnTo>
                    <a:lnTo>
                      <a:pt x="148" y="990"/>
                    </a:lnTo>
                    <a:lnTo>
                      <a:pt x="148" y="990"/>
                    </a:lnTo>
                    <a:lnTo>
                      <a:pt x="148" y="992"/>
                    </a:lnTo>
                    <a:lnTo>
                      <a:pt x="148" y="992"/>
                    </a:lnTo>
                    <a:lnTo>
                      <a:pt x="148" y="994"/>
                    </a:lnTo>
                    <a:lnTo>
                      <a:pt x="150" y="994"/>
                    </a:lnTo>
                    <a:lnTo>
                      <a:pt x="150" y="994"/>
                    </a:lnTo>
                    <a:lnTo>
                      <a:pt x="154" y="996"/>
                    </a:lnTo>
                    <a:lnTo>
                      <a:pt x="154" y="996"/>
                    </a:lnTo>
                    <a:lnTo>
                      <a:pt x="154" y="998"/>
                    </a:lnTo>
                    <a:lnTo>
                      <a:pt x="154" y="998"/>
                    </a:lnTo>
                    <a:lnTo>
                      <a:pt x="154" y="1000"/>
                    </a:lnTo>
                    <a:lnTo>
                      <a:pt x="154" y="1002"/>
                    </a:lnTo>
                    <a:lnTo>
                      <a:pt x="154" y="1006"/>
                    </a:lnTo>
                    <a:lnTo>
                      <a:pt x="154" y="1008"/>
                    </a:lnTo>
                    <a:lnTo>
                      <a:pt x="154" y="1010"/>
                    </a:lnTo>
                    <a:lnTo>
                      <a:pt x="154" y="1012"/>
                    </a:lnTo>
                    <a:lnTo>
                      <a:pt x="154" y="1016"/>
                    </a:lnTo>
                    <a:lnTo>
                      <a:pt x="154" y="1018"/>
                    </a:lnTo>
                    <a:lnTo>
                      <a:pt x="154" y="1018"/>
                    </a:lnTo>
                    <a:lnTo>
                      <a:pt x="154" y="1020"/>
                    </a:lnTo>
                    <a:lnTo>
                      <a:pt x="154" y="1022"/>
                    </a:lnTo>
                    <a:lnTo>
                      <a:pt x="156" y="1026"/>
                    </a:lnTo>
                    <a:lnTo>
                      <a:pt x="156" y="1030"/>
                    </a:lnTo>
                    <a:lnTo>
                      <a:pt x="156" y="1032"/>
                    </a:lnTo>
                    <a:lnTo>
                      <a:pt x="156" y="1032"/>
                    </a:lnTo>
                    <a:lnTo>
                      <a:pt x="156" y="1034"/>
                    </a:lnTo>
                    <a:lnTo>
                      <a:pt x="158" y="1038"/>
                    </a:lnTo>
                    <a:lnTo>
                      <a:pt x="158" y="1038"/>
                    </a:lnTo>
                    <a:lnTo>
                      <a:pt x="156" y="1040"/>
                    </a:lnTo>
                    <a:lnTo>
                      <a:pt x="156" y="1042"/>
                    </a:lnTo>
                    <a:lnTo>
                      <a:pt x="156" y="1046"/>
                    </a:lnTo>
                    <a:lnTo>
                      <a:pt x="154" y="1048"/>
                    </a:lnTo>
                    <a:lnTo>
                      <a:pt x="154" y="1052"/>
                    </a:lnTo>
                    <a:lnTo>
                      <a:pt x="154" y="1054"/>
                    </a:lnTo>
                    <a:lnTo>
                      <a:pt x="154" y="1054"/>
                    </a:lnTo>
                    <a:lnTo>
                      <a:pt x="152" y="1056"/>
                    </a:lnTo>
                    <a:lnTo>
                      <a:pt x="152" y="1060"/>
                    </a:lnTo>
                    <a:lnTo>
                      <a:pt x="152" y="1062"/>
                    </a:lnTo>
                    <a:lnTo>
                      <a:pt x="150" y="1064"/>
                    </a:lnTo>
                    <a:lnTo>
                      <a:pt x="148" y="1066"/>
                    </a:lnTo>
                    <a:lnTo>
                      <a:pt x="148" y="1068"/>
                    </a:lnTo>
                    <a:lnTo>
                      <a:pt x="146" y="1070"/>
                    </a:lnTo>
                    <a:lnTo>
                      <a:pt x="146" y="1070"/>
                    </a:lnTo>
                    <a:lnTo>
                      <a:pt x="146" y="1072"/>
                    </a:lnTo>
                    <a:lnTo>
                      <a:pt x="144" y="1072"/>
                    </a:lnTo>
                    <a:lnTo>
                      <a:pt x="144" y="1074"/>
                    </a:lnTo>
                    <a:lnTo>
                      <a:pt x="144" y="1078"/>
                    </a:lnTo>
                    <a:lnTo>
                      <a:pt x="144" y="1080"/>
                    </a:lnTo>
                    <a:lnTo>
                      <a:pt x="144" y="1082"/>
                    </a:lnTo>
                    <a:lnTo>
                      <a:pt x="144" y="1082"/>
                    </a:lnTo>
                    <a:lnTo>
                      <a:pt x="144" y="1084"/>
                    </a:lnTo>
                    <a:lnTo>
                      <a:pt x="146" y="1084"/>
                    </a:lnTo>
                    <a:lnTo>
                      <a:pt x="150" y="1082"/>
                    </a:lnTo>
                    <a:lnTo>
                      <a:pt x="152" y="1080"/>
                    </a:lnTo>
                    <a:lnTo>
                      <a:pt x="152" y="1082"/>
                    </a:lnTo>
                    <a:lnTo>
                      <a:pt x="152" y="1082"/>
                    </a:lnTo>
                    <a:lnTo>
                      <a:pt x="152" y="1082"/>
                    </a:lnTo>
                    <a:lnTo>
                      <a:pt x="150" y="1082"/>
                    </a:lnTo>
                    <a:lnTo>
                      <a:pt x="150" y="1082"/>
                    </a:lnTo>
                    <a:lnTo>
                      <a:pt x="150" y="1084"/>
                    </a:lnTo>
                    <a:lnTo>
                      <a:pt x="148" y="1086"/>
                    </a:lnTo>
                    <a:lnTo>
                      <a:pt x="148" y="1088"/>
                    </a:lnTo>
                    <a:lnTo>
                      <a:pt x="148" y="1090"/>
                    </a:lnTo>
                    <a:lnTo>
                      <a:pt x="150" y="1090"/>
                    </a:lnTo>
                    <a:lnTo>
                      <a:pt x="152" y="1090"/>
                    </a:lnTo>
                    <a:lnTo>
                      <a:pt x="154" y="1090"/>
                    </a:lnTo>
                    <a:lnTo>
                      <a:pt x="156" y="1090"/>
                    </a:lnTo>
                    <a:lnTo>
                      <a:pt x="154" y="1090"/>
                    </a:lnTo>
                    <a:lnTo>
                      <a:pt x="156" y="1092"/>
                    </a:lnTo>
                    <a:lnTo>
                      <a:pt x="154" y="1094"/>
                    </a:lnTo>
                    <a:lnTo>
                      <a:pt x="154" y="1096"/>
                    </a:lnTo>
                    <a:lnTo>
                      <a:pt x="154" y="1098"/>
                    </a:lnTo>
                    <a:lnTo>
                      <a:pt x="154" y="1102"/>
                    </a:lnTo>
                    <a:lnTo>
                      <a:pt x="154" y="1106"/>
                    </a:lnTo>
                    <a:lnTo>
                      <a:pt x="154" y="1108"/>
                    </a:lnTo>
                    <a:lnTo>
                      <a:pt x="154" y="1110"/>
                    </a:lnTo>
                    <a:lnTo>
                      <a:pt x="154" y="1112"/>
                    </a:lnTo>
                    <a:lnTo>
                      <a:pt x="154" y="1114"/>
                    </a:lnTo>
                    <a:lnTo>
                      <a:pt x="152" y="1116"/>
                    </a:lnTo>
                    <a:lnTo>
                      <a:pt x="152" y="1118"/>
                    </a:lnTo>
                    <a:lnTo>
                      <a:pt x="152" y="1120"/>
                    </a:lnTo>
                    <a:lnTo>
                      <a:pt x="154" y="1118"/>
                    </a:lnTo>
                    <a:lnTo>
                      <a:pt x="156" y="1118"/>
                    </a:lnTo>
                    <a:lnTo>
                      <a:pt x="160" y="1118"/>
                    </a:lnTo>
                    <a:lnTo>
                      <a:pt x="162" y="1118"/>
                    </a:lnTo>
                    <a:lnTo>
                      <a:pt x="164" y="1120"/>
                    </a:lnTo>
                    <a:lnTo>
                      <a:pt x="166" y="1120"/>
                    </a:lnTo>
                    <a:lnTo>
                      <a:pt x="168" y="1120"/>
                    </a:lnTo>
                    <a:lnTo>
                      <a:pt x="170" y="1120"/>
                    </a:lnTo>
                    <a:lnTo>
                      <a:pt x="172" y="1120"/>
                    </a:lnTo>
                    <a:lnTo>
                      <a:pt x="174" y="1120"/>
                    </a:lnTo>
                    <a:lnTo>
                      <a:pt x="174" y="1118"/>
                    </a:lnTo>
                    <a:lnTo>
                      <a:pt x="178" y="1116"/>
                    </a:lnTo>
                    <a:lnTo>
                      <a:pt x="180" y="1114"/>
                    </a:lnTo>
                    <a:lnTo>
                      <a:pt x="182" y="1114"/>
                    </a:lnTo>
                    <a:lnTo>
                      <a:pt x="184" y="1114"/>
                    </a:lnTo>
                    <a:lnTo>
                      <a:pt x="186" y="1114"/>
                    </a:lnTo>
                    <a:lnTo>
                      <a:pt x="190" y="1114"/>
                    </a:lnTo>
                    <a:lnTo>
                      <a:pt x="192" y="1116"/>
                    </a:lnTo>
                    <a:lnTo>
                      <a:pt x="194" y="1118"/>
                    </a:lnTo>
                    <a:lnTo>
                      <a:pt x="194" y="1120"/>
                    </a:lnTo>
                    <a:lnTo>
                      <a:pt x="198" y="1120"/>
                    </a:lnTo>
                    <a:lnTo>
                      <a:pt x="200" y="1122"/>
                    </a:lnTo>
                    <a:lnTo>
                      <a:pt x="200" y="1124"/>
                    </a:lnTo>
                    <a:lnTo>
                      <a:pt x="200" y="1126"/>
                    </a:lnTo>
                    <a:lnTo>
                      <a:pt x="200" y="1128"/>
                    </a:lnTo>
                    <a:lnTo>
                      <a:pt x="202" y="1130"/>
                    </a:lnTo>
                    <a:lnTo>
                      <a:pt x="202" y="1132"/>
                    </a:lnTo>
                    <a:lnTo>
                      <a:pt x="202" y="1134"/>
                    </a:lnTo>
                    <a:lnTo>
                      <a:pt x="204" y="1136"/>
                    </a:lnTo>
                    <a:lnTo>
                      <a:pt x="206" y="1138"/>
                    </a:lnTo>
                    <a:lnTo>
                      <a:pt x="206" y="1138"/>
                    </a:lnTo>
                    <a:lnTo>
                      <a:pt x="206" y="1138"/>
                    </a:lnTo>
                    <a:lnTo>
                      <a:pt x="208" y="1140"/>
                    </a:lnTo>
                    <a:lnTo>
                      <a:pt x="208" y="1140"/>
                    </a:lnTo>
                    <a:lnTo>
                      <a:pt x="210" y="1140"/>
                    </a:lnTo>
                    <a:lnTo>
                      <a:pt x="212" y="1142"/>
                    </a:lnTo>
                    <a:lnTo>
                      <a:pt x="214" y="1142"/>
                    </a:lnTo>
                    <a:lnTo>
                      <a:pt x="216" y="1140"/>
                    </a:lnTo>
                    <a:lnTo>
                      <a:pt x="218" y="1140"/>
                    </a:lnTo>
                    <a:lnTo>
                      <a:pt x="220" y="1136"/>
                    </a:lnTo>
                    <a:lnTo>
                      <a:pt x="220" y="1136"/>
                    </a:lnTo>
                    <a:lnTo>
                      <a:pt x="220" y="1134"/>
                    </a:lnTo>
                    <a:lnTo>
                      <a:pt x="224" y="1132"/>
                    </a:lnTo>
                    <a:lnTo>
                      <a:pt x="226" y="1132"/>
                    </a:lnTo>
                    <a:lnTo>
                      <a:pt x="228" y="1132"/>
                    </a:lnTo>
                    <a:lnTo>
                      <a:pt x="230" y="1132"/>
                    </a:lnTo>
                    <a:lnTo>
                      <a:pt x="232" y="1130"/>
                    </a:lnTo>
                    <a:lnTo>
                      <a:pt x="234" y="1128"/>
                    </a:lnTo>
                    <a:lnTo>
                      <a:pt x="234" y="1128"/>
                    </a:lnTo>
                    <a:lnTo>
                      <a:pt x="236" y="1128"/>
                    </a:lnTo>
                    <a:lnTo>
                      <a:pt x="238" y="1128"/>
                    </a:lnTo>
                    <a:lnTo>
                      <a:pt x="240" y="1128"/>
                    </a:lnTo>
                    <a:lnTo>
                      <a:pt x="242" y="1128"/>
                    </a:lnTo>
                    <a:lnTo>
                      <a:pt x="244" y="1128"/>
                    </a:lnTo>
                    <a:lnTo>
                      <a:pt x="246" y="1126"/>
                    </a:lnTo>
                    <a:lnTo>
                      <a:pt x="248" y="1126"/>
                    </a:lnTo>
                    <a:lnTo>
                      <a:pt x="250" y="1126"/>
                    </a:lnTo>
                    <a:lnTo>
                      <a:pt x="252" y="1126"/>
                    </a:lnTo>
                    <a:lnTo>
                      <a:pt x="254" y="1126"/>
                    </a:lnTo>
                    <a:lnTo>
                      <a:pt x="256" y="1126"/>
                    </a:lnTo>
                    <a:lnTo>
                      <a:pt x="258" y="1126"/>
                    </a:lnTo>
                    <a:lnTo>
                      <a:pt x="260" y="1126"/>
                    </a:lnTo>
                    <a:lnTo>
                      <a:pt x="262" y="1126"/>
                    </a:lnTo>
                    <a:lnTo>
                      <a:pt x="266" y="1128"/>
                    </a:lnTo>
                    <a:lnTo>
                      <a:pt x="268" y="1126"/>
                    </a:lnTo>
                    <a:lnTo>
                      <a:pt x="268" y="1124"/>
                    </a:lnTo>
                    <a:lnTo>
                      <a:pt x="270" y="1124"/>
                    </a:lnTo>
                    <a:lnTo>
                      <a:pt x="272" y="1126"/>
                    </a:lnTo>
                    <a:lnTo>
                      <a:pt x="276" y="1126"/>
                    </a:lnTo>
                    <a:lnTo>
                      <a:pt x="276" y="1126"/>
                    </a:lnTo>
                    <a:lnTo>
                      <a:pt x="278" y="1124"/>
                    </a:lnTo>
                    <a:lnTo>
                      <a:pt x="278" y="1124"/>
                    </a:lnTo>
                    <a:lnTo>
                      <a:pt x="278" y="1124"/>
                    </a:lnTo>
                    <a:lnTo>
                      <a:pt x="280" y="1122"/>
                    </a:lnTo>
                    <a:lnTo>
                      <a:pt x="282" y="1118"/>
                    </a:lnTo>
                    <a:lnTo>
                      <a:pt x="282" y="1116"/>
                    </a:lnTo>
                    <a:lnTo>
                      <a:pt x="282" y="1116"/>
                    </a:lnTo>
                    <a:lnTo>
                      <a:pt x="284" y="1114"/>
                    </a:lnTo>
                    <a:lnTo>
                      <a:pt x="286" y="1112"/>
                    </a:lnTo>
                    <a:lnTo>
                      <a:pt x="288" y="1110"/>
                    </a:lnTo>
                    <a:lnTo>
                      <a:pt x="290" y="1110"/>
                    </a:lnTo>
                    <a:lnTo>
                      <a:pt x="294" y="1110"/>
                    </a:lnTo>
                    <a:lnTo>
                      <a:pt x="296" y="1110"/>
                    </a:lnTo>
                    <a:lnTo>
                      <a:pt x="298" y="1108"/>
                    </a:lnTo>
                    <a:lnTo>
                      <a:pt x="298" y="1108"/>
                    </a:lnTo>
                    <a:lnTo>
                      <a:pt x="300" y="1106"/>
                    </a:lnTo>
                    <a:lnTo>
                      <a:pt x="302" y="1104"/>
                    </a:lnTo>
                    <a:lnTo>
                      <a:pt x="302" y="1102"/>
                    </a:lnTo>
                    <a:lnTo>
                      <a:pt x="304" y="1098"/>
                    </a:lnTo>
                    <a:lnTo>
                      <a:pt x="304" y="1096"/>
                    </a:lnTo>
                    <a:lnTo>
                      <a:pt x="306" y="1094"/>
                    </a:lnTo>
                    <a:lnTo>
                      <a:pt x="306" y="1092"/>
                    </a:lnTo>
                    <a:lnTo>
                      <a:pt x="310" y="1090"/>
                    </a:lnTo>
                    <a:lnTo>
                      <a:pt x="312" y="1088"/>
                    </a:lnTo>
                    <a:lnTo>
                      <a:pt x="312" y="1088"/>
                    </a:lnTo>
                    <a:lnTo>
                      <a:pt x="316" y="1086"/>
                    </a:lnTo>
                    <a:lnTo>
                      <a:pt x="318" y="1084"/>
                    </a:lnTo>
                    <a:lnTo>
                      <a:pt x="318" y="1082"/>
                    </a:lnTo>
                    <a:lnTo>
                      <a:pt x="316" y="1080"/>
                    </a:lnTo>
                    <a:lnTo>
                      <a:pt x="314" y="1078"/>
                    </a:lnTo>
                    <a:lnTo>
                      <a:pt x="312" y="1078"/>
                    </a:lnTo>
                    <a:lnTo>
                      <a:pt x="312" y="1076"/>
                    </a:lnTo>
                    <a:lnTo>
                      <a:pt x="310" y="1074"/>
                    </a:lnTo>
                    <a:lnTo>
                      <a:pt x="310" y="1070"/>
                    </a:lnTo>
                    <a:lnTo>
                      <a:pt x="310" y="1068"/>
                    </a:lnTo>
                    <a:lnTo>
                      <a:pt x="310" y="1066"/>
                    </a:lnTo>
                    <a:lnTo>
                      <a:pt x="312" y="1062"/>
                    </a:lnTo>
                    <a:lnTo>
                      <a:pt x="314" y="1060"/>
                    </a:lnTo>
                    <a:lnTo>
                      <a:pt x="316" y="1056"/>
                    </a:lnTo>
                    <a:lnTo>
                      <a:pt x="318" y="1054"/>
                    </a:lnTo>
                    <a:lnTo>
                      <a:pt x="320" y="1052"/>
                    </a:lnTo>
                    <a:lnTo>
                      <a:pt x="322" y="1050"/>
                    </a:lnTo>
                    <a:lnTo>
                      <a:pt x="322" y="1050"/>
                    </a:lnTo>
                    <a:lnTo>
                      <a:pt x="324" y="1048"/>
                    </a:lnTo>
                    <a:lnTo>
                      <a:pt x="324" y="1048"/>
                    </a:lnTo>
                    <a:lnTo>
                      <a:pt x="326" y="1046"/>
                    </a:lnTo>
                    <a:lnTo>
                      <a:pt x="328" y="1044"/>
                    </a:lnTo>
                    <a:lnTo>
                      <a:pt x="332" y="1042"/>
                    </a:lnTo>
                    <a:lnTo>
                      <a:pt x="330" y="1042"/>
                    </a:lnTo>
                    <a:lnTo>
                      <a:pt x="330" y="1040"/>
                    </a:lnTo>
                    <a:lnTo>
                      <a:pt x="330" y="1038"/>
                    </a:lnTo>
                    <a:lnTo>
                      <a:pt x="332" y="1036"/>
                    </a:lnTo>
                    <a:lnTo>
                      <a:pt x="334" y="1034"/>
                    </a:lnTo>
                    <a:lnTo>
                      <a:pt x="338" y="1034"/>
                    </a:lnTo>
                    <a:lnTo>
                      <a:pt x="342" y="1032"/>
                    </a:lnTo>
                    <a:lnTo>
                      <a:pt x="346" y="1032"/>
                    </a:lnTo>
                    <a:lnTo>
                      <a:pt x="346" y="1030"/>
                    </a:lnTo>
                    <a:lnTo>
                      <a:pt x="348" y="1030"/>
                    </a:lnTo>
                    <a:lnTo>
                      <a:pt x="348" y="1030"/>
                    </a:lnTo>
                    <a:lnTo>
                      <a:pt x="350" y="1028"/>
                    </a:lnTo>
                    <a:lnTo>
                      <a:pt x="350" y="1028"/>
                    </a:lnTo>
                    <a:lnTo>
                      <a:pt x="352" y="1026"/>
                    </a:lnTo>
                    <a:lnTo>
                      <a:pt x="356" y="1026"/>
                    </a:lnTo>
                    <a:lnTo>
                      <a:pt x="356" y="1024"/>
                    </a:lnTo>
                    <a:lnTo>
                      <a:pt x="358" y="1024"/>
                    </a:lnTo>
                    <a:lnTo>
                      <a:pt x="358" y="1022"/>
                    </a:lnTo>
                    <a:lnTo>
                      <a:pt x="358" y="1020"/>
                    </a:lnTo>
                    <a:lnTo>
                      <a:pt x="358" y="1018"/>
                    </a:lnTo>
                    <a:lnTo>
                      <a:pt x="360" y="1016"/>
                    </a:lnTo>
                    <a:lnTo>
                      <a:pt x="360" y="1014"/>
                    </a:lnTo>
                    <a:lnTo>
                      <a:pt x="362" y="1012"/>
                    </a:lnTo>
                    <a:lnTo>
                      <a:pt x="362" y="1010"/>
                    </a:lnTo>
                    <a:lnTo>
                      <a:pt x="362" y="1008"/>
                    </a:lnTo>
                    <a:lnTo>
                      <a:pt x="362" y="1006"/>
                    </a:lnTo>
                    <a:lnTo>
                      <a:pt x="362" y="1004"/>
                    </a:lnTo>
                    <a:lnTo>
                      <a:pt x="362" y="1004"/>
                    </a:lnTo>
                    <a:lnTo>
                      <a:pt x="360" y="1004"/>
                    </a:lnTo>
                    <a:lnTo>
                      <a:pt x="360" y="1004"/>
                    </a:lnTo>
                    <a:lnTo>
                      <a:pt x="360" y="1002"/>
                    </a:lnTo>
                    <a:lnTo>
                      <a:pt x="360" y="1002"/>
                    </a:lnTo>
                    <a:lnTo>
                      <a:pt x="360" y="1002"/>
                    </a:lnTo>
                    <a:lnTo>
                      <a:pt x="360" y="1002"/>
                    </a:lnTo>
                    <a:lnTo>
                      <a:pt x="360" y="1000"/>
                    </a:lnTo>
                    <a:lnTo>
                      <a:pt x="360" y="998"/>
                    </a:lnTo>
                    <a:lnTo>
                      <a:pt x="360" y="998"/>
                    </a:lnTo>
                    <a:lnTo>
                      <a:pt x="360" y="996"/>
                    </a:lnTo>
                    <a:lnTo>
                      <a:pt x="362" y="994"/>
                    </a:lnTo>
                    <a:lnTo>
                      <a:pt x="362" y="994"/>
                    </a:lnTo>
                    <a:lnTo>
                      <a:pt x="362" y="992"/>
                    </a:lnTo>
                    <a:lnTo>
                      <a:pt x="362" y="992"/>
                    </a:lnTo>
                    <a:lnTo>
                      <a:pt x="364" y="990"/>
                    </a:lnTo>
                    <a:lnTo>
                      <a:pt x="364" y="990"/>
                    </a:lnTo>
                    <a:lnTo>
                      <a:pt x="366" y="988"/>
                    </a:lnTo>
                    <a:lnTo>
                      <a:pt x="366" y="988"/>
                    </a:lnTo>
                    <a:lnTo>
                      <a:pt x="368" y="988"/>
                    </a:lnTo>
                    <a:lnTo>
                      <a:pt x="368" y="988"/>
                    </a:lnTo>
                    <a:lnTo>
                      <a:pt x="370" y="988"/>
                    </a:lnTo>
                    <a:lnTo>
                      <a:pt x="372" y="986"/>
                    </a:lnTo>
                    <a:lnTo>
                      <a:pt x="372" y="986"/>
                    </a:lnTo>
                    <a:lnTo>
                      <a:pt x="374" y="986"/>
                    </a:lnTo>
                    <a:lnTo>
                      <a:pt x="376" y="986"/>
                    </a:lnTo>
                    <a:lnTo>
                      <a:pt x="376" y="986"/>
                    </a:lnTo>
                    <a:lnTo>
                      <a:pt x="376" y="984"/>
                    </a:lnTo>
                    <a:lnTo>
                      <a:pt x="376" y="984"/>
                    </a:lnTo>
                    <a:lnTo>
                      <a:pt x="376" y="984"/>
                    </a:lnTo>
                    <a:lnTo>
                      <a:pt x="378" y="984"/>
                    </a:lnTo>
                    <a:lnTo>
                      <a:pt x="378" y="982"/>
                    </a:lnTo>
                    <a:lnTo>
                      <a:pt x="380" y="982"/>
                    </a:lnTo>
                    <a:lnTo>
                      <a:pt x="380" y="982"/>
                    </a:lnTo>
                    <a:lnTo>
                      <a:pt x="380" y="982"/>
                    </a:lnTo>
                    <a:lnTo>
                      <a:pt x="380" y="982"/>
                    </a:lnTo>
                    <a:lnTo>
                      <a:pt x="382" y="982"/>
                    </a:lnTo>
                    <a:lnTo>
                      <a:pt x="382" y="982"/>
                    </a:lnTo>
                    <a:lnTo>
                      <a:pt x="382" y="982"/>
                    </a:lnTo>
                    <a:lnTo>
                      <a:pt x="382" y="982"/>
                    </a:lnTo>
                    <a:lnTo>
                      <a:pt x="384" y="984"/>
                    </a:lnTo>
                    <a:lnTo>
                      <a:pt x="384" y="984"/>
                    </a:lnTo>
                    <a:lnTo>
                      <a:pt x="384" y="984"/>
                    </a:lnTo>
                    <a:lnTo>
                      <a:pt x="386" y="984"/>
                    </a:lnTo>
                    <a:lnTo>
                      <a:pt x="388" y="984"/>
                    </a:lnTo>
                    <a:lnTo>
                      <a:pt x="388" y="984"/>
                    </a:lnTo>
                    <a:lnTo>
                      <a:pt x="388" y="984"/>
                    </a:lnTo>
                    <a:lnTo>
                      <a:pt x="390" y="984"/>
                    </a:lnTo>
                    <a:lnTo>
                      <a:pt x="390" y="986"/>
                    </a:lnTo>
                    <a:lnTo>
                      <a:pt x="392" y="986"/>
                    </a:lnTo>
                    <a:lnTo>
                      <a:pt x="392" y="986"/>
                    </a:lnTo>
                    <a:lnTo>
                      <a:pt x="394" y="986"/>
                    </a:lnTo>
                    <a:lnTo>
                      <a:pt x="394" y="986"/>
                    </a:lnTo>
                    <a:lnTo>
                      <a:pt x="394" y="986"/>
                    </a:lnTo>
                    <a:lnTo>
                      <a:pt x="396" y="986"/>
                    </a:lnTo>
                    <a:lnTo>
                      <a:pt x="396" y="986"/>
                    </a:lnTo>
                    <a:lnTo>
                      <a:pt x="398" y="986"/>
                    </a:lnTo>
                    <a:lnTo>
                      <a:pt x="398" y="986"/>
                    </a:lnTo>
                    <a:lnTo>
                      <a:pt x="400" y="986"/>
                    </a:lnTo>
                    <a:lnTo>
                      <a:pt x="400" y="986"/>
                    </a:lnTo>
                    <a:lnTo>
                      <a:pt x="400" y="984"/>
                    </a:lnTo>
                    <a:lnTo>
                      <a:pt x="400" y="984"/>
                    </a:lnTo>
                    <a:lnTo>
                      <a:pt x="402" y="984"/>
                    </a:lnTo>
                    <a:lnTo>
                      <a:pt x="402" y="984"/>
                    </a:lnTo>
                    <a:lnTo>
                      <a:pt x="404" y="984"/>
                    </a:lnTo>
                    <a:lnTo>
                      <a:pt x="404" y="986"/>
                    </a:lnTo>
                    <a:lnTo>
                      <a:pt x="402" y="986"/>
                    </a:lnTo>
                    <a:lnTo>
                      <a:pt x="402" y="986"/>
                    </a:lnTo>
                    <a:lnTo>
                      <a:pt x="402" y="986"/>
                    </a:lnTo>
                    <a:lnTo>
                      <a:pt x="400" y="986"/>
                    </a:lnTo>
                    <a:lnTo>
                      <a:pt x="400" y="988"/>
                    </a:lnTo>
                    <a:lnTo>
                      <a:pt x="402" y="988"/>
                    </a:lnTo>
                    <a:lnTo>
                      <a:pt x="402" y="988"/>
                    </a:lnTo>
                    <a:lnTo>
                      <a:pt x="404" y="988"/>
                    </a:lnTo>
                    <a:lnTo>
                      <a:pt x="404" y="988"/>
                    </a:lnTo>
                    <a:lnTo>
                      <a:pt x="406" y="988"/>
                    </a:lnTo>
                    <a:lnTo>
                      <a:pt x="406" y="988"/>
                    </a:lnTo>
                    <a:lnTo>
                      <a:pt x="406" y="988"/>
                    </a:lnTo>
                    <a:lnTo>
                      <a:pt x="406" y="988"/>
                    </a:lnTo>
                    <a:lnTo>
                      <a:pt x="406" y="990"/>
                    </a:lnTo>
                    <a:lnTo>
                      <a:pt x="406" y="990"/>
                    </a:lnTo>
                    <a:lnTo>
                      <a:pt x="408" y="990"/>
                    </a:lnTo>
                    <a:lnTo>
                      <a:pt x="408" y="990"/>
                    </a:lnTo>
                    <a:lnTo>
                      <a:pt x="408" y="990"/>
                    </a:lnTo>
                    <a:lnTo>
                      <a:pt x="408" y="990"/>
                    </a:lnTo>
                    <a:lnTo>
                      <a:pt x="412" y="992"/>
                    </a:lnTo>
                    <a:lnTo>
                      <a:pt x="412" y="992"/>
                    </a:lnTo>
                    <a:lnTo>
                      <a:pt x="414" y="992"/>
                    </a:lnTo>
                    <a:lnTo>
                      <a:pt x="414" y="994"/>
                    </a:lnTo>
                    <a:lnTo>
                      <a:pt x="414" y="994"/>
                    </a:lnTo>
                    <a:lnTo>
                      <a:pt x="414" y="994"/>
                    </a:lnTo>
                    <a:lnTo>
                      <a:pt x="416" y="994"/>
                    </a:lnTo>
                    <a:lnTo>
                      <a:pt x="416" y="994"/>
                    </a:lnTo>
                    <a:lnTo>
                      <a:pt x="418" y="994"/>
                    </a:lnTo>
                    <a:lnTo>
                      <a:pt x="418" y="994"/>
                    </a:lnTo>
                    <a:lnTo>
                      <a:pt x="420" y="994"/>
                    </a:lnTo>
                    <a:lnTo>
                      <a:pt x="420" y="994"/>
                    </a:lnTo>
                    <a:lnTo>
                      <a:pt x="422" y="994"/>
                    </a:lnTo>
                    <a:lnTo>
                      <a:pt x="422" y="994"/>
                    </a:lnTo>
                    <a:lnTo>
                      <a:pt x="422" y="994"/>
                    </a:lnTo>
                    <a:lnTo>
                      <a:pt x="424" y="994"/>
                    </a:lnTo>
                    <a:lnTo>
                      <a:pt x="424" y="994"/>
                    </a:lnTo>
                    <a:lnTo>
                      <a:pt x="426" y="994"/>
                    </a:lnTo>
                    <a:lnTo>
                      <a:pt x="426" y="994"/>
                    </a:lnTo>
                    <a:lnTo>
                      <a:pt x="426" y="994"/>
                    </a:lnTo>
                    <a:lnTo>
                      <a:pt x="428" y="994"/>
                    </a:lnTo>
                    <a:lnTo>
                      <a:pt x="430" y="992"/>
                    </a:lnTo>
                    <a:lnTo>
                      <a:pt x="430" y="992"/>
                    </a:lnTo>
                    <a:lnTo>
                      <a:pt x="430" y="992"/>
                    </a:lnTo>
                    <a:lnTo>
                      <a:pt x="432" y="992"/>
                    </a:lnTo>
                    <a:lnTo>
                      <a:pt x="432" y="992"/>
                    </a:lnTo>
                    <a:lnTo>
                      <a:pt x="432" y="990"/>
                    </a:lnTo>
                    <a:lnTo>
                      <a:pt x="432" y="990"/>
                    </a:lnTo>
                    <a:lnTo>
                      <a:pt x="432" y="988"/>
                    </a:lnTo>
                    <a:lnTo>
                      <a:pt x="432" y="988"/>
                    </a:lnTo>
                    <a:lnTo>
                      <a:pt x="434" y="988"/>
                    </a:lnTo>
                    <a:lnTo>
                      <a:pt x="434" y="986"/>
                    </a:lnTo>
                    <a:lnTo>
                      <a:pt x="436" y="986"/>
                    </a:lnTo>
                    <a:lnTo>
                      <a:pt x="436" y="986"/>
                    </a:lnTo>
                    <a:lnTo>
                      <a:pt x="436" y="986"/>
                    </a:lnTo>
                    <a:lnTo>
                      <a:pt x="436" y="986"/>
                    </a:lnTo>
                    <a:lnTo>
                      <a:pt x="438" y="986"/>
                    </a:lnTo>
                    <a:lnTo>
                      <a:pt x="438" y="984"/>
                    </a:lnTo>
                    <a:lnTo>
                      <a:pt x="438" y="984"/>
                    </a:lnTo>
                    <a:lnTo>
                      <a:pt x="440" y="984"/>
                    </a:lnTo>
                    <a:lnTo>
                      <a:pt x="440" y="984"/>
                    </a:lnTo>
                    <a:lnTo>
                      <a:pt x="440" y="984"/>
                    </a:lnTo>
                    <a:lnTo>
                      <a:pt x="442" y="982"/>
                    </a:lnTo>
                    <a:lnTo>
                      <a:pt x="442" y="982"/>
                    </a:lnTo>
                    <a:lnTo>
                      <a:pt x="442" y="982"/>
                    </a:lnTo>
                    <a:lnTo>
                      <a:pt x="442" y="982"/>
                    </a:lnTo>
                    <a:lnTo>
                      <a:pt x="444" y="980"/>
                    </a:lnTo>
                    <a:lnTo>
                      <a:pt x="446" y="980"/>
                    </a:lnTo>
                    <a:lnTo>
                      <a:pt x="446" y="980"/>
                    </a:lnTo>
                    <a:lnTo>
                      <a:pt x="448" y="980"/>
                    </a:lnTo>
                    <a:lnTo>
                      <a:pt x="448" y="980"/>
                    </a:lnTo>
                    <a:lnTo>
                      <a:pt x="448" y="980"/>
                    </a:lnTo>
                    <a:lnTo>
                      <a:pt x="448" y="980"/>
                    </a:lnTo>
                    <a:lnTo>
                      <a:pt x="450" y="980"/>
                    </a:lnTo>
                    <a:lnTo>
                      <a:pt x="452" y="978"/>
                    </a:lnTo>
                    <a:lnTo>
                      <a:pt x="454" y="978"/>
                    </a:lnTo>
                    <a:lnTo>
                      <a:pt x="454" y="978"/>
                    </a:lnTo>
                    <a:lnTo>
                      <a:pt x="456" y="978"/>
                    </a:lnTo>
                    <a:lnTo>
                      <a:pt x="458" y="976"/>
                    </a:lnTo>
                    <a:lnTo>
                      <a:pt x="460" y="976"/>
                    </a:lnTo>
                    <a:lnTo>
                      <a:pt x="460" y="974"/>
                    </a:lnTo>
                    <a:lnTo>
                      <a:pt x="462" y="972"/>
                    </a:lnTo>
                    <a:lnTo>
                      <a:pt x="464" y="970"/>
                    </a:lnTo>
                    <a:lnTo>
                      <a:pt x="466" y="968"/>
                    </a:lnTo>
                    <a:lnTo>
                      <a:pt x="466" y="966"/>
                    </a:lnTo>
                    <a:lnTo>
                      <a:pt x="468" y="964"/>
                    </a:lnTo>
                    <a:lnTo>
                      <a:pt x="472" y="960"/>
                    </a:lnTo>
                    <a:lnTo>
                      <a:pt x="476" y="960"/>
                    </a:lnTo>
                    <a:lnTo>
                      <a:pt x="480" y="960"/>
                    </a:lnTo>
                    <a:lnTo>
                      <a:pt x="484" y="964"/>
                    </a:lnTo>
                    <a:lnTo>
                      <a:pt x="490" y="964"/>
                    </a:lnTo>
                    <a:lnTo>
                      <a:pt x="496" y="966"/>
                    </a:lnTo>
                    <a:lnTo>
                      <a:pt x="498" y="968"/>
                    </a:lnTo>
                    <a:lnTo>
                      <a:pt x="504" y="970"/>
                    </a:lnTo>
                    <a:lnTo>
                      <a:pt x="504" y="972"/>
                    </a:lnTo>
                    <a:lnTo>
                      <a:pt x="504" y="976"/>
                    </a:lnTo>
                    <a:lnTo>
                      <a:pt x="506" y="982"/>
                    </a:lnTo>
                    <a:lnTo>
                      <a:pt x="510" y="986"/>
                    </a:lnTo>
                    <a:lnTo>
                      <a:pt x="510" y="990"/>
                    </a:lnTo>
                    <a:lnTo>
                      <a:pt x="514" y="996"/>
                    </a:lnTo>
                    <a:lnTo>
                      <a:pt x="514" y="998"/>
                    </a:lnTo>
                    <a:lnTo>
                      <a:pt x="518" y="1000"/>
                    </a:lnTo>
                    <a:lnTo>
                      <a:pt x="522" y="1002"/>
                    </a:lnTo>
                    <a:lnTo>
                      <a:pt x="526" y="1006"/>
                    </a:lnTo>
                    <a:lnTo>
                      <a:pt x="528" y="1008"/>
                    </a:lnTo>
                    <a:lnTo>
                      <a:pt x="532" y="1012"/>
                    </a:lnTo>
                    <a:lnTo>
                      <a:pt x="532" y="1012"/>
                    </a:lnTo>
                    <a:lnTo>
                      <a:pt x="538" y="1016"/>
                    </a:lnTo>
                    <a:lnTo>
                      <a:pt x="540" y="1018"/>
                    </a:lnTo>
                    <a:lnTo>
                      <a:pt x="544" y="1022"/>
                    </a:lnTo>
                    <a:lnTo>
                      <a:pt x="546" y="1024"/>
                    </a:lnTo>
                    <a:lnTo>
                      <a:pt x="550" y="1026"/>
                    </a:lnTo>
                    <a:lnTo>
                      <a:pt x="554" y="1026"/>
                    </a:lnTo>
                    <a:lnTo>
                      <a:pt x="558" y="1030"/>
                    </a:lnTo>
                    <a:lnTo>
                      <a:pt x="560" y="1030"/>
                    </a:lnTo>
                    <a:lnTo>
                      <a:pt x="560" y="1030"/>
                    </a:lnTo>
                    <a:lnTo>
                      <a:pt x="566" y="1030"/>
                    </a:lnTo>
                    <a:lnTo>
                      <a:pt x="566" y="1030"/>
                    </a:lnTo>
                    <a:lnTo>
                      <a:pt x="568" y="1030"/>
                    </a:lnTo>
                    <a:lnTo>
                      <a:pt x="570" y="1030"/>
                    </a:lnTo>
                    <a:lnTo>
                      <a:pt x="568" y="1032"/>
                    </a:lnTo>
                    <a:lnTo>
                      <a:pt x="570" y="1034"/>
                    </a:lnTo>
                    <a:lnTo>
                      <a:pt x="572" y="1036"/>
                    </a:lnTo>
                    <a:lnTo>
                      <a:pt x="576" y="1040"/>
                    </a:lnTo>
                    <a:lnTo>
                      <a:pt x="578" y="1042"/>
                    </a:lnTo>
                    <a:lnTo>
                      <a:pt x="580" y="1042"/>
                    </a:lnTo>
                    <a:lnTo>
                      <a:pt x="582" y="1042"/>
                    </a:lnTo>
                    <a:lnTo>
                      <a:pt x="584" y="1042"/>
                    </a:lnTo>
                    <a:lnTo>
                      <a:pt x="586" y="1046"/>
                    </a:lnTo>
                    <a:lnTo>
                      <a:pt x="586" y="1046"/>
                    </a:lnTo>
                    <a:lnTo>
                      <a:pt x="588" y="1046"/>
                    </a:lnTo>
                    <a:lnTo>
                      <a:pt x="590" y="1050"/>
                    </a:lnTo>
                    <a:lnTo>
                      <a:pt x="590" y="1050"/>
                    </a:lnTo>
                    <a:lnTo>
                      <a:pt x="590" y="1052"/>
                    </a:lnTo>
                    <a:lnTo>
                      <a:pt x="592" y="1052"/>
                    </a:lnTo>
                    <a:lnTo>
                      <a:pt x="592" y="1052"/>
                    </a:lnTo>
                    <a:lnTo>
                      <a:pt x="594" y="1056"/>
                    </a:lnTo>
                    <a:lnTo>
                      <a:pt x="594" y="1056"/>
                    </a:lnTo>
                    <a:lnTo>
                      <a:pt x="600" y="1058"/>
                    </a:lnTo>
                    <a:lnTo>
                      <a:pt x="600" y="1058"/>
                    </a:lnTo>
                    <a:lnTo>
                      <a:pt x="600" y="1058"/>
                    </a:lnTo>
                    <a:lnTo>
                      <a:pt x="602" y="1058"/>
                    </a:lnTo>
                    <a:lnTo>
                      <a:pt x="604" y="1060"/>
                    </a:lnTo>
                    <a:lnTo>
                      <a:pt x="604" y="1064"/>
                    </a:lnTo>
                    <a:lnTo>
                      <a:pt x="604" y="1066"/>
                    </a:lnTo>
                    <a:lnTo>
                      <a:pt x="610" y="1068"/>
                    </a:lnTo>
                    <a:lnTo>
                      <a:pt x="610" y="1072"/>
                    </a:lnTo>
                    <a:lnTo>
                      <a:pt x="610" y="1076"/>
                    </a:lnTo>
                    <a:lnTo>
                      <a:pt x="612" y="1080"/>
                    </a:lnTo>
                    <a:lnTo>
                      <a:pt x="610" y="1082"/>
                    </a:lnTo>
                    <a:lnTo>
                      <a:pt x="608" y="1086"/>
                    </a:lnTo>
                    <a:lnTo>
                      <a:pt x="606" y="1086"/>
                    </a:lnTo>
                    <a:lnTo>
                      <a:pt x="606" y="1088"/>
                    </a:lnTo>
                    <a:lnTo>
                      <a:pt x="606" y="1090"/>
                    </a:lnTo>
                    <a:lnTo>
                      <a:pt x="604" y="1094"/>
                    </a:lnTo>
                    <a:lnTo>
                      <a:pt x="600" y="1096"/>
                    </a:lnTo>
                    <a:lnTo>
                      <a:pt x="600" y="1100"/>
                    </a:lnTo>
                    <a:lnTo>
                      <a:pt x="606" y="1102"/>
                    </a:lnTo>
                    <a:lnTo>
                      <a:pt x="610" y="1102"/>
                    </a:lnTo>
                    <a:lnTo>
                      <a:pt x="614" y="1098"/>
                    </a:lnTo>
                    <a:lnTo>
                      <a:pt x="616" y="1094"/>
                    </a:lnTo>
                    <a:lnTo>
                      <a:pt x="618" y="1092"/>
                    </a:lnTo>
                    <a:lnTo>
                      <a:pt x="618" y="1090"/>
                    </a:lnTo>
                    <a:lnTo>
                      <a:pt x="618" y="1086"/>
                    </a:lnTo>
                    <a:lnTo>
                      <a:pt x="618" y="1086"/>
                    </a:lnTo>
                    <a:lnTo>
                      <a:pt x="618" y="1086"/>
                    </a:lnTo>
                    <a:lnTo>
                      <a:pt x="622" y="1082"/>
                    </a:lnTo>
                    <a:lnTo>
                      <a:pt x="622" y="1082"/>
                    </a:lnTo>
                    <a:lnTo>
                      <a:pt x="622" y="1082"/>
                    </a:lnTo>
                    <a:lnTo>
                      <a:pt x="630" y="1078"/>
                    </a:lnTo>
                    <a:lnTo>
                      <a:pt x="630" y="1076"/>
                    </a:lnTo>
                    <a:lnTo>
                      <a:pt x="630" y="1070"/>
                    </a:lnTo>
                    <a:lnTo>
                      <a:pt x="626" y="1066"/>
                    </a:lnTo>
                    <a:lnTo>
                      <a:pt x="622" y="1064"/>
                    </a:lnTo>
                    <a:lnTo>
                      <a:pt x="620" y="1060"/>
                    </a:lnTo>
                    <a:lnTo>
                      <a:pt x="620" y="1056"/>
                    </a:lnTo>
                    <a:lnTo>
                      <a:pt x="624" y="1052"/>
                    </a:lnTo>
                    <a:lnTo>
                      <a:pt x="628" y="1048"/>
                    </a:lnTo>
                    <a:lnTo>
                      <a:pt x="630" y="1048"/>
                    </a:lnTo>
                    <a:lnTo>
                      <a:pt x="632" y="1052"/>
                    </a:lnTo>
                    <a:lnTo>
                      <a:pt x="638" y="1050"/>
                    </a:lnTo>
                    <a:lnTo>
                      <a:pt x="640" y="1050"/>
                    </a:lnTo>
                    <a:lnTo>
                      <a:pt x="642" y="1052"/>
                    </a:lnTo>
                    <a:lnTo>
                      <a:pt x="644" y="1054"/>
                    </a:lnTo>
                    <a:lnTo>
                      <a:pt x="644" y="1058"/>
                    </a:lnTo>
                    <a:lnTo>
                      <a:pt x="650" y="1058"/>
                    </a:lnTo>
                    <a:lnTo>
                      <a:pt x="652" y="1058"/>
                    </a:lnTo>
                    <a:lnTo>
                      <a:pt x="654" y="1054"/>
                    </a:lnTo>
                    <a:lnTo>
                      <a:pt x="652" y="1050"/>
                    </a:lnTo>
                    <a:lnTo>
                      <a:pt x="648" y="1046"/>
                    </a:lnTo>
                    <a:lnTo>
                      <a:pt x="646" y="1046"/>
                    </a:lnTo>
                    <a:lnTo>
                      <a:pt x="640" y="1042"/>
                    </a:lnTo>
                    <a:lnTo>
                      <a:pt x="640" y="1042"/>
                    </a:lnTo>
                    <a:lnTo>
                      <a:pt x="638" y="1040"/>
                    </a:lnTo>
                    <a:lnTo>
                      <a:pt x="634" y="1038"/>
                    </a:lnTo>
                    <a:lnTo>
                      <a:pt x="628" y="1034"/>
                    </a:lnTo>
                    <a:lnTo>
                      <a:pt x="624" y="1032"/>
                    </a:lnTo>
                    <a:lnTo>
                      <a:pt x="624" y="1032"/>
                    </a:lnTo>
                    <a:lnTo>
                      <a:pt x="618" y="1030"/>
                    </a:lnTo>
                    <a:lnTo>
                      <a:pt x="610" y="1028"/>
                    </a:lnTo>
                    <a:lnTo>
                      <a:pt x="606" y="1024"/>
                    </a:lnTo>
                    <a:lnTo>
                      <a:pt x="608" y="1020"/>
                    </a:lnTo>
                    <a:lnTo>
                      <a:pt x="612" y="1018"/>
                    </a:lnTo>
                    <a:lnTo>
                      <a:pt x="610" y="1014"/>
                    </a:lnTo>
                    <a:lnTo>
                      <a:pt x="602" y="1014"/>
                    </a:lnTo>
                    <a:lnTo>
                      <a:pt x="594" y="1014"/>
                    </a:lnTo>
                    <a:lnTo>
                      <a:pt x="588" y="1014"/>
                    </a:lnTo>
                    <a:lnTo>
                      <a:pt x="584" y="1010"/>
                    </a:lnTo>
                    <a:lnTo>
                      <a:pt x="576" y="1006"/>
                    </a:lnTo>
                    <a:lnTo>
                      <a:pt x="570" y="1002"/>
                    </a:lnTo>
                    <a:lnTo>
                      <a:pt x="570" y="994"/>
                    </a:lnTo>
                    <a:lnTo>
                      <a:pt x="570" y="988"/>
                    </a:lnTo>
                    <a:lnTo>
                      <a:pt x="566" y="984"/>
                    </a:lnTo>
                    <a:lnTo>
                      <a:pt x="562" y="980"/>
                    </a:lnTo>
                    <a:lnTo>
                      <a:pt x="562" y="980"/>
                    </a:lnTo>
                    <a:lnTo>
                      <a:pt x="562" y="978"/>
                    </a:lnTo>
                    <a:lnTo>
                      <a:pt x="560" y="976"/>
                    </a:lnTo>
                    <a:lnTo>
                      <a:pt x="560" y="976"/>
                    </a:lnTo>
                    <a:lnTo>
                      <a:pt x="556" y="974"/>
                    </a:lnTo>
                    <a:lnTo>
                      <a:pt x="554" y="974"/>
                    </a:lnTo>
                    <a:lnTo>
                      <a:pt x="552" y="974"/>
                    </a:lnTo>
                    <a:lnTo>
                      <a:pt x="550" y="970"/>
                    </a:lnTo>
                    <a:lnTo>
                      <a:pt x="544" y="964"/>
                    </a:lnTo>
                    <a:lnTo>
                      <a:pt x="542" y="962"/>
                    </a:lnTo>
                    <a:lnTo>
                      <a:pt x="542" y="958"/>
                    </a:lnTo>
                    <a:lnTo>
                      <a:pt x="542" y="954"/>
                    </a:lnTo>
                    <a:lnTo>
                      <a:pt x="544" y="952"/>
                    </a:lnTo>
                    <a:lnTo>
                      <a:pt x="544" y="948"/>
                    </a:lnTo>
                    <a:lnTo>
                      <a:pt x="542" y="944"/>
                    </a:lnTo>
                    <a:lnTo>
                      <a:pt x="540" y="940"/>
                    </a:lnTo>
                    <a:lnTo>
                      <a:pt x="538" y="940"/>
                    </a:lnTo>
                    <a:lnTo>
                      <a:pt x="542" y="936"/>
                    </a:lnTo>
                    <a:lnTo>
                      <a:pt x="546" y="936"/>
                    </a:lnTo>
                    <a:lnTo>
                      <a:pt x="548" y="936"/>
                    </a:lnTo>
                    <a:lnTo>
                      <a:pt x="550" y="934"/>
                    </a:lnTo>
                    <a:lnTo>
                      <a:pt x="552" y="934"/>
                    </a:lnTo>
                    <a:lnTo>
                      <a:pt x="550" y="932"/>
                    </a:lnTo>
                    <a:lnTo>
                      <a:pt x="552" y="932"/>
                    </a:lnTo>
                    <a:lnTo>
                      <a:pt x="554" y="932"/>
                    </a:lnTo>
                    <a:lnTo>
                      <a:pt x="556" y="930"/>
                    </a:lnTo>
                    <a:lnTo>
                      <a:pt x="556" y="930"/>
                    </a:lnTo>
                    <a:lnTo>
                      <a:pt x="558" y="932"/>
                    </a:lnTo>
                    <a:lnTo>
                      <a:pt x="558" y="932"/>
                    </a:lnTo>
                    <a:lnTo>
                      <a:pt x="558" y="932"/>
                    </a:lnTo>
                    <a:lnTo>
                      <a:pt x="560" y="932"/>
                    </a:lnTo>
                    <a:lnTo>
                      <a:pt x="560" y="932"/>
                    </a:lnTo>
                    <a:lnTo>
                      <a:pt x="560" y="930"/>
                    </a:lnTo>
                    <a:lnTo>
                      <a:pt x="560" y="932"/>
                    </a:lnTo>
                    <a:lnTo>
                      <a:pt x="560" y="932"/>
                    </a:lnTo>
                    <a:lnTo>
                      <a:pt x="560" y="932"/>
                    </a:lnTo>
                    <a:lnTo>
                      <a:pt x="562" y="936"/>
                    </a:lnTo>
                    <a:lnTo>
                      <a:pt x="564" y="936"/>
                    </a:lnTo>
                    <a:lnTo>
                      <a:pt x="564" y="938"/>
                    </a:lnTo>
                    <a:lnTo>
                      <a:pt x="564" y="938"/>
                    </a:lnTo>
                    <a:lnTo>
                      <a:pt x="564" y="940"/>
                    </a:lnTo>
                    <a:lnTo>
                      <a:pt x="564" y="940"/>
                    </a:lnTo>
                    <a:lnTo>
                      <a:pt x="566" y="942"/>
                    </a:lnTo>
                    <a:lnTo>
                      <a:pt x="566" y="942"/>
                    </a:lnTo>
                    <a:lnTo>
                      <a:pt x="566" y="942"/>
                    </a:lnTo>
                    <a:lnTo>
                      <a:pt x="566" y="942"/>
                    </a:lnTo>
                    <a:lnTo>
                      <a:pt x="566" y="944"/>
                    </a:lnTo>
                    <a:lnTo>
                      <a:pt x="566" y="944"/>
                    </a:lnTo>
                    <a:lnTo>
                      <a:pt x="566" y="944"/>
                    </a:lnTo>
                    <a:lnTo>
                      <a:pt x="566" y="944"/>
                    </a:lnTo>
                    <a:lnTo>
                      <a:pt x="566" y="944"/>
                    </a:lnTo>
                    <a:lnTo>
                      <a:pt x="566" y="946"/>
                    </a:lnTo>
                    <a:lnTo>
                      <a:pt x="566" y="946"/>
                    </a:lnTo>
                    <a:lnTo>
                      <a:pt x="568" y="948"/>
                    </a:lnTo>
                    <a:lnTo>
                      <a:pt x="568" y="950"/>
                    </a:lnTo>
                    <a:lnTo>
                      <a:pt x="570" y="950"/>
                    </a:lnTo>
                    <a:lnTo>
                      <a:pt x="570" y="950"/>
                    </a:lnTo>
                    <a:lnTo>
                      <a:pt x="570" y="952"/>
                    </a:lnTo>
                    <a:lnTo>
                      <a:pt x="572" y="952"/>
                    </a:lnTo>
                    <a:lnTo>
                      <a:pt x="572" y="954"/>
                    </a:lnTo>
                    <a:lnTo>
                      <a:pt x="572" y="954"/>
                    </a:lnTo>
                    <a:lnTo>
                      <a:pt x="572" y="952"/>
                    </a:lnTo>
                    <a:lnTo>
                      <a:pt x="572" y="952"/>
                    </a:lnTo>
                    <a:lnTo>
                      <a:pt x="574" y="952"/>
                    </a:lnTo>
                    <a:lnTo>
                      <a:pt x="574" y="952"/>
                    </a:lnTo>
                    <a:lnTo>
                      <a:pt x="574" y="950"/>
                    </a:lnTo>
                    <a:lnTo>
                      <a:pt x="574" y="950"/>
                    </a:lnTo>
                    <a:lnTo>
                      <a:pt x="574" y="948"/>
                    </a:lnTo>
                    <a:lnTo>
                      <a:pt x="576" y="948"/>
                    </a:lnTo>
                    <a:lnTo>
                      <a:pt x="576" y="948"/>
                    </a:lnTo>
                    <a:lnTo>
                      <a:pt x="576" y="946"/>
                    </a:lnTo>
                    <a:lnTo>
                      <a:pt x="576" y="946"/>
                    </a:lnTo>
                    <a:lnTo>
                      <a:pt x="576" y="946"/>
                    </a:lnTo>
                    <a:lnTo>
                      <a:pt x="578" y="944"/>
                    </a:lnTo>
                    <a:lnTo>
                      <a:pt x="578" y="944"/>
                    </a:lnTo>
                    <a:lnTo>
                      <a:pt x="578" y="944"/>
                    </a:lnTo>
                    <a:lnTo>
                      <a:pt x="578" y="942"/>
                    </a:lnTo>
                    <a:lnTo>
                      <a:pt x="578" y="942"/>
                    </a:lnTo>
                    <a:lnTo>
                      <a:pt x="578" y="942"/>
                    </a:lnTo>
                    <a:lnTo>
                      <a:pt x="578" y="940"/>
                    </a:lnTo>
                    <a:lnTo>
                      <a:pt x="578" y="940"/>
                    </a:lnTo>
                    <a:lnTo>
                      <a:pt x="578" y="940"/>
                    </a:lnTo>
                    <a:lnTo>
                      <a:pt x="580" y="940"/>
                    </a:lnTo>
                    <a:lnTo>
                      <a:pt x="580" y="940"/>
                    </a:lnTo>
                    <a:lnTo>
                      <a:pt x="582" y="942"/>
                    </a:lnTo>
                    <a:lnTo>
                      <a:pt x="582" y="942"/>
                    </a:lnTo>
                    <a:lnTo>
                      <a:pt x="584" y="942"/>
                    </a:lnTo>
                    <a:lnTo>
                      <a:pt x="586" y="944"/>
                    </a:lnTo>
                    <a:lnTo>
                      <a:pt x="586" y="944"/>
                    </a:lnTo>
                    <a:lnTo>
                      <a:pt x="586" y="946"/>
                    </a:lnTo>
                    <a:lnTo>
                      <a:pt x="588" y="946"/>
                    </a:lnTo>
                    <a:lnTo>
                      <a:pt x="588" y="948"/>
                    </a:lnTo>
                    <a:lnTo>
                      <a:pt x="588" y="948"/>
                    </a:lnTo>
                    <a:lnTo>
                      <a:pt x="590" y="950"/>
                    </a:lnTo>
                    <a:lnTo>
                      <a:pt x="590" y="952"/>
                    </a:lnTo>
                    <a:lnTo>
                      <a:pt x="590" y="952"/>
                    </a:lnTo>
                    <a:lnTo>
                      <a:pt x="590" y="954"/>
                    </a:lnTo>
                    <a:lnTo>
                      <a:pt x="590" y="956"/>
                    </a:lnTo>
                    <a:lnTo>
                      <a:pt x="590" y="956"/>
                    </a:lnTo>
                    <a:lnTo>
                      <a:pt x="590" y="958"/>
                    </a:lnTo>
                    <a:lnTo>
                      <a:pt x="590" y="958"/>
                    </a:lnTo>
                    <a:lnTo>
                      <a:pt x="592" y="958"/>
                    </a:lnTo>
                    <a:lnTo>
                      <a:pt x="592" y="958"/>
                    </a:lnTo>
                    <a:lnTo>
                      <a:pt x="592" y="958"/>
                    </a:lnTo>
                    <a:lnTo>
                      <a:pt x="592" y="958"/>
                    </a:lnTo>
                    <a:lnTo>
                      <a:pt x="594" y="960"/>
                    </a:lnTo>
                    <a:lnTo>
                      <a:pt x="594" y="960"/>
                    </a:lnTo>
                    <a:lnTo>
                      <a:pt x="594" y="962"/>
                    </a:lnTo>
                    <a:lnTo>
                      <a:pt x="594" y="962"/>
                    </a:lnTo>
                    <a:lnTo>
                      <a:pt x="594" y="962"/>
                    </a:lnTo>
                    <a:lnTo>
                      <a:pt x="596" y="964"/>
                    </a:lnTo>
                    <a:lnTo>
                      <a:pt x="596" y="964"/>
                    </a:lnTo>
                    <a:lnTo>
                      <a:pt x="596" y="964"/>
                    </a:lnTo>
                    <a:lnTo>
                      <a:pt x="596" y="964"/>
                    </a:lnTo>
                    <a:lnTo>
                      <a:pt x="596" y="966"/>
                    </a:lnTo>
                    <a:lnTo>
                      <a:pt x="596" y="966"/>
                    </a:lnTo>
                    <a:lnTo>
                      <a:pt x="596" y="966"/>
                    </a:lnTo>
                    <a:lnTo>
                      <a:pt x="596" y="966"/>
                    </a:lnTo>
                    <a:lnTo>
                      <a:pt x="598" y="968"/>
                    </a:lnTo>
                    <a:lnTo>
                      <a:pt x="598" y="968"/>
                    </a:lnTo>
                    <a:lnTo>
                      <a:pt x="598" y="968"/>
                    </a:lnTo>
                    <a:lnTo>
                      <a:pt x="600" y="970"/>
                    </a:lnTo>
                    <a:lnTo>
                      <a:pt x="600" y="972"/>
                    </a:lnTo>
                    <a:lnTo>
                      <a:pt x="602" y="972"/>
                    </a:lnTo>
                    <a:lnTo>
                      <a:pt x="602" y="974"/>
                    </a:lnTo>
                    <a:lnTo>
                      <a:pt x="604" y="974"/>
                    </a:lnTo>
                    <a:lnTo>
                      <a:pt x="604" y="974"/>
                    </a:lnTo>
                    <a:lnTo>
                      <a:pt x="606" y="976"/>
                    </a:lnTo>
                    <a:lnTo>
                      <a:pt x="608" y="976"/>
                    </a:lnTo>
                    <a:lnTo>
                      <a:pt x="610" y="976"/>
                    </a:lnTo>
                    <a:lnTo>
                      <a:pt x="610" y="978"/>
                    </a:lnTo>
                    <a:lnTo>
                      <a:pt x="610" y="978"/>
                    </a:lnTo>
                    <a:lnTo>
                      <a:pt x="610" y="980"/>
                    </a:lnTo>
                    <a:lnTo>
                      <a:pt x="612" y="980"/>
                    </a:lnTo>
                    <a:lnTo>
                      <a:pt x="614" y="982"/>
                    </a:lnTo>
                    <a:lnTo>
                      <a:pt x="614" y="982"/>
                    </a:lnTo>
                    <a:lnTo>
                      <a:pt x="614" y="982"/>
                    </a:lnTo>
                    <a:lnTo>
                      <a:pt x="614" y="982"/>
                    </a:lnTo>
                    <a:lnTo>
                      <a:pt x="616" y="980"/>
                    </a:lnTo>
                    <a:lnTo>
                      <a:pt x="616" y="980"/>
                    </a:lnTo>
                    <a:lnTo>
                      <a:pt x="618" y="980"/>
                    </a:lnTo>
                    <a:lnTo>
                      <a:pt x="620" y="980"/>
                    </a:lnTo>
                    <a:lnTo>
                      <a:pt x="624" y="982"/>
                    </a:lnTo>
                    <a:lnTo>
                      <a:pt x="626" y="982"/>
                    </a:lnTo>
                    <a:lnTo>
                      <a:pt x="628" y="982"/>
                    </a:lnTo>
                    <a:lnTo>
                      <a:pt x="628" y="982"/>
                    </a:lnTo>
                    <a:lnTo>
                      <a:pt x="630" y="982"/>
                    </a:lnTo>
                    <a:lnTo>
                      <a:pt x="630" y="982"/>
                    </a:lnTo>
                    <a:lnTo>
                      <a:pt x="632" y="984"/>
                    </a:lnTo>
                    <a:lnTo>
                      <a:pt x="634" y="986"/>
                    </a:lnTo>
                    <a:lnTo>
                      <a:pt x="634" y="986"/>
                    </a:lnTo>
                    <a:lnTo>
                      <a:pt x="636" y="988"/>
                    </a:lnTo>
                    <a:lnTo>
                      <a:pt x="638" y="988"/>
                    </a:lnTo>
                    <a:lnTo>
                      <a:pt x="640" y="990"/>
                    </a:lnTo>
                    <a:lnTo>
                      <a:pt x="642" y="992"/>
                    </a:lnTo>
                    <a:lnTo>
                      <a:pt x="646" y="994"/>
                    </a:lnTo>
                    <a:lnTo>
                      <a:pt x="648" y="996"/>
                    </a:lnTo>
                    <a:lnTo>
                      <a:pt x="650" y="996"/>
                    </a:lnTo>
                    <a:lnTo>
                      <a:pt x="652" y="998"/>
                    </a:lnTo>
                    <a:lnTo>
                      <a:pt x="654" y="998"/>
                    </a:lnTo>
                    <a:lnTo>
                      <a:pt x="656" y="1000"/>
                    </a:lnTo>
                    <a:lnTo>
                      <a:pt x="658" y="1000"/>
                    </a:lnTo>
                    <a:lnTo>
                      <a:pt x="658" y="1002"/>
                    </a:lnTo>
                    <a:lnTo>
                      <a:pt x="660" y="1006"/>
                    </a:lnTo>
                    <a:lnTo>
                      <a:pt x="662" y="1006"/>
                    </a:lnTo>
                    <a:lnTo>
                      <a:pt x="664" y="1010"/>
                    </a:lnTo>
                    <a:lnTo>
                      <a:pt x="668" y="1014"/>
                    </a:lnTo>
                    <a:lnTo>
                      <a:pt x="670" y="1016"/>
                    </a:lnTo>
                    <a:lnTo>
                      <a:pt x="672" y="1018"/>
                    </a:lnTo>
                    <a:lnTo>
                      <a:pt x="672" y="1018"/>
                    </a:lnTo>
                    <a:lnTo>
                      <a:pt x="672" y="1022"/>
                    </a:lnTo>
                    <a:lnTo>
                      <a:pt x="672" y="1024"/>
                    </a:lnTo>
                    <a:lnTo>
                      <a:pt x="672" y="1026"/>
                    </a:lnTo>
                    <a:lnTo>
                      <a:pt x="672" y="1028"/>
                    </a:lnTo>
                    <a:lnTo>
                      <a:pt x="672" y="1032"/>
                    </a:lnTo>
                    <a:lnTo>
                      <a:pt x="672" y="1034"/>
                    </a:lnTo>
                    <a:lnTo>
                      <a:pt x="672" y="1036"/>
                    </a:lnTo>
                    <a:lnTo>
                      <a:pt x="670" y="1038"/>
                    </a:lnTo>
                    <a:lnTo>
                      <a:pt x="670" y="1042"/>
                    </a:lnTo>
                    <a:lnTo>
                      <a:pt x="670" y="1044"/>
                    </a:lnTo>
                    <a:lnTo>
                      <a:pt x="670" y="1044"/>
                    </a:lnTo>
                    <a:lnTo>
                      <a:pt x="670" y="1048"/>
                    </a:lnTo>
                    <a:lnTo>
                      <a:pt x="672" y="1050"/>
                    </a:lnTo>
                    <a:lnTo>
                      <a:pt x="674" y="1052"/>
                    </a:lnTo>
                    <a:lnTo>
                      <a:pt x="676" y="1054"/>
                    </a:lnTo>
                    <a:lnTo>
                      <a:pt x="678" y="1056"/>
                    </a:lnTo>
                    <a:lnTo>
                      <a:pt x="682" y="1058"/>
                    </a:lnTo>
                    <a:lnTo>
                      <a:pt x="684" y="1062"/>
                    </a:lnTo>
                    <a:lnTo>
                      <a:pt x="684" y="1062"/>
                    </a:lnTo>
                    <a:lnTo>
                      <a:pt x="686" y="1064"/>
                    </a:lnTo>
                    <a:lnTo>
                      <a:pt x="686" y="1066"/>
                    </a:lnTo>
                    <a:lnTo>
                      <a:pt x="688" y="1068"/>
                    </a:lnTo>
                    <a:lnTo>
                      <a:pt x="690" y="1070"/>
                    </a:lnTo>
                    <a:lnTo>
                      <a:pt x="692" y="1072"/>
                    </a:lnTo>
                    <a:lnTo>
                      <a:pt x="694" y="1072"/>
                    </a:lnTo>
                    <a:lnTo>
                      <a:pt x="694" y="1072"/>
                    </a:lnTo>
                    <a:lnTo>
                      <a:pt x="696" y="1072"/>
                    </a:lnTo>
                    <a:lnTo>
                      <a:pt x="696" y="1072"/>
                    </a:lnTo>
                    <a:lnTo>
                      <a:pt x="698" y="1072"/>
                    </a:lnTo>
                    <a:lnTo>
                      <a:pt x="700" y="1074"/>
                    </a:lnTo>
                    <a:lnTo>
                      <a:pt x="700" y="1074"/>
                    </a:lnTo>
                    <a:lnTo>
                      <a:pt x="700" y="1074"/>
                    </a:lnTo>
                    <a:lnTo>
                      <a:pt x="700" y="1074"/>
                    </a:lnTo>
                    <a:lnTo>
                      <a:pt x="700" y="1074"/>
                    </a:lnTo>
                    <a:lnTo>
                      <a:pt x="700" y="1074"/>
                    </a:lnTo>
                    <a:lnTo>
                      <a:pt x="700" y="1076"/>
                    </a:lnTo>
                    <a:lnTo>
                      <a:pt x="700" y="1076"/>
                    </a:lnTo>
                    <a:lnTo>
                      <a:pt x="698" y="1076"/>
                    </a:lnTo>
                    <a:lnTo>
                      <a:pt x="698" y="1076"/>
                    </a:lnTo>
                    <a:lnTo>
                      <a:pt x="698" y="1076"/>
                    </a:lnTo>
                    <a:lnTo>
                      <a:pt x="698" y="1076"/>
                    </a:lnTo>
                    <a:lnTo>
                      <a:pt x="696" y="1074"/>
                    </a:lnTo>
                    <a:lnTo>
                      <a:pt x="696" y="1074"/>
                    </a:lnTo>
                    <a:lnTo>
                      <a:pt x="694" y="1074"/>
                    </a:lnTo>
                    <a:lnTo>
                      <a:pt x="694" y="1074"/>
                    </a:lnTo>
                    <a:lnTo>
                      <a:pt x="692" y="1074"/>
                    </a:lnTo>
                    <a:lnTo>
                      <a:pt x="692" y="1076"/>
                    </a:lnTo>
                    <a:lnTo>
                      <a:pt x="694" y="1076"/>
                    </a:lnTo>
                    <a:lnTo>
                      <a:pt x="694" y="1078"/>
                    </a:lnTo>
                    <a:lnTo>
                      <a:pt x="694" y="1078"/>
                    </a:lnTo>
                    <a:lnTo>
                      <a:pt x="696" y="1080"/>
                    </a:lnTo>
                    <a:lnTo>
                      <a:pt x="696" y="1080"/>
                    </a:lnTo>
                    <a:lnTo>
                      <a:pt x="696" y="1082"/>
                    </a:lnTo>
                    <a:lnTo>
                      <a:pt x="696" y="1082"/>
                    </a:lnTo>
                    <a:lnTo>
                      <a:pt x="698" y="1084"/>
                    </a:lnTo>
                    <a:lnTo>
                      <a:pt x="698" y="1086"/>
                    </a:lnTo>
                    <a:lnTo>
                      <a:pt x="698" y="1086"/>
                    </a:lnTo>
                    <a:lnTo>
                      <a:pt x="700" y="1088"/>
                    </a:lnTo>
                    <a:lnTo>
                      <a:pt x="700" y="1088"/>
                    </a:lnTo>
                    <a:lnTo>
                      <a:pt x="702" y="1088"/>
                    </a:lnTo>
                    <a:lnTo>
                      <a:pt x="702" y="1086"/>
                    </a:lnTo>
                    <a:lnTo>
                      <a:pt x="704" y="1088"/>
                    </a:lnTo>
                    <a:lnTo>
                      <a:pt x="704" y="1088"/>
                    </a:lnTo>
                    <a:lnTo>
                      <a:pt x="706" y="1090"/>
                    </a:lnTo>
                    <a:lnTo>
                      <a:pt x="706" y="1090"/>
                    </a:lnTo>
                    <a:lnTo>
                      <a:pt x="706" y="1088"/>
                    </a:lnTo>
                    <a:lnTo>
                      <a:pt x="708" y="1088"/>
                    </a:lnTo>
                    <a:lnTo>
                      <a:pt x="708" y="1088"/>
                    </a:lnTo>
                    <a:lnTo>
                      <a:pt x="710" y="1088"/>
                    </a:lnTo>
                    <a:lnTo>
                      <a:pt x="710" y="1088"/>
                    </a:lnTo>
                    <a:lnTo>
                      <a:pt x="712" y="1088"/>
                    </a:lnTo>
                    <a:lnTo>
                      <a:pt x="712" y="1088"/>
                    </a:lnTo>
                    <a:lnTo>
                      <a:pt x="714" y="1088"/>
                    </a:lnTo>
                    <a:lnTo>
                      <a:pt x="714" y="1088"/>
                    </a:lnTo>
                    <a:lnTo>
                      <a:pt x="716" y="1088"/>
                    </a:lnTo>
                    <a:lnTo>
                      <a:pt x="716" y="1088"/>
                    </a:lnTo>
                    <a:lnTo>
                      <a:pt x="716" y="1088"/>
                    </a:lnTo>
                    <a:lnTo>
                      <a:pt x="716" y="1088"/>
                    </a:lnTo>
                    <a:lnTo>
                      <a:pt x="718" y="1088"/>
                    </a:lnTo>
                    <a:lnTo>
                      <a:pt x="720" y="1088"/>
                    </a:lnTo>
                    <a:lnTo>
                      <a:pt x="722" y="1088"/>
                    </a:lnTo>
                    <a:lnTo>
                      <a:pt x="722" y="1088"/>
                    </a:lnTo>
                    <a:lnTo>
                      <a:pt x="724" y="1090"/>
                    </a:lnTo>
                    <a:lnTo>
                      <a:pt x="726" y="1090"/>
                    </a:lnTo>
                    <a:lnTo>
                      <a:pt x="726" y="1090"/>
                    </a:lnTo>
                    <a:lnTo>
                      <a:pt x="728" y="1090"/>
                    </a:lnTo>
                    <a:lnTo>
                      <a:pt x="728" y="1090"/>
                    </a:lnTo>
                    <a:lnTo>
                      <a:pt x="730" y="1092"/>
                    </a:lnTo>
                    <a:lnTo>
                      <a:pt x="732" y="1092"/>
                    </a:lnTo>
                    <a:lnTo>
                      <a:pt x="734" y="1094"/>
                    </a:lnTo>
                    <a:lnTo>
                      <a:pt x="734" y="1094"/>
                    </a:lnTo>
                    <a:lnTo>
                      <a:pt x="736" y="1096"/>
                    </a:lnTo>
                    <a:lnTo>
                      <a:pt x="736" y="1096"/>
                    </a:lnTo>
                    <a:lnTo>
                      <a:pt x="736" y="1098"/>
                    </a:lnTo>
                    <a:lnTo>
                      <a:pt x="736" y="1098"/>
                    </a:lnTo>
                    <a:lnTo>
                      <a:pt x="736" y="1098"/>
                    </a:lnTo>
                    <a:lnTo>
                      <a:pt x="736" y="1098"/>
                    </a:lnTo>
                    <a:lnTo>
                      <a:pt x="734" y="1098"/>
                    </a:lnTo>
                    <a:lnTo>
                      <a:pt x="734" y="1098"/>
                    </a:lnTo>
                    <a:lnTo>
                      <a:pt x="732" y="1098"/>
                    </a:lnTo>
                    <a:lnTo>
                      <a:pt x="732" y="1098"/>
                    </a:lnTo>
                    <a:lnTo>
                      <a:pt x="732" y="1098"/>
                    </a:lnTo>
                    <a:lnTo>
                      <a:pt x="732" y="1098"/>
                    </a:lnTo>
                    <a:lnTo>
                      <a:pt x="732" y="1098"/>
                    </a:lnTo>
                    <a:lnTo>
                      <a:pt x="732" y="1098"/>
                    </a:lnTo>
                    <a:lnTo>
                      <a:pt x="732" y="1100"/>
                    </a:lnTo>
                    <a:lnTo>
                      <a:pt x="732" y="1100"/>
                    </a:lnTo>
                    <a:lnTo>
                      <a:pt x="732" y="1100"/>
                    </a:lnTo>
                    <a:lnTo>
                      <a:pt x="730" y="1100"/>
                    </a:lnTo>
                    <a:lnTo>
                      <a:pt x="730" y="1100"/>
                    </a:lnTo>
                    <a:lnTo>
                      <a:pt x="730" y="1100"/>
                    </a:lnTo>
                    <a:lnTo>
                      <a:pt x="728" y="1098"/>
                    </a:lnTo>
                    <a:lnTo>
                      <a:pt x="728" y="1098"/>
                    </a:lnTo>
                    <a:lnTo>
                      <a:pt x="724" y="1096"/>
                    </a:lnTo>
                    <a:lnTo>
                      <a:pt x="724" y="1096"/>
                    </a:lnTo>
                    <a:lnTo>
                      <a:pt x="722" y="1094"/>
                    </a:lnTo>
                    <a:lnTo>
                      <a:pt x="720" y="1094"/>
                    </a:lnTo>
                    <a:lnTo>
                      <a:pt x="718" y="1094"/>
                    </a:lnTo>
                    <a:lnTo>
                      <a:pt x="718" y="1092"/>
                    </a:lnTo>
                    <a:lnTo>
                      <a:pt x="716" y="1092"/>
                    </a:lnTo>
                    <a:lnTo>
                      <a:pt x="716" y="1090"/>
                    </a:lnTo>
                    <a:lnTo>
                      <a:pt x="714" y="1090"/>
                    </a:lnTo>
                    <a:lnTo>
                      <a:pt x="712" y="1090"/>
                    </a:lnTo>
                    <a:lnTo>
                      <a:pt x="712" y="1090"/>
                    </a:lnTo>
                    <a:lnTo>
                      <a:pt x="710" y="1090"/>
                    </a:lnTo>
                    <a:lnTo>
                      <a:pt x="710" y="1090"/>
                    </a:lnTo>
                    <a:lnTo>
                      <a:pt x="710" y="1092"/>
                    </a:lnTo>
                    <a:lnTo>
                      <a:pt x="708" y="1092"/>
                    </a:lnTo>
                    <a:lnTo>
                      <a:pt x="708" y="1092"/>
                    </a:lnTo>
                    <a:lnTo>
                      <a:pt x="704" y="1092"/>
                    </a:lnTo>
                    <a:lnTo>
                      <a:pt x="704" y="1092"/>
                    </a:lnTo>
                    <a:lnTo>
                      <a:pt x="702" y="1092"/>
                    </a:lnTo>
                    <a:lnTo>
                      <a:pt x="702" y="1094"/>
                    </a:lnTo>
                    <a:lnTo>
                      <a:pt x="702" y="1094"/>
                    </a:lnTo>
                    <a:lnTo>
                      <a:pt x="702" y="1096"/>
                    </a:lnTo>
                    <a:lnTo>
                      <a:pt x="702" y="1096"/>
                    </a:lnTo>
                    <a:lnTo>
                      <a:pt x="700" y="1096"/>
                    </a:lnTo>
                    <a:lnTo>
                      <a:pt x="700" y="1096"/>
                    </a:lnTo>
                    <a:lnTo>
                      <a:pt x="700" y="1096"/>
                    </a:lnTo>
                    <a:lnTo>
                      <a:pt x="698" y="1098"/>
                    </a:lnTo>
                    <a:lnTo>
                      <a:pt x="698" y="1098"/>
                    </a:lnTo>
                    <a:lnTo>
                      <a:pt x="698" y="1098"/>
                    </a:lnTo>
                    <a:lnTo>
                      <a:pt x="698" y="1100"/>
                    </a:lnTo>
                    <a:lnTo>
                      <a:pt x="698" y="1100"/>
                    </a:lnTo>
                    <a:lnTo>
                      <a:pt x="700" y="1100"/>
                    </a:lnTo>
                    <a:lnTo>
                      <a:pt x="700" y="1100"/>
                    </a:lnTo>
                    <a:lnTo>
                      <a:pt x="700" y="1102"/>
                    </a:lnTo>
                    <a:lnTo>
                      <a:pt x="702" y="1102"/>
                    </a:lnTo>
                    <a:lnTo>
                      <a:pt x="702" y="1104"/>
                    </a:lnTo>
                    <a:lnTo>
                      <a:pt x="702" y="1104"/>
                    </a:lnTo>
                    <a:lnTo>
                      <a:pt x="704" y="1106"/>
                    </a:lnTo>
                    <a:lnTo>
                      <a:pt x="704" y="1106"/>
                    </a:lnTo>
                    <a:lnTo>
                      <a:pt x="706" y="1108"/>
                    </a:lnTo>
                    <a:lnTo>
                      <a:pt x="706" y="1108"/>
                    </a:lnTo>
                    <a:lnTo>
                      <a:pt x="708" y="1110"/>
                    </a:lnTo>
                    <a:lnTo>
                      <a:pt x="706" y="1112"/>
                    </a:lnTo>
                    <a:lnTo>
                      <a:pt x="706" y="1112"/>
                    </a:lnTo>
                    <a:lnTo>
                      <a:pt x="706" y="1112"/>
                    </a:lnTo>
                    <a:lnTo>
                      <a:pt x="706" y="1114"/>
                    </a:lnTo>
                    <a:lnTo>
                      <a:pt x="704" y="1114"/>
                    </a:lnTo>
                    <a:lnTo>
                      <a:pt x="704" y="1116"/>
                    </a:lnTo>
                    <a:lnTo>
                      <a:pt x="704" y="1118"/>
                    </a:lnTo>
                    <a:lnTo>
                      <a:pt x="704" y="1118"/>
                    </a:lnTo>
                    <a:lnTo>
                      <a:pt x="706" y="1118"/>
                    </a:lnTo>
                    <a:lnTo>
                      <a:pt x="706" y="1120"/>
                    </a:lnTo>
                    <a:lnTo>
                      <a:pt x="706" y="1120"/>
                    </a:lnTo>
                    <a:lnTo>
                      <a:pt x="706" y="1122"/>
                    </a:lnTo>
                    <a:lnTo>
                      <a:pt x="706" y="1122"/>
                    </a:lnTo>
                    <a:lnTo>
                      <a:pt x="706" y="1124"/>
                    </a:lnTo>
                    <a:lnTo>
                      <a:pt x="706" y="1124"/>
                    </a:lnTo>
                    <a:lnTo>
                      <a:pt x="708" y="1124"/>
                    </a:lnTo>
                    <a:lnTo>
                      <a:pt x="710" y="1124"/>
                    </a:lnTo>
                    <a:lnTo>
                      <a:pt x="710" y="1124"/>
                    </a:lnTo>
                    <a:lnTo>
                      <a:pt x="710" y="1124"/>
                    </a:lnTo>
                    <a:lnTo>
                      <a:pt x="712" y="1124"/>
                    </a:lnTo>
                    <a:lnTo>
                      <a:pt x="712" y="1124"/>
                    </a:lnTo>
                    <a:lnTo>
                      <a:pt x="710" y="1122"/>
                    </a:lnTo>
                    <a:lnTo>
                      <a:pt x="710" y="1122"/>
                    </a:lnTo>
                    <a:lnTo>
                      <a:pt x="710" y="1120"/>
                    </a:lnTo>
                    <a:lnTo>
                      <a:pt x="710" y="1120"/>
                    </a:lnTo>
                    <a:lnTo>
                      <a:pt x="712" y="1120"/>
                    </a:lnTo>
                    <a:lnTo>
                      <a:pt x="712" y="1120"/>
                    </a:lnTo>
                    <a:lnTo>
                      <a:pt x="714" y="1118"/>
                    </a:lnTo>
                    <a:lnTo>
                      <a:pt x="714" y="1120"/>
                    </a:lnTo>
                    <a:lnTo>
                      <a:pt x="714" y="1120"/>
                    </a:lnTo>
                    <a:lnTo>
                      <a:pt x="714" y="1122"/>
                    </a:lnTo>
                    <a:lnTo>
                      <a:pt x="714" y="1122"/>
                    </a:lnTo>
                    <a:lnTo>
                      <a:pt x="716" y="1122"/>
                    </a:lnTo>
                    <a:lnTo>
                      <a:pt x="716" y="1122"/>
                    </a:lnTo>
                    <a:lnTo>
                      <a:pt x="716" y="1122"/>
                    </a:lnTo>
                    <a:lnTo>
                      <a:pt x="716" y="1124"/>
                    </a:lnTo>
                    <a:lnTo>
                      <a:pt x="718" y="1124"/>
                    </a:lnTo>
                    <a:lnTo>
                      <a:pt x="718" y="1126"/>
                    </a:lnTo>
                    <a:lnTo>
                      <a:pt x="718" y="1126"/>
                    </a:lnTo>
                    <a:lnTo>
                      <a:pt x="720" y="1128"/>
                    </a:lnTo>
                    <a:lnTo>
                      <a:pt x="718" y="1128"/>
                    </a:lnTo>
                    <a:lnTo>
                      <a:pt x="718" y="1130"/>
                    </a:lnTo>
                    <a:lnTo>
                      <a:pt x="720" y="1132"/>
                    </a:lnTo>
                    <a:lnTo>
                      <a:pt x="720" y="1134"/>
                    </a:lnTo>
                    <a:lnTo>
                      <a:pt x="722" y="1132"/>
                    </a:lnTo>
                    <a:lnTo>
                      <a:pt x="722" y="1130"/>
                    </a:lnTo>
                    <a:lnTo>
                      <a:pt x="722" y="1130"/>
                    </a:lnTo>
                    <a:lnTo>
                      <a:pt x="722" y="1128"/>
                    </a:lnTo>
                    <a:lnTo>
                      <a:pt x="722" y="1128"/>
                    </a:lnTo>
                    <a:lnTo>
                      <a:pt x="724" y="1126"/>
                    </a:lnTo>
                    <a:lnTo>
                      <a:pt x="724" y="1126"/>
                    </a:lnTo>
                    <a:lnTo>
                      <a:pt x="724" y="1126"/>
                    </a:lnTo>
                    <a:lnTo>
                      <a:pt x="724" y="1126"/>
                    </a:lnTo>
                    <a:lnTo>
                      <a:pt x="726" y="1126"/>
                    </a:lnTo>
                    <a:lnTo>
                      <a:pt x="726" y="1126"/>
                    </a:lnTo>
                    <a:lnTo>
                      <a:pt x="728" y="1126"/>
                    </a:lnTo>
                    <a:lnTo>
                      <a:pt x="728" y="1128"/>
                    </a:lnTo>
                    <a:lnTo>
                      <a:pt x="728" y="1128"/>
                    </a:lnTo>
                    <a:lnTo>
                      <a:pt x="728" y="1130"/>
                    </a:lnTo>
                    <a:lnTo>
                      <a:pt x="730" y="1130"/>
                    </a:lnTo>
                    <a:lnTo>
                      <a:pt x="730" y="1130"/>
                    </a:lnTo>
                    <a:lnTo>
                      <a:pt x="730" y="1132"/>
                    </a:lnTo>
                    <a:lnTo>
                      <a:pt x="732" y="1132"/>
                    </a:lnTo>
                    <a:lnTo>
                      <a:pt x="732" y="1134"/>
                    </a:lnTo>
                    <a:lnTo>
                      <a:pt x="734" y="1134"/>
                    </a:lnTo>
                    <a:lnTo>
                      <a:pt x="734" y="1134"/>
                    </a:lnTo>
                    <a:lnTo>
                      <a:pt x="734" y="1132"/>
                    </a:lnTo>
                    <a:lnTo>
                      <a:pt x="734" y="1132"/>
                    </a:lnTo>
                    <a:lnTo>
                      <a:pt x="732" y="1130"/>
                    </a:lnTo>
                    <a:lnTo>
                      <a:pt x="732" y="1130"/>
                    </a:lnTo>
                    <a:lnTo>
                      <a:pt x="732" y="1130"/>
                    </a:lnTo>
                    <a:lnTo>
                      <a:pt x="732" y="1128"/>
                    </a:lnTo>
                    <a:lnTo>
                      <a:pt x="732" y="1128"/>
                    </a:lnTo>
                    <a:lnTo>
                      <a:pt x="732" y="1126"/>
                    </a:lnTo>
                    <a:lnTo>
                      <a:pt x="732" y="1126"/>
                    </a:lnTo>
                    <a:lnTo>
                      <a:pt x="732" y="1126"/>
                    </a:lnTo>
                    <a:lnTo>
                      <a:pt x="732" y="1124"/>
                    </a:lnTo>
                    <a:lnTo>
                      <a:pt x="732" y="1124"/>
                    </a:lnTo>
                    <a:lnTo>
                      <a:pt x="732" y="1122"/>
                    </a:lnTo>
                    <a:lnTo>
                      <a:pt x="732" y="1120"/>
                    </a:lnTo>
                    <a:lnTo>
                      <a:pt x="730" y="1118"/>
                    </a:lnTo>
                    <a:lnTo>
                      <a:pt x="730" y="1116"/>
                    </a:lnTo>
                    <a:lnTo>
                      <a:pt x="728" y="1116"/>
                    </a:lnTo>
                    <a:lnTo>
                      <a:pt x="728" y="1114"/>
                    </a:lnTo>
                    <a:lnTo>
                      <a:pt x="728" y="1112"/>
                    </a:lnTo>
                    <a:lnTo>
                      <a:pt x="728" y="1112"/>
                    </a:lnTo>
                    <a:lnTo>
                      <a:pt x="728" y="1110"/>
                    </a:lnTo>
                    <a:lnTo>
                      <a:pt x="726" y="1110"/>
                    </a:lnTo>
                    <a:lnTo>
                      <a:pt x="728" y="1108"/>
                    </a:lnTo>
                    <a:lnTo>
                      <a:pt x="728" y="1108"/>
                    </a:lnTo>
                    <a:lnTo>
                      <a:pt x="730" y="1110"/>
                    </a:lnTo>
                    <a:lnTo>
                      <a:pt x="730" y="1110"/>
                    </a:lnTo>
                    <a:lnTo>
                      <a:pt x="732" y="1110"/>
                    </a:lnTo>
                    <a:lnTo>
                      <a:pt x="732" y="1110"/>
                    </a:lnTo>
                    <a:lnTo>
                      <a:pt x="734" y="1112"/>
                    </a:lnTo>
                    <a:lnTo>
                      <a:pt x="734" y="1114"/>
                    </a:lnTo>
                    <a:lnTo>
                      <a:pt x="734" y="1114"/>
                    </a:lnTo>
                    <a:lnTo>
                      <a:pt x="734" y="1114"/>
                    </a:lnTo>
                    <a:lnTo>
                      <a:pt x="736" y="1114"/>
                    </a:lnTo>
                    <a:lnTo>
                      <a:pt x="736" y="1114"/>
                    </a:lnTo>
                    <a:lnTo>
                      <a:pt x="736" y="1114"/>
                    </a:lnTo>
                    <a:lnTo>
                      <a:pt x="738" y="1112"/>
                    </a:lnTo>
                    <a:lnTo>
                      <a:pt x="738" y="1112"/>
                    </a:lnTo>
                    <a:lnTo>
                      <a:pt x="740" y="1112"/>
                    </a:lnTo>
                    <a:lnTo>
                      <a:pt x="740" y="1112"/>
                    </a:lnTo>
                    <a:lnTo>
                      <a:pt x="742" y="1112"/>
                    </a:lnTo>
                    <a:lnTo>
                      <a:pt x="742" y="1112"/>
                    </a:lnTo>
                    <a:lnTo>
                      <a:pt x="740" y="1110"/>
                    </a:lnTo>
                    <a:lnTo>
                      <a:pt x="740" y="1110"/>
                    </a:lnTo>
                    <a:lnTo>
                      <a:pt x="740" y="1108"/>
                    </a:lnTo>
                    <a:lnTo>
                      <a:pt x="738" y="1108"/>
                    </a:lnTo>
                    <a:lnTo>
                      <a:pt x="736" y="1108"/>
                    </a:lnTo>
                    <a:lnTo>
                      <a:pt x="736" y="1108"/>
                    </a:lnTo>
                    <a:lnTo>
                      <a:pt x="736" y="1106"/>
                    </a:lnTo>
                    <a:lnTo>
                      <a:pt x="736" y="1106"/>
                    </a:lnTo>
                    <a:lnTo>
                      <a:pt x="734" y="1104"/>
                    </a:lnTo>
                    <a:lnTo>
                      <a:pt x="734" y="1104"/>
                    </a:lnTo>
                    <a:lnTo>
                      <a:pt x="734" y="1102"/>
                    </a:lnTo>
                    <a:lnTo>
                      <a:pt x="732" y="1102"/>
                    </a:lnTo>
                    <a:lnTo>
                      <a:pt x="732" y="1102"/>
                    </a:lnTo>
                    <a:lnTo>
                      <a:pt x="734" y="1100"/>
                    </a:lnTo>
                    <a:lnTo>
                      <a:pt x="734" y="1100"/>
                    </a:lnTo>
                    <a:lnTo>
                      <a:pt x="736" y="1100"/>
                    </a:lnTo>
                    <a:lnTo>
                      <a:pt x="736" y="1100"/>
                    </a:lnTo>
                    <a:lnTo>
                      <a:pt x="738" y="1100"/>
                    </a:lnTo>
                    <a:lnTo>
                      <a:pt x="738" y="1100"/>
                    </a:lnTo>
                    <a:lnTo>
                      <a:pt x="740" y="1100"/>
                    </a:lnTo>
                    <a:lnTo>
                      <a:pt x="740" y="1100"/>
                    </a:lnTo>
                    <a:lnTo>
                      <a:pt x="742" y="1100"/>
                    </a:lnTo>
                    <a:lnTo>
                      <a:pt x="744" y="1100"/>
                    </a:lnTo>
                    <a:lnTo>
                      <a:pt x="744" y="1100"/>
                    </a:lnTo>
                    <a:lnTo>
                      <a:pt x="744" y="1100"/>
                    </a:lnTo>
                    <a:lnTo>
                      <a:pt x="744" y="1100"/>
                    </a:lnTo>
                    <a:lnTo>
                      <a:pt x="746" y="1102"/>
                    </a:lnTo>
                    <a:lnTo>
                      <a:pt x="746" y="1104"/>
                    </a:lnTo>
                    <a:lnTo>
                      <a:pt x="748" y="1104"/>
                    </a:lnTo>
                    <a:lnTo>
                      <a:pt x="748" y="1106"/>
                    </a:lnTo>
                    <a:lnTo>
                      <a:pt x="750" y="1106"/>
                    </a:lnTo>
                    <a:lnTo>
                      <a:pt x="750" y="1108"/>
                    </a:lnTo>
                    <a:lnTo>
                      <a:pt x="752" y="1108"/>
                    </a:lnTo>
                    <a:lnTo>
                      <a:pt x="752" y="1108"/>
                    </a:lnTo>
                    <a:lnTo>
                      <a:pt x="752" y="1106"/>
                    </a:lnTo>
                    <a:lnTo>
                      <a:pt x="752" y="1106"/>
                    </a:lnTo>
                    <a:lnTo>
                      <a:pt x="752" y="1106"/>
                    </a:lnTo>
                    <a:lnTo>
                      <a:pt x="752" y="1104"/>
                    </a:lnTo>
                    <a:lnTo>
                      <a:pt x="752" y="1104"/>
                    </a:lnTo>
                    <a:lnTo>
                      <a:pt x="752" y="1104"/>
                    </a:lnTo>
                    <a:lnTo>
                      <a:pt x="752" y="1102"/>
                    </a:lnTo>
                    <a:lnTo>
                      <a:pt x="752" y="1102"/>
                    </a:lnTo>
                    <a:lnTo>
                      <a:pt x="752" y="1100"/>
                    </a:lnTo>
                    <a:lnTo>
                      <a:pt x="752" y="1100"/>
                    </a:lnTo>
                    <a:lnTo>
                      <a:pt x="752" y="1100"/>
                    </a:lnTo>
                    <a:lnTo>
                      <a:pt x="752" y="1098"/>
                    </a:lnTo>
                    <a:lnTo>
                      <a:pt x="752" y="1098"/>
                    </a:lnTo>
                    <a:lnTo>
                      <a:pt x="752" y="1096"/>
                    </a:lnTo>
                    <a:lnTo>
                      <a:pt x="752" y="1096"/>
                    </a:lnTo>
                    <a:lnTo>
                      <a:pt x="752" y="1094"/>
                    </a:lnTo>
                    <a:lnTo>
                      <a:pt x="752" y="1094"/>
                    </a:lnTo>
                    <a:lnTo>
                      <a:pt x="748" y="1094"/>
                    </a:lnTo>
                    <a:lnTo>
                      <a:pt x="748" y="1094"/>
                    </a:lnTo>
                    <a:lnTo>
                      <a:pt x="748" y="1092"/>
                    </a:lnTo>
                    <a:lnTo>
                      <a:pt x="746" y="1092"/>
                    </a:lnTo>
                    <a:lnTo>
                      <a:pt x="744" y="1092"/>
                    </a:lnTo>
                    <a:lnTo>
                      <a:pt x="744" y="1090"/>
                    </a:lnTo>
                    <a:lnTo>
                      <a:pt x="742" y="1090"/>
                    </a:lnTo>
                    <a:lnTo>
                      <a:pt x="742" y="1088"/>
                    </a:lnTo>
                    <a:lnTo>
                      <a:pt x="740" y="1088"/>
                    </a:lnTo>
                    <a:lnTo>
                      <a:pt x="740" y="1088"/>
                    </a:lnTo>
                    <a:lnTo>
                      <a:pt x="740" y="1086"/>
                    </a:lnTo>
                    <a:lnTo>
                      <a:pt x="738" y="1084"/>
                    </a:lnTo>
                    <a:lnTo>
                      <a:pt x="738" y="1084"/>
                    </a:lnTo>
                    <a:lnTo>
                      <a:pt x="738" y="1084"/>
                    </a:lnTo>
                    <a:lnTo>
                      <a:pt x="738" y="1084"/>
                    </a:lnTo>
                    <a:lnTo>
                      <a:pt x="738" y="1084"/>
                    </a:lnTo>
                    <a:lnTo>
                      <a:pt x="736" y="1084"/>
                    </a:lnTo>
                    <a:lnTo>
                      <a:pt x="734" y="1084"/>
                    </a:lnTo>
                    <a:lnTo>
                      <a:pt x="734" y="1082"/>
                    </a:lnTo>
                    <a:lnTo>
                      <a:pt x="732" y="1082"/>
                    </a:lnTo>
                    <a:lnTo>
                      <a:pt x="732" y="1082"/>
                    </a:lnTo>
                    <a:lnTo>
                      <a:pt x="732" y="1082"/>
                    </a:lnTo>
                    <a:lnTo>
                      <a:pt x="732" y="1082"/>
                    </a:lnTo>
                    <a:lnTo>
                      <a:pt x="730" y="1082"/>
                    </a:lnTo>
                    <a:lnTo>
                      <a:pt x="728" y="1080"/>
                    </a:lnTo>
                    <a:lnTo>
                      <a:pt x="728" y="1080"/>
                    </a:lnTo>
                    <a:lnTo>
                      <a:pt x="728" y="1080"/>
                    </a:lnTo>
                    <a:lnTo>
                      <a:pt x="728" y="1080"/>
                    </a:lnTo>
                    <a:lnTo>
                      <a:pt x="726" y="1080"/>
                    </a:lnTo>
                    <a:lnTo>
                      <a:pt x="726" y="1078"/>
                    </a:lnTo>
                    <a:lnTo>
                      <a:pt x="726" y="1078"/>
                    </a:lnTo>
                    <a:lnTo>
                      <a:pt x="726" y="1078"/>
                    </a:lnTo>
                    <a:lnTo>
                      <a:pt x="726" y="1078"/>
                    </a:lnTo>
                    <a:lnTo>
                      <a:pt x="728" y="1078"/>
                    </a:lnTo>
                    <a:lnTo>
                      <a:pt x="728" y="1078"/>
                    </a:lnTo>
                    <a:lnTo>
                      <a:pt x="730" y="1078"/>
                    </a:lnTo>
                    <a:lnTo>
                      <a:pt x="730" y="1078"/>
                    </a:lnTo>
                    <a:lnTo>
                      <a:pt x="732" y="1080"/>
                    </a:lnTo>
                    <a:lnTo>
                      <a:pt x="732" y="1080"/>
                    </a:lnTo>
                    <a:lnTo>
                      <a:pt x="734" y="1080"/>
                    </a:lnTo>
                    <a:lnTo>
                      <a:pt x="734" y="1080"/>
                    </a:lnTo>
                    <a:lnTo>
                      <a:pt x="734" y="1078"/>
                    </a:lnTo>
                    <a:lnTo>
                      <a:pt x="734" y="1078"/>
                    </a:lnTo>
                    <a:lnTo>
                      <a:pt x="734" y="1078"/>
                    </a:lnTo>
                    <a:lnTo>
                      <a:pt x="734" y="1076"/>
                    </a:lnTo>
                    <a:lnTo>
                      <a:pt x="734" y="1076"/>
                    </a:lnTo>
                    <a:lnTo>
                      <a:pt x="734" y="1074"/>
                    </a:lnTo>
                    <a:lnTo>
                      <a:pt x="732" y="1072"/>
                    </a:lnTo>
                    <a:lnTo>
                      <a:pt x="732" y="1072"/>
                    </a:lnTo>
                    <a:lnTo>
                      <a:pt x="732" y="1072"/>
                    </a:lnTo>
                    <a:lnTo>
                      <a:pt x="732" y="1072"/>
                    </a:lnTo>
                    <a:lnTo>
                      <a:pt x="732" y="1070"/>
                    </a:lnTo>
                    <a:lnTo>
                      <a:pt x="732" y="1070"/>
                    </a:lnTo>
                    <a:lnTo>
                      <a:pt x="732" y="1070"/>
                    </a:lnTo>
                    <a:lnTo>
                      <a:pt x="734" y="1070"/>
                    </a:lnTo>
                    <a:lnTo>
                      <a:pt x="734" y="1068"/>
                    </a:lnTo>
                    <a:lnTo>
                      <a:pt x="734" y="1068"/>
                    </a:lnTo>
                    <a:lnTo>
                      <a:pt x="736" y="1070"/>
                    </a:lnTo>
                    <a:lnTo>
                      <a:pt x="738" y="1072"/>
                    </a:lnTo>
                    <a:lnTo>
                      <a:pt x="738" y="1072"/>
                    </a:lnTo>
                    <a:lnTo>
                      <a:pt x="738" y="1072"/>
                    </a:lnTo>
                    <a:lnTo>
                      <a:pt x="738" y="1072"/>
                    </a:lnTo>
                    <a:lnTo>
                      <a:pt x="740" y="1074"/>
                    </a:lnTo>
                    <a:lnTo>
                      <a:pt x="740" y="1074"/>
                    </a:lnTo>
                    <a:lnTo>
                      <a:pt x="740" y="1072"/>
                    </a:lnTo>
                    <a:lnTo>
                      <a:pt x="740" y="1072"/>
                    </a:lnTo>
                    <a:lnTo>
                      <a:pt x="740" y="1070"/>
                    </a:lnTo>
                    <a:lnTo>
                      <a:pt x="738" y="1070"/>
                    </a:lnTo>
                    <a:lnTo>
                      <a:pt x="738" y="1068"/>
                    </a:lnTo>
                    <a:lnTo>
                      <a:pt x="736" y="1066"/>
                    </a:lnTo>
                    <a:lnTo>
                      <a:pt x="736" y="1066"/>
                    </a:lnTo>
                    <a:lnTo>
                      <a:pt x="734" y="1064"/>
                    </a:lnTo>
                    <a:lnTo>
                      <a:pt x="734" y="1064"/>
                    </a:lnTo>
                    <a:lnTo>
                      <a:pt x="734" y="1062"/>
                    </a:lnTo>
                    <a:lnTo>
                      <a:pt x="732" y="1060"/>
                    </a:lnTo>
                    <a:lnTo>
                      <a:pt x="732" y="1058"/>
                    </a:lnTo>
                    <a:lnTo>
                      <a:pt x="732" y="1058"/>
                    </a:lnTo>
                    <a:lnTo>
                      <a:pt x="730" y="1056"/>
                    </a:lnTo>
                    <a:lnTo>
                      <a:pt x="730" y="1056"/>
                    </a:lnTo>
                    <a:lnTo>
                      <a:pt x="728" y="1054"/>
                    </a:lnTo>
                    <a:lnTo>
                      <a:pt x="728" y="1052"/>
                    </a:lnTo>
                    <a:lnTo>
                      <a:pt x="726" y="1052"/>
                    </a:lnTo>
                    <a:lnTo>
                      <a:pt x="728" y="1050"/>
                    </a:lnTo>
                    <a:lnTo>
                      <a:pt x="730" y="1050"/>
                    </a:lnTo>
                    <a:lnTo>
                      <a:pt x="730" y="1048"/>
                    </a:lnTo>
                    <a:lnTo>
                      <a:pt x="730" y="1046"/>
                    </a:lnTo>
                    <a:lnTo>
                      <a:pt x="730" y="1046"/>
                    </a:lnTo>
                    <a:lnTo>
                      <a:pt x="732" y="1046"/>
                    </a:lnTo>
                    <a:lnTo>
                      <a:pt x="734" y="1044"/>
                    </a:lnTo>
                    <a:lnTo>
                      <a:pt x="734" y="1044"/>
                    </a:lnTo>
                    <a:lnTo>
                      <a:pt x="736" y="1046"/>
                    </a:lnTo>
                    <a:lnTo>
                      <a:pt x="738" y="1050"/>
                    </a:lnTo>
                    <a:lnTo>
                      <a:pt x="738" y="1052"/>
                    </a:lnTo>
                    <a:lnTo>
                      <a:pt x="740" y="1052"/>
                    </a:lnTo>
                    <a:lnTo>
                      <a:pt x="742" y="1054"/>
                    </a:lnTo>
                    <a:lnTo>
                      <a:pt x="742" y="1054"/>
                    </a:lnTo>
                    <a:lnTo>
                      <a:pt x="744" y="1058"/>
                    </a:lnTo>
                    <a:lnTo>
                      <a:pt x="744" y="1058"/>
                    </a:lnTo>
                    <a:lnTo>
                      <a:pt x="746" y="1058"/>
                    </a:lnTo>
                    <a:lnTo>
                      <a:pt x="746" y="1056"/>
                    </a:lnTo>
                    <a:lnTo>
                      <a:pt x="746" y="1054"/>
                    </a:lnTo>
                    <a:lnTo>
                      <a:pt x="744" y="1054"/>
                    </a:lnTo>
                    <a:lnTo>
                      <a:pt x="744" y="1052"/>
                    </a:lnTo>
                    <a:lnTo>
                      <a:pt x="746" y="1052"/>
                    </a:lnTo>
                    <a:lnTo>
                      <a:pt x="748" y="1054"/>
                    </a:lnTo>
                    <a:lnTo>
                      <a:pt x="748" y="1054"/>
                    </a:lnTo>
                    <a:lnTo>
                      <a:pt x="750" y="1056"/>
                    </a:lnTo>
                    <a:lnTo>
                      <a:pt x="750" y="1056"/>
                    </a:lnTo>
                    <a:lnTo>
                      <a:pt x="750" y="1058"/>
                    </a:lnTo>
                    <a:lnTo>
                      <a:pt x="754" y="1058"/>
                    </a:lnTo>
                    <a:lnTo>
                      <a:pt x="754" y="1056"/>
                    </a:lnTo>
                    <a:lnTo>
                      <a:pt x="754" y="1054"/>
                    </a:lnTo>
                    <a:lnTo>
                      <a:pt x="752" y="1054"/>
                    </a:lnTo>
                    <a:lnTo>
                      <a:pt x="750" y="1052"/>
                    </a:lnTo>
                    <a:lnTo>
                      <a:pt x="750" y="1050"/>
                    </a:lnTo>
                    <a:lnTo>
                      <a:pt x="752" y="1048"/>
                    </a:lnTo>
                    <a:lnTo>
                      <a:pt x="752" y="1050"/>
                    </a:lnTo>
                    <a:lnTo>
                      <a:pt x="756" y="1054"/>
                    </a:lnTo>
                    <a:lnTo>
                      <a:pt x="758" y="1052"/>
                    </a:lnTo>
                    <a:lnTo>
                      <a:pt x="758" y="1050"/>
                    </a:lnTo>
                    <a:lnTo>
                      <a:pt x="756" y="1048"/>
                    </a:lnTo>
                    <a:lnTo>
                      <a:pt x="754" y="1048"/>
                    </a:lnTo>
                    <a:lnTo>
                      <a:pt x="754" y="1046"/>
                    </a:lnTo>
                    <a:lnTo>
                      <a:pt x="752" y="1046"/>
                    </a:lnTo>
                    <a:lnTo>
                      <a:pt x="750" y="1044"/>
                    </a:lnTo>
                    <a:lnTo>
                      <a:pt x="752" y="1042"/>
                    </a:lnTo>
                    <a:lnTo>
                      <a:pt x="752" y="1042"/>
                    </a:lnTo>
                    <a:lnTo>
                      <a:pt x="750" y="1040"/>
                    </a:lnTo>
                    <a:lnTo>
                      <a:pt x="752" y="1040"/>
                    </a:lnTo>
                    <a:lnTo>
                      <a:pt x="752" y="1040"/>
                    </a:lnTo>
                    <a:lnTo>
                      <a:pt x="756" y="1040"/>
                    </a:lnTo>
                    <a:lnTo>
                      <a:pt x="756" y="1040"/>
                    </a:lnTo>
                    <a:lnTo>
                      <a:pt x="762" y="1040"/>
                    </a:lnTo>
                    <a:lnTo>
                      <a:pt x="762" y="1040"/>
                    </a:lnTo>
                    <a:lnTo>
                      <a:pt x="764" y="1038"/>
                    </a:lnTo>
                    <a:lnTo>
                      <a:pt x="768" y="1038"/>
                    </a:lnTo>
                    <a:lnTo>
                      <a:pt x="768" y="1038"/>
                    </a:lnTo>
                    <a:lnTo>
                      <a:pt x="772" y="1038"/>
                    </a:lnTo>
                    <a:lnTo>
                      <a:pt x="772" y="1038"/>
                    </a:lnTo>
                    <a:lnTo>
                      <a:pt x="772" y="1036"/>
                    </a:lnTo>
                    <a:lnTo>
                      <a:pt x="772" y="1036"/>
                    </a:lnTo>
                    <a:lnTo>
                      <a:pt x="774" y="1036"/>
                    </a:lnTo>
                    <a:lnTo>
                      <a:pt x="776" y="1036"/>
                    </a:lnTo>
                    <a:lnTo>
                      <a:pt x="776" y="1036"/>
                    </a:lnTo>
                    <a:lnTo>
                      <a:pt x="778" y="1038"/>
                    </a:lnTo>
                    <a:lnTo>
                      <a:pt x="778" y="1038"/>
                    </a:lnTo>
                    <a:lnTo>
                      <a:pt x="780" y="1038"/>
                    </a:lnTo>
                    <a:lnTo>
                      <a:pt x="780" y="1038"/>
                    </a:lnTo>
                    <a:lnTo>
                      <a:pt x="780" y="1038"/>
                    </a:lnTo>
                    <a:lnTo>
                      <a:pt x="784" y="1038"/>
                    </a:lnTo>
                    <a:lnTo>
                      <a:pt x="786" y="1038"/>
                    </a:lnTo>
                    <a:lnTo>
                      <a:pt x="788" y="1038"/>
                    </a:lnTo>
                    <a:lnTo>
                      <a:pt x="790" y="1040"/>
                    </a:lnTo>
                    <a:lnTo>
                      <a:pt x="792" y="1040"/>
                    </a:lnTo>
                    <a:lnTo>
                      <a:pt x="794" y="1040"/>
                    </a:lnTo>
                    <a:lnTo>
                      <a:pt x="794" y="1040"/>
                    </a:lnTo>
                    <a:lnTo>
                      <a:pt x="796" y="1042"/>
                    </a:lnTo>
                    <a:lnTo>
                      <a:pt x="796" y="1044"/>
                    </a:lnTo>
                    <a:lnTo>
                      <a:pt x="798" y="1044"/>
                    </a:lnTo>
                    <a:lnTo>
                      <a:pt x="800" y="1044"/>
                    </a:lnTo>
                    <a:lnTo>
                      <a:pt x="802" y="1044"/>
                    </a:lnTo>
                    <a:lnTo>
                      <a:pt x="804" y="1044"/>
                    </a:lnTo>
                    <a:lnTo>
                      <a:pt x="804" y="1044"/>
                    </a:lnTo>
                    <a:lnTo>
                      <a:pt x="804" y="1044"/>
                    </a:lnTo>
                    <a:lnTo>
                      <a:pt x="804" y="1044"/>
                    </a:lnTo>
                    <a:lnTo>
                      <a:pt x="804" y="1046"/>
                    </a:lnTo>
                    <a:lnTo>
                      <a:pt x="808" y="1046"/>
                    </a:lnTo>
                    <a:lnTo>
                      <a:pt x="810" y="1044"/>
                    </a:lnTo>
                    <a:lnTo>
                      <a:pt x="812" y="1044"/>
                    </a:lnTo>
                    <a:lnTo>
                      <a:pt x="812" y="1044"/>
                    </a:lnTo>
                    <a:lnTo>
                      <a:pt x="814" y="1042"/>
                    </a:lnTo>
                    <a:lnTo>
                      <a:pt x="814" y="1042"/>
                    </a:lnTo>
                    <a:lnTo>
                      <a:pt x="816" y="1042"/>
                    </a:lnTo>
                    <a:lnTo>
                      <a:pt x="816" y="1042"/>
                    </a:lnTo>
                    <a:lnTo>
                      <a:pt x="816" y="1040"/>
                    </a:lnTo>
                    <a:lnTo>
                      <a:pt x="818" y="1038"/>
                    </a:lnTo>
                    <a:lnTo>
                      <a:pt x="818" y="1038"/>
                    </a:lnTo>
                    <a:lnTo>
                      <a:pt x="818" y="1038"/>
                    </a:lnTo>
                    <a:lnTo>
                      <a:pt x="820" y="1036"/>
                    </a:lnTo>
                    <a:lnTo>
                      <a:pt x="822" y="1036"/>
                    </a:lnTo>
                    <a:lnTo>
                      <a:pt x="822" y="1036"/>
                    </a:lnTo>
                    <a:lnTo>
                      <a:pt x="824" y="1036"/>
                    </a:lnTo>
                    <a:lnTo>
                      <a:pt x="824" y="1036"/>
                    </a:lnTo>
                    <a:lnTo>
                      <a:pt x="826" y="1034"/>
                    </a:lnTo>
                    <a:lnTo>
                      <a:pt x="828" y="1034"/>
                    </a:lnTo>
                    <a:lnTo>
                      <a:pt x="830" y="1034"/>
                    </a:lnTo>
                    <a:lnTo>
                      <a:pt x="832" y="1034"/>
                    </a:lnTo>
                    <a:lnTo>
                      <a:pt x="834" y="1034"/>
                    </a:lnTo>
                    <a:lnTo>
                      <a:pt x="834" y="1034"/>
                    </a:lnTo>
                    <a:lnTo>
                      <a:pt x="838" y="1034"/>
                    </a:lnTo>
                    <a:lnTo>
                      <a:pt x="840" y="1036"/>
                    </a:lnTo>
                    <a:lnTo>
                      <a:pt x="844" y="1036"/>
                    </a:lnTo>
                    <a:lnTo>
                      <a:pt x="844" y="1036"/>
                    </a:lnTo>
                    <a:lnTo>
                      <a:pt x="846" y="1034"/>
                    </a:lnTo>
                    <a:lnTo>
                      <a:pt x="848" y="1032"/>
                    </a:lnTo>
                    <a:lnTo>
                      <a:pt x="848" y="1032"/>
                    </a:lnTo>
                    <a:lnTo>
                      <a:pt x="846" y="1030"/>
                    </a:lnTo>
                    <a:lnTo>
                      <a:pt x="844" y="1030"/>
                    </a:lnTo>
                    <a:lnTo>
                      <a:pt x="842" y="1030"/>
                    </a:lnTo>
                    <a:lnTo>
                      <a:pt x="840" y="1028"/>
                    </a:lnTo>
                    <a:lnTo>
                      <a:pt x="840" y="1028"/>
                    </a:lnTo>
                    <a:lnTo>
                      <a:pt x="838" y="1026"/>
                    </a:lnTo>
                    <a:lnTo>
                      <a:pt x="838" y="1026"/>
                    </a:lnTo>
                    <a:lnTo>
                      <a:pt x="836" y="1026"/>
                    </a:lnTo>
                    <a:lnTo>
                      <a:pt x="834" y="1024"/>
                    </a:lnTo>
                    <a:lnTo>
                      <a:pt x="834" y="1024"/>
                    </a:lnTo>
                    <a:lnTo>
                      <a:pt x="832" y="1022"/>
                    </a:lnTo>
                    <a:lnTo>
                      <a:pt x="832" y="1022"/>
                    </a:lnTo>
                    <a:lnTo>
                      <a:pt x="830" y="1020"/>
                    </a:lnTo>
                    <a:lnTo>
                      <a:pt x="830" y="1018"/>
                    </a:lnTo>
                    <a:lnTo>
                      <a:pt x="828" y="1016"/>
                    </a:lnTo>
                    <a:lnTo>
                      <a:pt x="828" y="1014"/>
                    </a:lnTo>
                    <a:lnTo>
                      <a:pt x="826" y="1010"/>
                    </a:lnTo>
                    <a:lnTo>
                      <a:pt x="824" y="1008"/>
                    </a:lnTo>
                    <a:lnTo>
                      <a:pt x="822" y="1006"/>
                    </a:lnTo>
                    <a:lnTo>
                      <a:pt x="820" y="1002"/>
                    </a:lnTo>
                    <a:lnTo>
                      <a:pt x="820" y="1002"/>
                    </a:lnTo>
                    <a:lnTo>
                      <a:pt x="822" y="1002"/>
                    </a:lnTo>
                    <a:lnTo>
                      <a:pt x="822" y="1002"/>
                    </a:lnTo>
                    <a:lnTo>
                      <a:pt x="824" y="998"/>
                    </a:lnTo>
                    <a:lnTo>
                      <a:pt x="824" y="998"/>
                    </a:lnTo>
                    <a:lnTo>
                      <a:pt x="824" y="996"/>
                    </a:lnTo>
                    <a:lnTo>
                      <a:pt x="824" y="996"/>
                    </a:lnTo>
                    <a:lnTo>
                      <a:pt x="826" y="992"/>
                    </a:lnTo>
                    <a:lnTo>
                      <a:pt x="828" y="988"/>
                    </a:lnTo>
                    <a:lnTo>
                      <a:pt x="828" y="986"/>
                    </a:lnTo>
                    <a:lnTo>
                      <a:pt x="830" y="984"/>
                    </a:lnTo>
                    <a:lnTo>
                      <a:pt x="832" y="982"/>
                    </a:lnTo>
                    <a:lnTo>
                      <a:pt x="836" y="982"/>
                    </a:lnTo>
                    <a:lnTo>
                      <a:pt x="838" y="982"/>
                    </a:lnTo>
                    <a:lnTo>
                      <a:pt x="838" y="980"/>
                    </a:lnTo>
                    <a:lnTo>
                      <a:pt x="838" y="976"/>
                    </a:lnTo>
                    <a:lnTo>
                      <a:pt x="838" y="974"/>
                    </a:lnTo>
                    <a:lnTo>
                      <a:pt x="840" y="970"/>
                    </a:lnTo>
                    <a:lnTo>
                      <a:pt x="840" y="968"/>
                    </a:lnTo>
                    <a:lnTo>
                      <a:pt x="840" y="964"/>
                    </a:lnTo>
                    <a:lnTo>
                      <a:pt x="840" y="960"/>
                    </a:lnTo>
                    <a:lnTo>
                      <a:pt x="842" y="958"/>
                    </a:lnTo>
                    <a:lnTo>
                      <a:pt x="844" y="956"/>
                    </a:lnTo>
                    <a:lnTo>
                      <a:pt x="844" y="954"/>
                    </a:lnTo>
                    <a:lnTo>
                      <a:pt x="844" y="952"/>
                    </a:lnTo>
                    <a:lnTo>
                      <a:pt x="846" y="950"/>
                    </a:lnTo>
                    <a:lnTo>
                      <a:pt x="846" y="948"/>
                    </a:lnTo>
                    <a:lnTo>
                      <a:pt x="848" y="948"/>
                    </a:lnTo>
                    <a:lnTo>
                      <a:pt x="848" y="948"/>
                    </a:lnTo>
                    <a:lnTo>
                      <a:pt x="848" y="948"/>
                    </a:lnTo>
                    <a:lnTo>
                      <a:pt x="848" y="950"/>
                    </a:lnTo>
                    <a:lnTo>
                      <a:pt x="848" y="950"/>
                    </a:lnTo>
                    <a:lnTo>
                      <a:pt x="852" y="950"/>
                    </a:lnTo>
                    <a:lnTo>
                      <a:pt x="852" y="950"/>
                    </a:lnTo>
                    <a:lnTo>
                      <a:pt x="856" y="950"/>
                    </a:lnTo>
                    <a:lnTo>
                      <a:pt x="856" y="948"/>
                    </a:lnTo>
                    <a:lnTo>
                      <a:pt x="858" y="946"/>
                    </a:lnTo>
                    <a:lnTo>
                      <a:pt x="858" y="944"/>
                    </a:lnTo>
                    <a:lnTo>
                      <a:pt x="860" y="942"/>
                    </a:lnTo>
                    <a:lnTo>
                      <a:pt x="860" y="940"/>
                    </a:lnTo>
                    <a:lnTo>
                      <a:pt x="858" y="938"/>
                    </a:lnTo>
                    <a:lnTo>
                      <a:pt x="858" y="936"/>
                    </a:lnTo>
                    <a:lnTo>
                      <a:pt x="858" y="932"/>
                    </a:lnTo>
                    <a:lnTo>
                      <a:pt x="858" y="932"/>
                    </a:lnTo>
                    <a:lnTo>
                      <a:pt x="860" y="932"/>
                    </a:lnTo>
                    <a:lnTo>
                      <a:pt x="860" y="932"/>
                    </a:lnTo>
                    <a:lnTo>
                      <a:pt x="862" y="930"/>
                    </a:lnTo>
                    <a:lnTo>
                      <a:pt x="862" y="930"/>
                    </a:lnTo>
                    <a:lnTo>
                      <a:pt x="866" y="928"/>
                    </a:lnTo>
                    <a:lnTo>
                      <a:pt x="868" y="928"/>
                    </a:lnTo>
                    <a:lnTo>
                      <a:pt x="870" y="926"/>
                    </a:lnTo>
                    <a:lnTo>
                      <a:pt x="874" y="920"/>
                    </a:lnTo>
                    <a:lnTo>
                      <a:pt x="874" y="920"/>
                    </a:lnTo>
                    <a:lnTo>
                      <a:pt x="878" y="916"/>
                    </a:lnTo>
                    <a:lnTo>
                      <a:pt x="878" y="914"/>
                    </a:lnTo>
                    <a:lnTo>
                      <a:pt x="880" y="912"/>
                    </a:lnTo>
                    <a:lnTo>
                      <a:pt x="882" y="910"/>
                    </a:lnTo>
                    <a:lnTo>
                      <a:pt x="882" y="910"/>
                    </a:lnTo>
                    <a:lnTo>
                      <a:pt x="886" y="910"/>
                    </a:lnTo>
                    <a:lnTo>
                      <a:pt x="886" y="910"/>
                    </a:lnTo>
                    <a:lnTo>
                      <a:pt x="892" y="910"/>
                    </a:lnTo>
                    <a:lnTo>
                      <a:pt x="892" y="910"/>
                    </a:lnTo>
                    <a:lnTo>
                      <a:pt x="894" y="910"/>
                    </a:lnTo>
                    <a:lnTo>
                      <a:pt x="894" y="910"/>
                    </a:lnTo>
                    <a:lnTo>
                      <a:pt x="896" y="910"/>
                    </a:lnTo>
                    <a:lnTo>
                      <a:pt x="898" y="908"/>
                    </a:lnTo>
                    <a:lnTo>
                      <a:pt x="900" y="904"/>
                    </a:lnTo>
                    <a:lnTo>
                      <a:pt x="900" y="900"/>
                    </a:lnTo>
                    <a:lnTo>
                      <a:pt x="898" y="898"/>
                    </a:lnTo>
                    <a:lnTo>
                      <a:pt x="896" y="896"/>
                    </a:lnTo>
                    <a:lnTo>
                      <a:pt x="898" y="894"/>
                    </a:lnTo>
                    <a:lnTo>
                      <a:pt x="898" y="896"/>
                    </a:lnTo>
                    <a:lnTo>
                      <a:pt x="900" y="898"/>
                    </a:lnTo>
                    <a:lnTo>
                      <a:pt x="902" y="900"/>
                    </a:lnTo>
                    <a:lnTo>
                      <a:pt x="902" y="902"/>
                    </a:lnTo>
                    <a:lnTo>
                      <a:pt x="902" y="902"/>
                    </a:lnTo>
                    <a:lnTo>
                      <a:pt x="902" y="904"/>
                    </a:lnTo>
                    <a:lnTo>
                      <a:pt x="902" y="904"/>
                    </a:lnTo>
                    <a:lnTo>
                      <a:pt x="902" y="906"/>
                    </a:lnTo>
                    <a:lnTo>
                      <a:pt x="902" y="908"/>
                    </a:lnTo>
                    <a:lnTo>
                      <a:pt x="904" y="910"/>
                    </a:lnTo>
                    <a:lnTo>
                      <a:pt x="904" y="910"/>
                    </a:lnTo>
                    <a:lnTo>
                      <a:pt x="906" y="910"/>
                    </a:lnTo>
                    <a:lnTo>
                      <a:pt x="906" y="910"/>
                    </a:lnTo>
                    <a:lnTo>
                      <a:pt x="908" y="910"/>
                    </a:lnTo>
                    <a:lnTo>
                      <a:pt x="910" y="908"/>
                    </a:lnTo>
                    <a:lnTo>
                      <a:pt x="912" y="908"/>
                    </a:lnTo>
                    <a:lnTo>
                      <a:pt x="910" y="910"/>
                    </a:lnTo>
                    <a:lnTo>
                      <a:pt x="910" y="912"/>
                    </a:lnTo>
                    <a:lnTo>
                      <a:pt x="906" y="912"/>
                    </a:lnTo>
                    <a:lnTo>
                      <a:pt x="904" y="912"/>
                    </a:lnTo>
                    <a:lnTo>
                      <a:pt x="902" y="912"/>
                    </a:lnTo>
                    <a:lnTo>
                      <a:pt x="900" y="914"/>
                    </a:lnTo>
                    <a:lnTo>
                      <a:pt x="900" y="916"/>
                    </a:lnTo>
                    <a:lnTo>
                      <a:pt x="898" y="918"/>
                    </a:lnTo>
                    <a:lnTo>
                      <a:pt x="898" y="918"/>
                    </a:lnTo>
                    <a:lnTo>
                      <a:pt x="904" y="920"/>
                    </a:lnTo>
                    <a:lnTo>
                      <a:pt x="904" y="920"/>
                    </a:lnTo>
                    <a:lnTo>
                      <a:pt x="906" y="920"/>
                    </a:lnTo>
                    <a:lnTo>
                      <a:pt x="912" y="920"/>
                    </a:lnTo>
                    <a:lnTo>
                      <a:pt x="914" y="922"/>
                    </a:lnTo>
                    <a:lnTo>
                      <a:pt x="918" y="922"/>
                    </a:lnTo>
                    <a:lnTo>
                      <a:pt x="920" y="922"/>
                    </a:lnTo>
                    <a:lnTo>
                      <a:pt x="926" y="922"/>
                    </a:lnTo>
                    <a:lnTo>
                      <a:pt x="928" y="922"/>
                    </a:lnTo>
                    <a:lnTo>
                      <a:pt x="932" y="922"/>
                    </a:lnTo>
                    <a:lnTo>
                      <a:pt x="932" y="926"/>
                    </a:lnTo>
                    <a:lnTo>
                      <a:pt x="932" y="926"/>
                    </a:lnTo>
                    <a:lnTo>
                      <a:pt x="928" y="926"/>
                    </a:lnTo>
                    <a:lnTo>
                      <a:pt x="924" y="928"/>
                    </a:lnTo>
                    <a:lnTo>
                      <a:pt x="920" y="930"/>
                    </a:lnTo>
                    <a:lnTo>
                      <a:pt x="920" y="932"/>
                    </a:lnTo>
                    <a:lnTo>
                      <a:pt x="916" y="934"/>
                    </a:lnTo>
                    <a:lnTo>
                      <a:pt x="914" y="936"/>
                    </a:lnTo>
                    <a:lnTo>
                      <a:pt x="912" y="938"/>
                    </a:lnTo>
                    <a:lnTo>
                      <a:pt x="914" y="938"/>
                    </a:lnTo>
                    <a:lnTo>
                      <a:pt x="920" y="938"/>
                    </a:lnTo>
                    <a:lnTo>
                      <a:pt x="920" y="940"/>
                    </a:lnTo>
                    <a:lnTo>
                      <a:pt x="922" y="940"/>
                    </a:lnTo>
                    <a:lnTo>
                      <a:pt x="924" y="942"/>
                    </a:lnTo>
                    <a:lnTo>
                      <a:pt x="928" y="944"/>
                    </a:lnTo>
                    <a:lnTo>
                      <a:pt x="930" y="946"/>
                    </a:lnTo>
                    <a:lnTo>
                      <a:pt x="930" y="948"/>
                    </a:lnTo>
                    <a:lnTo>
                      <a:pt x="928" y="952"/>
                    </a:lnTo>
                    <a:lnTo>
                      <a:pt x="928" y="954"/>
                    </a:lnTo>
                    <a:lnTo>
                      <a:pt x="926" y="956"/>
                    </a:lnTo>
                    <a:lnTo>
                      <a:pt x="930" y="958"/>
                    </a:lnTo>
                    <a:lnTo>
                      <a:pt x="932" y="960"/>
                    </a:lnTo>
                    <a:lnTo>
                      <a:pt x="936" y="960"/>
                    </a:lnTo>
                    <a:lnTo>
                      <a:pt x="938" y="960"/>
                    </a:lnTo>
                    <a:lnTo>
                      <a:pt x="942" y="958"/>
                    </a:lnTo>
                    <a:lnTo>
                      <a:pt x="944" y="956"/>
                    </a:lnTo>
                    <a:lnTo>
                      <a:pt x="946" y="954"/>
                    </a:lnTo>
                    <a:lnTo>
                      <a:pt x="948" y="952"/>
                    </a:lnTo>
                    <a:lnTo>
                      <a:pt x="948" y="950"/>
                    </a:lnTo>
                    <a:lnTo>
                      <a:pt x="952" y="950"/>
                    </a:lnTo>
                    <a:lnTo>
                      <a:pt x="956" y="950"/>
                    </a:lnTo>
                    <a:lnTo>
                      <a:pt x="956" y="950"/>
                    </a:lnTo>
                    <a:lnTo>
                      <a:pt x="958" y="950"/>
                    </a:lnTo>
                    <a:lnTo>
                      <a:pt x="960" y="948"/>
                    </a:lnTo>
                    <a:lnTo>
                      <a:pt x="960" y="948"/>
                    </a:lnTo>
                    <a:lnTo>
                      <a:pt x="962" y="946"/>
                    </a:lnTo>
                    <a:lnTo>
                      <a:pt x="964" y="944"/>
                    </a:lnTo>
                    <a:lnTo>
                      <a:pt x="968" y="944"/>
                    </a:lnTo>
                    <a:lnTo>
                      <a:pt x="970" y="946"/>
                    </a:lnTo>
                    <a:lnTo>
                      <a:pt x="974" y="946"/>
                    </a:lnTo>
                    <a:lnTo>
                      <a:pt x="976" y="946"/>
                    </a:lnTo>
                    <a:lnTo>
                      <a:pt x="976" y="946"/>
                    </a:lnTo>
                    <a:lnTo>
                      <a:pt x="980" y="944"/>
                    </a:lnTo>
                    <a:lnTo>
                      <a:pt x="980" y="944"/>
                    </a:lnTo>
                    <a:lnTo>
                      <a:pt x="982" y="944"/>
                    </a:lnTo>
                    <a:lnTo>
                      <a:pt x="984" y="944"/>
                    </a:lnTo>
                    <a:lnTo>
                      <a:pt x="986" y="940"/>
                    </a:lnTo>
                    <a:lnTo>
                      <a:pt x="986" y="938"/>
                    </a:lnTo>
                    <a:lnTo>
                      <a:pt x="982" y="936"/>
                    </a:lnTo>
                    <a:lnTo>
                      <a:pt x="980" y="936"/>
                    </a:lnTo>
                    <a:lnTo>
                      <a:pt x="976" y="936"/>
                    </a:lnTo>
                    <a:lnTo>
                      <a:pt x="972" y="936"/>
                    </a:lnTo>
                    <a:lnTo>
                      <a:pt x="968" y="936"/>
                    </a:lnTo>
                    <a:lnTo>
                      <a:pt x="966" y="938"/>
                    </a:lnTo>
                    <a:lnTo>
                      <a:pt x="962" y="938"/>
                    </a:lnTo>
                    <a:lnTo>
                      <a:pt x="962" y="936"/>
                    </a:lnTo>
                    <a:lnTo>
                      <a:pt x="960" y="934"/>
                    </a:lnTo>
                    <a:lnTo>
                      <a:pt x="956" y="930"/>
                    </a:lnTo>
                    <a:lnTo>
                      <a:pt x="956" y="928"/>
                    </a:lnTo>
                    <a:lnTo>
                      <a:pt x="954" y="924"/>
                    </a:lnTo>
                    <a:lnTo>
                      <a:pt x="954" y="924"/>
                    </a:lnTo>
                    <a:lnTo>
                      <a:pt x="954" y="922"/>
                    </a:lnTo>
                    <a:lnTo>
                      <a:pt x="954" y="922"/>
                    </a:lnTo>
                    <a:lnTo>
                      <a:pt x="954" y="922"/>
                    </a:lnTo>
                    <a:lnTo>
                      <a:pt x="954" y="920"/>
                    </a:lnTo>
                    <a:lnTo>
                      <a:pt x="956" y="920"/>
                    </a:lnTo>
                    <a:lnTo>
                      <a:pt x="956" y="920"/>
                    </a:lnTo>
                    <a:lnTo>
                      <a:pt x="958" y="918"/>
                    </a:lnTo>
                    <a:lnTo>
                      <a:pt x="960" y="916"/>
                    </a:lnTo>
                    <a:lnTo>
                      <a:pt x="960" y="916"/>
                    </a:lnTo>
                    <a:lnTo>
                      <a:pt x="962" y="916"/>
                    </a:lnTo>
                    <a:lnTo>
                      <a:pt x="962" y="916"/>
                    </a:lnTo>
                    <a:lnTo>
                      <a:pt x="966" y="914"/>
                    </a:lnTo>
                    <a:lnTo>
                      <a:pt x="968" y="914"/>
                    </a:lnTo>
                    <a:lnTo>
                      <a:pt x="968" y="912"/>
                    </a:lnTo>
                    <a:lnTo>
                      <a:pt x="970" y="910"/>
                    </a:lnTo>
                    <a:lnTo>
                      <a:pt x="972" y="910"/>
                    </a:lnTo>
                    <a:lnTo>
                      <a:pt x="974" y="908"/>
                    </a:lnTo>
                    <a:lnTo>
                      <a:pt x="976" y="908"/>
                    </a:lnTo>
                    <a:lnTo>
                      <a:pt x="978" y="908"/>
                    </a:lnTo>
                    <a:lnTo>
                      <a:pt x="978" y="908"/>
                    </a:lnTo>
                    <a:lnTo>
                      <a:pt x="980" y="908"/>
                    </a:lnTo>
                    <a:lnTo>
                      <a:pt x="982" y="908"/>
                    </a:lnTo>
                    <a:lnTo>
                      <a:pt x="984" y="906"/>
                    </a:lnTo>
                    <a:lnTo>
                      <a:pt x="990" y="906"/>
                    </a:lnTo>
                    <a:lnTo>
                      <a:pt x="992" y="906"/>
                    </a:lnTo>
                    <a:lnTo>
                      <a:pt x="994" y="904"/>
                    </a:lnTo>
                    <a:lnTo>
                      <a:pt x="996" y="902"/>
                    </a:lnTo>
                    <a:lnTo>
                      <a:pt x="1000" y="902"/>
                    </a:lnTo>
                    <a:lnTo>
                      <a:pt x="1002" y="900"/>
                    </a:lnTo>
                    <a:lnTo>
                      <a:pt x="1004" y="900"/>
                    </a:lnTo>
                    <a:lnTo>
                      <a:pt x="1004" y="900"/>
                    </a:lnTo>
                    <a:lnTo>
                      <a:pt x="1006" y="898"/>
                    </a:lnTo>
                    <a:lnTo>
                      <a:pt x="1008" y="898"/>
                    </a:lnTo>
                    <a:lnTo>
                      <a:pt x="1010" y="898"/>
                    </a:lnTo>
                    <a:lnTo>
                      <a:pt x="1016" y="898"/>
                    </a:lnTo>
                    <a:lnTo>
                      <a:pt x="1018" y="896"/>
                    </a:lnTo>
                    <a:lnTo>
                      <a:pt x="1020" y="896"/>
                    </a:lnTo>
                    <a:lnTo>
                      <a:pt x="1020" y="896"/>
                    </a:lnTo>
                    <a:lnTo>
                      <a:pt x="1024" y="896"/>
                    </a:lnTo>
                    <a:lnTo>
                      <a:pt x="1024" y="896"/>
                    </a:lnTo>
                    <a:lnTo>
                      <a:pt x="1026" y="896"/>
                    </a:lnTo>
                    <a:lnTo>
                      <a:pt x="1026" y="894"/>
                    </a:lnTo>
                    <a:lnTo>
                      <a:pt x="1028" y="894"/>
                    </a:lnTo>
                    <a:lnTo>
                      <a:pt x="1032" y="894"/>
                    </a:lnTo>
                    <a:lnTo>
                      <a:pt x="1034" y="896"/>
                    </a:lnTo>
                    <a:lnTo>
                      <a:pt x="1032" y="902"/>
                    </a:lnTo>
                    <a:lnTo>
                      <a:pt x="1028" y="902"/>
                    </a:lnTo>
                    <a:lnTo>
                      <a:pt x="1026" y="904"/>
                    </a:lnTo>
                    <a:lnTo>
                      <a:pt x="1020" y="904"/>
                    </a:lnTo>
                    <a:lnTo>
                      <a:pt x="1016" y="908"/>
                    </a:lnTo>
                    <a:lnTo>
                      <a:pt x="1010" y="908"/>
                    </a:lnTo>
                    <a:lnTo>
                      <a:pt x="1010" y="912"/>
                    </a:lnTo>
                    <a:lnTo>
                      <a:pt x="1018" y="916"/>
                    </a:lnTo>
                    <a:lnTo>
                      <a:pt x="1018" y="922"/>
                    </a:lnTo>
                    <a:lnTo>
                      <a:pt x="1014" y="920"/>
                    </a:lnTo>
                    <a:lnTo>
                      <a:pt x="1012" y="922"/>
                    </a:lnTo>
                    <a:lnTo>
                      <a:pt x="1012" y="926"/>
                    </a:lnTo>
                    <a:lnTo>
                      <a:pt x="1004" y="932"/>
                    </a:lnTo>
                    <a:lnTo>
                      <a:pt x="1000" y="938"/>
                    </a:lnTo>
                    <a:lnTo>
                      <a:pt x="994" y="938"/>
                    </a:lnTo>
                    <a:lnTo>
                      <a:pt x="990" y="938"/>
                    </a:lnTo>
                    <a:lnTo>
                      <a:pt x="986" y="940"/>
                    </a:lnTo>
                    <a:lnTo>
                      <a:pt x="992" y="942"/>
                    </a:lnTo>
                    <a:lnTo>
                      <a:pt x="996" y="948"/>
                    </a:lnTo>
                    <a:lnTo>
                      <a:pt x="996" y="952"/>
                    </a:lnTo>
                    <a:lnTo>
                      <a:pt x="1004" y="956"/>
                    </a:lnTo>
                    <a:lnTo>
                      <a:pt x="1010" y="956"/>
                    </a:lnTo>
                    <a:lnTo>
                      <a:pt x="1014" y="960"/>
                    </a:lnTo>
                    <a:lnTo>
                      <a:pt x="1022" y="960"/>
                    </a:lnTo>
                    <a:lnTo>
                      <a:pt x="1028" y="966"/>
                    </a:lnTo>
                    <a:lnTo>
                      <a:pt x="1032" y="970"/>
                    </a:lnTo>
                    <a:lnTo>
                      <a:pt x="1040" y="976"/>
                    </a:lnTo>
                    <a:lnTo>
                      <a:pt x="1044" y="980"/>
                    </a:lnTo>
                    <a:lnTo>
                      <a:pt x="1046" y="982"/>
                    </a:lnTo>
                    <a:lnTo>
                      <a:pt x="1048" y="984"/>
                    </a:lnTo>
                    <a:lnTo>
                      <a:pt x="1052" y="986"/>
                    </a:lnTo>
                    <a:lnTo>
                      <a:pt x="1054" y="988"/>
                    </a:lnTo>
                    <a:lnTo>
                      <a:pt x="1060" y="988"/>
                    </a:lnTo>
                    <a:lnTo>
                      <a:pt x="1062" y="990"/>
                    </a:lnTo>
                    <a:lnTo>
                      <a:pt x="1066" y="992"/>
                    </a:lnTo>
                    <a:lnTo>
                      <a:pt x="1068" y="996"/>
                    </a:lnTo>
                    <a:lnTo>
                      <a:pt x="1074" y="998"/>
                    </a:lnTo>
                    <a:lnTo>
                      <a:pt x="1074" y="1000"/>
                    </a:lnTo>
                    <a:lnTo>
                      <a:pt x="1076" y="1002"/>
                    </a:lnTo>
                    <a:lnTo>
                      <a:pt x="1076" y="1006"/>
                    </a:lnTo>
                    <a:lnTo>
                      <a:pt x="1078" y="1010"/>
                    </a:lnTo>
                    <a:lnTo>
                      <a:pt x="1080" y="1014"/>
                    </a:lnTo>
                    <a:lnTo>
                      <a:pt x="1080" y="1018"/>
                    </a:lnTo>
                    <a:lnTo>
                      <a:pt x="1078" y="1020"/>
                    </a:lnTo>
                    <a:lnTo>
                      <a:pt x="1076" y="1022"/>
                    </a:lnTo>
                    <a:lnTo>
                      <a:pt x="1074" y="1024"/>
                    </a:lnTo>
                    <a:lnTo>
                      <a:pt x="1070" y="1028"/>
                    </a:lnTo>
                    <a:lnTo>
                      <a:pt x="1066" y="1030"/>
                    </a:lnTo>
                    <a:lnTo>
                      <a:pt x="1066" y="1030"/>
                    </a:lnTo>
                    <a:lnTo>
                      <a:pt x="1066" y="1028"/>
                    </a:lnTo>
                    <a:lnTo>
                      <a:pt x="1064" y="1030"/>
                    </a:lnTo>
                    <a:lnTo>
                      <a:pt x="1064" y="1030"/>
                    </a:lnTo>
                    <a:lnTo>
                      <a:pt x="1060" y="1032"/>
                    </a:lnTo>
                    <a:lnTo>
                      <a:pt x="1060" y="1032"/>
                    </a:lnTo>
                    <a:lnTo>
                      <a:pt x="1058" y="1034"/>
                    </a:lnTo>
                    <a:lnTo>
                      <a:pt x="1054" y="1034"/>
                    </a:lnTo>
                    <a:lnTo>
                      <a:pt x="1052" y="1036"/>
                    </a:lnTo>
                    <a:lnTo>
                      <a:pt x="1050" y="1036"/>
                    </a:lnTo>
                    <a:lnTo>
                      <a:pt x="1046" y="1034"/>
                    </a:lnTo>
                    <a:lnTo>
                      <a:pt x="1042" y="1034"/>
                    </a:lnTo>
                    <a:lnTo>
                      <a:pt x="1042" y="1034"/>
                    </a:lnTo>
                    <a:lnTo>
                      <a:pt x="1040" y="1034"/>
                    </a:lnTo>
                    <a:lnTo>
                      <a:pt x="1038" y="1034"/>
                    </a:lnTo>
                    <a:lnTo>
                      <a:pt x="1036" y="1034"/>
                    </a:lnTo>
                    <a:lnTo>
                      <a:pt x="1034" y="1034"/>
                    </a:lnTo>
                    <a:lnTo>
                      <a:pt x="1032" y="1034"/>
                    </a:lnTo>
                    <a:lnTo>
                      <a:pt x="1028" y="1036"/>
                    </a:lnTo>
                    <a:lnTo>
                      <a:pt x="1026" y="1036"/>
                    </a:lnTo>
                    <a:lnTo>
                      <a:pt x="1026" y="1036"/>
                    </a:lnTo>
                    <a:lnTo>
                      <a:pt x="1022" y="1036"/>
                    </a:lnTo>
                    <a:lnTo>
                      <a:pt x="1018" y="1036"/>
                    </a:lnTo>
                    <a:lnTo>
                      <a:pt x="1016" y="1036"/>
                    </a:lnTo>
                    <a:lnTo>
                      <a:pt x="1014" y="1036"/>
                    </a:lnTo>
                    <a:lnTo>
                      <a:pt x="1012" y="1036"/>
                    </a:lnTo>
                    <a:lnTo>
                      <a:pt x="1012" y="1034"/>
                    </a:lnTo>
                    <a:lnTo>
                      <a:pt x="1008" y="1034"/>
                    </a:lnTo>
                    <a:lnTo>
                      <a:pt x="1006" y="1032"/>
                    </a:lnTo>
                    <a:lnTo>
                      <a:pt x="1004" y="1032"/>
                    </a:lnTo>
                    <a:lnTo>
                      <a:pt x="1002" y="1034"/>
                    </a:lnTo>
                    <a:lnTo>
                      <a:pt x="1000" y="1034"/>
                    </a:lnTo>
                    <a:lnTo>
                      <a:pt x="1000" y="1034"/>
                    </a:lnTo>
                    <a:lnTo>
                      <a:pt x="1000" y="1034"/>
                    </a:lnTo>
                    <a:lnTo>
                      <a:pt x="1000" y="1034"/>
                    </a:lnTo>
                    <a:lnTo>
                      <a:pt x="1000" y="1034"/>
                    </a:lnTo>
                    <a:lnTo>
                      <a:pt x="994" y="1032"/>
                    </a:lnTo>
                    <a:lnTo>
                      <a:pt x="992" y="1030"/>
                    </a:lnTo>
                    <a:lnTo>
                      <a:pt x="990" y="1030"/>
                    </a:lnTo>
                    <a:lnTo>
                      <a:pt x="988" y="1028"/>
                    </a:lnTo>
                    <a:lnTo>
                      <a:pt x="986" y="1028"/>
                    </a:lnTo>
                    <a:lnTo>
                      <a:pt x="986" y="1028"/>
                    </a:lnTo>
                    <a:lnTo>
                      <a:pt x="984" y="1028"/>
                    </a:lnTo>
                    <a:lnTo>
                      <a:pt x="982" y="1028"/>
                    </a:lnTo>
                    <a:lnTo>
                      <a:pt x="980" y="1028"/>
                    </a:lnTo>
                    <a:lnTo>
                      <a:pt x="978" y="1026"/>
                    </a:lnTo>
                    <a:lnTo>
                      <a:pt x="976" y="1024"/>
                    </a:lnTo>
                    <a:lnTo>
                      <a:pt x="974" y="1022"/>
                    </a:lnTo>
                    <a:lnTo>
                      <a:pt x="972" y="1020"/>
                    </a:lnTo>
                    <a:lnTo>
                      <a:pt x="968" y="1022"/>
                    </a:lnTo>
                    <a:lnTo>
                      <a:pt x="964" y="1022"/>
                    </a:lnTo>
                    <a:lnTo>
                      <a:pt x="962" y="1022"/>
                    </a:lnTo>
                    <a:lnTo>
                      <a:pt x="960" y="1020"/>
                    </a:lnTo>
                    <a:lnTo>
                      <a:pt x="960" y="1018"/>
                    </a:lnTo>
                    <a:lnTo>
                      <a:pt x="958" y="1016"/>
                    </a:lnTo>
                    <a:lnTo>
                      <a:pt x="956" y="1014"/>
                    </a:lnTo>
                    <a:lnTo>
                      <a:pt x="956" y="1012"/>
                    </a:lnTo>
                    <a:lnTo>
                      <a:pt x="954" y="1014"/>
                    </a:lnTo>
                    <a:lnTo>
                      <a:pt x="952" y="1016"/>
                    </a:lnTo>
                    <a:lnTo>
                      <a:pt x="952" y="1016"/>
                    </a:lnTo>
                    <a:lnTo>
                      <a:pt x="950" y="1016"/>
                    </a:lnTo>
                    <a:lnTo>
                      <a:pt x="950" y="1016"/>
                    </a:lnTo>
                    <a:lnTo>
                      <a:pt x="946" y="1016"/>
                    </a:lnTo>
                    <a:lnTo>
                      <a:pt x="942" y="1014"/>
                    </a:lnTo>
                    <a:lnTo>
                      <a:pt x="936" y="1014"/>
                    </a:lnTo>
                    <a:lnTo>
                      <a:pt x="932" y="1014"/>
                    </a:lnTo>
                    <a:lnTo>
                      <a:pt x="930" y="1014"/>
                    </a:lnTo>
                    <a:lnTo>
                      <a:pt x="926" y="1014"/>
                    </a:lnTo>
                    <a:lnTo>
                      <a:pt x="924" y="1014"/>
                    </a:lnTo>
                    <a:lnTo>
                      <a:pt x="924" y="1014"/>
                    </a:lnTo>
                    <a:lnTo>
                      <a:pt x="924" y="1012"/>
                    </a:lnTo>
                    <a:lnTo>
                      <a:pt x="922" y="1014"/>
                    </a:lnTo>
                    <a:lnTo>
                      <a:pt x="922" y="1014"/>
                    </a:lnTo>
                    <a:lnTo>
                      <a:pt x="920" y="1016"/>
                    </a:lnTo>
                    <a:lnTo>
                      <a:pt x="918" y="1016"/>
                    </a:lnTo>
                    <a:lnTo>
                      <a:pt x="918" y="1016"/>
                    </a:lnTo>
                    <a:lnTo>
                      <a:pt x="916" y="1016"/>
                    </a:lnTo>
                    <a:lnTo>
                      <a:pt x="914" y="1018"/>
                    </a:lnTo>
                    <a:lnTo>
                      <a:pt x="912" y="1018"/>
                    </a:lnTo>
                    <a:lnTo>
                      <a:pt x="908" y="1018"/>
                    </a:lnTo>
                    <a:lnTo>
                      <a:pt x="908" y="1018"/>
                    </a:lnTo>
                    <a:lnTo>
                      <a:pt x="906" y="1020"/>
                    </a:lnTo>
                    <a:lnTo>
                      <a:pt x="904" y="1020"/>
                    </a:lnTo>
                    <a:lnTo>
                      <a:pt x="904" y="1022"/>
                    </a:lnTo>
                    <a:lnTo>
                      <a:pt x="902" y="1022"/>
                    </a:lnTo>
                    <a:lnTo>
                      <a:pt x="900" y="1024"/>
                    </a:lnTo>
                    <a:lnTo>
                      <a:pt x="900" y="1024"/>
                    </a:lnTo>
                    <a:lnTo>
                      <a:pt x="898" y="1024"/>
                    </a:lnTo>
                    <a:lnTo>
                      <a:pt x="896" y="1026"/>
                    </a:lnTo>
                    <a:lnTo>
                      <a:pt x="890" y="1028"/>
                    </a:lnTo>
                    <a:lnTo>
                      <a:pt x="890" y="1030"/>
                    </a:lnTo>
                    <a:lnTo>
                      <a:pt x="890" y="1032"/>
                    </a:lnTo>
                    <a:lnTo>
                      <a:pt x="888" y="1032"/>
                    </a:lnTo>
                    <a:lnTo>
                      <a:pt x="886" y="1034"/>
                    </a:lnTo>
                    <a:lnTo>
                      <a:pt x="884" y="1034"/>
                    </a:lnTo>
                    <a:lnTo>
                      <a:pt x="882" y="1034"/>
                    </a:lnTo>
                    <a:lnTo>
                      <a:pt x="878" y="1032"/>
                    </a:lnTo>
                    <a:lnTo>
                      <a:pt x="874" y="1032"/>
                    </a:lnTo>
                    <a:lnTo>
                      <a:pt x="872" y="1030"/>
                    </a:lnTo>
                    <a:lnTo>
                      <a:pt x="868" y="1032"/>
                    </a:lnTo>
                    <a:lnTo>
                      <a:pt x="866" y="1032"/>
                    </a:lnTo>
                    <a:lnTo>
                      <a:pt x="864" y="1032"/>
                    </a:lnTo>
                    <a:lnTo>
                      <a:pt x="860" y="1032"/>
                    </a:lnTo>
                    <a:lnTo>
                      <a:pt x="858" y="1032"/>
                    </a:lnTo>
                    <a:lnTo>
                      <a:pt x="856" y="1032"/>
                    </a:lnTo>
                    <a:lnTo>
                      <a:pt x="854" y="1032"/>
                    </a:lnTo>
                    <a:lnTo>
                      <a:pt x="850" y="1032"/>
                    </a:lnTo>
                    <a:lnTo>
                      <a:pt x="848" y="1034"/>
                    </a:lnTo>
                    <a:lnTo>
                      <a:pt x="848" y="1036"/>
                    </a:lnTo>
                    <a:lnTo>
                      <a:pt x="848" y="1038"/>
                    </a:lnTo>
                    <a:lnTo>
                      <a:pt x="852" y="1038"/>
                    </a:lnTo>
                    <a:lnTo>
                      <a:pt x="856" y="1040"/>
                    </a:lnTo>
                    <a:lnTo>
                      <a:pt x="860" y="1040"/>
                    </a:lnTo>
                    <a:lnTo>
                      <a:pt x="860" y="1042"/>
                    </a:lnTo>
                    <a:lnTo>
                      <a:pt x="856" y="1044"/>
                    </a:lnTo>
                    <a:lnTo>
                      <a:pt x="852" y="1044"/>
                    </a:lnTo>
                    <a:lnTo>
                      <a:pt x="848" y="1044"/>
                    </a:lnTo>
                    <a:lnTo>
                      <a:pt x="848" y="1044"/>
                    </a:lnTo>
                    <a:lnTo>
                      <a:pt x="846" y="1044"/>
                    </a:lnTo>
                    <a:lnTo>
                      <a:pt x="846" y="1044"/>
                    </a:lnTo>
                    <a:lnTo>
                      <a:pt x="844" y="1044"/>
                    </a:lnTo>
                    <a:lnTo>
                      <a:pt x="844" y="1048"/>
                    </a:lnTo>
                    <a:lnTo>
                      <a:pt x="846" y="1048"/>
                    </a:lnTo>
                    <a:lnTo>
                      <a:pt x="846" y="1048"/>
                    </a:lnTo>
                    <a:lnTo>
                      <a:pt x="842" y="1050"/>
                    </a:lnTo>
                    <a:lnTo>
                      <a:pt x="840" y="1050"/>
                    </a:lnTo>
                    <a:lnTo>
                      <a:pt x="840" y="1050"/>
                    </a:lnTo>
                    <a:lnTo>
                      <a:pt x="836" y="1050"/>
                    </a:lnTo>
                    <a:lnTo>
                      <a:pt x="834" y="1050"/>
                    </a:lnTo>
                    <a:lnTo>
                      <a:pt x="832" y="1048"/>
                    </a:lnTo>
                    <a:lnTo>
                      <a:pt x="828" y="1048"/>
                    </a:lnTo>
                    <a:lnTo>
                      <a:pt x="824" y="1046"/>
                    </a:lnTo>
                    <a:lnTo>
                      <a:pt x="822" y="1048"/>
                    </a:lnTo>
                    <a:lnTo>
                      <a:pt x="822" y="1050"/>
                    </a:lnTo>
                    <a:lnTo>
                      <a:pt x="822" y="1050"/>
                    </a:lnTo>
                    <a:lnTo>
                      <a:pt x="822" y="1050"/>
                    </a:lnTo>
                    <a:lnTo>
                      <a:pt x="822" y="1050"/>
                    </a:lnTo>
                    <a:lnTo>
                      <a:pt x="822" y="1050"/>
                    </a:lnTo>
                    <a:lnTo>
                      <a:pt x="820" y="1052"/>
                    </a:lnTo>
                    <a:lnTo>
                      <a:pt x="820" y="1050"/>
                    </a:lnTo>
                    <a:lnTo>
                      <a:pt x="820" y="1050"/>
                    </a:lnTo>
                    <a:lnTo>
                      <a:pt x="818" y="1048"/>
                    </a:lnTo>
                    <a:lnTo>
                      <a:pt x="812" y="1048"/>
                    </a:lnTo>
                    <a:lnTo>
                      <a:pt x="810" y="1048"/>
                    </a:lnTo>
                    <a:lnTo>
                      <a:pt x="810" y="1048"/>
                    </a:lnTo>
                    <a:lnTo>
                      <a:pt x="806" y="1048"/>
                    </a:lnTo>
                    <a:lnTo>
                      <a:pt x="804" y="1048"/>
                    </a:lnTo>
                    <a:lnTo>
                      <a:pt x="802" y="1050"/>
                    </a:lnTo>
                    <a:lnTo>
                      <a:pt x="800" y="1054"/>
                    </a:lnTo>
                    <a:lnTo>
                      <a:pt x="798" y="1056"/>
                    </a:lnTo>
                    <a:lnTo>
                      <a:pt x="796" y="1058"/>
                    </a:lnTo>
                    <a:lnTo>
                      <a:pt x="796" y="1062"/>
                    </a:lnTo>
                    <a:lnTo>
                      <a:pt x="794" y="1064"/>
                    </a:lnTo>
                    <a:lnTo>
                      <a:pt x="794" y="1066"/>
                    </a:lnTo>
                    <a:lnTo>
                      <a:pt x="796" y="1068"/>
                    </a:lnTo>
                    <a:lnTo>
                      <a:pt x="798" y="1068"/>
                    </a:lnTo>
                    <a:lnTo>
                      <a:pt x="800" y="1068"/>
                    </a:lnTo>
                    <a:lnTo>
                      <a:pt x="802" y="1066"/>
                    </a:lnTo>
                    <a:lnTo>
                      <a:pt x="802" y="1066"/>
                    </a:lnTo>
                    <a:lnTo>
                      <a:pt x="804" y="1066"/>
                    </a:lnTo>
                    <a:lnTo>
                      <a:pt x="804" y="1066"/>
                    </a:lnTo>
                    <a:lnTo>
                      <a:pt x="808" y="1066"/>
                    </a:lnTo>
                    <a:lnTo>
                      <a:pt x="808" y="1066"/>
                    </a:lnTo>
                    <a:lnTo>
                      <a:pt x="808" y="1068"/>
                    </a:lnTo>
                    <a:lnTo>
                      <a:pt x="808" y="1070"/>
                    </a:lnTo>
                    <a:lnTo>
                      <a:pt x="808" y="1070"/>
                    </a:lnTo>
                    <a:lnTo>
                      <a:pt x="804" y="1070"/>
                    </a:lnTo>
                    <a:lnTo>
                      <a:pt x="804" y="1072"/>
                    </a:lnTo>
                    <a:lnTo>
                      <a:pt x="804" y="1072"/>
                    </a:lnTo>
                    <a:lnTo>
                      <a:pt x="804" y="1074"/>
                    </a:lnTo>
                    <a:lnTo>
                      <a:pt x="804" y="1076"/>
                    </a:lnTo>
                    <a:lnTo>
                      <a:pt x="806" y="1078"/>
                    </a:lnTo>
                    <a:lnTo>
                      <a:pt x="808" y="1080"/>
                    </a:lnTo>
                    <a:lnTo>
                      <a:pt x="808" y="1080"/>
                    </a:lnTo>
                    <a:lnTo>
                      <a:pt x="808" y="1082"/>
                    </a:lnTo>
                    <a:lnTo>
                      <a:pt x="808" y="1082"/>
                    </a:lnTo>
                    <a:lnTo>
                      <a:pt x="806" y="1084"/>
                    </a:lnTo>
                    <a:lnTo>
                      <a:pt x="806" y="1086"/>
                    </a:lnTo>
                    <a:lnTo>
                      <a:pt x="808" y="1086"/>
                    </a:lnTo>
                    <a:lnTo>
                      <a:pt x="808" y="1088"/>
                    </a:lnTo>
                    <a:lnTo>
                      <a:pt x="808" y="1090"/>
                    </a:lnTo>
                    <a:lnTo>
                      <a:pt x="810" y="1090"/>
                    </a:lnTo>
                    <a:lnTo>
                      <a:pt x="810" y="1090"/>
                    </a:lnTo>
                    <a:lnTo>
                      <a:pt x="812" y="1090"/>
                    </a:lnTo>
                    <a:lnTo>
                      <a:pt x="812" y="1090"/>
                    </a:lnTo>
                    <a:lnTo>
                      <a:pt x="810" y="1092"/>
                    </a:lnTo>
                    <a:lnTo>
                      <a:pt x="808" y="1092"/>
                    </a:lnTo>
                    <a:lnTo>
                      <a:pt x="806" y="1092"/>
                    </a:lnTo>
                    <a:lnTo>
                      <a:pt x="806" y="1092"/>
                    </a:lnTo>
                    <a:lnTo>
                      <a:pt x="804" y="1092"/>
                    </a:lnTo>
                    <a:lnTo>
                      <a:pt x="804" y="1092"/>
                    </a:lnTo>
                    <a:lnTo>
                      <a:pt x="804" y="1092"/>
                    </a:lnTo>
                    <a:lnTo>
                      <a:pt x="802" y="1090"/>
                    </a:lnTo>
                    <a:lnTo>
                      <a:pt x="802" y="1090"/>
                    </a:lnTo>
                    <a:lnTo>
                      <a:pt x="800" y="1086"/>
                    </a:lnTo>
                    <a:lnTo>
                      <a:pt x="798" y="1088"/>
                    </a:lnTo>
                    <a:lnTo>
                      <a:pt x="798" y="1090"/>
                    </a:lnTo>
                    <a:lnTo>
                      <a:pt x="800" y="1092"/>
                    </a:lnTo>
                    <a:lnTo>
                      <a:pt x="798" y="1092"/>
                    </a:lnTo>
                    <a:lnTo>
                      <a:pt x="798" y="1092"/>
                    </a:lnTo>
                    <a:lnTo>
                      <a:pt x="798" y="1094"/>
                    </a:lnTo>
                    <a:lnTo>
                      <a:pt x="798" y="1096"/>
                    </a:lnTo>
                    <a:lnTo>
                      <a:pt x="798" y="1096"/>
                    </a:lnTo>
                    <a:lnTo>
                      <a:pt x="800" y="1096"/>
                    </a:lnTo>
                    <a:lnTo>
                      <a:pt x="800" y="1096"/>
                    </a:lnTo>
                    <a:lnTo>
                      <a:pt x="802" y="1098"/>
                    </a:lnTo>
                    <a:lnTo>
                      <a:pt x="804" y="1096"/>
                    </a:lnTo>
                    <a:lnTo>
                      <a:pt x="806" y="1096"/>
                    </a:lnTo>
                    <a:lnTo>
                      <a:pt x="808" y="1096"/>
                    </a:lnTo>
                    <a:lnTo>
                      <a:pt x="810" y="1100"/>
                    </a:lnTo>
                    <a:lnTo>
                      <a:pt x="814" y="1100"/>
                    </a:lnTo>
                    <a:lnTo>
                      <a:pt x="814" y="1102"/>
                    </a:lnTo>
                    <a:lnTo>
                      <a:pt x="812" y="1104"/>
                    </a:lnTo>
                    <a:lnTo>
                      <a:pt x="810" y="1108"/>
                    </a:lnTo>
                    <a:lnTo>
                      <a:pt x="812" y="1110"/>
                    </a:lnTo>
                    <a:lnTo>
                      <a:pt x="812" y="1112"/>
                    </a:lnTo>
                    <a:lnTo>
                      <a:pt x="814" y="1114"/>
                    </a:lnTo>
                    <a:lnTo>
                      <a:pt x="818" y="1114"/>
                    </a:lnTo>
                    <a:lnTo>
                      <a:pt x="820" y="1114"/>
                    </a:lnTo>
                    <a:lnTo>
                      <a:pt x="818" y="1116"/>
                    </a:lnTo>
                    <a:lnTo>
                      <a:pt x="814" y="1120"/>
                    </a:lnTo>
                    <a:lnTo>
                      <a:pt x="814" y="1120"/>
                    </a:lnTo>
                    <a:lnTo>
                      <a:pt x="812" y="1124"/>
                    </a:lnTo>
                    <a:lnTo>
                      <a:pt x="816" y="1124"/>
                    </a:lnTo>
                    <a:lnTo>
                      <a:pt x="816" y="1124"/>
                    </a:lnTo>
                    <a:lnTo>
                      <a:pt x="816" y="1124"/>
                    </a:lnTo>
                    <a:lnTo>
                      <a:pt x="818" y="1122"/>
                    </a:lnTo>
                    <a:lnTo>
                      <a:pt x="818" y="1122"/>
                    </a:lnTo>
                    <a:lnTo>
                      <a:pt x="822" y="1120"/>
                    </a:lnTo>
                    <a:lnTo>
                      <a:pt x="822" y="1120"/>
                    </a:lnTo>
                    <a:lnTo>
                      <a:pt x="824" y="1120"/>
                    </a:lnTo>
                    <a:lnTo>
                      <a:pt x="828" y="1120"/>
                    </a:lnTo>
                    <a:lnTo>
                      <a:pt x="830" y="1124"/>
                    </a:lnTo>
                    <a:lnTo>
                      <a:pt x="830" y="1124"/>
                    </a:lnTo>
                    <a:lnTo>
                      <a:pt x="830" y="1124"/>
                    </a:lnTo>
                    <a:lnTo>
                      <a:pt x="830" y="1124"/>
                    </a:lnTo>
                    <a:lnTo>
                      <a:pt x="830" y="1128"/>
                    </a:lnTo>
                    <a:lnTo>
                      <a:pt x="830" y="1128"/>
                    </a:lnTo>
                    <a:lnTo>
                      <a:pt x="830" y="1128"/>
                    </a:lnTo>
                    <a:lnTo>
                      <a:pt x="834" y="1128"/>
                    </a:lnTo>
                    <a:lnTo>
                      <a:pt x="834" y="1124"/>
                    </a:lnTo>
                    <a:lnTo>
                      <a:pt x="836" y="1124"/>
                    </a:lnTo>
                    <a:lnTo>
                      <a:pt x="836" y="1124"/>
                    </a:lnTo>
                    <a:lnTo>
                      <a:pt x="840" y="1126"/>
                    </a:lnTo>
                    <a:lnTo>
                      <a:pt x="840" y="1128"/>
                    </a:lnTo>
                    <a:lnTo>
                      <a:pt x="844" y="1128"/>
                    </a:lnTo>
                    <a:lnTo>
                      <a:pt x="846" y="1128"/>
                    </a:lnTo>
                    <a:lnTo>
                      <a:pt x="846" y="1128"/>
                    </a:lnTo>
                    <a:lnTo>
                      <a:pt x="846" y="1128"/>
                    </a:lnTo>
                    <a:lnTo>
                      <a:pt x="846" y="1130"/>
                    </a:lnTo>
                    <a:lnTo>
                      <a:pt x="846" y="1130"/>
                    </a:lnTo>
                    <a:lnTo>
                      <a:pt x="846" y="1132"/>
                    </a:lnTo>
                    <a:lnTo>
                      <a:pt x="848" y="1132"/>
                    </a:lnTo>
                    <a:lnTo>
                      <a:pt x="850" y="1134"/>
                    </a:lnTo>
                    <a:lnTo>
                      <a:pt x="854" y="1136"/>
                    </a:lnTo>
                    <a:lnTo>
                      <a:pt x="854" y="1138"/>
                    </a:lnTo>
                    <a:lnTo>
                      <a:pt x="856" y="1138"/>
                    </a:lnTo>
                    <a:lnTo>
                      <a:pt x="860" y="1138"/>
                    </a:lnTo>
                    <a:lnTo>
                      <a:pt x="862" y="1138"/>
                    </a:lnTo>
                    <a:lnTo>
                      <a:pt x="866" y="1138"/>
                    </a:lnTo>
                    <a:lnTo>
                      <a:pt x="868" y="1138"/>
                    </a:lnTo>
                    <a:lnTo>
                      <a:pt x="872" y="1136"/>
                    </a:lnTo>
                    <a:lnTo>
                      <a:pt x="872" y="1136"/>
                    </a:lnTo>
                    <a:lnTo>
                      <a:pt x="874" y="1134"/>
                    </a:lnTo>
                    <a:lnTo>
                      <a:pt x="874" y="1130"/>
                    </a:lnTo>
                    <a:lnTo>
                      <a:pt x="876" y="1128"/>
                    </a:lnTo>
                    <a:lnTo>
                      <a:pt x="876" y="1126"/>
                    </a:lnTo>
                    <a:lnTo>
                      <a:pt x="878" y="1124"/>
                    </a:lnTo>
                    <a:lnTo>
                      <a:pt x="878" y="1124"/>
                    </a:lnTo>
                    <a:lnTo>
                      <a:pt x="884" y="1124"/>
                    </a:lnTo>
                    <a:lnTo>
                      <a:pt x="884" y="1124"/>
                    </a:lnTo>
                    <a:lnTo>
                      <a:pt x="888" y="1126"/>
                    </a:lnTo>
                    <a:lnTo>
                      <a:pt x="892" y="1126"/>
                    </a:lnTo>
                    <a:lnTo>
                      <a:pt x="894" y="1130"/>
                    </a:lnTo>
                    <a:lnTo>
                      <a:pt x="896" y="1128"/>
                    </a:lnTo>
                    <a:lnTo>
                      <a:pt x="896" y="1128"/>
                    </a:lnTo>
                    <a:lnTo>
                      <a:pt x="898" y="1130"/>
                    </a:lnTo>
                    <a:lnTo>
                      <a:pt x="898" y="1130"/>
                    </a:lnTo>
                    <a:lnTo>
                      <a:pt x="900" y="1130"/>
                    </a:lnTo>
                    <a:lnTo>
                      <a:pt x="902" y="1132"/>
                    </a:lnTo>
                    <a:lnTo>
                      <a:pt x="902" y="1132"/>
                    </a:lnTo>
                    <a:lnTo>
                      <a:pt x="904" y="1132"/>
                    </a:lnTo>
                    <a:lnTo>
                      <a:pt x="904" y="1132"/>
                    </a:lnTo>
                    <a:lnTo>
                      <a:pt x="906" y="1136"/>
                    </a:lnTo>
                    <a:lnTo>
                      <a:pt x="906" y="1136"/>
                    </a:lnTo>
                    <a:lnTo>
                      <a:pt x="908" y="1138"/>
                    </a:lnTo>
                    <a:lnTo>
                      <a:pt x="910" y="1140"/>
                    </a:lnTo>
                    <a:lnTo>
                      <a:pt x="912" y="1142"/>
                    </a:lnTo>
                    <a:lnTo>
                      <a:pt x="912" y="1142"/>
                    </a:lnTo>
                    <a:lnTo>
                      <a:pt x="916" y="1142"/>
                    </a:lnTo>
                    <a:lnTo>
                      <a:pt x="916" y="1142"/>
                    </a:lnTo>
                    <a:lnTo>
                      <a:pt x="918" y="1140"/>
                    </a:lnTo>
                    <a:lnTo>
                      <a:pt x="920" y="1140"/>
                    </a:lnTo>
                    <a:lnTo>
                      <a:pt x="922" y="1140"/>
                    </a:lnTo>
                    <a:lnTo>
                      <a:pt x="926" y="1140"/>
                    </a:lnTo>
                    <a:lnTo>
                      <a:pt x="926" y="1138"/>
                    </a:lnTo>
                    <a:lnTo>
                      <a:pt x="928" y="1138"/>
                    </a:lnTo>
                    <a:lnTo>
                      <a:pt x="932" y="1138"/>
                    </a:lnTo>
                    <a:lnTo>
                      <a:pt x="936" y="1136"/>
                    </a:lnTo>
                    <a:lnTo>
                      <a:pt x="938" y="1136"/>
                    </a:lnTo>
                    <a:lnTo>
                      <a:pt x="940" y="1136"/>
                    </a:lnTo>
                    <a:lnTo>
                      <a:pt x="942" y="1132"/>
                    </a:lnTo>
                    <a:lnTo>
                      <a:pt x="942" y="1130"/>
                    </a:lnTo>
                    <a:lnTo>
                      <a:pt x="944" y="1128"/>
                    </a:lnTo>
                    <a:lnTo>
                      <a:pt x="948" y="1126"/>
                    </a:lnTo>
                    <a:lnTo>
                      <a:pt x="950" y="1126"/>
                    </a:lnTo>
                    <a:lnTo>
                      <a:pt x="952" y="1126"/>
                    </a:lnTo>
                    <a:lnTo>
                      <a:pt x="958" y="1128"/>
                    </a:lnTo>
                    <a:lnTo>
                      <a:pt x="962" y="1128"/>
                    </a:lnTo>
                    <a:lnTo>
                      <a:pt x="964" y="1128"/>
                    </a:lnTo>
                    <a:lnTo>
                      <a:pt x="966" y="1130"/>
                    </a:lnTo>
                    <a:lnTo>
                      <a:pt x="968" y="1128"/>
                    </a:lnTo>
                    <a:lnTo>
                      <a:pt x="970" y="1126"/>
                    </a:lnTo>
                    <a:lnTo>
                      <a:pt x="970" y="1124"/>
                    </a:lnTo>
                    <a:lnTo>
                      <a:pt x="974" y="1124"/>
                    </a:lnTo>
                    <a:lnTo>
                      <a:pt x="974" y="1124"/>
                    </a:lnTo>
                    <a:lnTo>
                      <a:pt x="976" y="1124"/>
                    </a:lnTo>
                    <a:lnTo>
                      <a:pt x="976" y="1124"/>
                    </a:lnTo>
                    <a:lnTo>
                      <a:pt x="976" y="1126"/>
                    </a:lnTo>
                    <a:lnTo>
                      <a:pt x="978" y="1128"/>
                    </a:lnTo>
                    <a:lnTo>
                      <a:pt x="978" y="1130"/>
                    </a:lnTo>
                    <a:lnTo>
                      <a:pt x="974" y="1132"/>
                    </a:lnTo>
                    <a:lnTo>
                      <a:pt x="974" y="1132"/>
                    </a:lnTo>
                    <a:lnTo>
                      <a:pt x="972" y="1136"/>
                    </a:lnTo>
                    <a:lnTo>
                      <a:pt x="972" y="1138"/>
                    </a:lnTo>
                    <a:lnTo>
                      <a:pt x="972" y="1140"/>
                    </a:lnTo>
                    <a:lnTo>
                      <a:pt x="974" y="1142"/>
                    </a:lnTo>
                    <a:lnTo>
                      <a:pt x="972" y="1144"/>
                    </a:lnTo>
                    <a:lnTo>
                      <a:pt x="972" y="1146"/>
                    </a:lnTo>
                    <a:lnTo>
                      <a:pt x="970" y="1148"/>
                    </a:lnTo>
                    <a:lnTo>
                      <a:pt x="970" y="1150"/>
                    </a:lnTo>
                    <a:lnTo>
                      <a:pt x="972" y="1154"/>
                    </a:lnTo>
                    <a:lnTo>
                      <a:pt x="972" y="1154"/>
                    </a:lnTo>
                    <a:lnTo>
                      <a:pt x="972" y="1158"/>
                    </a:lnTo>
                    <a:lnTo>
                      <a:pt x="972" y="1162"/>
                    </a:lnTo>
                    <a:lnTo>
                      <a:pt x="972" y="1164"/>
                    </a:lnTo>
                    <a:lnTo>
                      <a:pt x="972" y="1166"/>
                    </a:lnTo>
                    <a:lnTo>
                      <a:pt x="972" y="1170"/>
                    </a:lnTo>
                    <a:lnTo>
                      <a:pt x="972" y="1172"/>
                    </a:lnTo>
                    <a:lnTo>
                      <a:pt x="970" y="1174"/>
                    </a:lnTo>
                    <a:lnTo>
                      <a:pt x="968" y="1178"/>
                    </a:lnTo>
                    <a:lnTo>
                      <a:pt x="968" y="1182"/>
                    </a:lnTo>
                    <a:lnTo>
                      <a:pt x="966" y="1184"/>
                    </a:lnTo>
                    <a:lnTo>
                      <a:pt x="966" y="1186"/>
                    </a:lnTo>
                    <a:lnTo>
                      <a:pt x="964" y="1188"/>
                    </a:lnTo>
                    <a:lnTo>
                      <a:pt x="964" y="1190"/>
                    </a:lnTo>
                    <a:lnTo>
                      <a:pt x="962" y="1192"/>
                    </a:lnTo>
                    <a:lnTo>
                      <a:pt x="962" y="1194"/>
                    </a:lnTo>
                    <a:lnTo>
                      <a:pt x="960" y="1196"/>
                    </a:lnTo>
                    <a:lnTo>
                      <a:pt x="960" y="1200"/>
                    </a:lnTo>
                    <a:lnTo>
                      <a:pt x="958" y="1202"/>
                    </a:lnTo>
                    <a:lnTo>
                      <a:pt x="956" y="1204"/>
                    </a:lnTo>
                    <a:lnTo>
                      <a:pt x="956" y="1206"/>
                    </a:lnTo>
                    <a:lnTo>
                      <a:pt x="956" y="1210"/>
                    </a:lnTo>
                    <a:lnTo>
                      <a:pt x="952" y="1214"/>
                    </a:lnTo>
                    <a:lnTo>
                      <a:pt x="952" y="1220"/>
                    </a:lnTo>
                    <a:lnTo>
                      <a:pt x="950" y="1224"/>
                    </a:lnTo>
                    <a:lnTo>
                      <a:pt x="950" y="1228"/>
                    </a:lnTo>
                    <a:lnTo>
                      <a:pt x="948" y="1230"/>
                    </a:lnTo>
                    <a:lnTo>
                      <a:pt x="944" y="1234"/>
                    </a:lnTo>
                    <a:lnTo>
                      <a:pt x="942" y="1238"/>
                    </a:lnTo>
                    <a:lnTo>
                      <a:pt x="940" y="1240"/>
                    </a:lnTo>
                    <a:lnTo>
                      <a:pt x="940" y="1240"/>
                    </a:lnTo>
                    <a:lnTo>
                      <a:pt x="934" y="1242"/>
                    </a:lnTo>
                    <a:lnTo>
                      <a:pt x="926" y="1242"/>
                    </a:lnTo>
                    <a:lnTo>
                      <a:pt x="926" y="1242"/>
                    </a:lnTo>
                    <a:lnTo>
                      <a:pt x="910" y="1242"/>
                    </a:lnTo>
                    <a:lnTo>
                      <a:pt x="910" y="1242"/>
                    </a:lnTo>
                    <a:lnTo>
                      <a:pt x="906" y="1240"/>
                    </a:lnTo>
                    <a:lnTo>
                      <a:pt x="906" y="1240"/>
                    </a:lnTo>
                    <a:lnTo>
                      <a:pt x="904" y="1242"/>
                    </a:lnTo>
                    <a:lnTo>
                      <a:pt x="904" y="1242"/>
                    </a:lnTo>
                    <a:lnTo>
                      <a:pt x="900" y="1240"/>
                    </a:lnTo>
                    <a:lnTo>
                      <a:pt x="900" y="1240"/>
                    </a:lnTo>
                    <a:lnTo>
                      <a:pt x="898" y="1236"/>
                    </a:lnTo>
                    <a:lnTo>
                      <a:pt x="898" y="1236"/>
                    </a:lnTo>
                    <a:lnTo>
                      <a:pt x="894" y="1236"/>
                    </a:lnTo>
                    <a:lnTo>
                      <a:pt x="894" y="1236"/>
                    </a:lnTo>
                    <a:lnTo>
                      <a:pt x="890" y="1234"/>
                    </a:lnTo>
                    <a:lnTo>
                      <a:pt x="886" y="1234"/>
                    </a:lnTo>
                    <a:lnTo>
                      <a:pt x="886" y="1234"/>
                    </a:lnTo>
                    <a:lnTo>
                      <a:pt x="884" y="1234"/>
                    </a:lnTo>
                    <a:lnTo>
                      <a:pt x="882" y="1236"/>
                    </a:lnTo>
                    <a:lnTo>
                      <a:pt x="882" y="1236"/>
                    </a:lnTo>
                    <a:lnTo>
                      <a:pt x="874" y="1236"/>
                    </a:lnTo>
                    <a:lnTo>
                      <a:pt x="874" y="1236"/>
                    </a:lnTo>
                    <a:lnTo>
                      <a:pt x="868" y="1238"/>
                    </a:lnTo>
                    <a:lnTo>
                      <a:pt x="868" y="1238"/>
                    </a:lnTo>
                    <a:lnTo>
                      <a:pt x="864" y="1240"/>
                    </a:lnTo>
                    <a:lnTo>
                      <a:pt x="858" y="1242"/>
                    </a:lnTo>
                    <a:lnTo>
                      <a:pt x="858" y="1242"/>
                    </a:lnTo>
                    <a:lnTo>
                      <a:pt x="852" y="1246"/>
                    </a:lnTo>
                    <a:lnTo>
                      <a:pt x="850" y="1248"/>
                    </a:lnTo>
                    <a:lnTo>
                      <a:pt x="846" y="1248"/>
                    </a:lnTo>
                    <a:lnTo>
                      <a:pt x="846" y="1248"/>
                    </a:lnTo>
                    <a:lnTo>
                      <a:pt x="840" y="1244"/>
                    </a:lnTo>
                    <a:lnTo>
                      <a:pt x="840" y="1244"/>
                    </a:lnTo>
                    <a:lnTo>
                      <a:pt x="834" y="1242"/>
                    </a:lnTo>
                    <a:lnTo>
                      <a:pt x="834" y="1242"/>
                    </a:lnTo>
                    <a:lnTo>
                      <a:pt x="828" y="1242"/>
                    </a:lnTo>
                    <a:lnTo>
                      <a:pt x="828" y="1242"/>
                    </a:lnTo>
                    <a:lnTo>
                      <a:pt x="822" y="1242"/>
                    </a:lnTo>
                    <a:lnTo>
                      <a:pt x="822" y="1242"/>
                    </a:lnTo>
                    <a:lnTo>
                      <a:pt x="812" y="1238"/>
                    </a:lnTo>
                    <a:lnTo>
                      <a:pt x="802" y="1234"/>
                    </a:lnTo>
                    <a:lnTo>
                      <a:pt x="802" y="1234"/>
                    </a:lnTo>
                    <a:lnTo>
                      <a:pt x="794" y="1232"/>
                    </a:lnTo>
                    <a:lnTo>
                      <a:pt x="788" y="1232"/>
                    </a:lnTo>
                    <a:lnTo>
                      <a:pt x="782" y="1232"/>
                    </a:lnTo>
                    <a:lnTo>
                      <a:pt x="776" y="1230"/>
                    </a:lnTo>
                    <a:lnTo>
                      <a:pt x="774" y="1228"/>
                    </a:lnTo>
                    <a:lnTo>
                      <a:pt x="770" y="1224"/>
                    </a:lnTo>
                    <a:lnTo>
                      <a:pt x="770" y="1224"/>
                    </a:lnTo>
                    <a:lnTo>
                      <a:pt x="762" y="1224"/>
                    </a:lnTo>
                    <a:lnTo>
                      <a:pt x="762" y="1224"/>
                    </a:lnTo>
                    <a:lnTo>
                      <a:pt x="760" y="1224"/>
                    </a:lnTo>
                    <a:lnTo>
                      <a:pt x="756" y="1222"/>
                    </a:lnTo>
                    <a:lnTo>
                      <a:pt x="756" y="1222"/>
                    </a:lnTo>
                    <a:lnTo>
                      <a:pt x="750" y="1220"/>
                    </a:lnTo>
                    <a:lnTo>
                      <a:pt x="748" y="1220"/>
                    </a:lnTo>
                    <a:lnTo>
                      <a:pt x="748" y="1220"/>
                    </a:lnTo>
                    <a:lnTo>
                      <a:pt x="740" y="1220"/>
                    </a:lnTo>
                    <a:lnTo>
                      <a:pt x="740" y="1220"/>
                    </a:lnTo>
                    <a:lnTo>
                      <a:pt x="740" y="1220"/>
                    </a:lnTo>
                    <a:lnTo>
                      <a:pt x="738" y="1218"/>
                    </a:lnTo>
                    <a:lnTo>
                      <a:pt x="738" y="1216"/>
                    </a:lnTo>
                    <a:lnTo>
                      <a:pt x="738" y="1216"/>
                    </a:lnTo>
                    <a:lnTo>
                      <a:pt x="738" y="1212"/>
                    </a:lnTo>
                    <a:lnTo>
                      <a:pt x="736" y="1210"/>
                    </a:lnTo>
                    <a:lnTo>
                      <a:pt x="736" y="1210"/>
                    </a:lnTo>
                    <a:lnTo>
                      <a:pt x="732" y="1208"/>
                    </a:lnTo>
                    <a:lnTo>
                      <a:pt x="728" y="1206"/>
                    </a:lnTo>
                    <a:lnTo>
                      <a:pt x="728" y="1206"/>
                    </a:lnTo>
                    <a:lnTo>
                      <a:pt x="716" y="1204"/>
                    </a:lnTo>
                    <a:lnTo>
                      <a:pt x="716" y="1204"/>
                    </a:lnTo>
                    <a:lnTo>
                      <a:pt x="706" y="1208"/>
                    </a:lnTo>
                    <a:lnTo>
                      <a:pt x="706" y="1208"/>
                    </a:lnTo>
                    <a:lnTo>
                      <a:pt x="700" y="1208"/>
                    </a:lnTo>
                    <a:lnTo>
                      <a:pt x="696" y="1210"/>
                    </a:lnTo>
                    <a:lnTo>
                      <a:pt x="696" y="1210"/>
                    </a:lnTo>
                    <a:lnTo>
                      <a:pt x="686" y="1216"/>
                    </a:lnTo>
                    <a:lnTo>
                      <a:pt x="686" y="1216"/>
                    </a:lnTo>
                    <a:lnTo>
                      <a:pt x="680" y="1226"/>
                    </a:lnTo>
                    <a:lnTo>
                      <a:pt x="680" y="1226"/>
                    </a:lnTo>
                    <a:lnTo>
                      <a:pt x="680" y="1230"/>
                    </a:lnTo>
                    <a:lnTo>
                      <a:pt x="682" y="1234"/>
                    </a:lnTo>
                    <a:lnTo>
                      <a:pt x="682" y="1234"/>
                    </a:lnTo>
                    <a:lnTo>
                      <a:pt x="684" y="1238"/>
                    </a:lnTo>
                    <a:lnTo>
                      <a:pt x="684" y="1244"/>
                    </a:lnTo>
                    <a:lnTo>
                      <a:pt x="684" y="1244"/>
                    </a:lnTo>
                    <a:lnTo>
                      <a:pt x="682" y="1248"/>
                    </a:lnTo>
                    <a:lnTo>
                      <a:pt x="680" y="1252"/>
                    </a:lnTo>
                    <a:lnTo>
                      <a:pt x="680" y="1252"/>
                    </a:lnTo>
                    <a:lnTo>
                      <a:pt x="678" y="1254"/>
                    </a:lnTo>
                    <a:lnTo>
                      <a:pt x="674" y="1256"/>
                    </a:lnTo>
                    <a:lnTo>
                      <a:pt x="666" y="1258"/>
                    </a:lnTo>
                    <a:lnTo>
                      <a:pt x="666" y="1258"/>
                    </a:lnTo>
                    <a:lnTo>
                      <a:pt x="660" y="1256"/>
                    </a:lnTo>
                    <a:lnTo>
                      <a:pt x="652" y="1252"/>
                    </a:lnTo>
                    <a:lnTo>
                      <a:pt x="652" y="1252"/>
                    </a:lnTo>
                    <a:lnTo>
                      <a:pt x="646" y="1246"/>
                    </a:lnTo>
                    <a:lnTo>
                      <a:pt x="638" y="1244"/>
                    </a:lnTo>
                    <a:lnTo>
                      <a:pt x="638" y="1244"/>
                    </a:lnTo>
                    <a:lnTo>
                      <a:pt x="620" y="1240"/>
                    </a:lnTo>
                    <a:lnTo>
                      <a:pt x="620" y="1240"/>
                    </a:lnTo>
                    <a:lnTo>
                      <a:pt x="610" y="1240"/>
                    </a:lnTo>
                    <a:lnTo>
                      <a:pt x="610" y="1240"/>
                    </a:lnTo>
                    <a:lnTo>
                      <a:pt x="608" y="1238"/>
                    </a:lnTo>
                    <a:lnTo>
                      <a:pt x="606" y="1236"/>
                    </a:lnTo>
                    <a:lnTo>
                      <a:pt x="604" y="1234"/>
                    </a:lnTo>
                    <a:lnTo>
                      <a:pt x="602" y="1234"/>
                    </a:lnTo>
                    <a:lnTo>
                      <a:pt x="602" y="1234"/>
                    </a:lnTo>
                    <a:lnTo>
                      <a:pt x="600" y="1232"/>
                    </a:lnTo>
                    <a:lnTo>
                      <a:pt x="598" y="1230"/>
                    </a:lnTo>
                    <a:lnTo>
                      <a:pt x="596" y="1224"/>
                    </a:lnTo>
                    <a:lnTo>
                      <a:pt x="596" y="1224"/>
                    </a:lnTo>
                    <a:lnTo>
                      <a:pt x="596" y="1220"/>
                    </a:lnTo>
                    <a:lnTo>
                      <a:pt x="592" y="1216"/>
                    </a:lnTo>
                    <a:lnTo>
                      <a:pt x="592" y="1216"/>
                    </a:lnTo>
                    <a:lnTo>
                      <a:pt x="590" y="1214"/>
                    </a:lnTo>
                    <a:lnTo>
                      <a:pt x="584" y="1212"/>
                    </a:lnTo>
                    <a:lnTo>
                      <a:pt x="584" y="1212"/>
                    </a:lnTo>
                    <a:lnTo>
                      <a:pt x="578" y="1212"/>
                    </a:lnTo>
                    <a:lnTo>
                      <a:pt x="576" y="1210"/>
                    </a:lnTo>
                    <a:lnTo>
                      <a:pt x="576" y="1210"/>
                    </a:lnTo>
                    <a:lnTo>
                      <a:pt x="568" y="1208"/>
                    </a:lnTo>
                    <a:lnTo>
                      <a:pt x="560" y="1206"/>
                    </a:lnTo>
                    <a:lnTo>
                      <a:pt x="560" y="1206"/>
                    </a:lnTo>
                    <a:lnTo>
                      <a:pt x="554" y="1206"/>
                    </a:lnTo>
                    <a:lnTo>
                      <a:pt x="554" y="1206"/>
                    </a:lnTo>
                    <a:lnTo>
                      <a:pt x="550" y="1208"/>
                    </a:lnTo>
                    <a:lnTo>
                      <a:pt x="548" y="1206"/>
                    </a:lnTo>
                    <a:lnTo>
                      <a:pt x="540" y="1206"/>
                    </a:lnTo>
                    <a:lnTo>
                      <a:pt x="534" y="1206"/>
                    </a:lnTo>
                    <a:lnTo>
                      <a:pt x="532" y="1202"/>
                    </a:lnTo>
                    <a:lnTo>
                      <a:pt x="526" y="1200"/>
                    </a:lnTo>
                    <a:lnTo>
                      <a:pt x="524" y="1198"/>
                    </a:lnTo>
                    <a:lnTo>
                      <a:pt x="520" y="1198"/>
                    </a:lnTo>
                    <a:lnTo>
                      <a:pt x="520" y="1198"/>
                    </a:lnTo>
                    <a:lnTo>
                      <a:pt x="520" y="1198"/>
                    </a:lnTo>
                    <a:lnTo>
                      <a:pt x="520" y="1198"/>
                    </a:lnTo>
                    <a:lnTo>
                      <a:pt x="518" y="1194"/>
                    </a:lnTo>
                    <a:lnTo>
                      <a:pt x="516" y="1190"/>
                    </a:lnTo>
                    <a:lnTo>
                      <a:pt x="514" y="1186"/>
                    </a:lnTo>
                    <a:lnTo>
                      <a:pt x="514" y="1186"/>
                    </a:lnTo>
                    <a:lnTo>
                      <a:pt x="514" y="1190"/>
                    </a:lnTo>
                    <a:lnTo>
                      <a:pt x="514" y="1192"/>
                    </a:lnTo>
                    <a:lnTo>
                      <a:pt x="514" y="1192"/>
                    </a:lnTo>
                    <a:lnTo>
                      <a:pt x="512" y="1192"/>
                    </a:lnTo>
                    <a:lnTo>
                      <a:pt x="512" y="1192"/>
                    </a:lnTo>
                    <a:lnTo>
                      <a:pt x="510" y="1190"/>
                    </a:lnTo>
                    <a:lnTo>
                      <a:pt x="504" y="1190"/>
                    </a:lnTo>
                    <a:lnTo>
                      <a:pt x="502" y="1186"/>
                    </a:lnTo>
                    <a:lnTo>
                      <a:pt x="500" y="1184"/>
                    </a:lnTo>
                    <a:lnTo>
                      <a:pt x="500" y="1182"/>
                    </a:lnTo>
                    <a:lnTo>
                      <a:pt x="500" y="1182"/>
                    </a:lnTo>
                    <a:lnTo>
                      <a:pt x="500" y="1178"/>
                    </a:lnTo>
                    <a:lnTo>
                      <a:pt x="500" y="1178"/>
                    </a:lnTo>
                    <a:lnTo>
                      <a:pt x="506" y="1174"/>
                    </a:lnTo>
                    <a:lnTo>
                      <a:pt x="506" y="1174"/>
                    </a:lnTo>
                    <a:lnTo>
                      <a:pt x="510" y="1172"/>
                    </a:lnTo>
                    <a:lnTo>
                      <a:pt x="510" y="1172"/>
                    </a:lnTo>
                    <a:lnTo>
                      <a:pt x="510" y="1170"/>
                    </a:lnTo>
                    <a:lnTo>
                      <a:pt x="514" y="1166"/>
                    </a:lnTo>
                    <a:lnTo>
                      <a:pt x="514" y="1166"/>
                    </a:lnTo>
                    <a:lnTo>
                      <a:pt x="516" y="1164"/>
                    </a:lnTo>
                    <a:lnTo>
                      <a:pt x="518" y="1160"/>
                    </a:lnTo>
                    <a:lnTo>
                      <a:pt x="518" y="1158"/>
                    </a:lnTo>
                    <a:lnTo>
                      <a:pt x="518" y="1154"/>
                    </a:lnTo>
                    <a:lnTo>
                      <a:pt x="518" y="1152"/>
                    </a:lnTo>
                    <a:lnTo>
                      <a:pt x="516" y="1148"/>
                    </a:lnTo>
                    <a:lnTo>
                      <a:pt x="514" y="1148"/>
                    </a:lnTo>
                    <a:lnTo>
                      <a:pt x="512" y="1146"/>
                    </a:lnTo>
                    <a:lnTo>
                      <a:pt x="510" y="1144"/>
                    </a:lnTo>
                    <a:lnTo>
                      <a:pt x="510" y="1140"/>
                    </a:lnTo>
                    <a:lnTo>
                      <a:pt x="508" y="1136"/>
                    </a:lnTo>
                    <a:lnTo>
                      <a:pt x="510" y="1134"/>
                    </a:lnTo>
                    <a:lnTo>
                      <a:pt x="510" y="1134"/>
                    </a:lnTo>
                    <a:lnTo>
                      <a:pt x="512" y="1132"/>
                    </a:lnTo>
                    <a:lnTo>
                      <a:pt x="512" y="1132"/>
                    </a:lnTo>
                    <a:lnTo>
                      <a:pt x="514" y="1130"/>
                    </a:lnTo>
                    <a:lnTo>
                      <a:pt x="516" y="1126"/>
                    </a:lnTo>
                    <a:lnTo>
                      <a:pt x="518" y="1124"/>
                    </a:lnTo>
                    <a:lnTo>
                      <a:pt x="518" y="1120"/>
                    </a:lnTo>
                    <a:lnTo>
                      <a:pt x="514" y="1120"/>
                    </a:lnTo>
                    <a:lnTo>
                      <a:pt x="512" y="1122"/>
                    </a:lnTo>
                    <a:lnTo>
                      <a:pt x="510" y="1124"/>
                    </a:lnTo>
                    <a:lnTo>
                      <a:pt x="510" y="1124"/>
                    </a:lnTo>
                    <a:lnTo>
                      <a:pt x="504" y="1126"/>
                    </a:lnTo>
                    <a:lnTo>
                      <a:pt x="504" y="1126"/>
                    </a:lnTo>
                    <a:lnTo>
                      <a:pt x="504" y="1124"/>
                    </a:lnTo>
                    <a:lnTo>
                      <a:pt x="504" y="1120"/>
                    </a:lnTo>
                    <a:lnTo>
                      <a:pt x="502" y="1118"/>
                    </a:lnTo>
                    <a:lnTo>
                      <a:pt x="500" y="1116"/>
                    </a:lnTo>
                    <a:lnTo>
                      <a:pt x="498" y="1116"/>
                    </a:lnTo>
                    <a:lnTo>
                      <a:pt x="496" y="1116"/>
                    </a:lnTo>
                    <a:lnTo>
                      <a:pt x="494" y="1116"/>
                    </a:lnTo>
                    <a:lnTo>
                      <a:pt x="492" y="1116"/>
                    </a:lnTo>
                    <a:lnTo>
                      <a:pt x="488" y="1114"/>
                    </a:lnTo>
                    <a:lnTo>
                      <a:pt x="486" y="1116"/>
                    </a:lnTo>
                    <a:lnTo>
                      <a:pt x="482" y="1118"/>
                    </a:lnTo>
                    <a:lnTo>
                      <a:pt x="482" y="1118"/>
                    </a:lnTo>
                    <a:lnTo>
                      <a:pt x="484" y="1118"/>
                    </a:lnTo>
                    <a:lnTo>
                      <a:pt x="482" y="1118"/>
                    </a:lnTo>
                    <a:lnTo>
                      <a:pt x="482" y="1118"/>
                    </a:lnTo>
                    <a:lnTo>
                      <a:pt x="480" y="1120"/>
                    </a:lnTo>
                    <a:lnTo>
                      <a:pt x="478" y="1120"/>
                    </a:lnTo>
                    <a:lnTo>
                      <a:pt x="478" y="1122"/>
                    </a:lnTo>
                    <a:lnTo>
                      <a:pt x="476" y="1124"/>
                    </a:lnTo>
                    <a:lnTo>
                      <a:pt x="472" y="1124"/>
                    </a:lnTo>
                    <a:lnTo>
                      <a:pt x="470" y="1124"/>
                    </a:lnTo>
                    <a:lnTo>
                      <a:pt x="464" y="1124"/>
                    </a:lnTo>
                    <a:lnTo>
                      <a:pt x="460" y="1124"/>
                    </a:lnTo>
                    <a:lnTo>
                      <a:pt x="454" y="1122"/>
                    </a:lnTo>
                    <a:lnTo>
                      <a:pt x="452" y="1120"/>
                    </a:lnTo>
                    <a:lnTo>
                      <a:pt x="450" y="1120"/>
                    </a:lnTo>
                    <a:lnTo>
                      <a:pt x="446" y="1122"/>
                    </a:lnTo>
                    <a:lnTo>
                      <a:pt x="440" y="1122"/>
                    </a:lnTo>
                    <a:lnTo>
                      <a:pt x="438" y="1122"/>
                    </a:lnTo>
                    <a:lnTo>
                      <a:pt x="436" y="1120"/>
                    </a:lnTo>
                    <a:lnTo>
                      <a:pt x="432" y="1120"/>
                    </a:lnTo>
                    <a:lnTo>
                      <a:pt x="428" y="1124"/>
                    </a:lnTo>
                    <a:lnTo>
                      <a:pt x="424" y="1124"/>
                    </a:lnTo>
                    <a:lnTo>
                      <a:pt x="424" y="1124"/>
                    </a:lnTo>
                    <a:lnTo>
                      <a:pt x="420" y="1126"/>
                    </a:lnTo>
                    <a:lnTo>
                      <a:pt x="418" y="1126"/>
                    </a:lnTo>
                    <a:lnTo>
                      <a:pt x="414" y="1128"/>
                    </a:lnTo>
                    <a:lnTo>
                      <a:pt x="410" y="1128"/>
                    </a:lnTo>
                    <a:lnTo>
                      <a:pt x="406" y="1124"/>
                    </a:lnTo>
                    <a:lnTo>
                      <a:pt x="402" y="1124"/>
                    </a:lnTo>
                    <a:lnTo>
                      <a:pt x="394" y="1124"/>
                    </a:lnTo>
                    <a:lnTo>
                      <a:pt x="390" y="1124"/>
                    </a:lnTo>
                    <a:lnTo>
                      <a:pt x="384" y="1124"/>
                    </a:lnTo>
                    <a:lnTo>
                      <a:pt x="378" y="1124"/>
                    </a:lnTo>
                    <a:lnTo>
                      <a:pt x="376" y="1124"/>
                    </a:lnTo>
                    <a:lnTo>
                      <a:pt x="368" y="1126"/>
                    </a:lnTo>
                    <a:lnTo>
                      <a:pt x="364" y="1126"/>
                    </a:lnTo>
                    <a:lnTo>
                      <a:pt x="360" y="1128"/>
                    </a:lnTo>
                    <a:lnTo>
                      <a:pt x="360" y="1128"/>
                    </a:lnTo>
                    <a:lnTo>
                      <a:pt x="348" y="1130"/>
                    </a:lnTo>
                    <a:lnTo>
                      <a:pt x="348" y="1130"/>
                    </a:lnTo>
                    <a:lnTo>
                      <a:pt x="340" y="1130"/>
                    </a:lnTo>
                    <a:lnTo>
                      <a:pt x="334" y="1134"/>
                    </a:lnTo>
                    <a:lnTo>
                      <a:pt x="328" y="1134"/>
                    </a:lnTo>
                    <a:lnTo>
                      <a:pt x="328" y="1134"/>
                    </a:lnTo>
                    <a:lnTo>
                      <a:pt x="326" y="1136"/>
                    </a:lnTo>
                    <a:lnTo>
                      <a:pt x="322" y="1138"/>
                    </a:lnTo>
                    <a:lnTo>
                      <a:pt x="322" y="1138"/>
                    </a:lnTo>
                    <a:lnTo>
                      <a:pt x="320" y="1138"/>
                    </a:lnTo>
                    <a:lnTo>
                      <a:pt x="318" y="1140"/>
                    </a:lnTo>
                    <a:lnTo>
                      <a:pt x="314" y="1144"/>
                    </a:lnTo>
                    <a:lnTo>
                      <a:pt x="312" y="1144"/>
                    </a:lnTo>
                    <a:lnTo>
                      <a:pt x="312" y="1144"/>
                    </a:lnTo>
                    <a:lnTo>
                      <a:pt x="308" y="1146"/>
                    </a:lnTo>
                    <a:lnTo>
                      <a:pt x="308" y="1146"/>
                    </a:lnTo>
                    <a:lnTo>
                      <a:pt x="306" y="1146"/>
                    </a:lnTo>
                    <a:lnTo>
                      <a:pt x="306" y="1146"/>
                    </a:lnTo>
                    <a:lnTo>
                      <a:pt x="306" y="1146"/>
                    </a:lnTo>
                    <a:lnTo>
                      <a:pt x="302" y="1148"/>
                    </a:lnTo>
                    <a:lnTo>
                      <a:pt x="300" y="1148"/>
                    </a:lnTo>
                    <a:lnTo>
                      <a:pt x="298" y="1148"/>
                    </a:lnTo>
                    <a:lnTo>
                      <a:pt x="298" y="1148"/>
                    </a:lnTo>
                    <a:lnTo>
                      <a:pt x="296" y="1150"/>
                    </a:lnTo>
                    <a:lnTo>
                      <a:pt x="296" y="1150"/>
                    </a:lnTo>
                    <a:lnTo>
                      <a:pt x="294" y="1152"/>
                    </a:lnTo>
                    <a:lnTo>
                      <a:pt x="294" y="1152"/>
                    </a:lnTo>
                    <a:lnTo>
                      <a:pt x="292" y="1154"/>
                    </a:lnTo>
                    <a:lnTo>
                      <a:pt x="292" y="1154"/>
                    </a:lnTo>
                    <a:lnTo>
                      <a:pt x="290" y="1156"/>
                    </a:lnTo>
                    <a:lnTo>
                      <a:pt x="288" y="1156"/>
                    </a:lnTo>
                    <a:lnTo>
                      <a:pt x="288" y="1156"/>
                    </a:lnTo>
                    <a:lnTo>
                      <a:pt x="286" y="1158"/>
                    </a:lnTo>
                    <a:lnTo>
                      <a:pt x="286" y="1158"/>
                    </a:lnTo>
                    <a:lnTo>
                      <a:pt x="286" y="1158"/>
                    </a:lnTo>
                    <a:lnTo>
                      <a:pt x="284" y="1160"/>
                    </a:lnTo>
                    <a:lnTo>
                      <a:pt x="282" y="1160"/>
                    </a:lnTo>
                    <a:lnTo>
                      <a:pt x="280" y="1160"/>
                    </a:lnTo>
                    <a:lnTo>
                      <a:pt x="276" y="1162"/>
                    </a:lnTo>
                    <a:lnTo>
                      <a:pt x="274" y="1160"/>
                    </a:lnTo>
                    <a:lnTo>
                      <a:pt x="272" y="1160"/>
                    </a:lnTo>
                    <a:lnTo>
                      <a:pt x="272" y="1160"/>
                    </a:lnTo>
                    <a:lnTo>
                      <a:pt x="270" y="1160"/>
                    </a:lnTo>
                    <a:lnTo>
                      <a:pt x="270" y="1160"/>
                    </a:lnTo>
                    <a:lnTo>
                      <a:pt x="268" y="1160"/>
                    </a:lnTo>
                    <a:lnTo>
                      <a:pt x="268" y="1160"/>
                    </a:lnTo>
                    <a:lnTo>
                      <a:pt x="266" y="1160"/>
                    </a:lnTo>
                    <a:lnTo>
                      <a:pt x="266" y="1160"/>
                    </a:lnTo>
                    <a:lnTo>
                      <a:pt x="264" y="1160"/>
                    </a:lnTo>
                    <a:lnTo>
                      <a:pt x="262" y="1156"/>
                    </a:lnTo>
                    <a:lnTo>
                      <a:pt x="258" y="1158"/>
                    </a:lnTo>
                    <a:lnTo>
                      <a:pt x="254" y="1158"/>
                    </a:lnTo>
                    <a:lnTo>
                      <a:pt x="254" y="1158"/>
                    </a:lnTo>
                    <a:lnTo>
                      <a:pt x="248" y="1158"/>
                    </a:lnTo>
                    <a:lnTo>
                      <a:pt x="248" y="1158"/>
                    </a:lnTo>
                    <a:lnTo>
                      <a:pt x="240" y="1158"/>
                    </a:lnTo>
                    <a:lnTo>
                      <a:pt x="240" y="1158"/>
                    </a:lnTo>
                    <a:lnTo>
                      <a:pt x="236" y="1158"/>
                    </a:lnTo>
                    <a:lnTo>
                      <a:pt x="234" y="1158"/>
                    </a:lnTo>
                    <a:lnTo>
                      <a:pt x="230" y="1158"/>
                    </a:lnTo>
                    <a:lnTo>
                      <a:pt x="228" y="1158"/>
                    </a:lnTo>
                    <a:lnTo>
                      <a:pt x="226" y="1156"/>
                    </a:lnTo>
                    <a:lnTo>
                      <a:pt x="226" y="1154"/>
                    </a:lnTo>
                    <a:lnTo>
                      <a:pt x="220" y="1148"/>
                    </a:lnTo>
                    <a:lnTo>
                      <a:pt x="218" y="1148"/>
                    </a:lnTo>
                    <a:lnTo>
                      <a:pt x="218" y="1146"/>
                    </a:lnTo>
                    <a:lnTo>
                      <a:pt x="214" y="1144"/>
                    </a:lnTo>
                    <a:lnTo>
                      <a:pt x="212" y="1144"/>
                    </a:lnTo>
                    <a:lnTo>
                      <a:pt x="210" y="1144"/>
                    </a:lnTo>
                    <a:lnTo>
                      <a:pt x="208" y="1148"/>
                    </a:lnTo>
                    <a:lnTo>
                      <a:pt x="206" y="1150"/>
                    </a:lnTo>
                    <a:lnTo>
                      <a:pt x="204" y="1154"/>
                    </a:lnTo>
                    <a:lnTo>
                      <a:pt x="204" y="1154"/>
                    </a:lnTo>
                    <a:lnTo>
                      <a:pt x="204" y="1158"/>
                    </a:lnTo>
                    <a:lnTo>
                      <a:pt x="204" y="1158"/>
                    </a:lnTo>
                    <a:lnTo>
                      <a:pt x="202" y="1160"/>
                    </a:lnTo>
                    <a:lnTo>
                      <a:pt x="202" y="1160"/>
                    </a:lnTo>
                    <a:lnTo>
                      <a:pt x="200" y="1164"/>
                    </a:lnTo>
                    <a:lnTo>
                      <a:pt x="200" y="1164"/>
                    </a:lnTo>
                    <a:lnTo>
                      <a:pt x="200" y="1166"/>
                    </a:lnTo>
                    <a:lnTo>
                      <a:pt x="200" y="1166"/>
                    </a:lnTo>
                    <a:lnTo>
                      <a:pt x="198" y="1172"/>
                    </a:lnTo>
                    <a:lnTo>
                      <a:pt x="198" y="1172"/>
                    </a:lnTo>
                    <a:lnTo>
                      <a:pt x="194" y="1176"/>
                    </a:lnTo>
                    <a:lnTo>
                      <a:pt x="194" y="1178"/>
                    </a:lnTo>
                    <a:lnTo>
                      <a:pt x="190" y="1182"/>
                    </a:lnTo>
                    <a:lnTo>
                      <a:pt x="190" y="1182"/>
                    </a:lnTo>
                    <a:lnTo>
                      <a:pt x="188" y="1186"/>
                    </a:lnTo>
                    <a:lnTo>
                      <a:pt x="188" y="1186"/>
                    </a:lnTo>
                    <a:lnTo>
                      <a:pt x="184" y="1188"/>
                    </a:lnTo>
                    <a:lnTo>
                      <a:pt x="184" y="1188"/>
                    </a:lnTo>
                    <a:lnTo>
                      <a:pt x="182" y="1190"/>
                    </a:lnTo>
                    <a:lnTo>
                      <a:pt x="176" y="1192"/>
                    </a:lnTo>
                    <a:lnTo>
                      <a:pt x="172" y="1192"/>
                    </a:lnTo>
                    <a:lnTo>
                      <a:pt x="172" y="1192"/>
                    </a:lnTo>
                    <a:lnTo>
                      <a:pt x="170" y="1194"/>
                    </a:lnTo>
                    <a:lnTo>
                      <a:pt x="170" y="1194"/>
                    </a:lnTo>
                    <a:lnTo>
                      <a:pt x="166" y="1196"/>
                    </a:lnTo>
                    <a:lnTo>
                      <a:pt x="166" y="1196"/>
                    </a:lnTo>
                    <a:lnTo>
                      <a:pt x="162" y="1198"/>
                    </a:lnTo>
                    <a:lnTo>
                      <a:pt x="162" y="1198"/>
                    </a:lnTo>
                    <a:lnTo>
                      <a:pt x="158" y="1200"/>
                    </a:lnTo>
                    <a:lnTo>
                      <a:pt x="158" y="1200"/>
                    </a:lnTo>
                    <a:lnTo>
                      <a:pt x="156" y="1204"/>
                    </a:lnTo>
                    <a:lnTo>
                      <a:pt x="156" y="1204"/>
                    </a:lnTo>
                    <a:lnTo>
                      <a:pt x="152" y="1208"/>
                    </a:lnTo>
                    <a:lnTo>
                      <a:pt x="152" y="1208"/>
                    </a:lnTo>
                    <a:lnTo>
                      <a:pt x="148" y="1212"/>
                    </a:lnTo>
                    <a:lnTo>
                      <a:pt x="148" y="1212"/>
                    </a:lnTo>
                    <a:lnTo>
                      <a:pt x="146" y="1216"/>
                    </a:lnTo>
                    <a:lnTo>
                      <a:pt x="144" y="1220"/>
                    </a:lnTo>
                    <a:lnTo>
                      <a:pt x="144" y="1224"/>
                    </a:lnTo>
                    <a:lnTo>
                      <a:pt x="144" y="1224"/>
                    </a:lnTo>
                    <a:lnTo>
                      <a:pt x="142" y="1228"/>
                    </a:lnTo>
                    <a:lnTo>
                      <a:pt x="142" y="1228"/>
                    </a:lnTo>
                    <a:lnTo>
                      <a:pt x="138" y="1230"/>
                    </a:lnTo>
                    <a:lnTo>
                      <a:pt x="138" y="1230"/>
                    </a:lnTo>
                    <a:lnTo>
                      <a:pt x="138" y="1234"/>
                    </a:lnTo>
                    <a:lnTo>
                      <a:pt x="138" y="1236"/>
                    </a:lnTo>
                    <a:lnTo>
                      <a:pt x="138" y="1236"/>
                    </a:lnTo>
                    <a:lnTo>
                      <a:pt x="136" y="1242"/>
                    </a:lnTo>
                    <a:lnTo>
                      <a:pt x="136" y="1242"/>
                    </a:lnTo>
                    <a:lnTo>
                      <a:pt x="136" y="1248"/>
                    </a:lnTo>
                    <a:lnTo>
                      <a:pt x="136" y="1248"/>
                    </a:lnTo>
                    <a:lnTo>
                      <a:pt x="138" y="1252"/>
                    </a:lnTo>
                    <a:lnTo>
                      <a:pt x="138" y="1252"/>
                    </a:lnTo>
                    <a:lnTo>
                      <a:pt x="138" y="1256"/>
                    </a:lnTo>
                    <a:lnTo>
                      <a:pt x="138" y="1260"/>
                    </a:lnTo>
                    <a:lnTo>
                      <a:pt x="138" y="1262"/>
                    </a:lnTo>
                    <a:lnTo>
                      <a:pt x="138" y="1262"/>
                    </a:lnTo>
                    <a:lnTo>
                      <a:pt x="136" y="1266"/>
                    </a:lnTo>
                    <a:lnTo>
                      <a:pt x="136" y="1266"/>
                    </a:lnTo>
                    <a:lnTo>
                      <a:pt x="136" y="1270"/>
                    </a:lnTo>
                    <a:lnTo>
                      <a:pt x="134" y="1270"/>
                    </a:lnTo>
                    <a:lnTo>
                      <a:pt x="128" y="1276"/>
                    </a:lnTo>
                    <a:lnTo>
                      <a:pt x="124" y="1282"/>
                    </a:lnTo>
                    <a:lnTo>
                      <a:pt x="120" y="1284"/>
                    </a:lnTo>
                    <a:lnTo>
                      <a:pt x="120" y="1284"/>
                    </a:lnTo>
                    <a:lnTo>
                      <a:pt x="116" y="1288"/>
                    </a:lnTo>
                    <a:lnTo>
                      <a:pt x="116" y="1288"/>
                    </a:lnTo>
                    <a:lnTo>
                      <a:pt x="114" y="1290"/>
                    </a:lnTo>
                    <a:lnTo>
                      <a:pt x="114" y="1290"/>
                    </a:lnTo>
                    <a:lnTo>
                      <a:pt x="110" y="1292"/>
                    </a:lnTo>
                    <a:lnTo>
                      <a:pt x="110" y="1292"/>
                    </a:lnTo>
                    <a:lnTo>
                      <a:pt x="104" y="1298"/>
                    </a:lnTo>
                    <a:lnTo>
                      <a:pt x="104" y="1298"/>
                    </a:lnTo>
                    <a:lnTo>
                      <a:pt x="102" y="1298"/>
                    </a:lnTo>
                    <a:lnTo>
                      <a:pt x="102" y="1298"/>
                    </a:lnTo>
                    <a:lnTo>
                      <a:pt x="98" y="1300"/>
                    </a:lnTo>
                    <a:lnTo>
                      <a:pt x="98" y="1300"/>
                    </a:lnTo>
                    <a:lnTo>
                      <a:pt x="92" y="1302"/>
                    </a:lnTo>
                    <a:lnTo>
                      <a:pt x="86" y="1304"/>
                    </a:lnTo>
                    <a:lnTo>
                      <a:pt x="80" y="1306"/>
                    </a:lnTo>
                    <a:lnTo>
                      <a:pt x="74" y="1312"/>
                    </a:lnTo>
                    <a:lnTo>
                      <a:pt x="74" y="1312"/>
                    </a:lnTo>
                    <a:lnTo>
                      <a:pt x="72" y="1316"/>
                    </a:lnTo>
                    <a:lnTo>
                      <a:pt x="72" y="1316"/>
                    </a:lnTo>
                    <a:lnTo>
                      <a:pt x="70" y="1320"/>
                    </a:lnTo>
                    <a:lnTo>
                      <a:pt x="68" y="1326"/>
                    </a:lnTo>
                    <a:lnTo>
                      <a:pt x="68" y="1328"/>
                    </a:lnTo>
                    <a:lnTo>
                      <a:pt x="62" y="1332"/>
                    </a:lnTo>
                    <a:lnTo>
                      <a:pt x="58" y="1336"/>
                    </a:lnTo>
                    <a:lnTo>
                      <a:pt x="52" y="1338"/>
                    </a:lnTo>
                    <a:lnTo>
                      <a:pt x="50" y="1342"/>
                    </a:lnTo>
                    <a:lnTo>
                      <a:pt x="50" y="1342"/>
                    </a:lnTo>
                    <a:lnTo>
                      <a:pt x="48" y="1346"/>
                    </a:lnTo>
                    <a:lnTo>
                      <a:pt x="48" y="1346"/>
                    </a:lnTo>
                    <a:lnTo>
                      <a:pt x="48" y="1348"/>
                    </a:lnTo>
                    <a:lnTo>
                      <a:pt x="48" y="1348"/>
                    </a:lnTo>
                    <a:lnTo>
                      <a:pt x="46" y="1352"/>
                    </a:lnTo>
                    <a:lnTo>
                      <a:pt x="46" y="1352"/>
                    </a:lnTo>
                    <a:lnTo>
                      <a:pt x="46" y="1354"/>
                    </a:lnTo>
                    <a:lnTo>
                      <a:pt x="44" y="1360"/>
                    </a:lnTo>
                    <a:lnTo>
                      <a:pt x="44" y="1360"/>
                    </a:lnTo>
                    <a:lnTo>
                      <a:pt x="44" y="1364"/>
                    </a:lnTo>
                    <a:lnTo>
                      <a:pt x="44" y="1364"/>
                    </a:lnTo>
                    <a:lnTo>
                      <a:pt x="42" y="1368"/>
                    </a:lnTo>
                    <a:lnTo>
                      <a:pt x="42" y="1370"/>
                    </a:lnTo>
                    <a:lnTo>
                      <a:pt x="38" y="1374"/>
                    </a:lnTo>
                    <a:lnTo>
                      <a:pt x="34" y="1378"/>
                    </a:lnTo>
                    <a:lnTo>
                      <a:pt x="30" y="1384"/>
                    </a:lnTo>
                    <a:lnTo>
                      <a:pt x="26" y="1386"/>
                    </a:lnTo>
                    <a:lnTo>
                      <a:pt x="26" y="1388"/>
                    </a:lnTo>
                    <a:lnTo>
                      <a:pt x="26" y="1388"/>
                    </a:lnTo>
                    <a:lnTo>
                      <a:pt x="24" y="1392"/>
                    </a:lnTo>
                    <a:lnTo>
                      <a:pt x="24" y="1392"/>
                    </a:lnTo>
                    <a:lnTo>
                      <a:pt x="22" y="1396"/>
                    </a:lnTo>
                    <a:lnTo>
                      <a:pt x="20" y="1398"/>
                    </a:lnTo>
                    <a:lnTo>
                      <a:pt x="20" y="1398"/>
                    </a:lnTo>
                    <a:lnTo>
                      <a:pt x="20" y="1402"/>
                    </a:lnTo>
                    <a:lnTo>
                      <a:pt x="20" y="1402"/>
                    </a:lnTo>
                    <a:lnTo>
                      <a:pt x="16" y="1404"/>
                    </a:lnTo>
                    <a:lnTo>
                      <a:pt x="16" y="1408"/>
                    </a:lnTo>
                    <a:lnTo>
                      <a:pt x="16" y="1408"/>
                    </a:lnTo>
                    <a:lnTo>
                      <a:pt x="14" y="1410"/>
                    </a:lnTo>
                    <a:lnTo>
                      <a:pt x="14" y="1410"/>
                    </a:lnTo>
                    <a:lnTo>
                      <a:pt x="14" y="1412"/>
                    </a:lnTo>
                    <a:lnTo>
                      <a:pt x="12" y="1414"/>
                    </a:lnTo>
                    <a:lnTo>
                      <a:pt x="10" y="1418"/>
                    </a:lnTo>
                    <a:lnTo>
                      <a:pt x="10" y="1418"/>
                    </a:lnTo>
                    <a:lnTo>
                      <a:pt x="8" y="1420"/>
                    </a:lnTo>
                    <a:lnTo>
                      <a:pt x="8" y="1420"/>
                    </a:lnTo>
                    <a:lnTo>
                      <a:pt x="6" y="1424"/>
                    </a:lnTo>
                    <a:lnTo>
                      <a:pt x="6" y="1426"/>
                    </a:lnTo>
                    <a:lnTo>
                      <a:pt x="6" y="1430"/>
                    </a:lnTo>
                    <a:lnTo>
                      <a:pt x="6" y="1434"/>
                    </a:lnTo>
                    <a:lnTo>
                      <a:pt x="6" y="1434"/>
                    </a:lnTo>
                    <a:lnTo>
                      <a:pt x="6" y="1438"/>
                    </a:lnTo>
                    <a:lnTo>
                      <a:pt x="8" y="1440"/>
                    </a:lnTo>
                    <a:lnTo>
                      <a:pt x="8" y="1440"/>
                    </a:lnTo>
                    <a:lnTo>
                      <a:pt x="10" y="1442"/>
                    </a:lnTo>
                    <a:lnTo>
                      <a:pt x="10" y="1442"/>
                    </a:lnTo>
                    <a:lnTo>
                      <a:pt x="12" y="1444"/>
                    </a:lnTo>
                    <a:lnTo>
                      <a:pt x="12" y="1444"/>
                    </a:lnTo>
                    <a:lnTo>
                      <a:pt x="14" y="1446"/>
                    </a:lnTo>
                    <a:lnTo>
                      <a:pt x="14" y="1446"/>
                    </a:lnTo>
                    <a:lnTo>
                      <a:pt x="16" y="1448"/>
                    </a:lnTo>
                    <a:lnTo>
                      <a:pt x="20" y="1454"/>
                    </a:lnTo>
                    <a:lnTo>
                      <a:pt x="20" y="1458"/>
                    </a:lnTo>
                    <a:lnTo>
                      <a:pt x="20" y="1458"/>
                    </a:lnTo>
                    <a:lnTo>
                      <a:pt x="18" y="1462"/>
                    </a:lnTo>
                    <a:lnTo>
                      <a:pt x="18" y="1462"/>
                    </a:lnTo>
                    <a:lnTo>
                      <a:pt x="18" y="1466"/>
                    </a:lnTo>
                    <a:lnTo>
                      <a:pt x="14" y="1470"/>
                    </a:lnTo>
                    <a:lnTo>
                      <a:pt x="14" y="1470"/>
                    </a:lnTo>
                    <a:lnTo>
                      <a:pt x="14" y="1472"/>
                    </a:lnTo>
                    <a:lnTo>
                      <a:pt x="14" y="1472"/>
                    </a:lnTo>
                    <a:lnTo>
                      <a:pt x="18" y="1476"/>
                    </a:lnTo>
                    <a:lnTo>
                      <a:pt x="18" y="1476"/>
                    </a:lnTo>
                    <a:lnTo>
                      <a:pt x="18" y="1478"/>
                    </a:lnTo>
                    <a:lnTo>
                      <a:pt x="20" y="1482"/>
                    </a:lnTo>
                    <a:lnTo>
                      <a:pt x="20" y="1482"/>
                    </a:lnTo>
                    <a:lnTo>
                      <a:pt x="22" y="1488"/>
                    </a:lnTo>
                    <a:lnTo>
                      <a:pt x="22" y="1488"/>
                    </a:lnTo>
                    <a:lnTo>
                      <a:pt x="22" y="1492"/>
                    </a:lnTo>
                    <a:lnTo>
                      <a:pt x="22" y="1496"/>
                    </a:lnTo>
                    <a:lnTo>
                      <a:pt x="22" y="1500"/>
                    </a:lnTo>
                    <a:lnTo>
                      <a:pt x="22" y="1500"/>
                    </a:lnTo>
                    <a:lnTo>
                      <a:pt x="22" y="1504"/>
                    </a:lnTo>
                    <a:lnTo>
                      <a:pt x="22" y="1504"/>
                    </a:lnTo>
                    <a:lnTo>
                      <a:pt x="22" y="1506"/>
                    </a:lnTo>
                    <a:lnTo>
                      <a:pt x="22" y="1506"/>
                    </a:lnTo>
                    <a:lnTo>
                      <a:pt x="22" y="1506"/>
                    </a:lnTo>
                    <a:lnTo>
                      <a:pt x="20" y="1510"/>
                    </a:lnTo>
                    <a:lnTo>
                      <a:pt x="18" y="1514"/>
                    </a:lnTo>
                    <a:lnTo>
                      <a:pt x="18" y="1518"/>
                    </a:lnTo>
                    <a:lnTo>
                      <a:pt x="16" y="1522"/>
                    </a:lnTo>
                    <a:lnTo>
                      <a:pt x="18" y="1526"/>
                    </a:lnTo>
                    <a:lnTo>
                      <a:pt x="18" y="1530"/>
                    </a:lnTo>
                    <a:lnTo>
                      <a:pt x="14" y="1534"/>
                    </a:lnTo>
                    <a:lnTo>
                      <a:pt x="12" y="1536"/>
                    </a:lnTo>
                    <a:lnTo>
                      <a:pt x="10" y="1542"/>
                    </a:lnTo>
                    <a:lnTo>
                      <a:pt x="10" y="1542"/>
                    </a:lnTo>
                    <a:lnTo>
                      <a:pt x="10" y="1546"/>
                    </a:lnTo>
                    <a:lnTo>
                      <a:pt x="10" y="1546"/>
                    </a:lnTo>
                    <a:lnTo>
                      <a:pt x="10" y="1548"/>
                    </a:lnTo>
                    <a:lnTo>
                      <a:pt x="6" y="1550"/>
                    </a:lnTo>
                    <a:lnTo>
                      <a:pt x="6" y="1550"/>
                    </a:lnTo>
                    <a:lnTo>
                      <a:pt x="4" y="1554"/>
                    </a:lnTo>
                    <a:lnTo>
                      <a:pt x="0" y="1558"/>
                    </a:lnTo>
                    <a:lnTo>
                      <a:pt x="2" y="1560"/>
                    </a:lnTo>
                    <a:lnTo>
                      <a:pt x="4" y="1562"/>
                    </a:lnTo>
                    <a:lnTo>
                      <a:pt x="6" y="1566"/>
                    </a:lnTo>
                    <a:lnTo>
                      <a:pt x="8" y="1570"/>
                    </a:lnTo>
                    <a:lnTo>
                      <a:pt x="12" y="1576"/>
                    </a:lnTo>
                    <a:lnTo>
                      <a:pt x="12" y="1580"/>
                    </a:lnTo>
                    <a:lnTo>
                      <a:pt x="10" y="1590"/>
                    </a:lnTo>
                    <a:lnTo>
                      <a:pt x="10" y="1592"/>
                    </a:lnTo>
                    <a:lnTo>
                      <a:pt x="12" y="1594"/>
                    </a:lnTo>
                    <a:lnTo>
                      <a:pt x="12" y="1596"/>
                    </a:lnTo>
                    <a:lnTo>
                      <a:pt x="12" y="1598"/>
                    </a:lnTo>
                    <a:lnTo>
                      <a:pt x="12" y="1600"/>
                    </a:lnTo>
                    <a:lnTo>
                      <a:pt x="14" y="1602"/>
                    </a:lnTo>
                    <a:lnTo>
                      <a:pt x="16" y="1602"/>
                    </a:lnTo>
                    <a:lnTo>
                      <a:pt x="20" y="1604"/>
                    </a:lnTo>
                    <a:lnTo>
                      <a:pt x="20" y="1604"/>
                    </a:lnTo>
                    <a:lnTo>
                      <a:pt x="20" y="1606"/>
                    </a:lnTo>
                    <a:lnTo>
                      <a:pt x="20" y="1608"/>
                    </a:lnTo>
                    <a:lnTo>
                      <a:pt x="20" y="1608"/>
                    </a:lnTo>
                    <a:lnTo>
                      <a:pt x="20" y="1612"/>
                    </a:lnTo>
                    <a:lnTo>
                      <a:pt x="20" y="1612"/>
                    </a:lnTo>
                    <a:lnTo>
                      <a:pt x="26" y="1612"/>
                    </a:lnTo>
                    <a:lnTo>
                      <a:pt x="26" y="1612"/>
                    </a:lnTo>
                    <a:lnTo>
                      <a:pt x="28" y="1612"/>
                    </a:lnTo>
                    <a:lnTo>
                      <a:pt x="28" y="1614"/>
                    </a:lnTo>
                    <a:lnTo>
                      <a:pt x="28" y="1614"/>
                    </a:lnTo>
                    <a:lnTo>
                      <a:pt x="30" y="1614"/>
                    </a:lnTo>
                    <a:lnTo>
                      <a:pt x="30" y="1614"/>
                    </a:lnTo>
                    <a:lnTo>
                      <a:pt x="32" y="1612"/>
                    </a:lnTo>
                    <a:lnTo>
                      <a:pt x="32" y="1614"/>
                    </a:lnTo>
                    <a:lnTo>
                      <a:pt x="34" y="1614"/>
                    </a:lnTo>
                    <a:lnTo>
                      <a:pt x="34" y="1614"/>
                    </a:lnTo>
                    <a:lnTo>
                      <a:pt x="36" y="1618"/>
                    </a:lnTo>
                    <a:lnTo>
                      <a:pt x="36" y="1618"/>
                    </a:lnTo>
                    <a:lnTo>
                      <a:pt x="34" y="1620"/>
                    </a:lnTo>
                    <a:lnTo>
                      <a:pt x="34" y="1620"/>
                    </a:lnTo>
                    <a:lnTo>
                      <a:pt x="34" y="1622"/>
                    </a:lnTo>
                    <a:lnTo>
                      <a:pt x="34" y="1622"/>
                    </a:lnTo>
                    <a:lnTo>
                      <a:pt x="36" y="1624"/>
                    </a:lnTo>
                    <a:lnTo>
                      <a:pt x="36" y="1624"/>
                    </a:lnTo>
                    <a:lnTo>
                      <a:pt x="36" y="1626"/>
                    </a:lnTo>
                    <a:lnTo>
                      <a:pt x="38" y="1626"/>
                    </a:lnTo>
                    <a:lnTo>
                      <a:pt x="42" y="1626"/>
                    </a:lnTo>
                    <a:lnTo>
                      <a:pt x="44" y="1628"/>
                    </a:lnTo>
                    <a:lnTo>
                      <a:pt x="46" y="1632"/>
                    </a:lnTo>
                    <a:lnTo>
                      <a:pt x="48" y="1634"/>
                    </a:lnTo>
                    <a:lnTo>
                      <a:pt x="48" y="1634"/>
                    </a:lnTo>
                    <a:lnTo>
                      <a:pt x="50" y="1638"/>
                    </a:lnTo>
                    <a:lnTo>
                      <a:pt x="50" y="1638"/>
                    </a:lnTo>
                    <a:lnTo>
                      <a:pt x="52" y="1642"/>
                    </a:lnTo>
                    <a:lnTo>
                      <a:pt x="52" y="1642"/>
                    </a:lnTo>
                    <a:lnTo>
                      <a:pt x="54" y="1644"/>
                    </a:lnTo>
                    <a:lnTo>
                      <a:pt x="54" y="1644"/>
                    </a:lnTo>
                    <a:lnTo>
                      <a:pt x="58" y="1644"/>
                    </a:lnTo>
                    <a:lnTo>
                      <a:pt x="60" y="1646"/>
                    </a:lnTo>
                    <a:lnTo>
                      <a:pt x="60" y="1646"/>
                    </a:lnTo>
                    <a:lnTo>
                      <a:pt x="66" y="1650"/>
                    </a:lnTo>
                    <a:lnTo>
                      <a:pt x="66" y="1652"/>
                    </a:lnTo>
                    <a:lnTo>
                      <a:pt x="66" y="1652"/>
                    </a:lnTo>
                    <a:lnTo>
                      <a:pt x="68" y="1656"/>
                    </a:lnTo>
                    <a:lnTo>
                      <a:pt x="68" y="1656"/>
                    </a:lnTo>
                    <a:lnTo>
                      <a:pt x="68" y="1656"/>
                    </a:lnTo>
                    <a:lnTo>
                      <a:pt x="70" y="1656"/>
                    </a:lnTo>
                    <a:lnTo>
                      <a:pt x="74" y="1664"/>
                    </a:lnTo>
                    <a:lnTo>
                      <a:pt x="76" y="1666"/>
                    </a:lnTo>
                    <a:lnTo>
                      <a:pt x="76" y="1668"/>
                    </a:lnTo>
                    <a:lnTo>
                      <a:pt x="76" y="1670"/>
                    </a:lnTo>
                    <a:lnTo>
                      <a:pt x="76" y="1674"/>
                    </a:lnTo>
                    <a:lnTo>
                      <a:pt x="78" y="1678"/>
                    </a:lnTo>
                    <a:lnTo>
                      <a:pt x="80" y="1680"/>
                    </a:lnTo>
                    <a:lnTo>
                      <a:pt x="80" y="1680"/>
                    </a:lnTo>
                    <a:lnTo>
                      <a:pt x="80" y="1682"/>
                    </a:lnTo>
                    <a:lnTo>
                      <a:pt x="80" y="1684"/>
                    </a:lnTo>
                    <a:lnTo>
                      <a:pt x="80" y="1684"/>
                    </a:lnTo>
                    <a:lnTo>
                      <a:pt x="82" y="1686"/>
                    </a:lnTo>
                    <a:lnTo>
                      <a:pt x="86" y="1688"/>
                    </a:lnTo>
                    <a:lnTo>
                      <a:pt x="86" y="1690"/>
                    </a:lnTo>
                    <a:lnTo>
                      <a:pt x="88" y="1694"/>
                    </a:lnTo>
                    <a:lnTo>
                      <a:pt x="92" y="1698"/>
                    </a:lnTo>
                    <a:lnTo>
                      <a:pt x="98" y="1698"/>
                    </a:lnTo>
                    <a:lnTo>
                      <a:pt x="100" y="1700"/>
                    </a:lnTo>
                    <a:lnTo>
                      <a:pt x="102" y="1702"/>
                    </a:lnTo>
                    <a:lnTo>
                      <a:pt x="106" y="1702"/>
                    </a:lnTo>
                    <a:lnTo>
                      <a:pt x="110" y="1706"/>
                    </a:lnTo>
                    <a:lnTo>
                      <a:pt x="112" y="1708"/>
                    </a:lnTo>
                    <a:lnTo>
                      <a:pt x="114" y="1712"/>
                    </a:lnTo>
                    <a:lnTo>
                      <a:pt x="122" y="1716"/>
                    </a:lnTo>
                    <a:lnTo>
                      <a:pt x="128" y="1718"/>
                    </a:lnTo>
                    <a:lnTo>
                      <a:pt x="130" y="1720"/>
                    </a:lnTo>
                    <a:lnTo>
                      <a:pt x="134" y="1724"/>
                    </a:lnTo>
                    <a:lnTo>
                      <a:pt x="138" y="1728"/>
                    </a:lnTo>
                    <a:lnTo>
                      <a:pt x="140" y="1732"/>
                    </a:lnTo>
                    <a:lnTo>
                      <a:pt x="144" y="1736"/>
                    </a:lnTo>
                    <a:lnTo>
                      <a:pt x="152" y="1740"/>
                    </a:lnTo>
                    <a:lnTo>
                      <a:pt x="154" y="1740"/>
                    </a:lnTo>
                    <a:lnTo>
                      <a:pt x="162" y="1744"/>
                    </a:lnTo>
                    <a:lnTo>
                      <a:pt x="168" y="1744"/>
                    </a:lnTo>
                    <a:lnTo>
                      <a:pt x="170" y="1746"/>
                    </a:lnTo>
                    <a:lnTo>
                      <a:pt x="172" y="1748"/>
                    </a:lnTo>
                    <a:lnTo>
                      <a:pt x="176" y="1750"/>
                    </a:lnTo>
                    <a:lnTo>
                      <a:pt x="180" y="1750"/>
                    </a:lnTo>
                    <a:lnTo>
                      <a:pt x="188" y="1746"/>
                    </a:lnTo>
                    <a:lnTo>
                      <a:pt x="192" y="1742"/>
                    </a:lnTo>
                    <a:lnTo>
                      <a:pt x="200" y="1740"/>
                    </a:lnTo>
                    <a:lnTo>
                      <a:pt x="204" y="1738"/>
                    </a:lnTo>
                    <a:lnTo>
                      <a:pt x="210" y="1736"/>
                    </a:lnTo>
                    <a:lnTo>
                      <a:pt x="216" y="1736"/>
                    </a:lnTo>
                    <a:lnTo>
                      <a:pt x="220" y="1736"/>
                    </a:lnTo>
                    <a:lnTo>
                      <a:pt x="226" y="1736"/>
                    </a:lnTo>
                    <a:lnTo>
                      <a:pt x="230" y="1734"/>
                    </a:lnTo>
                    <a:lnTo>
                      <a:pt x="236" y="1734"/>
                    </a:lnTo>
                    <a:lnTo>
                      <a:pt x="242" y="1734"/>
                    </a:lnTo>
                    <a:lnTo>
                      <a:pt x="248" y="1734"/>
                    </a:lnTo>
                    <a:lnTo>
                      <a:pt x="252" y="1736"/>
                    </a:lnTo>
                    <a:lnTo>
                      <a:pt x="258" y="1736"/>
                    </a:lnTo>
                    <a:lnTo>
                      <a:pt x="262" y="1738"/>
                    </a:lnTo>
                    <a:lnTo>
                      <a:pt x="266" y="1738"/>
                    </a:lnTo>
                    <a:lnTo>
                      <a:pt x="270" y="1740"/>
                    </a:lnTo>
                    <a:lnTo>
                      <a:pt x="274" y="1740"/>
                    </a:lnTo>
                    <a:lnTo>
                      <a:pt x="280" y="1742"/>
                    </a:lnTo>
                    <a:lnTo>
                      <a:pt x="282" y="1738"/>
                    </a:lnTo>
                    <a:lnTo>
                      <a:pt x="290" y="1738"/>
                    </a:lnTo>
                    <a:lnTo>
                      <a:pt x="294" y="1734"/>
                    </a:lnTo>
                    <a:lnTo>
                      <a:pt x="300" y="1734"/>
                    </a:lnTo>
                    <a:lnTo>
                      <a:pt x="306" y="1732"/>
                    </a:lnTo>
                    <a:lnTo>
                      <a:pt x="308" y="1728"/>
                    </a:lnTo>
                    <a:lnTo>
                      <a:pt x="308" y="1728"/>
                    </a:lnTo>
                    <a:lnTo>
                      <a:pt x="314" y="1728"/>
                    </a:lnTo>
                    <a:lnTo>
                      <a:pt x="314" y="1728"/>
                    </a:lnTo>
                    <a:lnTo>
                      <a:pt x="322" y="1726"/>
                    </a:lnTo>
                    <a:lnTo>
                      <a:pt x="328" y="1724"/>
                    </a:lnTo>
                    <a:lnTo>
                      <a:pt x="332" y="1724"/>
                    </a:lnTo>
                    <a:lnTo>
                      <a:pt x="334" y="1722"/>
                    </a:lnTo>
                    <a:lnTo>
                      <a:pt x="336" y="1718"/>
                    </a:lnTo>
                    <a:lnTo>
                      <a:pt x="340" y="1718"/>
                    </a:lnTo>
                    <a:lnTo>
                      <a:pt x="344" y="1718"/>
                    </a:lnTo>
                    <a:lnTo>
                      <a:pt x="346" y="1718"/>
                    </a:lnTo>
                    <a:lnTo>
                      <a:pt x="348" y="1716"/>
                    </a:lnTo>
                    <a:lnTo>
                      <a:pt x="352" y="1716"/>
                    </a:lnTo>
                    <a:lnTo>
                      <a:pt x="358" y="1716"/>
                    </a:lnTo>
                    <a:lnTo>
                      <a:pt x="366" y="1712"/>
                    </a:lnTo>
                    <a:lnTo>
                      <a:pt x="372" y="1712"/>
                    </a:lnTo>
                    <a:lnTo>
                      <a:pt x="376" y="1714"/>
                    </a:lnTo>
                    <a:lnTo>
                      <a:pt x="380" y="1712"/>
                    </a:lnTo>
                    <a:lnTo>
                      <a:pt x="384" y="1710"/>
                    </a:lnTo>
                    <a:lnTo>
                      <a:pt x="384" y="1712"/>
                    </a:lnTo>
                    <a:lnTo>
                      <a:pt x="388" y="1712"/>
                    </a:lnTo>
                    <a:lnTo>
                      <a:pt x="390" y="1714"/>
                    </a:lnTo>
                    <a:lnTo>
                      <a:pt x="394" y="1714"/>
                    </a:lnTo>
                    <a:lnTo>
                      <a:pt x="398" y="1716"/>
                    </a:lnTo>
                    <a:lnTo>
                      <a:pt x="402" y="1718"/>
                    </a:lnTo>
                    <a:lnTo>
                      <a:pt x="406" y="1720"/>
                    </a:lnTo>
                    <a:lnTo>
                      <a:pt x="408" y="1724"/>
                    </a:lnTo>
                    <a:lnTo>
                      <a:pt x="410" y="1724"/>
                    </a:lnTo>
                    <a:lnTo>
                      <a:pt x="410" y="1726"/>
                    </a:lnTo>
                    <a:lnTo>
                      <a:pt x="412" y="1726"/>
                    </a:lnTo>
                    <a:lnTo>
                      <a:pt x="414" y="1728"/>
                    </a:lnTo>
                    <a:lnTo>
                      <a:pt x="416" y="1730"/>
                    </a:lnTo>
                    <a:lnTo>
                      <a:pt x="414" y="1734"/>
                    </a:lnTo>
                    <a:lnTo>
                      <a:pt x="416" y="1736"/>
                    </a:lnTo>
                    <a:lnTo>
                      <a:pt x="416" y="1740"/>
                    </a:lnTo>
                    <a:lnTo>
                      <a:pt x="418" y="1742"/>
                    </a:lnTo>
                    <a:lnTo>
                      <a:pt x="420" y="1746"/>
                    </a:lnTo>
                    <a:lnTo>
                      <a:pt x="424" y="1748"/>
                    </a:lnTo>
                    <a:lnTo>
                      <a:pt x="428" y="1750"/>
                    </a:lnTo>
                    <a:lnTo>
                      <a:pt x="432" y="1750"/>
                    </a:lnTo>
                    <a:lnTo>
                      <a:pt x="434" y="1748"/>
                    </a:lnTo>
                    <a:lnTo>
                      <a:pt x="438" y="1748"/>
                    </a:lnTo>
                    <a:lnTo>
                      <a:pt x="442" y="1748"/>
                    </a:lnTo>
                    <a:lnTo>
                      <a:pt x="444" y="1746"/>
                    </a:lnTo>
                    <a:lnTo>
                      <a:pt x="448" y="1746"/>
                    </a:lnTo>
                    <a:lnTo>
                      <a:pt x="450" y="1746"/>
                    </a:lnTo>
                    <a:lnTo>
                      <a:pt x="456" y="1746"/>
                    </a:lnTo>
                    <a:lnTo>
                      <a:pt x="460" y="1748"/>
                    </a:lnTo>
                    <a:lnTo>
                      <a:pt x="466" y="1746"/>
                    </a:lnTo>
                    <a:lnTo>
                      <a:pt x="468" y="1744"/>
                    </a:lnTo>
                    <a:lnTo>
                      <a:pt x="470" y="1742"/>
                    </a:lnTo>
                    <a:lnTo>
                      <a:pt x="474" y="1744"/>
                    </a:lnTo>
                    <a:lnTo>
                      <a:pt x="474" y="1744"/>
                    </a:lnTo>
                    <a:lnTo>
                      <a:pt x="474" y="1744"/>
                    </a:lnTo>
                    <a:lnTo>
                      <a:pt x="476" y="1744"/>
                    </a:lnTo>
                    <a:lnTo>
                      <a:pt x="478" y="1746"/>
                    </a:lnTo>
                    <a:lnTo>
                      <a:pt x="478" y="1746"/>
                    </a:lnTo>
                    <a:lnTo>
                      <a:pt x="478" y="1748"/>
                    </a:lnTo>
                    <a:lnTo>
                      <a:pt x="478" y="1748"/>
                    </a:lnTo>
                    <a:lnTo>
                      <a:pt x="478" y="1750"/>
                    </a:lnTo>
                    <a:lnTo>
                      <a:pt x="478" y="1750"/>
                    </a:lnTo>
                    <a:lnTo>
                      <a:pt x="478" y="1752"/>
                    </a:lnTo>
                    <a:lnTo>
                      <a:pt x="478" y="1752"/>
                    </a:lnTo>
                    <a:lnTo>
                      <a:pt x="480" y="1754"/>
                    </a:lnTo>
                    <a:lnTo>
                      <a:pt x="486" y="1756"/>
                    </a:lnTo>
                    <a:lnTo>
                      <a:pt x="488" y="1756"/>
                    </a:lnTo>
                    <a:lnTo>
                      <a:pt x="488" y="1754"/>
                    </a:lnTo>
                    <a:lnTo>
                      <a:pt x="492" y="1754"/>
                    </a:lnTo>
                    <a:lnTo>
                      <a:pt x="492" y="1756"/>
                    </a:lnTo>
                    <a:lnTo>
                      <a:pt x="492" y="1756"/>
                    </a:lnTo>
                    <a:lnTo>
                      <a:pt x="492" y="1758"/>
                    </a:lnTo>
                    <a:lnTo>
                      <a:pt x="492" y="1758"/>
                    </a:lnTo>
                    <a:lnTo>
                      <a:pt x="492" y="1762"/>
                    </a:lnTo>
                    <a:lnTo>
                      <a:pt x="492" y="1762"/>
                    </a:lnTo>
                    <a:lnTo>
                      <a:pt x="492" y="1762"/>
                    </a:lnTo>
                    <a:lnTo>
                      <a:pt x="494" y="1766"/>
                    </a:lnTo>
                    <a:lnTo>
                      <a:pt x="494" y="1766"/>
                    </a:lnTo>
                    <a:lnTo>
                      <a:pt x="496" y="1768"/>
                    </a:lnTo>
                    <a:lnTo>
                      <a:pt x="496" y="1768"/>
                    </a:lnTo>
                    <a:lnTo>
                      <a:pt x="498" y="1770"/>
                    </a:lnTo>
                    <a:lnTo>
                      <a:pt x="498" y="1774"/>
                    </a:lnTo>
                    <a:lnTo>
                      <a:pt x="498" y="1774"/>
                    </a:lnTo>
                    <a:lnTo>
                      <a:pt x="496" y="1776"/>
                    </a:lnTo>
                    <a:lnTo>
                      <a:pt x="496" y="1776"/>
                    </a:lnTo>
                    <a:lnTo>
                      <a:pt x="496" y="1778"/>
                    </a:lnTo>
                    <a:lnTo>
                      <a:pt x="496" y="1778"/>
                    </a:lnTo>
                    <a:lnTo>
                      <a:pt x="496" y="1780"/>
                    </a:lnTo>
                    <a:lnTo>
                      <a:pt x="496" y="1780"/>
                    </a:lnTo>
                    <a:lnTo>
                      <a:pt x="496" y="1782"/>
                    </a:lnTo>
                    <a:lnTo>
                      <a:pt x="496" y="1782"/>
                    </a:lnTo>
                    <a:lnTo>
                      <a:pt x="494" y="1784"/>
                    </a:lnTo>
                    <a:lnTo>
                      <a:pt x="494" y="1786"/>
                    </a:lnTo>
                    <a:lnTo>
                      <a:pt x="494" y="1788"/>
                    </a:lnTo>
                    <a:lnTo>
                      <a:pt x="494" y="1792"/>
                    </a:lnTo>
                    <a:lnTo>
                      <a:pt x="494" y="1796"/>
                    </a:lnTo>
                    <a:lnTo>
                      <a:pt x="492" y="1798"/>
                    </a:lnTo>
                    <a:lnTo>
                      <a:pt x="490" y="1800"/>
                    </a:lnTo>
                    <a:lnTo>
                      <a:pt x="488" y="1802"/>
                    </a:lnTo>
                    <a:lnTo>
                      <a:pt x="488" y="1806"/>
                    </a:lnTo>
                    <a:lnTo>
                      <a:pt x="490" y="1808"/>
                    </a:lnTo>
                    <a:lnTo>
                      <a:pt x="492" y="1808"/>
                    </a:lnTo>
                    <a:lnTo>
                      <a:pt x="494" y="1810"/>
                    </a:lnTo>
                    <a:lnTo>
                      <a:pt x="492" y="1812"/>
                    </a:lnTo>
                    <a:lnTo>
                      <a:pt x="492" y="1816"/>
                    </a:lnTo>
                    <a:lnTo>
                      <a:pt x="488" y="1816"/>
                    </a:lnTo>
                    <a:lnTo>
                      <a:pt x="488" y="1818"/>
                    </a:lnTo>
                    <a:lnTo>
                      <a:pt x="488" y="1822"/>
                    </a:lnTo>
                    <a:lnTo>
                      <a:pt x="488" y="1824"/>
                    </a:lnTo>
                    <a:lnTo>
                      <a:pt x="492" y="1824"/>
                    </a:lnTo>
                    <a:lnTo>
                      <a:pt x="494" y="1826"/>
                    </a:lnTo>
                    <a:lnTo>
                      <a:pt x="492" y="1826"/>
                    </a:lnTo>
                    <a:lnTo>
                      <a:pt x="488" y="1826"/>
                    </a:lnTo>
                    <a:lnTo>
                      <a:pt x="486" y="1830"/>
                    </a:lnTo>
                    <a:lnTo>
                      <a:pt x="486" y="1834"/>
                    </a:lnTo>
                    <a:lnTo>
                      <a:pt x="484" y="1836"/>
                    </a:lnTo>
                    <a:lnTo>
                      <a:pt x="484" y="1842"/>
                    </a:lnTo>
                    <a:lnTo>
                      <a:pt x="478" y="1846"/>
                    </a:lnTo>
                    <a:lnTo>
                      <a:pt x="478" y="1852"/>
                    </a:lnTo>
                    <a:lnTo>
                      <a:pt x="482" y="1854"/>
                    </a:lnTo>
                    <a:lnTo>
                      <a:pt x="484" y="1858"/>
                    </a:lnTo>
                    <a:lnTo>
                      <a:pt x="486" y="1858"/>
                    </a:lnTo>
                    <a:lnTo>
                      <a:pt x="486" y="1860"/>
                    </a:lnTo>
                    <a:lnTo>
                      <a:pt x="486" y="1866"/>
                    </a:lnTo>
                    <a:lnTo>
                      <a:pt x="488" y="1866"/>
                    </a:lnTo>
                    <a:lnTo>
                      <a:pt x="488" y="1866"/>
                    </a:lnTo>
                    <a:lnTo>
                      <a:pt x="490" y="1866"/>
                    </a:lnTo>
                    <a:lnTo>
                      <a:pt x="490" y="1868"/>
                    </a:lnTo>
                    <a:lnTo>
                      <a:pt x="492" y="1870"/>
                    </a:lnTo>
                    <a:lnTo>
                      <a:pt x="492" y="1870"/>
                    </a:lnTo>
                    <a:lnTo>
                      <a:pt x="492" y="1874"/>
                    </a:lnTo>
                    <a:lnTo>
                      <a:pt x="494" y="1878"/>
                    </a:lnTo>
                    <a:lnTo>
                      <a:pt x="498" y="1880"/>
                    </a:lnTo>
                    <a:lnTo>
                      <a:pt x="502" y="1882"/>
                    </a:lnTo>
                    <a:lnTo>
                      <a:pt x="506" y="1886"/>
                    </a:lnTo>
                    <a:lnTo>
                      <a:pt x="508" y="1888"/>
                    </a:lnTo>
                    <a:lnTo>
                      <a:pt x="510" y="1890"/>
                    </a:lnTo>
                    <a:lnTo>
                      <a:pt x="514" y="1894"/>
                    </a:lnTo>
                    <a:lnTo>
                      <a:pt x="514" y="1898"/>
                    </a:lnTo>
                    <a:lnTo>
                      <a:pt x="516" y="1900"/>
                    </a:lnTo>
                    <a:lnTo>
                      <a:pt x="518" y="1902"/>
                    </a:lnTo>
                    <a:lnTo>
                      <a:pt x="520" y="1904"/>
                    </a:lnTo>
                    <a:lnTo>
                      <a:pt x="522" y="1906"/>
                    </a:lnTo>
                    <a:lnTo>
                      <a:pt x="526" y="1910"/>
                    </a:lnTo>
                    <a:lnTo>
                      <a:pt x="530" y="1912"/>
                    </a:lnTo>
                    <a:lnTo>
                      <a:pt x="532" y="1916"/>
                    </a:lnTo>
                    <a:lnTo>
                      <a:pt x="532" y="1920"/>
                    </a:lnTo>
                    <a:lnTo>
                      <a:pt x="534" y="1922"/>
                    </a:lnTo>
                    <a:lnTo>
                      <a:pt x="536" y="1924"/>
                    </a:lnTo>
                    <a:lnTo>
                      <a:pt x="538" y="1926"/>
                    </a:lnTo>
                    <a:lnTo>
                      <a:pt x="538" y="1928"/>
                    </a:lnTo>
                    <a:lnTo>
                      <a:pt x="538" y="1930"/>
                    </a:lnTo>
                    <a:lnTo>
                      <a:pt x="538" y="1932"/>
                    </a:lnTo>
                    <a:lnTo>
                      <a:pt x="538" y="1936"/>
                    </a:lnTo>
                    <a:lnTo>
                      <a:pt x="542" y="1938"/>
                    </a:lnTo>
                    <a:lnTo>
                      <a:pt x="542" y="1942"/>
                    </a:lnTo>
                    <a:lnTo>
                      <a:pt x="542" y="1948"/>
                    </a:lnTo>
                    <a:lnTo>
                      <a:pt x="546" y="1952"/>
                    </a:lnTo>
                    <a:lnTo>
                      <a:pt x="552" y="1958"/>
                    </a:lnTo>
                    <a:lnTo>
                      <a:pt x="552" y="1958"/>
                    </a:lnTo>
                    <a:lnTo>
                      <a:pt x="550" y="1962"/>
                    </a:lnTo>
                    <a:lnTo>
                      <a:pt x="550" y="1964"/>
                    </a:lnTo>
                    <a:lnTo>
                      <a:pt x="552" y="1966"/>
                    </a:lnTo>
                    <a:lnTo>
                      <a:pt x="552" y="1966"/>
                    </a:lnTo>
                    <a:lnTo>
                      <a:pt x="556" y="1972"/>
                    </a:lnTo>
                    <a:lnTo>
                      <a:pt x="558" y="1978"/>
                    </a:lnTo>
                    <a:lnTo>
                      <a:pt x="560" y="1986"/>
                    </a:lnTo>
                    <a:lnTo>
                      <a:pt x="558" y="1990"/>
                    </a:lnTo>
                    <a:lnTo>
                      <a:pt x="558" y="1990"/>
                    </a:lnTo>
                    <a:lnTo>
                      <a:pt x="556" y="1992"/>
                    </a:lnTo>
                    <a:lnTo>
                      <a:pt x="554" y="1996"/>
                    </a:lnTo>
                    <a:lnTo>
                      <a:pt x="554" y="1996"/>
                    </a:lnTo>
                    <a:lnTo>
                      <a:pt x="556" y="2000"/>
                    </a:lnTo>
                    <a:lnTo>
                      <a:pt x="558" y="2006"/>
                    </a:lnTo>
                    <a:lnTo>
                      <a:pt x="558" y="2006"/>
                    </a:lnTo>
                    <a:lnTo>
                      <a:pt x="560" y="2014"/>
                    </a:lnTo>
                    <a:lnTo>
                      <a:pt x="562" y="2018"/>
                    </a:lnTo>
                    <a:lnTo>
                      <a:pt x="562" y="2018"/>
                    </a:lnTo>
                    <a:lnTo>
                      <a:pt x="566" y="2024"/>
                    </a:lnTo>
                    <a:lnTo>
                      <a:pt x="568" y="2030"/>
                    </a:lnTo>
                    <a:lnTo>
                      <a:pt x="568" y="2030"/>
                    </a:lnTo>
                    <a:lnTo>
                      <a:pt x="568" y="2042"/>
                    </a:lnTo>
                    <a:lnTo>
                      <a:pt x="568" y="2042"/>
                    </a:lnTo>
                    <a:lnTo>
                      <a:pt x="566" y="2052"/>
                    </a:lnTo>
                    <a:lnTo>
                      <a:pt x="566" y="2052"/>
                    </a:lnTo>
                    <a:lnTo>
                      <a:pt x="564" y="2058"/>
                    </a:lnTo>
                    <a:lnTo>
                      <a:pt x="562" y="2060"/>
                    </a:lnTo>
                    <a:lnTo>
                      <a:pt x="554" y="2064"/>
                    </a:lnTo>
                    <a:lnTo>
                      <a:pt x="550" y="2072"/>
                    </a:lnTo>
                    <a:lnTo>
                      <a:pt x="544" y="2078"/>
                    </a:lnTo>
                    <a:lnTo>
                      <a:pt x="542" y="2086"/>
                    </a:lnTo>
                    <a:lnTo>
                      <a:pt x="542" y="2092"/>
                    </a:lnTo>
                    <a:lnTo>
                      <a:pt x="540" y="2102"/>
                    </a:lnTo>
                    <a:lnTo>
                      <a:pt x="536" y="2112"/>
                    </a:lnTo>
                    <a:lnTo>
                      <a:pt x="536" y="2118"/>
                    </a:lnTo>
                    <a:lnTo>
                      <a:pt x="530" y="2122"/>
                    </a:lnTo>
                    <a:lnTo>
                      <a:pt x="530" y="2134"/>
                    </a:lnTo>
                    <a:lnTo>
                      <a:pt x="530" y="2148"/>
                    </a:lnTo>
                    <a:lnTo>
                      <a:pt x="530" y="2148"/>
                    </a:lnTo>
                    <a:lnTo>
                      <a:pt x="530" y="2152"/>
                    </a:lnTo>
                    <a:lnTo>
                      <a:pt x="530" y="2152"/>
                    </a:lnTo>
                    <a:lnTo>
                      <a:pt x="530" y="2158"/>
                    </a:lnTo>
                    <a:lnTo>
                      <a:pt x="530" y="2158"/>
                    </a:lnTo>
                    <a:lnTo>
                      <a:pt x="532" y="2164"/>
                    </a:lnTo>
                    <a:lnTo>
                      <a:pt x="536" y="2172"/>
                    </a:lnTo>
                    <a:lnTo>
                      <a:pt x="540" y="2176"/>
                    </a:lnTo>
                    <a:lnTo>
                      <a:pt x="540" y="2176"/>
                    </a:lnTo>
                    <a:lnTo>
                      <a:pt x="544" y="2182"/>
                    </a:lnTo>
                    <a:lnTo>
                      <a:pt x="544" y="2182"/>
                    </a:lnTo>
                    <a:lnTo>
                      <a:pt x="548" y="2190"/>
                    </a:lnTo>
                    <a:lnTo>
                      <a:pt x="554" y="2200"/>
                    </a:lnTo>
                    <a:lnTo>
                      <a:pt x="558" y="2204"/>
                    </a:lnTo>
                    <a:lnTo>
                      <a:pt x="562" y="2220"/>
                    </a:lnTo>
                    <a:lnTo>
                      <a:pt x="566" y="2226"/>
                    </a:lnTo>
                    <a:lnTo>
                      <a:pt x="570" y="2232"/>
                    </a:lnTo>
                    <a:lnTo>
                      <a:pt x="576" y="2240"/>
                    </a:lnTo>
                    <a:lnTo>
                      <a:pt x="578" y="2244"/>
                    </a:lnTo>
                    <a:lnTo>
                      <a:pt x="580" y="2248"/>
                    </a:lnTo>
                    <a:lnTo>
                      <a:pt x="582" y="2252"/>
                    </a:lnTo>
                    <a:lnTo>
                      <a:pt x="582" y="2252"/>
                    </a:lnTo>
                    <a:lnTo>
                      <a:pt x="582" y="2256"/>
                    </a:lnTo>
                    <a:lnTo>
                      <a:pt x="582" y="2256"/>
                    </a:lnTo>
                    <a:lnTo>
                      <a:pt x="580" y="2260"/>
                    </a:lnTo>
                    <a:lnTo>
                      <a:pt x="582" y="2264"/>
                    </a:lnTo>
                    <a:lnTo>
                      <a:pt x="582" y="2268"/>
                    </a:lnTo>
                    <a:lnTo>
                      <a:pt x="580" y="2270"/>
                    </a:lnTo>
                    <a:lnTo>
                      <a:pt x="580" y="2278"/>
                    </a:lnTo>
                    <a:lnTo>
                      <a:pt x="582" y="2282"/>
                    </a:lnTo>
                    <a:lnTo>
                      <a:pt x="582" y="2286"/>
                    </a:lnTo>
                    <a:lnTo>
                      <a:pt x="582" y="2286"/>
                    </a:lnTo>
                    <a:lnTo>
                      <a:pt x="584" y="2288"/>
                    </a:lnTo>
                    <a:lnTo>
                      <a:pt x="584" y="2288"/>
                    </a:lnTo>
                    <a:lnTo>
                      <a:pt x="586" y="2294"/>
                    </a:lnTo>
                    <a:lnTo>
                      <a:pt x="586" y="2294"/>
                    </a:lnTo>
                    <a:lnTo>
                      <a:pt x="586" y="2300"/>
                    </a:lnTo>
                    <a:lnTo>
                      <a:pt x="586" y="2300"/>
                    </a:lnTo>
                    <a:lnTo>
                      <a:pt x="586" y="2306"/>
                    </a:lnTo>
                    <a:lnTo>
                      <a:pt x="588" y="2310"/>
                    </a:lnTo>
                    <a:lnTo>
                      <a:pt x="588" y="2314"/>
                    </a:lnTo>
                    <a:lnTo>
                      <a:pt x="590" y="2318"/>
                    </a:lnTo>
                    <a:lnTo>
                      <a:pt x="590" y="2318"/>
                    </a:lnTo>
                    <a:lnTo>
                      <a:pt x="590" y="2322"/>
                    </a:lnTo>
                    <a:lnTo>
                      <a:pt x="590" y="2322"/>
                    </a:lnTo>
                    <a:lnTo>
                      <a:pt x="592" y="2326"/>
                    </a:lnTo>
                    <a:lnTo>
                      <a:pt x="592" y="2326"/>
                    </a:lnTo>
                    <a:lnTo>
                      <a:pt x="592" y="2330"/>
                    </a:lnTo>
                    <a:lnTo>
                      <a:pt x="592" y="2330"/>
                    </a:lnTo>
                    <a:lnTo>
                      <a:pt x="596" y="2334"/>
                    </a:lnTo>
                    <a:lnTo>
                      <a:pt x="596" y="2334"/>
                    </a:lnTo>
                    <a:lnTo>
                      <a:pt x="596" y="2338"/>
                    </a:lnTo>
                    <a:lnTo>
                      <a:pt x="596" y="2338"/>
                    </a:lnTo>
                    <a:lnTo>
                      <a:pt x="596" y="2344"/>
                    </a:lnTo>
                    <a:lnTo>
                      <a:pt x="598" y="2348"/>
                    </a:lnTo>
                    <a:lnTo>
                      <a:pt x="602" y="2354"/>
                    </a:lnTo>
                    <a:lnTo>
                      <a:pt x="606" y="2360"/>
                    </a:lnTo>
                    <a:lnTo>
                      <a:pt x="610" y="2362"/>
                    </a:lnTo>
                    <a:lnTo>
                      <a:pt x="614" y="2364"/>
                    </a:lnTo>
                    <a:lnTo>
                      <a:pt x="618" y="2370"/>
                    </a:lnTo>
                    <a:lnTo>
                      <a:pt x="624" y="2382"/>
                    </a:lnTo>
                    <a:lnTo>
                      <a:pt x="626" y="2392"/>
                    </a:lnTo>
                    <a:lnTo>
                      <a:pt x="626" y="2392"/>
                    </a:lnTo>
                    <a:lnTo>
                      <a:pt x="630" y="2396"/>
                    </a:lnTo>
                    <a:lnTo>
                      <a:pt x="632" y="2398"/>
                    </a:lnTo>
                    <a:lnTo>
                      <a:pt x="632" y="2402"/>
                    </a:lnTo>
                    <a:lnTo>
                      <a:pt x="632" y="2402"/>
                    </a:lnTo>
                    <a:lnTo>
                      <a:pt x="636" y="2412"/>
                    </a:lnTo>
                    <a:lnTo>
                      <a:pt x="640" y="2418"/>
                    </a:lnTo>
                    <a:lnTo>
                      <a:pt x="640" y="2418"/>
                    </a:lnTo>
                    <a:lnTo>
                      <a:pt x="650" y="2430"/>
                    </a:lnTo>
                    <a:lnTo>
                      <a:pt x="650" y="2430"/>
                    </a:lnTo>
                    <a:lnTo>
                      <a:pt x="652" y="2432"/>
                    </a:lnTo>
                    <a:lnTo>
                      <a:pt x="652" y="2436"/>
                    </a:lnTo>
                    <a:lnTo>
                      <a:pt x="650" y="2442"/>
                    </a:lnTo>
                    <a:lnTo>
                      <a:pt x="650" y="2452"/>
                    </a:lnTo>
                    <a:lnTo>
                      <a:pt x="644" y="2452"/>
                    </a:lnTo>
                    <a:lnTo>
                      <a:pt x="644" y="2456"/>
                    </a:lnTo>
                    <a:lnTo>
                      <a:pt x="646" y="2462"/>
                    </a:lnTo>
                    <a:lnTo>
                      <a:pt x="654" y="2470"/>
                    </a:lnTo>
                    <a:lnTo>
                      <a:pt x="650" y="2480"/>
                    </a:lnTo>
                    <a:lnTo>
                      <a:pt x="656" y="2484"/>
                    </a:lnTo>
                    <a:lnTo>
                      <a:pt x="656" y="2480"/>
                    </a:lnTo>
                    <a:lnTo>
                      <a:pt x="660" y="2480"/>
                    </a:lnTo>
                    <a:lnTo>
                      <a:pt x="660" y="2484"/>
                    </a:lnTo>
                    <a:lnTo>
                      <a:pt x="666" y="2482"/>
                    </a:lnTo>
                    <a:lnTo>
                      <a:pt x="670" y="2486"/>
                    </a:lnTo>
                    <a:lnTo>
                      <a:pt x="672" y="2492"/>
                    </a:lnTo>
                    <a:lnTo>
                      <a:pt x="672" y="2492"/>
                    </a:lnTo>
                    <a:lnTo>
                      <a:pt x="682" y="2494"/>
                    </a:lnTo>
                    <a:lnTo>
                      <a:pt x="682" y="2494"/>
                    </a:lnTo>
                    <a:lnTo>
                      <a:pt x="684" y="2492"/>
                    </a:lnTo>
                    <a:lnTo>
                      <a:pt x="688" y="2490"/>
                    </a:lnTo>
                    <a:lnTo>
                      <a:pt x="690" y="2488"/>
                    </a:lnTo>
                    <a:lnTo>
                      <a:pt x="700" y="2488"/>
                    </a:lnTo>
                    <a:lnTo>
                      <a:pt x="716" y="2488"/>
                    </a:lnTo>
                    <a:lnTo>
                      <a:pt x="724" y="2480"/>
                    </a:lnTo>
                    <a:lnTo>
                      <a:pt x="730" y="2480"/>
                    </a:lnTo>
                    <a:lnTo>
                      <a:pt x="740" y="2480"/>
                    </a:lnTo>
                    <a:lnTo>
                      <a:pt x="748" y="2476"/>
                    </a:lnTo>
                    <a:lnTo>
                      <a:pt x="770" y="2480"/>
                    </a:lnTo>
                    <a:lnTo>
                      <a:pt x="776" y="2474"/>
                    </a:lnTo>
                    <a:lnTo>
                      <a:pt x="784" y="2480"/>
                    </a:lnTo>
                    <a:lnTo>
                      <a:pt x="788" y="2476"/>
                    </a:lnTo>
                    <a:lnTo>
                      <a:pt x="784" y="2474"/>
                    </a:lnTo>
                    <a:lnTo>
                      <a:pt x="786" y="2470"/>
                    </a:lnTo>
                    <a:lnTo>
                      <a:pt x="786" y="2470"/>
                    </a:lnTo>
                    <a:lnTo>
                      <a:pt x="790" y="2470"/>
                    </a:lnTo>
                    <a:lnTo>
                      <a:pt x="804" y="2470"/>
                    </a:lnTo>
                    <a:lnTo>
                      <a:pt x="804" y="2470"/>
                    </a:lnTo>
                    <a:lnTo>
                      <a:pt x="810" y="2466"/>
                    </a:lnTo>
                    <a:lnTo>
                      <a:pt x="818" y="2460"/>
                    </a:lnTo>
                    <a:lnTo>
                      <a:pt x="838" y="2446"/>
                    </a:lnTo>
                    <a:lnTo>
                      <a:pt x="862" y="2422"/>
                    </a:lnTo>
                    <a:lnTo>
                      <a:pt x="862" y="2422"/>
                    </a:lnTo>
                    <a:lnTo>
                      <a:pt x="878" y="2402"/>
                    </a:lnTo>
                    <a:lnTo>
                      <a:pt x="878" y="2402"/>
                    </a:lnTo>
                    <a:lnTo>
                      <a:pt x="894" y="2382"/>
                    </a:lnTo>
                    <a:lnTo>
                      <a:pt x="894" y="2382"/>
                    </a:lnTo>
                    <a:lnTo>
                      <a:pt x="906" y="2368"/>
                    </a:lnTo>
                    <a:lnTo>
                      <a:pt x="906" y="2368"/>
                    </a:lnTo>
                    <a:lnTo>
                      <a:pt x="910" y="2360"/>
                    </a:lnTo>
                    <a:lnTo>
                      <a:pt x="912" y="2354"/>
                    </a:lnTo>
                    <a:lnTo>
                      <a:pt x="918" y="2334"/>
                    </a:lnTo>
                    <a:lnTo>
                      <a:pt x="918" y="2324"/>
                    </a:lnTo>
                    <a:lnTo>
                      <a:pt x="918" y="2320"/>
                    </a:lnTo>
                    <a:lnTo>
                      <a:pt x="918" y="2320"/>
                    </a:lnTo>
                    <a:lnTo>
                      <a:pt x="912" y="2320"/>
                    </a:lnTo>
                    <a:lnTo>
                      <a:pt x="912" y="2320"/>
                    </a:lnTo>
                    <a:lnTo>
                      <a:pt x="912" y="2320"/>
                    </a:lnTo>
                    <a:lnTo>
                      <a:pt x="912" y="2318"/>
                    </a:lnTo>
                    <a:lnTo>
                      <a:pt x="912" y="2316"/>
                    </a:lnTo>
                    <a:lnTo>
                      <a:pt x="916" y="2310"/>
                    </a:lnTo>
                    <a:lnTo>
                      <a:pt x="916" y="2310"/>
                    </a:lnTo>
                    <a:lnTo>
                      <a:pt x="922" y="2304"/>
                    </a:lnTo>
                    <a:lnTo>
                      <a:pt x="922" y="2304"/>
                    </a:lnTo>
                    <a:lnTo>
                      <a:pt x="930" y="2300"/>
                    </a:lnTo>
                    <a:lnTo>
                      <a:pt x="940" y="2296"/>
                    </a:lnTo>
                    <a:lnTo>
                      <a:pt x="940" y="2296"/>
                    </a:lnTo>
                    <a:lnTo>
                      <a:pt x="952" y="2292"/>
                    </a:lnTo>
                    <a:lnTo>
                      <a:pt x="960" y="2286"/>
                    </a:lnTo>
                    <a:lnTo>
                      <a:pt x="960" y="2286"/>
                    </a:lnTo>
                    <a:lnTo>
                      <a:pt x="968" y="2276"/>
                    </a:lnTo>
                    <a:lnTo>
                      <a:pt x="964" y="2276"/>
                    </a:lnTo>
                    <a:lnTo>
                      <a:pt x="962" y="2274"/>
                    </a:lnTo>
                    <a:lnTo>
                      <a:pt x="966" y="2258"/>
                    </a:lnTo>
                    <a:lnTo>
                      <a:pt x="966" y="2254"/>
                    </a:lnTo>
                    <a:lnTo>
                      <a:pt x="966" y="2248"/>
                    </a:lnTo>
                    <a:lnTo>
                      <a:pt x="966" y="2242"/>
                    </a:lnTo>
                    <a:lnTo>
                      <a:pt x="962" y="2242"/>
                    </a:lnTo>
                    <a:lnTo>
                      <a:pt x="960" y="2232"/>
                    </a:lnTo>
                    <a:lnTo>
                      <a:pt x="960" y="2232"/>
                    </a:lnTo>
                    <a:lnTo>
                      <a:pt x="960" y="2218"/>
                    </a:lnTo>
                    <a:lnTo>
                      <a:pt x="960" y="2218"/>
                    </a:lnTo>
                    <a:lnTo>
                      <a:pt x="956" y="2214"/>
                    </a:lnTo>
                    <a:lnTo>
                      <a:pt x="952" y="2210"/>
                    </a:lnTo>
                    <a:lnTo>
                      <a:pt x="952" y="2210"/>
                    </a:lnTo>
                    <a:lnTo>
                      <a:pt x="952" y="2200"/>
                    </a:lnTo>
                    <a:lnTo>
                      <a:pt x="952" y="2200"/>
                    </a:lnTo>
                    <a:lnTo>
                      <a:pt x="950" y="2194"/>
                    </a:lnTo>
                    <a:lnTo>
                      <a:pt x="954" y="2198"/>
                    </a:lnTo>
                    <a:lnTo>
                      <a:pt x="954" y="2198"/>
                    </a:lnTo>
                    <a:lnTo>
                      <a:pt x="962" y="2190"/>
                    </a:lnTo>
                    <a:lnTo>
                      <a:pt x="962" y="2190"/>
                    </a:lnTo>
                    <a:lnTo>
                      <a:pt x="978" y="2178"/>
                    </a:lnTo>
                    <a:lnTo>
                      <a:pt x="984" y="2172"/>
                    </a:lnTo>
                    <a:lnTo>
                      <a:pt x="990" y="2166"/>
                    </a:lnTo>
                    <a:lnTo>
                      <a:pt x="996" y="2158"/>
                    </a:lnTo>
                    <a:lnTo>
                      <a:pt x="1006" y="2152"/>
                    </a:lnTo>
                    <a:lnTo>
                      <a:pt x="1022" y="2146"/>
                    </a:lnTo>
                    <a:lnTo>
                      <a:pt x="1028" y="2146"/>
                    </a:lnTo>
                    <a:lnTo>
                      <a:pt x="1028" y="2146"/>
                    </a:lnTo>
                    <a:lnTo>
                      <a:pt x="1036" y="2138"/>
                    </a:lnTo>
                    <a:lnTo>
                      <a:pt x="1036" y="2138"/>
                    </a:lnTo>
                    <a:lnTo>
                      <a:pt x="1044" y="2134"/>
                    </a:lnTo>
                    <a:lnTo>
                      <a:pt x="1044" y="2130"/>
                    </a:lnTo>
                    <a:lnTo>
                      <a:pt x="1048" y="2130"/>
                    </a:lnTo>
                    <a:lnTo>
                      <a:pt x="1060" y="2112"/>
                    </a:lnTo>
                    <a:lnTo>
                      <a:pt x="1058" y="2110"/>
                    </a:lnTo>
                    <a:lnTo>
                      <a:pt x="1058" y="2106"/>
                    </a:lnTo>
                    <a:lnTo>
                      <a:pt x="1062" y="2104"/>
                    </a:lnTo>
                    <a:lnTo>
                      <a:pt x="1064" y="2098"/>
                    </a:lnTo>
                    <a:lnTo>
                      <a:pt x="1062" y="2098"/>
                    </a:lnTo>
                    <a:lnTo>
                      <a:pt x="1058" y="2096"/>
                    </a:lnTo>
                    <a:lnTo>
                      <a:pt x="1058" y="2088"/>
                    </a:lnTo>
                    <a:lnTo>
                      <a:pt x="1058" y="2080"/>
                    </a:lnTo>
                    <a:lnTo>
                      <a:pt x="1056" y="2074"/>
                    </a:lnTo>
                    <a:lnTo>
                      <a:pt x="1056" y="2068"/>
                    </a:lnTo>
                    <a:lnTo>
                      <a:pt x="1058" y="2066"/>
                    </a:lnTo>
                    <a:lnTo>
                      <a:pt x="1056" y="2062"/>
                    </a:lnTo>
                    <a:lnTo>
                      <a:pt x="1056" y="2054"/>
                    </a:lnTo>
                    <a:lnTo>
                      <a:pt x="1056" y="2048"/>
                    </a:lnTo>
                    <a:lnTo>
                      <a:pt x="1054" y="2040"/>
                    </a:lnTo>
                    <a:lnTo>
                      <a:pt x="1054" y="2040"/>
                    </a:lnTo>
                    <a:lnTo>
                      <a:pt x="1056" y="2038"/>
                    </a:lnTo>
                    <a:lnTo>
                      <a:pt x="1056" y="2036"/>
                    </a:lnTo>
                    <a:lnTo>
                      <a:pt x="1056" y="2036"/>
                    </a:lnTo>
                    <a:lnTo>
                      <a:pt x="1056" y="2030"/>
                    </a:lnTo>
                    <a:lnTo>
                      <a:pt x="1056" y="2028"/>
                    </a:lnTo>
                    <a:lnTo>
                      <a:pt x="1054" y="2022"/>
                    </a:lnTo>
                    <a:lnTo>
                      <a:pt x="1050" y="2018"/>
                    </a:lnTo>
                    <a:lnTo>
                      <a:pt x="1046" y="2016"/>
                    </a:lnTo>
                    <a:lnTo>
                      <a:pt x="1046" y="2016"/>
                    </a:lnTo>
                    <a:lnTo>
                      <a:pt x="1044" y="2016"/>
                    </a:lnTo>
                    <a:lnTo>
                      <a:pt x="1044" y="2016"/>
                    </a:lnTo>
                    <a:lnTo>
                      <a:pt x="1044" y="2012"/>
                    </a:lnTo>
                    <a:lnTo>
                      <a:pt x="1042" y="2008"/>
                    </a:lnTo>
                    <a:lnTo>
                      <a:pt x="1042" y="2000"/>
                    </a:lnTo>
                    <a:lnTo>
                      <a:pt x="1038" y="1998"/>
                    </a:lnTo>
                    <a:lnTo>
                      <a:pt x="1038" y="1998"/>
                    </a:lnTo>
                    <a:lnTo>
                      <a:pt x="1036" y="1994"/>
                    </a:lnTo>
                    <a:lnTo>
                      <a:pt x="1036" y="1994"/>
                    </a:lnTo>
                    <a:lnTo>
                      <a:pt x="1036" y="1990"/>
                    </a:lnTo>
                    <a:lnTo>
                      <a:pt x="1036" y="1990"/>
                    </a:lnTo>
                    <a:lnTo>
                      <a:pt x="1034" y="1984"/>
                    </a:lnTo>
                    <a:lnTo>
                      <a:pt x="1034" y="1984"/>
                    </a:lnTo>
                    <a:lnTo>
                      <a:pt x="1034" y="1982"/>
                    </a:lnTo>
                    <a:lnTo>
                      <a:pt x="1036" y="1980"/>
                    </a:lnTo>
                    <a:lnTo>
                      <a:pt x="1038" y="1976"/>
                    </a:lnTo>
                    <a:lnTo>
                      <a:pt x="1038" y="1972"/>
                    </a:lnTo>
                    <a:lnTo>
                      <a:pt x="1034" y="1972"/>
                    </a:lnTo>
                    <a:lnTo>
                      <a:pt x="1034" y="1968"/>
                    </a:lnTo>
                    <a:lnTo>
                      <a:pt x="1036" y="1964"/>
                    </a:lnTo>
                    <a:lnTo>
                      <a:pt x="1038" y="1962"/>
                    </a:lnTo>
                    <a:lnTo>
                      <a:pt x="1038" y="1960"/>
                    </a:lnTo>
                    <a:lnTo>
                      <a:pt x="1040" y="1958"/>
                    </a:lnTo>
                    <a:lnTo>
                      <a:pt x="1038" y="1956"/>
                    </a:lnTo>
                    <a:lnTo>
                      <a:pt x="1038" y="1956"/>
                    </a:lnTo>
                    <a:lnTo>
                      <a:pt x="1034" y="1954"/>
                    </a:lnTo>
                    <a:lnTo>
                      <a:pt x="1034" y="1954"/>
                    </a:lnTo>
                    <a:lnTo>
                      <a:pt x="1032" y="1950"/>
                    </a:lnTo>
                    <a:lnTo>
                      <a:pt x="1028" y="1948"/>
                    </a:lnTo>
                    <a:lnTo>
                      <a:pt x="1026" y="1942"/>
                    </a:lnTo>
                    <a:lnTo>
                      <a:pt x="1026" y="1942"/>
                    </a:lnTo>
                    <a:lnTo>
                      <a:pt x="1026" y="1940"/>
                    </a:lnTo>
                    <a:lnTo>
                      <a:pt x="1026" y="1940"/>
                    </a:lnTo>
                    <a:lnTo>
                      <a:pt x="1028" y="1934"/>
                    </a:lnTo>
                    <a:lnTo>
                      <a:pt x="1030" y="1930"/>
                    </a:lnTo>
                    <a:lnTo>
                      <a:pt x="1030" y="1926"/>
                    </a:lnTo>
                    <a:lnTo>
                      <a:pt x="1032" y="1922"/>
                    </a:lnTo>
                    <a:lnTo>
                      <a:pt x="1034" y="1918"/>
                    </a:lnTo>
                    <a:lnTo>
                      <a:pt x="1034" y="1918"/>
                    </a:lnTo>
                    <a:lnTo>
                      <a:pt x="1036" y="1912"/>
                    </a:lnTo>
                    <a:lnTo>
                      <a:pt x="1040" y="1906"/>
                    </a:lnTo>
                    <a:lnTo>
                      <a:pt x="1040" y="1906"/>
                    </a:lnTo>
                    <a:lnTo>
                      <a:pt x="1044" y="1894"/>
                    </a:lnTo>
                    <a:lnTo>
                      <a:pt x="1044" y="1894"/>
                    </a:lnTo>
                    <a:lnTo>
                      <a:pt x="1048" y="1888"/>
                    </a:lnTo>
                    <a:lnTo>
                      <a:pt x="1052" y="1880"/>
                    </a:lnTo>
                    <a:lnTo>
                      <a:pt x="1058" y="1876"/>
                    </a:lnTo>
                    <a:lnTo>
                      <a:pt x="1060" y="1876"/>
                    </a:lnTo>
                    <a:lnTo>
                      <a:pt x="1062" y="1876"/>
                    </a:lnTo>
                    <a:lnTo>
                      <a:pt x="1062" y="1876"/>
                    </a:lnTo>
                    <a:lnTo>
                      <a:pt x="1062" y="1868"/>
                    </a:lnTo>
                    <a:lnTo>
                      <a:pt x="1072" y="1868"/>
                    </a:lnTo>
                    <a:lnTo>
                      <a:pt x="1080" y="1860"/>
                    </a:lnTo>
                    <a:lnTo>
                      <a:pt x="1084" y="1848"/>
                    </a:lnTo>
                    <a:lnTo>
                      <a:pt x="1096" y="1836"/>
                    </a:lnTo>
                    <a:lnTo>
                      <a:pt x="1106" y="1822"/>
                    </a:lnTo>
                    <a:lnTo>
                      <a:pt x="1118" y="1810"/>
                    </a:lnTo>
                    <a:lnTo>
                      <a:pt x="1132" y="1800"/>
                    </a:lnTo>
                    <a:lnTo>
                      <a:pt x="1148" y="1794"/>
                    </a:lnTo>
                    <a:lnTo>
                      <a:pt x="1158" y="1784"/>
                    </a:lnTo>
                    <a:lnTo>
                      <a:pt x="1174" y="1766"/>
                    </a:lnTo>
                    <a:lnTo>
                      <a:pt x="1188" y="1754"/>
                    </a:lnTo>
                    <a:lnTo>
                      <a:pt x="1196" y="1746"/>
                    </a:lnTo>
                    <a:lnTo>
                      <a:pt x="1208" y="1730"/>
                    </a:lnTo>
                    <a:lnTo>
                      <a:pt x="1212" y="1716"/>
                    </a:lnTo>
                    <a:lnTo>
                      <a:pt x="1218" y="1702"/>
                    </a:lnTo>
                    <a:lnTo>
                      <a:pt x="1226" y="1692"/>
                    </a:lnTo>
                    <a:lnTo>
                      <a:pt x="1226" y="1684"/>
                    </a:lnTo>
                    <a:lnTo>
                      <a:pt x="1236" y="1674"/>
                    </a:lnTo>
                    <a:lnTo>
                      <a:pt x="1246" y="1664"/>
                    </a:lnTo>
                    <a:lnTo>
                      <a:pt x="1246" y="1650"/>
                    </a:lnTo>
                    <a:lnTo>
                      <a:pt x="1254" y="1636"/>
                    </a:lnTo>
                    <a:lnTo>
                      <a:pt x="1254" y="1626"/>
                    </a:lnTo>
                    <a:lnTo>
                      <a:pt x="1254" y="1616"/>
                    </a:lnTo>
                    <a:lnTo>
                      <a:pt x="1254" y="1616"/>
                    </a:lnTo>
                    <a:lnTo>
                      <a:pt x="1250" y="1614"/>
                    </a:lnTo>
                    <a:lnTo>
                      <a:pt x="1250" y="1614"/>
                    </a:lnTo>
                    <a:lnTo>
                      <a:pt x="1246" y="1610"/>
                    </a:lnTo>
                    <a:lnTo>
                      <a:pt x="1246" y="1610"/>
                    </a:lnTo>
                    <a:lnTo>
                      <a:pt x="1242" y="1610"/>
                    </a:lnTo>
                    <a:lnTo>
                      <a:pt x="1242" y="1610"/>
                    </a:lnTo>
                    <a:lnTo>
                      <a:pt x="1236" y="1616"/>
                    </a:lnTo>
                    <a:lnTo>
                      <a:pt x="1230" y="1618"/>
                    </a:lnTo>
                    <a:lnTo>
                      <a:pt x="1230" y="1618"/>
                    </a:lnTo>
                    <a:lnTo>
                      <a:pt x="1222" y="1620"/>
                    </a:lnTo>
                    <a:lnTo>
                      <a:pt x="1214" y="1624"/>
                    </a:lnTo>
                    <a:lnTo>
                      <a:pt x="1214" y="1624"/>
                    </a:lnTo>
                    <a:lnTo>
                      <a:pt x="1204" y="1624"/>
                    </a:lnTo>
                    <a:lnTo>
                      <a:pt x="1204" y="1624"/>
                    </a:lnTo>
                    <a:lnTo>
                      <a:pt x="1198" y="1624"/>
                    </a:lnTo>
                    <a:lnTo>
                      <a:pt x="1192" y="1626"/>
                    </a:lnTo>
                    <a:lnTo>
                      <a:pt x="1192" y="1626"/>
                    </a:lnTo>
                    <a:lnTo>
                      <a:pt x="1184" y="1626"/>
                    </a:lnTo>
                    <a:lnTo>
                      <a:pt x="1178" y="1628"/>
                    </a:lnTo>
                    <a:lnTo>
                      <a:pt x="1178" y="1628"/>
                    </a:lnTo>
                    <a:lnTo>
                      <a:pt x="1170" y="1630"/>
                    </a:lnTo>
                    <a:lnTo>
                      <a:pt x="1160" y="1632"/>
                    </a:lnTo>
                    <a:lnTo>
                      <a:pt x="1160" y="1632"/>
                    </a:lnTo>
                    <a:lnTo>
                      <a:pt x="1154" y="1632"/>
                    </a:lnTo>
                    <a:lnTo>
                      <a:pt x="1148" y="1634"/>
                    </a:lnTo>
                    <a:lnTo>
                      <a:pt x="1148" y="1634"/>
                    </a:lnTo>
                    <a:lnTo>
                      <a:pt x="1134" y="1638"/>
                    </a:lnTo>
                    <a:lnTo>
                      <a:pt x="1126" y="1638"/>
                    </a:lnTo>
                    <a:lnTo>
                      <a:pt x="1120" y="1632"/>
                    </a:lnTo>
                    <a:lnTo>
                      <a:pt x="1120" y="1632"/>
                    </a:lnTo>
                    <a:lnTo>
                      <a:pt x="1116" y="1624"/>
                    </a:lnTo>
                    <a:lnTo>
                      <a:pt x="1110" y="1618"/>
                    </a:lnTo>
                    <a:lnTo>
                      <a:pt x="1102" y="1618"/>
                    </a:lnTo>
                    <a:lnTo>
                      <a:pt x="1096" y="1618"/>
                    </a:lnTo>
                    <a:lnTo>
                      <a:pt x="1100" y="1612"/>
                    </a:lnTo>
                    <a:lnTo>
                      <a:pt x="1110" y="1608"/>
                    </a:lnTo>
                    <a:lnTo>
                      <a:pt x="1110" y="1602"/>
                    </a:lnTo>
                    <a:lnTo>
                      <a:pt x="1104" y="1596"/>
                    </a:lnTo>
                    <a:lnTo>
                      <a:pt x="1098" y="1590"/>
                    </a:lnTo>
                    <a:lnTo>
                      <a:pt x="1090" y="1582"/>
                    </a:lnTo>
                    <a:lnTo>
                      <a:pt x="1084" y="1576"/>
                    </a:lnTo>
                    <a:lnTo>
                      <a:pt x="1078" y="1570"/>
                    </a:lnTo>
                    <a:lnTo>
                      <a:pt x="1072" y="1564"/>
                    </a:lnTo>
                    <a:lnTo>
                      <a:pt x="1070" y="1560"/>
                    </a:lnTo>
                    <a:lnTo>
                      <a:pt x="1062" y="1558"/>
                    </a:lnTo>
                    <a:lnTo>
                      <a:pt x="1058" y="1554"/>
                    </a:lnTo>
                    <a:lnTo>
                      <a:pt x="1058" y="1554"/>
                    </a:lnTo>
                    <a:lnTo>
                      <a:pt x="1058" y="1554"/>
                    </a:lnTo>
                    <a:lnTo>
                      <a:pt x="1054" y="1554"/>
                    </a:lnTo>
                    <a:lnTo>
                      <a:pt x="1054" y="1554"/>
                    </a:lnTo>
                    <a:lnTo>
                      <a:pt x="1052" y="1552"/>
                    </a:lnTo>
                    <a:lnTo>
                      <a:pt x="1050" y="1552"/>
                    </a:lnTo>
                    <a:lnTo>
                      <a:pt x="1046" y="1548"/>
                    </a:lnTo>
                    <a:lnTo>
                      <a:pt x="1042" y="1548"/>
                    </a:lnTo>
                    <a:lnTo>
                      <a:pt x="1036" y="1540"/>
                    </a:lnTo>
                    <a:lnTo>
                      <a:pt x="1036" y="1536"/>
                    </a:lnTo>
                    <a:lnTo>
                      <a:pt x="1036" y="1536"/>
                    </a:lnTo>
                    <a:lnTo>
                      <a:pt x="1032" y="1524"/>
                    </a:lnTo>
                    <a:lnTo>
                      <a:pt x="1032" y="1524"/>
                    </a:lnTo>
                    <a:lnTo>
                      <a:pt x="1028" y="1514"/>
                    </a:lnTo>
                    <a:lnTo>
                      <a:pt x="1024" y="1508"/>
                    </a:lnTo>
                    <a:lnTo>
                      <a:pt x="1024" y="1498"/>
                    </a:lnTo>
                    <a:lnTo>
                      <a:pt x="1020" y="1498"/>
                    </a:lnTo>
                    <a:lnTo>
                      <a:pt x="1018" y="1496"/>
                    </a:lnTo>
                    <a:lnTo>
                      <a:pt x="1016" y="1494"/>
                    </a:lnTo>
                    <a:lnTo>
                      <a:pt x="1016" y="1494"/>
                    </a:lnTo>
                    <a:lnTo>
                      <a:pt x="1012" y="1490"/>
                    </a:lnTo>
                    <a:lnTo>
                      <a:pt x="1008" y="1486"/>
                    </a:lnTo>
                    <a:lnTo>
                      <a:pt x="1008" y="1486"/>
                    </a:lnTo>
                    <a:lnTo>
                      <a:pt x="1004" y="1486"/>
                    </a:lnTo>
                    <a:lnTo>
                      <a:pt x="1004" y="1486"/>
                    </a:lnTo>
                    <a:lnTo>
                      <a:pt x="1002" y="1484"/>
                    </a:lnTo>
                    <a:lnTo>
                      <a:pt x="1002" y="1484"/>
                    </a:lnTo>
                    <a:lnTo>
                      <a:pt x="1000" y="1484"/>
                    </a:lnTo>
                    <a:lnTo>
                      <a:pt x="1000" y="1480"/>
                    </a:lnTo>
                    <a:lnTo>
                      <a:pt x="1000" y="1480"/>
                    </a:lnTo>
                    <a:lnTo>
                      <a:pt x="996" y="1470"/>
                    </a:lnTo>
                    <a:lnTo>
                      <a:pt x="996" y="1470"/>
                    </a:lnTo>
                    <a:lnTo>
                      <a:pt x="996" y="1460"/>
                    </a:lnTo>
                    <a:lnTo>
                      <a:pt x="996" y="1460"/>
                    </a:lnTo>
                    <a:lnTo>
                      <a:pt x="996" y="1444"/>
                    </a:lnTo>
                    <a:lnTo>
                      <a:pt x="996" y="1444"/>
                    </a:lnTo>
                    <a:lnTo>
                      <a:pt x="996" y="1438"/>
                    </a:lnTo>
                    <a:lnTo>
                      <a:pt x="996" y="1438"/>
                    </a:lnTo>
                    <a:lnTo>
                      <a:pt x="996" y="1434"/>
                    </a:lnTo>
                    <a:lnTo>
                      <a:pt x="992" y="1430"/>
                    </a:lnTo>
                    <a:lnTo>
                      <a:pt x="992" y="1430"/>
                    </a:lnTo>
                    <a:lnTo>
                      <a:pt x="990" y="1424"/>
                    </a:lnTo>
                    <a:lnTo>
                      <a:pt x="990" y="1424"/>
                    </a:lnTo>
                    <a:lnTo>
                      <a:pt x="990" y="1420"/>
                    </a:lnTo>
                    <a:lnTo>
                      <a:pt x="988" y="1418"/>
                    </a:lnTo>
                    <a:lnTo>
                      <a:pt x="988" y="1418"/>
                    </a:lnTo>
                    <a:lnTo>
                      <a:pt x="986" y="1416"/>
                    </a:lnTo>
                    <a:lnTo>
                      <a:pt x="986" y="1416"/>
                    </a:lnTo>
                    <a:lnTo>
                      <a:pt x="984" y="1414"/>
                    </a:lnTo>
                    <a:lnTo>
                      <a:pt x="984" y="1414"/>
                    </a:lnTo>
                    <a:lnTo>
                      <a:pt x="982" y="1410"/>
                    </a:lnTo>
                    <a:lnTo>
                      <a:pt x="982" y="1410"/>
                    </a:lnTo>
                    <a:lnTo>
                      <a:pt x="976" y="1408"/>
                    </a:lnTo>
                    <a:lnTo>
                      <a:pt x="970" y="1404"/>
                    </a:lnTo>
                    <a:lnTo>
                      <a:pt x="968" y="1400"/>
                    </a:lnTo>
                    <a:lnTo>
                      <a:pt x="968" y="1400"/>
                    </a:lnTo>
                    <a:lnTo>
                      <a:pt x="966" y="1388"/>
                    </a:lnTo>
                    <a:lnTo>
                      <a:pt x="966" y="1388"/>
                    </a:lnTo>
                    <a:lnTo>
                      <a:pt x="968" y="1384"/>
                    </a:lnTo>
                    <a:lnTo>
                      <a:pt x="968" y="1384"/>
                    </a:lnTo>
                    <a:lnTo>
                      <a:pt x="968" y="1384"/>
                    </a:lnTo>
                    <a:lnTo>
                      <a:pt x="964" y="1380"/>
                    </a:lnTo>
                    <a:lnTo>
                      <a:pt x="962" y="1376"/>
                    </a:lnTo>
                    <a:lnTo>
                      <a:pt x="962" y="1376"/>
                    </a:lnTo>
                    <a:lnTo>
                      <a:pt x="954" y="1364"/>
                    </a:lnTo>
                    <a:lnTo>
                      <a:pt x="950" y="1358"/>
                    </a:lnTo>
                    <a:lnTo>
                      <a:pt x="948" y="1352"/>
                    </a:lnTo>
                    <a:lnTo>
                      <a:pt x="948" y="1352"/>
                    </a:lnTo>
                    <a:lnTo>
                      <a:pt x="944" y="1340"/>
                    </a:lnTo>
                    <a:lnTo>
                      <a:pt x="938" y="1330"/>
                    </a:lnTo>
                    <a:lnTo>
                      <a:pt x="938" y="1330"/>
                    </a:lnTo>
                    <a:lnTo>
                      <a:pt x="936" y="1324"/>
                    </a:lnTo>
                    <a:lnTo>
                      <a:pt x="930" y="1316"/>
                    </a:lnTo>
                    <a:lnTo>
                      <a:pt x="930" y="1308"/>
                    </a:lnTo>
                    <a:lnTo>
                      <a:pt x="914" y="1286"/>
                    </a:lnTo>
                    <a:lnTo>
                      <a:pt x="914" y="1286"/>
                    </a:lnTo>
                    <a:lnTo>
                      <a:pt x="912" y="1280"/>
                    </a:lnTo>
                    <a:lnTo>
                      <a:pt x="912" y="1280"/>
                    </a:lnTo>
                    <a:lnTo>
                      <a:pt x="910" y="1274"/>
                    </a:lnTo>
                    <a:lnTo>
                      <a:pt x="908" y="1270"/>
                    </a:lnTo>
                    <a:lnTo>
                      <a:pt x="910" y="1266"/>
                    </a:lnTo>
                    <a:lnTo>
                      <a:pt x="916" y="1270"/>
                    </a:lnTo>
                    <a:lnTo>
                      <a:pt x="916" y="1270"/>
                    </a:lnTo>
                    <a:lnTo>
                      <a:pt x="916" y="1274"/>
                    </a:lnTo>
                    <a:lnTo>
                      <a:pt x="918" y="1278"/>
                    </a:lnTo>
                    <a:lnTo>
                      <a:pt x="918" y="1278"/>
                    </a:lnTo>
                    <a:lnTo>
                      <a:pt x="924" y="1284"/>
                    </a:lnTo>
                    <a:lnTo>
                      <a:pt x="924" y="1290"/>
                    </a:lnTo>
                    <a:lnTo>
                      <a:pt x="924" y="1290"/>
                    </a:lnTo>
                    <a:lnTo>
                      <a:pt x="926" y="1296"/>
                    </a:lnTo>
                    <a:lnTo>
                      <a:pt x="926" y="1296"/>
                    </a:lnTo>
                    <a:lnTo>
                      <a:pt x="938" y="1308"/>
                    </a:lnTo>
                    <a:lnTo>
                      <a:pt x="942" y="1308"/>
                    </a:lnTo>
                    <a:lnTo>
                      <a:pt x="942" y="1308"/>
                    </a:lnTo>
                    <a:lnTo>
                      <a:pt x="944" y="1306"/>
                    </a:lnTo>
                    <a:lnTo>
                      <a:pt x="946" y="1302"/>
                    </a:lnTo>
                    <a:lnTo>
                      <a:pt x="946" y="1302"/>
                    </a:lnTo>
                    <a:lnTo>
                      <a:pt x="946" y="1296"/>
                    </a:lnTo>
                    <a:lnTo>
                      <a:pt x="948" y="1294"/>
                    </a:lnTo>
                    <a:lnTo>
                      <a:pt x="950" y="1288"/>
                    </a:lnTo>
                    <a:lnTo>
                      <a:pt x="950" y="1282"/>
                    </a:lnTo>
                    <a:lnTo>
                      <a:pt x="950" y="1276"/>
                    </a:lnTo>
                    <a:lnTo>
                      <a:pt x="954" y="1272"/>
                    </a:lnTo>
                    <a:lnTo>
                      <a:pt x="956" y="1278"/>
                    </a:lnTo>
                    <a:lnTo>
                      <a:pt x="956" y="1282"/>
                    </a:lnTo>
                    <a:lnTo>
                      <a:pt x="954" y="1282"/>
                    </a:lnTo>
                    <a:lnTo>
                      <a:pt x="954" y="1286"/>
                    </a:lnTo>
                    <a:lnTo>
                      <a:pt x="954" y="1290"/>
                    </a:lnTo>
                    <a:lnTo>
                      <a:pt x="954" y="1294"/>
                    </a:lnTo>
                    <a:lnTo>
                      <a:pt x="952" y="1298"/>
                    </a:lnTo>
                    <a:lnTo>
                      <a:pt x="950" y="1302"/>
                    </a:lnTo>
                    <a:lnTo>
                      <a:pt x="954" y="1302"/>
                    </a:lnTo>
                    <a:lnTo>
                      <a:pt x="956" y="1302"/>
                    </a:lnTo>
                    <a:lnTo>
                      <a:pt x="958" y="1304"/>
                    </a:lnTo>
                    <a:lnTo>
                      <a:pt x="962" y="1306"/>
                    </a:lnTo>
                    <a:lnTo>
                      <a:pt x="964" y="1310"/>
                    </a:lnTo>
                    <a:lnTo>
                      <a:pt x="968" y="1316"/>
                    </a:lnTo>
                    <a:lnTo>
                      <a:pt x="972" y="1322"/>
                    </a:lnTo>
                    <a:lnTo>
                      <a:pt x="974" y="1326"/>
                    </a:lnTo>
                    <a:lnTo>
                      <a:pt x="976" y="1328"/>
                    </a:lnTo>
                    <a:lnTo>
                      <a:pt x="980" y="1332"/>
                    </a:lnTo>
                    <a:lnTo>
                      <a:pt x="982" y="1338"/>
                    </a:lnTo>
                    <a:lnTo>
                      <a:pt x="986" y="1342"/>
                    </a:lnTo>
                    <a:lnTo>
                      <a:pt x="988" y="1346"/>
                    </a:lnTo>
                    <a:lnTo>
                      <a:pt x="992" y="1352"/>
                    </a:lnTo>
                    <a:lnTo>
                      <a:pt x="996" y="1356"/>
                    </a:lnTo>
                    <a:lnTo>
                      <a:pt x="998" y="1360"/>
                    </a:lnTo>
                    <a:lnTo>
                      <a:pt x="998" y="1364"/>
                    </a:lnTo>
                    <a:lnTo>
                      <a:pt x="998" y="1368"/>
                    </a:lnTo>
                    <a:lnTo>
                      <a:pt x="1000" y="1374"/>
                    </a:lnTo>
                    <a:lnTo>
                      <a:pt x="1006" y="1376"/>
                    </a:lnTo>
                    <a:lnTo>
                      <a:pt x="1012" y="1380"/>
                    </a:lnTo>
                    <a:lnTo>
                      <a:pt x="1016" y="1382"/>
                    </a:lnTo>
                    <a:lnTo>
                      <a:pt x="1018" y="1386"/>
                    </a:lnTo>
                    <a:lnTo>
                      <a:pt x="1022" y="1390"/>
                    </a:lnTo>
                    <a:lnTo>
                      <a:pt x="1022" y="1396"/>
                    </a:lnTo>
                    <a:lnTo>
                      <a:pt x="1024" y="1398"/>
                    </a:lnTo>
                    <a:lnTo>
                      <a:pt x="1026" y="1400"/>
                    </a:lnTo>
                    <a:lnTo>
                      <a:pt x="1030" y="1406"/>
                    </a:lnTo>
                    <a:lnTo>
                      <a:pt x="1030" y="1408"/>
                    </a:lnTo>
                    <a:lnTo>
                      <a:pt x="1030" y="1412"/>
                    </a:lnTo>
                    <a:lnTo>
                      <a:pt x="1030" y="1418"/>
                    </a:lnTo>
                    <a:lnTo>
                      <a:pt x="1028" y="1422"/>
                    </a:lnTo>
                    <a:lnTo>
                      <a:pt x="1028" y="1422"/>
                    </a:lnTo>
                    <a:lnTo>
                      <a:pt x="1030" y="1424"/>
                    </a:lnTo>
                    <a:lnTo>
                      <a:pt x="1030" y="1428"/>
                    </a:lnTo>
                    <a:lnTo>
                      <a:pt x="1030" y="1428"/>
                    </a:lnTo>
                    <a:lnTo>
                      <a:pt x="1032" y="1432"/>
                    </a:lnTo>
                    <a:lnTo>
                      <a:pt x="1032" y="1432"/>
                    </a:lnTo>
                    <a:lnTo>
                      <a:pt x="1032" y="1436"/>
                    </a:lnTo>
                    <a:lnTo>
                      <a:pt x="1034" y="1442"/>
                    </a:lnTo>
                    <a:lnTo>
                      <a:pt x="1036" y="1444"/>
                    </a:lnTo>
                    <a:lnTo>
                      <a:pt x="1040" y="1448"/>
                    </a:lnTo>
                    <a:lnTo>
                      <a:pt x="1044" y="1452"/>
                    </a:lnTo>
                    <a:lnTo>
                      <a:pt x="1048" y="1454"/>
                    </a:lnTo>
                    <a:lnTo>
                      <a:pt x="1052" y="1458"/>
                    </a:lnTo>
                    <a:lnTo>
                      <a:pt x="1058" y="1464"/>
                    </a:lnTo>
                    <a:lnTo>
                      <a:pt x="1064" y="1472"/>
                    </a:lnTo>
                    <a:lnTo>
                      <a:pt x="1068" y="1476"/>
                    </a:lnTo>
                    <a:lnTo>
                      <a:pt x="1070" y="1480"/>
                    </a:lnTo>
                    <a:lnTo>
                      <a:pt x="1070" y="1484"/>
                    </a:lnTo>
                    <a:lnTo>
                      <a:pt x="1070" y="1488"/>
                    </a:lnTo>
                    <a:lnTo>
                      <a:pt x="1076" y="1494"/>
                    </a:lnTo>
                    <a:lnTo>
                      <a:pt x="1080" y="1498"/>
                    </a:lnTo>
                    <a:lnTo>
                      <a:pt x="1084" y="1502"/>
                    </a:lnTo>
                    <a:lnTo>
                      <a:pt x="1090" y="1510"/>
                    </a:lnTo>
                    <a:lnTo>
                      <a:pt x="1092" y="1516"/>
                    </a:lnTo>
                    <a:lnTo>
                      <a:pt x="1096" y="1520"/>
                    </a:lnTo>
                    <a:lnTo>
                      <a:pt x="1100" y="1528"/>
                    </a:lnTo>
                    <a:lnTo>
                      <a:pt x="1100" y="1532"/>
                    </a:lnTo>
                    <a:lnTo>
                      <a:pt x="1100" y="1534"/>
                    </a:lnTo>
                    <a:lnTo>
                      <a:pt x="1098" y="1538"/>
                    </a:lnTo>
                    <a:lnTo>
                      <a:pt x="1098" y="1542"/>
                    </a:lnTo>
                    <a:lnTo>
                      <a:pt x="1098" y="1542"/>
                    </a:lnTo>
                    <a:lnTo>
                      <a:pt x="1098" y="1544"/>
                    </a:lnTo>
                    <a:lnTo>
                      <a:pt x="1098" y="1544"/>
                    </a:lnTo>
                    <a:lnTo>
                      <a:pt x="1098" y="1546"/>
                    </a:lnTo>
                    <a:lnTo>
                      <a:pt x="1098" y="1548"/>
                    </a:lnTo>
                    <a:lnTo>
                      <a:pt x="1098" y="1548"/>
                    </a:lnTo>
                    <a:lnTo>
                      <a:pt x="1098" y="1550"/>
                    </a:lnTo>
                    <a:lnTo>
                      <a:pt x="1098" y="1550"/>
                    </a:lnTo>
                    <a:lnTo>
                      <a:pt x="1100" y="1552"/>
                    </a:lnTo>
                    <a:lnTo>
                      <a:pt x="1100" y="1556"/>
                    </a:lnTo>
                    <a:lnTo>
                      <a:pt x="1100" y="1558"/>
                    </a:lnTo>
                    <a:lnTo>
                      <a:pt x="1102" y="1560"/>
                    </a:lnTo>
                    <a:lnTo>
                      <a:pt x="1102" y="1564"/>
                    </a:lnTo>
                    <a:lnTo>
                      <a:pt x="1102" y="1566"/>
                    </a:lnTo>
                    <a:lnTo>
                      <a:pt x="1104" y="1568"/>
                    </a:lnTo>
                    <a:lnTo>
                      <a:pt x="1104" y="1570"/>
                    </a:lnTo>
                    <a:lnTo>
                      <a:pt x="1106" y="1572"/>
                    </a:lnTo>
                    <a:lnTo>
                      <a:pt x="1108" y="1574"/>
                    </a:lnTo>
                    <a:lnTo>
                      <a:pt x="1108" y="1578"/>
                    </a:lnTo>
                    <a:lnTo>
                      <a:pt x="1106" y="1580"/>
                    </a:lnTo>
                    <a:lnTo>
                      <a:pt x="1106" y="1584"/>
                    </a:lnTo>
                    <a:lnTo>
                      <a:pt x="1106" y="1586"/>
                    </a:lnTo>
                    <a:lnTo>
                      <a:pt x="1106" y="1586"/>
                    </a:lnTo>
                    <a:lnTo>
                      <a:pt x="1106" y="1588"/>
                    </a:lnTo>
                    <a:lnTo>
                      <a:pt x="1106" y="1588"/>
                    </a:lnTo>
                    <a:lnTo>
                      <a:pt x="1108" y="1588"/>
                    </a:lnTo>
                    <a:lnTo>
                      <a:pt x="1110" y="1590"/>
                    </a:lnTo>
                    <a:lnTo>
                      <a:pt x="1110" y="1590"/>
                    </a:lnTo>
                    <a:lnTo>
                      <a:pt x="1110" y="1592"/>
                    </a:lnTo>
                    <a:lnTo>
                      <a:pt x="1110" y="1592"/>
                    </a:lnTo>
                    <a:lnTo>
                      <a:pt x="1110" y="1594"/>
                    </a:lnTo>
                    <a:lnTo>
                      <a:pt x="1110" y="1594"/>
                    </a:lnTo>
                    <a:lnTo>
                      <a:pt x="1112" y="1596"/>
                    </a:lnTo>
                    <a:lnTo>
                      <a:pt x="1116" y="1598"/>
                    </a:lnTo>
                    <a:lnTo>
                      <a:pt x="1118" y="1598"/>
                    </a:lnTo>
                    <a:lnTo>
                      <a:pt x="1122" y="1598"/>
                    </a:lnTo>
                    <a:lnTo>
                      <a:pt x="1122" y="1598"/>
                    </a:lnTo>
                    <a:lnTo>
                      <a:pt x="1124" y="1598"/>
                    </a:lnTo>
                    <a:lnTo>
                      <a:pt x="1124" y="1598"/>
                    </a:lnTo>
                    <a:lnTo>
                      <a:pt x="1128" y="1598"/>
                    </a:lnTo>
                    <a:lnTo>
                      <a:pt x="1130" y="1596"/>
                    </a:lnTo>
                    <a:lnTo>
                      <a:pt x="1130" y="1596"/>
                    </a:lnTo>
                    <a:lnTo>
                      <a:pt x="1132" y="1596"/>
                    </a:lnTo>
                    <a:lnTo>
                      <a:pt x="1138" y="1596"/>
                    </a:lnTo>
                    <a:lnTo>
                      <a:pt x="1138" y="1594"/>
                    </a:lnTo>
                    <a:lnTo>
                      <a:pt x="1138" y="1594"/>
                    </a:lnTo>
                    <a:lnTo>
                      <a:pt x="1142" y="1592"/>
                    </a:lnTo>
                    <a:lnTo>
                      <a:pt x="1142" y="1592"/>
                    </a:lnTo>
                    <a:lnTo>
                      <a:pt x="1146" y="1590"/>
                    </a:lnTo>
                    <a:lnTo>
                      <a:pt x="1146" y="1590"/>
                    </a:lnTo>
                    <a:lnTo>
                      <a:pt x="1148" y="1588"/>
                    </a:lnTo>
                    <a:lnTo>
                      <a:pt x="1146" y="1588"/>
                    </a:lnTo>
                    <a:lnTo>
                      <a:pt x="1148" y="1586"/>
                    </a:lnTo>
                    <a:lnTo>
                      <a:pt x="1152" y="1584"/>
                    </a:lnTo>
                    <a:lnTo>
                      <a:pt x="1154" y="1584"/>
                    </a:lnTo>
                    <a:lnTo>
                      <a:pt x="1156" y="1584"/>
                    </a:lnTo>
                    <a:lnTo>
                      <a:pt x="1158" y="1584"/>
                    </a:lnTo>
                    <a:lnTo>
                      <a:pt x="1160" y="1584"/>
                    </a:lnTo>
                    <a:lnTo>
                      <a:pt x="1164" y="1584"/>
                    </a:lnTo>
                    <a:lnTo>
                      <a:pt x="1164" y="1584"/>
                    </a:lnTo>
                    <a:lnTo>
                      <a:pt x="1166" y="1584"/>
                    </a:lnTo>
                    <a:lnTo>
                      <a:pt x="1166" y="1584"/>
                    </a:lnTo>
                    <a:lnTo>
                      <a:pt x="1170" y="1584"/>
                    </a:lnTo>
                    <a:lnTo>
                      <a:pt x="1172" y="1582"/>
                    </a:lnTo>
                    <a:lnTo>
                      <a:pt x="1174" y="1580"/>
                    </a:lnTo>
                    <a:lnTo>
                      <a:pt x="1176" y="1580"/>
                    </a:lnTo>
                    <a:lnTo>
                      <a:pt x="1182" y="1580"/>
                    </a:lnTo>
                    <a:lnTo>
                      <a:pt x="1182" y="1578"/>
                    </a:lnTo>
                    <a:lnTo>
                      <a:pt x="1184" y="1576"/>
                    </a:lnTo>
                    <a:lnTo>
                      <a:pt x="1186" y="1574"/>
                    </a:lnTo>
                    <a:lnTo>
                      <a:pt x="1190" y="1574"/>
                    </a:lnTo>
                    <a:lnTo>
                      <a:pt x="1192" y="1572"/>
                    </a:lnTo>
                    <a:lnTo>
                      <a:pt x="1196" y="1572"/>
                    </a:lnTo>
                    <a:lnTo>
                      <a:pt x="1198" y="1572"/>
                    </a:lnTo>
                    <a:lnTo>
                      <a:pt x="1200" y="1572"/>
                    </a:lnTo>
                    <a:lnTo>
                      <a:pt x="1204" y="1572"/>
                    </a:lnTo>
                    <a:lnTo>
                      <a:pt x="1206" y="1572"/>
                    </a:lnTo>
                    <a:lnTo>
                      <a:pt x="1206" y="1572"/>
                    </a:lnTo>
                    <a:lnTo>
                      <a:pt x="1208" y="1570"/>
                    </a:lnTo>
                    <a:lnTo>
                      <a:pt x="1208" y="1570"/>
                    </a:lnTo>
                    <a:lnTo>
                      <a:pt x="1210" y="1568"/>
                    </a:lnTo>
                    <a:lnTo>
                      <a:pt x="1212" y="1566"/>
                    </a:lnTo>
                    <a:lnTo>
                      <a:pt x="1214" y="1564"/>
                    </a:lnTo>
                    <a:lnTo>
                      <a:pt x="1216" y="1564"/>
                    </a:lnTo>
                    <a:lnTo>
                      <a:pt x="1216" y="1562"/>
                    </a:lnTo>
                    <a:lnTo>
                      <a:pt x="1220" y="1562"/>
                    </a:lnTo>
                    <a:lnTo>
                      <a:pt x="1220" y="1560"/>
                    </a:lnTo>
                    <a:lnTo>
                      <a:pt x="1224" y="1558"/>
                    </a:lnTo>
                    <a:lnTo>
                      <a:pt x="1228" y="1558"/>
                    </a:lnTo>
                    <a:lnTo>
                      <a:pt x="1230" y="1556"/>
                    </a:lnTo>
                    <a:lnTo>
                      <a:pt x="1232" y="1556"/>
                    </a:lnTo>
                    <a:lnTo>
                      <a:pt x="1232" y="1556"/>
                    </a:lnTo>
                    <a:lnTo>
                      <a:pt x="1236" y="1556"/>
                    </a:lnTo>
                    <a:lnTo>
                      <a:pt x="1236" y="1556"/>
                    </a:lnTo>
                    <a:lnTo>
                      <a:pt x="1238" y="1556"/>
                    </a:lnTo>
                    <a:lnTo>
                      <a:pt x="1240" y="1554"/>
                    </a:lnTo>
                    <a:lnTo>
                      <a:pt x="1242" y="1552"/>
                    </a:lnTo>
                    <a:lnTo>
                      <a:pt x="1244" y="1552"/>
                    </a:lnTo>
                    <a:lnTo>
                      <a:pt x="1246" y="1552"/>
                    </a:lnTo>
                    <a:lnTo>
                      <a:pt x="1252" y="1550"/>
                    </a:lnTo>
                    <a:lnTo>
                      <a:pt x="1258" y="1548"/>
                    </a:lnTo>
                    <a:lnTo>
                      <a:pt x="1260" y="1546"/>
                    </a:lnTo>
                    <a:lnTo>
                      <a:pt x="1262" y="1546"/>
                    </a:lnTo>
                    <a:lnTo>
                      <a:pt x="1266" y="1544"/>
                    </a:lnTo>
                    <a:lnTo>
                      <a:pt x="1268" y="1542"/>
                    </a:lnTo>
                    <a:lnTo>
                      <a:pt x="1270" y="1542"/>
                    </a:lnTo>
                    <a:lnTo>
                      <a:pt x="1270" y="1538"/>
                    </a:lnTo>
                    <a:lnTo>
                      <a:pt x="1270" y="1536"/>
                    </a:lnTo>
                    <a:lnTo>
                      <a:pt x="1272" y="1532"/>
                    </a:lnTo>
                    <a:lnTo>
                      <a:pt x="1272" y="1530"/>
                    </a:lnTo>
                    <a:lnTo>
                      <a:pt x="1272" y="1530"/>
                    </a:lnTo>
                    <a:lnTo>
                      <a:pt x="1276" y="1528"/>
                    </a:lnTo>
                    <a:lnTo>
                      <a:pt x="1276" y="1528"/>
                    </a:lnTo>
                    <a:lnTo>
                      <a:pt x="1278" y="1526"/>
                    </a:lnTo>
                    <a:lnTo>
                      <a:pt x="1278" y="1526"/>
                    </a:lnTo>
                    <a:lnTo>
                      <a:pt x="1280" y="1526"/>
                    </a:lnTo>
                    <a:lnTo>
                      <a:pt x="1282" y="1526"/>
                    </a:lnTo>
                    <a:lnTo>
                      <a:pt x="1284" y="1524"/>
                    </a:lnTo>
                    <a:lnTo>
                      <a:pt x="1288" y="1524"/>
                    </a:lnTo>
                    <a:lnTo>
                      <a:pt x="1292" y="1522"/>
                    </a:lnTo>
                    <a:lnTo>
                      <a:pt x="1294" y="1522"/>
                    </a:lnTo>
                    <a:lnTo>
                      <a:pt x="1296" y="1520"/>
                    </a:lnTo>
                    <a:lnTo>
                      <a:pt x="1300" y="1518"/>
                    </a:lnTo>
                    <a:lnTo>
                      <a:pt x="1302" y="1516"/>
                    </a:lnTo>
                    <a:lnTo>
                      <a:pt x="1306" y="1514"/>
                    </a:lnTo>
                    <a:lnTo>
                      <a:pt x="1312" y="1516"/>
                    </a:lnTo>
                    <a:lnTo>
                      <a:pt x="1314" y="1516"/>
                    </a:lnTo>
                    <a:lnTo>
                      <a:pt x="1316" y="1516"/>
                    </a:lnTo>
                    <a:lnTo>
                      <a:pt x="1320" y="1516"/>
                    </a:lnTo>
                    <a:lnTo>
                      <a:pt x="1320" y="1516"/>
                    </a:lnTo>
                    <a:lnTo>
                      <a:pt x="1324" y="1516"/>
                    </a:lnTo>
                    <a:lnTo>
                      <a:pt x="1324" y="1516"/>
                    </a:lnTo>
                    <a:lnTo>
                      <a:pt x="1324" y="1514"/>
                    </a:lnTo>
                    <a:lnTo>
                      <a:pt x="1324" y="1514"/>
                    </a:lnTo>
                    <a:lnTo>
                      <a:pt x="1326" y="1512"/>
                    </a:lnTo>
                    <a:lnTo>
                      <a:pt x="1326" y="1512"/>
                    </a:lnTo>
                    <a:lnTo>
                      <a:pt x="1326" y="1510"/>
                    </a:lnTo>
                    <a:lnTo>
                      <a:pt x="1328" y="1508"/>
                    </a:lnTo>
                    <a:lnTo>
                      <a:pt x="1326" y="1506"/>
                    </a:lnTo>
                    <a:lnTo>
                      <a:pt x="1328" y="1502"/>
                    </a:lnTo>
                    <a:lnTo>
                      <a:pt x="1330" y="1502"/>
                    </a:lnTo>
                    <a:lnTo>
                      <a:pt x="1332" y="1500"/>
                    </a:lnTo>
                    <a:lnTo>
                      <a:pt x="1336" y="1498"/>
                    </a:lnTo>
                    <a:lnTo>
                      <a:pt x="1340" y="1498"/>
                    </a:lnTo>
                    <a:lnTo>
                      <a:pt x="1342" y="1498"/>
                    </a:lnTo>
                    <a:lnTo>
                      <a:pt x="1344" y="1498"/>
                    </a:lnTo>
                    <a:lnTo>
                      <a:pt x="1346" y="1498"/>
                    </a:lnTo>
                    <a:lnTo>
                      <a:pt x="1348" y="1496"/>
                    </a:lnTo>
                    <a:lnTo>
                      <a:pt x="1348" y="1496"/>
                    </a:lnTo>
                    <a:lnTo>
                      <a:pt x="1350" y="1492"/>
                    </a:lnTo>
                    <a:lnTo>
                      <a:pt x="1350" y="1492"/>
                    </a:lnTo>
                    <a:lnTo>
                      <a:pt x="1352" y="1490"/>
                    </a:lnTo>
                    <a:lnTo>
                      <a:pt x="1352" y="1486"/>
                    </a:lnTo>
                    <a:lnTo>
                      <a:pt x="1354" y="1484"/>
                    </a:lnTo>
                    <a:lnTo>
                      <a:pt x="1356" y="1482"/>
                    </a:lnTo>
                    <a:lnTo>
                      <a:pt x="1360" y="1480"/>
                    </a:lnTo>
                    <a:lnTo>
                      <a:pt x="1360" y="1480"/>
                    </a:lnTo>
                    <a:lnTo>
                      <a:pt x="1364" y="1480"/>
                    </a:lnTo>
                    <a:lnTo>
                      <a:pt x="1370" y="1480"/>
                    </a:lnTo>
                    <a:lnTo>
                      <a:pt x="1372" y="1480"/>
                    </a:lnTo>
                    <a:lnTo>
                      <a:pt x="1374" y="1478"/>
                    </a:lnTo>
                    <a:lnTo>
                      <a:pt x="1372" y="1478"/>
                    </a:lnTo>
                    <a:lnTo>
                      <a:pt x="1372" y="1476"/>
                    </a:lnTo>
                    <a:lnTo>
                      <a:pt x="1372" y="1474"/>
                    </a:lnTo>
                    <a:lnTo>
                      <a:pt x="1372" y="1472"/>
                    </a:lnTo>
                    <a:lnTo>
                      <a:pt x="1372" y="1470"/>
                    </a:lnTo>
                    <a:lnTo>
                      <a:pt x="1372" y="1470"/>
                    </a:lnTo>
                    <a:lnTo>
                      <a:pt x="1372" y="1466"/>
                    </a:lnTo>
                    <a:lnTo>
                      <a:pt x="1372" y="1466"/>
                    </a:lnTo>
                    <a:lnTo>
                      <a:pt x="1372" y="1464"/>
                    </a:lnTo>
                    <a:lnTo>
                      <a:pt x="1372" y="1462"/>
                    </a:lnTo>
                    <a:lnTo>
                      <a:pt x="1372" y="1458"/>
                    </a:lnTo>
                    <a:lnTo>
                      <a:pt x="1374" y="1456"/>
                    </a:lnTo>
                    <a:lnTo>
                      <a:pt x="1374" y="1454"/>
                    </a:lnTo>
                    <a:lnTo>
                      <a:pt x="1376" y="1452"/>
                    </a:lnTo>
                    <a:lnTo>
                      <a:pt x="1378" y="1450"/>
                    </a:lnTo>
                    <a:lnTo>
                      <a:pt x="1378" y="1450"/>
                    </a:lnTo>
                    <a:lnTo>
                      <a:pt x="1380" y="1450"/>
                    </a:lnTo>
                    <a:lnTo>
                      <a:pt x="1382" y="1452"/>
                    </a:lnTo>
                    <a:lnTo>
                      <a:pt x="1382" y="1452"/>
                    </a:lnTo>
                    <a:lnTo>
                      <a:pt x="1384" y="1452"/>
                    </a:lnTo>
                    <a:lnTo>
                      <a:pt x="1386" y="1450"/>
                    </a:lnTo>
                    <a:lnTo>
                      <a:pt x="1388" y="1448"/>
                    </a:lnTo>
                    <a:lnTo>
                      <a:pt x="1390" y="1444"/>
                    </a:lnTo>
                    <a:lnTo>
                      <a:pt x="1392" y="1440"/>
                    </a:lnTo>
                    <a:lnTo>
                      <a:pt x="1394" y="1436"/>
                    </a:lnTo>
                    <a:lnTo>
                      <a:pt x="1396" y="1434"/>
                    </a:lnTo>
                    <a:lnTo>
                      <a:pt x="1400" y="1432"/>
                    </a:lnTo>
                    <a:lnTo>
                      <a:pt x="1402" y="1430"/>
                    </a:lnTo>
                    <a:lnTo>
                      <a:pt x="1404" y="1426"/>
                    </a:lnTo>
                    <a:lnTo>
                      <a:pt x="1406" y="1424"/>
                    </a:lnTo>
                    <a:lnTo>
                      <a:pt x="1408" y="1420"/>
                    </a:lnTo>
                    <a:lnTo>
                      <a:pt x="1410" y="1418"/>
                    </a:lnTo>
                    <a:lnTo>
                      <a:pt x="1410" y="1416"/>
                    </a:lnTo>
                    <a:lnTo>
                      <a:pt x="1412" y="1412"/>
                    </a:lnTo>
                    <a:lnTo>
                      <a:pt x="1412" y="1410"/>
                    </a:lnTo>
                    <a:lnTo>
                      <a:pt x="1408" y="1410"/>
                    </a:lnTo>
                    <a:lnTo>
                      <a:pt x="1406" y="1410"/>
                    </a:lnTo>
                    <a:lnTo>
                      <a:pt x="1404" y="1408"/>
                    </a:lnTo>
                    <a:lnTo>
                      <a:pt x="1402" y="1406"/>
                    </a:lnTo>
                    <a:lnTo>
                      <a:pt x="1400" y="1404"/>
                    </a:lnTo>
                    <a:lnTo>
                      <a:pt x="1398" y="1402"/>
                    </a:lnTo>
                    <a:lnTo>
                      <a:pt x="1396" y="1400"/>
                    </a:lnTo>
                    <a:lnTo>
                      <a:pt x="1394" y="1396"/>
                    </a:lnTo>
                    <a:lnTo>
                      <a:pt x="1392" y="1394"/>
                    </a:lnTo>
                    <a:lnTo>
                      <a:pt x="1392" y="1394"/>
                    </a:lnTo>
                    <a:lnTo>
                      <a:pt x="1388" y="1392"/>
                    </a:lnTo>
                    <a:lnTo>
                      <a:pt x="1388" y="1390"/>
                    </a:lnTo>
                    <a:lnTo>
                      <a:pt x="1386" y="1390"/>
                    </a:lnTo>
                    <a:lnTo>
                      <a:pt x="1384" y="1388"/>
                    </a:lnTo>
                    <a:lnTo>
                      <a:pt x="1380" y="1388"/>
                    </a:lnTo>
                    <a:lnTo>
                      <a:pt x="1376" y="1386"/>
                    </a:lnTo>
                    <a:lnTo>
                      <a:pt x="1372" y="1386"/>
                    </a:lnTo>
                    <a:lnTo>
                      <a:pt x="1370" y="1386"/>
                    </a:lnTo>
                    <a:lnTo>
                      <a:pt x="1366" y="1384"/>
                    </a:lnTo>
                    <a:lnTo>
                      <a:pt x="1364" y="1384"/>
                    </a:lnTo>
                    <a:lnTo>
                      <a:pt x="1360" y="1382"/>
                    </a:lnTo>
                    <a:lnTo>
                      <a:pt x="1358" y="1380"/>
                    </a:lnTo>
                    <a:lnTo>
                      <a:pt x="1356" y="1378"/>
                    </a:lnTo>
                    <a:lnTo>
                      <a:pt x="1354" y="1376"/>
                    </a:lnTo>
                    <a:lnTo>
                      <a:pt x="1352" y="1372"/>
                    </a:lnTo>
                    <a:lnTo>
                      <a:pt x="1350" y="1370"/>
                    </a:lnTo>
                    <a:lnTo>
                      <a:pt x="1348" y="1368"/>
                    </a:lnTo>
                    <a:lnTo>
                      <a:pt x="1346" y="1364"/>
                    </a:lnTo>
                    <a:lnTo>
                      <a:pt x="1346" y="1360"/>
                    </a:lnTo>
                    <a:lnTo>
                      <a:pt x="1346" y="1356"/>
                    </a:lnTo>
                    <a:lnTo>
                      <a:pt x="1346" y="1354"/>
                    </a:lnTo>
                    <a:lnTo>
                      <a:pt x="1346" y="1352"/>
                    </a:lnTo>
                    <a:lnTo>
                      <a:pt x="1346" y="1350"/>
                    </a:lnTo>
                    <a:lnTo>
                      <a:pt x="1346" y="1348"/>
                    </a:lnTo>
                    <a:lnTo>
                      <a:pt x="1346" y="1344"/>
                    </a:lnTo>
                    <a:lnTo>
                      <a:pt x="1346" y="1344"/>
                    </a:lnTo>
                    <a:lnTo>
                      <a:pt x="1346" y="1342"/>
                    </a:lnTo>
                    <a:lnTo>
                      <a:pt x="1346" y="1340"/>
                    </a:lnTo>
                    <a:lnTo>
                      <a:pt x="1346" y="1338"/>
                    </a:lnTo>
                    <a:lnTo>
                      <a:pt x="1346" y="1338"/>
                    </a:lnTo>
                    <a:lnTo>
                      <a:pt x="1344" y="1338"/>
                    </a:lnTo>
                    <a:lnTo>
                      <a:pt x="1342" y="1340"/>
                    </a:lnTo>
                    <a:lnTo>
                      <a:pt x="1340" y="1344"/>
                    </a:lnTo>
                    <a:lnTo>
                      <a:pt x="1340" y="1346"/>
                    </a:lnTo>
                    <a:lnTo>
                      <a:pt x="1338" y="1348"/>
                    </a:lnTo>
                    <a:lnTo>
                      <a:pt x="1336" y="1350"/>
                    </a:lnTo>
                    <a:lnTo>
                      <a:pt x="1334" y="1352"/>
                    </a:lnTo>
                    <a:lnTo>
                      <a:pt x="1330" y="1354"/>
                    </a:lnTo>
                    <a:lnTo>
                      <a:pt x="1330" y="1354"/>
                    </a:lnTo>
                    <a:lnTo>
                      <a:pt x="1328" y="1358"/>
                    </a:lnTo>
                    <a:lnTo>
                      <a:pt x="1328" y="1358"/>
                    </a:lnTo>
                    <a:lnTo>
                      <a:pt x="1326" y="1360"/>
                    </a:lnTo>
                    <a:lnTo>
                      <a:pt x="1324" y="1362"/>
                    </a:lnTo>
                    <a:lnTo>
                      <a:pt x="1320" y="1364"/>
                    </a:lnTo>
                    <a:lnTo>
                      <a:pt x="1318" y="1366"/>
                    </a:lnTo>
                    <a:lnTo>
                      <a:pt x="1316" y="1368"/>
                    </a:lnTo>
                    <a:lnTo>
                      <a:pt x="1316" y="1370"/>
                    </a:lnTo>
                    <a:lnTo>
                      <a:pt x="1314" y="1372"/>
                    </a:lnTo>
                    <a:lnTo>
                      <a:pt x="1314" y="1372"/>
                    </a:lnTo>
                    <a:lnTo>
                      <a:pt x="1310" y="1374"/>
                    </a:lnTo>
                    <a:lnTo>
                      <a:pt x="1308" y="1376"/>
                    </a:lnTo>
                    <a:lnTo>
                      <a:pt x="1306" y="1378"/>
                    </a:lnTo>
                    <a:lnTo>
                      <a:pt x="1302" y="1380"/>
                    </a:lnTo>
                    <a:lnTo>
                      <a:pt x="1298" y="1380"/>
                    </a:lnTo>
                    <a:lnTo>
                      <a:pt x="1296" y="1380"/>
                    </a:lnTo>
                    <a:lnTo>
                      <a:pt x="1290" y="1380"/>
                    </a:lnTo>
                    <a:lnTo>
                      <a:pt x="1286" y="1380"/>
                    </a:lnTo>
                    <a:lnTo>
                      <a:pt x="1284" y="1380"/>
                    </a:lnTo>
                    <a:lnTo>
                      <a:pt x="1280" y="1380"/>
                    </a:lnTo>
                    <a:lnTo>
                      <a:pt x="1276" y="1380"/>
                    </a:lnTo>
                    <a:lnTo>
                      <a:pt x="1274" y="1380"/>
                    </a:lnTo>
                    <a:lnTo>
                      <a:pt x="1272" y="1384"/>
                    </a:lnTo>
                    <a:lnTo>
                      <a:pt x="1270" y="1384"/>
                    </a:lnTo>
                    <a:lnTo>
                      <a:pt x="1268" y="1384"/>
                    </a:lnTo>
                    <a:lnTo>
                      <a:pt x="1264" y="1384"/>
                    </a:lnTo>
                    <a:lnTo>
                      <a:pt x="1278" y="1404"/>
                    </a:lnTo>
                    <a:lnTo>
                      <a:pt x="1262" y="1380"/>
                    </a:lnTo>
                    <a:lnTo>
                      <a:pt x="1258" y="1378"/>
                    </a:lnTo>
                    <a:lnTo>
                      <a:pt x="1256" y="1376"/>
                    </a:lnTo>
                    <a:lnTo>
                      <a:pt x="1256" y="1372"/>
                    </a:lnTo>
                    <a:lnTo>
                      <a:pt x="1256" y="1372"/>
                    </a:lnTo>
                    <a:lnTo>
                      <a:pt x="1256" y="1372"/>
                    </a:lnTo>
                    <a:lnTo>
                      <a:pt x="1256" y="1370"/>
                    </a:lnTo>
                    <a:lnTo>
                      <a:pt x="1258" y="1368"/>
                    </a:lnTo>
                    <a:lnTo>
                      <a:pt x="1258" y="1368"/>
                    </a:lnTo>
                    <a:lnTo>
                      <a:pt x="1258" y="1366"/>
                    </a:lnTo>
                    <a:lnTo>
                      <a:pt x="1258" y="1366"/>
                    </a:lnTo>
                    <a:lnTo>
                      <a:pt x="1258" y="1362"/>
                    </a:lnTo>
                    <a:lnTo>
                      <a:pt x="1258" y="1358"/>
                    </a:lnTo>
                    <a:lnTo>
                      <a:pt x="1258" y="1356"/>
                    </a:lnTo>
                    <a:lnTo>
                      <a:pt x="1258" y="1354"/>
                    </a:lnTo>
                    <a:lnTo>
                      <a:pt x="1258" y="1354"/>
                    </a:lnTo>
                    <a:lnTo>
                      <a:pt x="1258" y="1346"/>
                    </a:lnTo>
                    <a:lnTo>
                      <a:pt x="1258" y="1346"/>
                    </a:lnTo>
                    <a:lnTo>
                      <a:pt x="1258" y="1344"/>
                    </a:lnTo>
                    <a:lnTo>
                      <a:pt x="1256" y="1344"/>
                    </a:lnTo>
                    <a:lnTo>
                      <a:pt x="1254" y="1342"/>
                    </a:lnTo>
                    <a:lnTo>
                      <a:pt x="1250" y="1342"/>
                    </a:lnTo>
                    <a:lnTo>
                      <a:pt x="1248" y="1346"/>
                    </a:lnTo>
                    <a:lnTo>
                      <a:pt x="1248" y="1348"/>
                    </a:lnTo>
                    <a:lnTo>
                      <a:pt x="1246" y="1354"/>
                    </a:lnTo>
                    <a:lnTo>
                      <a:pt x="1244" y="1356"/>
                    </a:lnTo>
                    <a:lnTo>
                      <a:pt x="1244" y="1358"/>
                    </a:lnTo>
                    <a:lnTo>
                      <a:pt x="1246" y="1362"/>
                    </a:lnTo>
                    <a:lnTo>
                      <a:pt x="1248" y="1364"/>
                    </a:lnTo>
                    <a:lnTo>
                      <a:pt x="1246" y="1368"/>
                    </a:lnTo>
                    <a:lnTo>
                      <a:pt x="1246" y="1366"/>
                    </a:lnTo>
                    <a:lnTo>
                      <a:pt x="1244" y="1364"/>
                    </a:lnTo>
                    <a:lnTo>
                      <a:pt x="1244" y="1362"/>
                    </a:lnTo>
                    <a:lnTo>
                      <a:pt x="1240" y="1360"/>
                    </a:lnTo>
                    <a:lnTo>
                      <a:pt x="1240" y="1356"/>
                    </a:lnTo>
                    <a:lnTo>
                      <a:pt x="1238" y="1354"/>
                    </a:lnTo>
                    <a:lnTo>
                      <a:pt x="1236" y="1352"/>
                    </a:lnTo>
                    <a:lnTo>
                      <a:pt x="1236" y="1350"/>
                    </a:lnTo>
                    <a:lnTo>
                      <a:pt x="1232" y="1348"/>
                    </a:lnTo>
                    <a:lnTo>
                      <a:pt x="1232" y="1346"/>
                    </a:lnTo>
                    <a:lnTo>
                      <a:pt x="1232" y="1344"/>
                    </a:lnTo>
                    <a:lnTo>
                      <a:pt x="1232" y="1340"/>
                    </a:lnTo>
                    <a:lnTo>
                      <a:pt x="1234" y="1340"/>
                    </a:lnTo>
                    <a:lnTo>
                      <a:pt x="1234" y="1340"/>
                    </a:lnTo>
                    <a:lnTo>
                      <a:pt x="1234" y="1338"/>
                    </a:lnTo>
                    <a:lnTo>
                      <a:pt x="1234" y="1336"/>
                    </a:lnTo>
                    <a:lnTo>
                      <a:pt x="1232" y="1330"/>
                    </a:lnTo>
                    <a:lnTo>
                      <a:pt x="1230" y="1328"/>
                    </a:lnTo>
                    <a:lnTo>
                      <a:pt x="1228" y="1326"/>
                    </a:lnTo>
                    <a:lnTo>
                      <a:pt x="1224" y="1326"/>
                    </a:lnTo>
                    <a:lnTo>
                      <a:pt x="1220" y="1320"/>
                    </a:lnTo>
                    <a:lnTo>
                      <a:pt x="1220" y="1318"/>
                    </a:lnTo>
                    <a:lnTo>
                      <a:pt x="1218" y="1318"/>
                    </a:lnTo>
                    <a:lnTo>
                      <a:pt x="1216" y="1316"/>
                    </a:lnTo>
                    <a:lnTo>
                      <a:pt x="1214" y="1314"/>
                    </a:lnTo>
                    <a:lnTo>
                      <a:pt x="1214" y="1312"/>
                    </a:lnTo>
                    <a:lnTo>
                      <a:pt x="1212" y="1312"/>
                    </a:lnTo>
                    <a:lnTo>
                      <a:pt x="1210" y="1312"/>
                    </a:lnTo>
                    <a:lnTo>
                      <a:pt x="1210" y="1310"/>
                    </a:lnTo>
                    <a:lnTo>
                      <a:pt x="1210" y="1306"/>
                    </a:lnTo>
                    <a:lnTo>
                      <a:pt x="1210" y="1304"/>
                    </a:lnTo>
                    <a:lnTo>
                      <a:pt x="1206" y="1300"/>
                    </a:lnTo>
                    <a:lnTo>
                      <a:pt x="1202" y="1298"/>
                    </a:lnTo>
                    <a:lnTo>
                      <a:pt x="1202" y="1294"/>
                    </a:lnTo>
                    <a:lnTo>
                      <a:pt x="1200" y="1290"/>
                    </a:lnTo>
                    <a:lnTo>
                      <a:pt x="1198" y="1288"/>
                    </a:lnTo>
                    <a:lnTo>
                      <a:pt x="1196" y="1286"/>
                    </a:lnTo>
                    <a:lnTo>
                      <a:pt x="1196" y="1284"/>
                    </a:lnTo>
                    <a:lnTo>
                      <a:pt x="1194" y="1282"/>
                    </a:lnTo>
                    <a:lnTo>
                      <a:pt x="1194" y="1280"/>
                    </a:lnTo>
                    <a:lnTo>
                      <a:pt x="1192" y="1278"/>
                    </a:lnTo>
                    <a:lnTo>
                      <a:pt x="1192" y="1276"/>
                    </a:lnTo>
                    <a:lnTo>
                      <a:pt x="1194" y="1274"/>
                    </a:lnTo>
                    <a:lnTo>
                      <a:pt x="1194" y="1274"/>
                    </a:lnTo>
                    <a:lnTo>
                      <a:pt x="1194" y="1274"/>
                    </a:lnTo>
                    <a:lnTo>
                      <a:pt x="1194" y="1274"/>
                    </a:lnTo>
                    <a:lnTo>
                      <a:pt x="1196" y="1272"/>
                    </a:lnTo>
                    <a:lnTo>
                      <a:pt x="1196" y="1272"/>
                    </a:lnTo>
                    <a:lnTo>
                      <a:pt x="1196" y="1270"/>
                    </a:lnTo>
                    <a:lnTo>
                      <a:pt x="1194" y="1268"/>
                    </a:lnTo>
                    <a:lnTo>
                      <a:pt x="1194" y="1266"/>
                    </a:lnTo>
                    <a:lnTo>
                      <a:pt x="1194" y="1264"/>
                    </a:lnTo>
                    <a:lnTo>
                      <a:pt x="1196" y="1262"/>
                    </a:lnTo>
                    <a:lnTo>
                      <a:pt x="1198" y="1262"/>
                    </a:lnTo>
                    <a:lnTo>
                      <a:pt x="1198" y="1262"/>
                    </a:lnTo>
                    <a:lnTo>
                      <a:pt x="1200" y="1262"/>
                    </a:lnTo>
                    <a:lnTo>
                      <a:pt x="1202" y="1262"/>
                    </a:lnTo>
                    <a:lnTo>
                      <a:pt x="1202" y="1264"/>
                    </a:lnTo>
                    <a:lnTo>
                      <a:pt x="1206" y="1264"/>
                    </a:lnTo>
                    <a:lnTo>
                      <a:pt x="1210" y="1264"/>
                    </a:lnTo>
                    <a:lnTo>
                      <a:pt x="1210" y="1264"/>
                    </a:lnTo>
                    <a:lnTo>
                      <a:pt x="1212" y="1262"/>
                    </a:lnTo>
                    <a:lnTo>
                      <a:pt x="1212" y="1262"/>
                    </a:lnTo>
                    <a:lnTo>
                      <a:pt x="1212" y="1260"/>
                    </a:lnTo>
                    <a:lnTo>
                      <a:pt x="1210" y="1256"/>
                    </a:lnTo>
                    <a:lnTo>
                      <a:pt x="1212" y="1254"/>
                    </a:lnTo>
                    <a:lnTo>
                      <a:pt x="1212" y="1254"/>
                    </a:lnTo>
                    <a:lnTo>
                      <a:pt x="1214" y="1254"/>
                    </a:lnTo>
                    <a:lnTo>
                      <a:pt x="1214" y="1256"/>
                    </a:lnTo>
                    <a:lnTo>
                      <a:pt x="1216" y="1260"/>
                    </a:lnTo>
                    <a:lnTo>
                      <a:pt x="1216" y="1260"/>
                    </a:lnTo>
                    <a:lnTo>
                      <a:pt x="1220" y="1260"/>
                    </a:lnTo>
                    <a:lnTo>
                      <a:pt x="1224" y="1262"/>
                    </a:lnTo>
                    <a:lnTo>
                      <a:pt x="1226" y="1262"/>
                    </a:lnTo>
                    <a:lnTo>
                      <a:pt x="1228" y="1260"/>
                    </a:lnTo>
                    <a:lnTo>
                      <a:pt x="1230" y="1260"/>
                    </a:lnTo>
                    <a:lnTo>
                      <a:pt x="1232" y="1262"/>
                    </a:lnTo>
                    <a:lnTo>
                      <a:pt x="1232" y="1264"/>
                    </a:lnTo>
                    <a:lnTo>
                      <a:pt x="1232" y="1266"/>
                    </a:lnTo>
                    <a:lnTo>
                      <a:pt x="1236" y="1268"/>
                    </a:lnTo>
                    <a:lnTo>
                      <a:pt x="1238" y="1270"/>
                    </a:lnTo>
                    <a:lnTo>
                      <a:pt x="1240" y="1274"/>
                    </a:lnTo>
                    <a:lnTo>
                      <a:pt x="1242" y="1276"/>
                    </a:lnTo>
                    <a:lnTo>
                      <a:pt x="1244" y="1280"/>
                    </a:lnTo>
                    <a:lnTo>
                      <a:pt x="1246" y="1284"/>
                    </a:lnTo>
                    <a:lnTo>
                      <a:pt x="1248" y="1286"/>
                    </a:lnTo>
                    <a:lnTo>
                      <a:pt x="1248" y="1290"/>
                    </a:lnTo>
                    <a:lnTo>
                      <a:pt x="1248" y="1292"/>
                    </a:lnTo>
                    <a:lnTo>
                      <a:pt x="1250" y="1296"/>
                    </a:lnTo>
                    <a:lnTo>
                      <a:pt x="1254" y="1302"/>
                    </a:lnTo>
                    <a:lnTo>
                      <a:pt x="1256" y="1304"/>
                    </a:lnTo>
                    <a:lnTo>
                      <a:pt x="1256" y="1306"/>
                    </a:lnTo>
                    <a:lnTo>
                      <a:pt x="1258" y="1308"/>
                    </a:lnTo>
                    <a:lnTo>
                      <a:pt x="1264" y="1308"/>
                    </a:lnTo>
                    <a:lnTo>
                      <a:pt x="1270" y="1308"/>
                    </a:lnTo>
                    <a:lnTo>
                      <a:pt x="1272" y="1310"/>
                    </a:lnTo>
                    <a:lnTo>
                      <a:pt x="1274" y="1312"/>
                    </a:lnTo>
                    <a:lnTo>
                      <a:pt x="1278" y="1316"/>
                    </a:lnTo>
                    <a:lnTo>
                      <a:pt x="1280" y="1318"/>
                    </a:lnTo>
                    <a:lnTo>
                      <a:pt x="1286" y="1320"/>
                    </a:lnTo>
                    <a:lnTo>
                      <a:pt x="1292" y="1324"/>
                    </a:lnTo>
                    <a:lnTo>
                      <a:pt x="1294" y="1326"/>
                    </a:lnTo>
                    <a:lnTo>
                      <a:pt x="1298" y="1328"/>
                    </a:lnTo>
                    <a:lnTo>
                      <a:pt x="1302" y="1330"/>
                    </a:lnTo>
                    <a:lnTo>
                      <a:pt x="1308" y="1330"/>
                    </a:lnTo>
                    <a:lnTo>
                      <a:pt x="1312" y="1332"/>
                    </a:lnTo>
                    <a:lnTo>
                      <a:pt x="1314" y="1332"/>
                    </a:lnTo>
                    <a:lnTo>
                      <a:pt x="1316" y="1334"/>
                    </a:lnTo>
                    <a:lnTo>
                      <a:pt x="1320" y="1332"/>
                    </a:lnTo>
                    <a:lnTo>
                      <a:pt x="1324" y="1330"/>
                    </a:lnTo>
                    <a:lnTo>
                      <a:pt x="1326" y="1328"/>
                    </a:lnTo>
                    <a:lnTo>
                      <a:pt x="1328" y="1328"/>
                    </a:lnTo>
                    <a:lnTo>
                      <a:pt x="1330" y="1328"/>
                    </a:lnTo>
                    <a:lnTo>
                      <a:pt x="1332" y="1326"/>
                    </a:lnTo>
                    <a:lnTo>
                      <a:pt x="1336" y="1324"/>
                    </a:lnTo>
                    <a:lnTo>
                      <a:pt x="1340" y="1322"/>
                    </a:lnTo>
                    <a:lnTo>
                      <a:pt x="1344" y="1320"/>
                    </a:lnTo>
                    <a:lnTo>
                      <a:pt x="1350" y="1320"/>
                    </a:lnTo>
                    <a:lnTo>
                      <a:pt x="1354" y="1322"/>
                    </a:lnTo>
                    <a:lnTo>
                      <a:pt x="1356" y="1324"/>
                    </a:lnTo>
                    <a:lnTo>
                      <a:pt x="1358" y="1326"/>
                    </a:lnTo>
                    <a:lnTo>
                      <a:pt x="1360" y="1332"/>
                    </a:lnTo>
                    <a:lnTo>
                      <a:pt x="1360" y="1336"/>
                    </a:lnTo>
                    <a:lnTo>
                      <a:pt x="1362" y="1338"/>
                    </a:lnTo>
                    <a:lnTo>
                      <a:pt x="1362" y="1342"/>
                    </a:lnTo>
                    <a:lnTo>
                      <a:pt x="1366" y="1346"/>
                    </a:lnTo>
                    <a:lnTo>
                      <a:pt x="1368" y="1348"/>
                    </a:lnTo>
                    <a:lnTo>
                      <a:pt x="1374" y="1350"/>
                    </a:lnTo>
                    <a:lnTo>
                      <a:pt x="1378" y="1352"/>
                    </a:lnTo>
                    <a:lnTo>
                      <a:pt x="1382" y="1352"/>
                    </a:lnTo>
                    <a:lnTo>
                      <a:pt x="1384" y="1352"/>
                    </a:lnTo>
                    <a:lnTo>
                      <a:pt x="1390" y="1352"/>
                    </a:lnTo>
                    <a:lnTo>
                      <a:pt x="1392" y="1352"/>
                    </a:lnTo>
                    <a:lnTo>
                      <a:pt x="1394" y="1354"/>
                    </a:lnTo>
                    <a:lnTo>
                      <a:pt x="1396" y="1356"/>
                    </a:lnTo>
                    <a:lnTo>
                      <a:pt x="1398" y="1356"/>
                    </a:lnTo>
                    <a:lnTo>
                      <a:pt x="1400" y="1354"/>
                    </a:lnTo>
                    <a:lnTo>
                      <a:pt x="1402" y="1354"/>
                    </a:lnTo>
                    <a:lnTo>
                      <a:pt x="1404" y="1354"/>
                    </a:lnTo>
                    <a:lnTo>
                      <a:pt x="1406" y="1356"/>
                    </a:lnTo>
                    <a:lnTo>
                      <a:pt x="1412" y="1356"/>
                    </a:lnTo>
                    <a:lnTo>
                      <a:pt x="1414" y="1356"/>
                    </a:lnTo>
                    <a:lnTo>
                      <a:pt x="1418" y="1356"/>
                    </a:lnTo>
                    <a:lnTo>
                      <a:pt x="1420" y="1356"/>
                    </a:lnTo>
                    <a:lnTo>
                      <a:pt x="1422" y="1356"/>
                    </a:lnTo>
                    <a:lnTo>
                      <a:pt x="1424" y="1354"/>
                    </a:lnTo>
                    <a:lnTo>
                      <a:pt x="1426" y="1356"/>
                    </a:lnTo>
                    <a:lnTo>
                      <a:pt x="1428" y="1358"/>
                    </a:lnTo>
                    <a:lnTo>
                      <a:pt x="1428" y="1360"/>
                    </a:lnTo>
                    <a:lnTo>
                      <a:pt x="1434" y="1360"/>
                    </a:lnTo>
                    <a:lnTo>
                      <a:pt x="1438" y="1360"/>
                    </a:lnTo>
                    <a:lnTo>
                      <a:pt x="1438" y="1362"/>
                    </a:lnTo>
                    <a:lnTo>
                      <a:pt x="1440" y="1362"/>
                    </a:lnTo>
                    <a:lnTo>
                      <a:pt x="1442" y="1360"/>
                    </a:lnTo>
                    <a:lnTo>
                      <a:pt x="1444" y="1360"/>
                    </a:lnTo>
                    <a:lnTo>
                      <a:pt x="1448" y="1360"/>
                    </a:lnTo>
                    <a:lnTo>
                      <a:pt x="1452" y="1360"/>
                    </a:lnTo>
                    <a:lnTo>
                      <a:pt x="1456" y="1360"/>
                    </a:lnTo>
                    <a:lnTo>
                      <a:pt x="1458" y="1358"/>
                    </a:lnTo>
                    <a:lnTo>
                      <a:pt x="1464" y="1358"/>
                    </a:lnTo>
                    <a:lnTo>
                      <a:pt x="1468" y="1358"/>
                    </a:lnTo>
                    <a:lnTo>
                      <a:pt x="1474" y="1358"/>
                    </a:lnTo>
                    <a:lnTo>
                      <a:pt x="1476" y="1358"/>
                    </a:lnTo>
                    <a:lnTo>
                      <a:pt x="1478" y="1356"/>
                    </a:lnTo>
                    <a:lnTo>
                      <a:pt x="1480" y="1356"/>
                    </a:lnTo>
                    <a:lnTo>
                      <a:pt x="1484" y="1356"/>
                    </a:lnTo>
                    <a:lnTo>
                      <a:pt x="1484" y="1356"/>
                    </a:lnTo>
                    <a:lnTo>
                      <a:pt x="1488" y="1356"/>
                    </a:lnTo>
                    <a:lnTo>
                      <a:pt x="1488" y="1356"/>
                    </a:lnTo>
                    <a:lnTo>
                      <a:pt x="1490" y="1354"/>
                    </a:lnTo>
                    <a:lnTo>
                      <a:pt x="1492" y="1356"/>
                    </a:lnTo>
                    <a:lnTo>
                      <a:pt x="1496" y="1358"/>
                    </a:lnTo>
                    <a:lnTo>
                      <a:pt x="1500" y="1358"/>
                    </a:lnTo>
                    <a:lnTo>
                      <a:pt x="1500" y="1358"/>
                    </a:lnTo>
                    <a:lnTo>
                      <a:pt x="1502" y="1358"/>
                    </a:lnTo>
                    <a:lnTo>
                      <a:pt x="1504" y="1358"/>
                    </a:lnTo>
                    <a:lnTo>
                      <a:pt x="1508" y="1358"/>
                    </a:lnTo>
                    <a:lnTo>
                      <a:pt x="1516" y="1356"/>
                    </a:lnTo>
                    <a:lnTo>
                      <a:pt x="1520" y="1356"/>
                    </a:lnTo>
                    <a:lnTo>
                      <a:pt x="1520" y="1356"/>
                    </a:lnTo>
                    <a:lnTo>
                      <a:pt x="1524" y="1354"/>
                    </a:lnTo>
                    <a:lnTo>
                      <a:pt x="1526" y="1354"/>
                    </a:lnTo>
                    <a:lnTo>
                      <a:pt x="1528" y="1354"/>
                    </a:lnTo>
                    <a:lnTo>
                      <a:pt x="1532" y="1352"/>
                    </a:lnTo>
                    <a:lnTo>
                      <a:pt x="1534" y="1354"/>
                    </a:lnTo>
                    <a:lnTo>
                      <a:pt x="1536" y="1356"/>
                    </a:lnTo>
                    <a:lnTo>
                      <a:pt x="1536" y="1360"/>
                    </a:lnTo>
                    <a:lnTo>
                      <a:pt x="1536" y="1360"/>
                    </a:lnTo>
                    <a:lnTo>
                      <a:pt x="1536" y="1362"/>
                    </a:lnTo>
                    <a:lnTo>
                      <a:pt x="1536" y="1362"/>
                    </a:lnTo>
                    <a:lnTo>
                      <a:pt x="1536" y="1364"/>
                    </a:lnTo>
                    <a:lnTo>
                      <a:pt x="1540" y="1364"/>
                    </a:lnTo>
                    <a:lnTo>
                      <a:pt x="1540" y="1366"/>
                    </a:lnTo>
                    <a:lnTo>
                      <a:pt x="1540" y="1366"/>
                    </a:lnTo>
                    <a:lnTo>
                      <a:pt x="1544" y="1366"/>
                    </a:lnTo>
                    <a:lnTo>
                      <a:pt x="1544" y="1366"/>
                    </a:lnTo>
                    <a:lnTo>
                      <a:pt x="1544" y="1368"/>
                    </a:lnTo>
                    <a:lnTo>
                      <a:pt x="1544" y="1368"/>
                    </a:lnTo>
                    <a:lnTo>
                      <a:pt x="1546" y="1372"/>
                    </a:lnTo>
                    <a:lnTo>
                      <a:pt x="1546" y="1372"/>
                    </a:lnTo>
                    <a:lnTo>
                      <a:pt x="1546" y="1376"/>
                    </a:lnTo>
                    <a:lnTo>
                      <a:pt x="1546" y="1376"/>
                    </a:lnTo>
                    <a:lnTo>
                      <a:pt x="1548" y="1380"/>
                    </a:lnTo>
                    <a:lnTo>
                      <a:pt x="1548" y="1380"/>
                    </a:lnTo>
                    <a:lnTo>
                      <a:pt x="1550" y="1382"/>
                    </a:lnTo>
                    <a:lnTo>
                      <a:pt x="1554" y="1384"/>
                    </a:lnTo>
                    <a:lnTo>
                      <a:pt x="1554" y="1384"/>
                    </a:lnTo>
                    <a:lnTo>
                      <a:pt x="1556" y="1386"/>
                    </a:lnTo>
                    <a:lnTo>
                      <a:pt x="1556" y="1386"/>
                    </a:lnTo>
                    <a:lnTo>
                      <a:pt x="1564" y="1386"/>
                    </a:lnTo>
                    <a:lnTo>
                      <a:pt x="1564" y="1388"/>
                    </a:lnTo>
                    <a:lnTo>
                      <a:pt x="1568" y="1386"/>
                    </a:lnTo>
                    <a:lnTo>
                      <a:pt x="1570" y="1386"/>
                    </a:lnTo>
                    <a:lnTo>
                      <a:pt x="1568" y="1388"/>
                    </a:lnTo>
                    <a:lnTo>
                      <a:pt x="1566" y="1390"/>
                    </a:lnTo>
                    <a:lnTo>
                      <a:pt x="1566" y="1390"/>
                    </a:lnTo>
                    <a:lnTo>
                      <a:pt x="1568" y="1392"/>
                    </a:lnTo>
                    <a:lnTo>
                      <a:pt x="1570" y="1396"/>
                    </a:lnTo>
                    <a:lnTo>
                      <a:pt x="1570" y="1396"/>
                    </a:lnTo>
                    <a:lnTo>
                      <a:pt x="1572" y="1398"/>
                    </a:lnTo>
                    <a:lnTo>
                      <a:pt x="1574" y="1398"/>
                    </a:lnTo>
                    <a:lnTo>
                      <a:pt x="1574" y="1398"/>
                    </a:lnTo>
                    <a:lnTo>
                      <a:pt x="1574" y="1400"/>
                    </a:lnTo>
                    <a:lnTo>
                      <a:pt x="1576" y="1400"/>
                    </a:lnTo>
                    <a:lnTo>
                      <a:pt x="1578" y="1404"/>
                    </a:lnTo>
                    <a:lnTo>
                      <a:pt x="1580" y="1404"/>
                    </a:lnTo>
                    <a:lnTo>
                      <a:pt x="1586" y="1406"/>
                    </a:lnTo>
                    <a:lnTo>
                      <a:pt x="1590" y="1406"/>
                    </a:lnTo>
                    <a:lnTo>
                      <a:pt x="1592" y="1406"/>
                    </a:lnTo>
                    <a:lnTo>
                      <a:pt x="1596" y="1404"/>
                    </a:lnTo>
                    <a:lnTo>
                      <a:pt x="1600" y="1404"/>
                    </a:lnTo>
                    <a:lnTo>
                      <a:pt x="1602" y="1404"/>
                    </a:lnTo>
                    <a:lnTo>
                      <a:pt x="1604" y="1402"/>
                    </a:lnTo>
                    <a:lnTo>
                      <a:pt x="1604" y="1406"/>
                    </a:lnTo>
                    <a:lnTo>
                      <a:pt x="1600" y="1408"/>
                    </a:lnTo>
                    <a:lnTo>
                      <a:pt x="1598" y="1410"/>
                    </a:lnTo>
                    <a:lnTo>
                      <a:pt x="1596" y="1412"/>
                    </a:lnTo>
                    <a:lnTo>
                      <a:pt x="1592" y="1412"/>
                    </a:lnTo>
                    <a:lnTo>
                      <a:pt x="1592" y="1412"/>
                    </a:lnTo>
                    <a:lnTo>
                      <a:pt x="1586" y="1414"/>
                    </a:lnTo>
                    <a:lnTo>
                      <a:pt x="1582" y="1414"/>
                    </a:lnTo>
                    <a:lnTo>
                      <a:pt x="1582" y="1412"/>
                    </a:lnTo>
                    <a:lnTo>
                      <a:pt x="1578" y="1412"/>
                    </a:lnTo>
                    <a:lnTo>
                      <a:pt x="1578" y="1414"/>
                    </a:lnTo>
                    <a:lnTo>
                      <a:pt x="1580" y="1418"/>
                    </a:lnTo>
                    <a:lnTo>
                      <a:pt x="1582" y="1420"/>
                    </a:lnTo>
                    <a:lnTo>
                      <a:pt x="1584" y="1422"/>
                    </a:lnTo>
                    <a:lnTo>
                      <a:pt x="1586" y="1424"/>
                    </a:lnTo>
                    <a:lnTo>
                      <a:pt x="1590" y="1428"/>
                    </a:lnTo>
                    <a:lnTo>
                      <a:pt x="1592" y="1430"/>
                    </a:lnTo>
                    <a:lnTo>
                      <a:pt x="1596" y="1434"/>
                    </a:lnTo>
                    <a:lnTo>
                      <a:pt x="1600" y="1438"/>
                    </a:lnTo>
                    <a:lnTo>
                      <a:pt x="1604" y="1442"/>
                    </a:lnTo>
                    <a:lnTo>
                      <a:pt x="1606" y="1444"/>
                    </a:lnTo>
                    <a:lnTo>
                      <a:pt x="1610" y="1444"/>
                    </a:lnTo>
                    <a:lnTo>
                      <a:pt x="1614" y="1446"/>
                    </a:lnTo>
                    <a:lnTo>
                      <a:pt x="1618" y="1446"/>
                    </a:lnTo>
                    <a:lnTo>
                      <a:pt x="1622" y="1444"/>
                    </a:lnTo>
                    <a:lnTo>
                      <a:pt x="1624" y="1440"/>
                    </a:lnTo>
                    <a:lnTo>
                      <a:pt x="1628" y="1440"/>
                    </a:lnTo>
                    <a:lnTo>
                      <a:pt x="1632" y="1436"/>
                    </a:lnTo>
                    <a:lnTo>
                      <a:pt x="1634" y="1436"/>
                    </a:lnTo>
                    <a:lnTo>
                      <a:pt x="1638" y="1432"/>
                    </a:lnTo>
                    <a:lnTo>
                      <a:pt x="1640" y="1430"/>
                    </a:lnTo>
                    <a:lnTo>
                      <a:pt x="1638" y="1426"/>
                    </a:lnTo>
                    <a:lnTo>
                      <a:pt x="1636" y="1426"/>
                    </a:lnTo>
                    <a:lnTo>
                      <a:pt x="1634" y="1424"/>
                    </a:lnTo>
                    <a:lnTo>
                      <a:pt x="1636" y="1422"/>
                    </a:lnTo>
                    <a:lnTo>
                      <a:pt x="1638" y="1418"/>
                    </a:lnTo>
                    <a:lnTo>
                      <a:pt x="1638" y="1418"/>
                    </a:lnTo>
                    <a:lnTo>
                      <a:pt x="1638" y="1416"/>
                    </a:lnTo>
                    <a:lnTo>
                      <a:pt x="1640" y="1416"/>
                    </a:lnTo>
                    <a:lnTo>
                      <a:pt x="1642" y="1416"/>
                    </a:lnTo>
                    <a:lnTo>
                      <a:pt x="1644" y="1418"/>
                    </a:lnTo>
                    <a:lnTo>
                      <a:pt x="1648" y="1416"/>
                    </a:lnTo>
                    <a:lnTo>
                      <a:pt x="1650" y="1416"/>
                    </a:lnTo>
                    <a:lnTo>
                      <a:pt x="1646" y="1420"/>
                    </a:lnTo>
                    <a:lnTo>
                      <a:pt x="1644" y="1420"/>
                    </a:lnTo>
                    <a:lnTo>
                      <a:pt x="1644" y="1422"/>
                    </a:lnTo>
                    <a:lnTo>
                      <a:pt x="1644" y="1424"/>
                    </a:lnTo>
                    <a:lnTo>
                      <a:pt x="1644" y="1426"/>
                    </a:lnTo>
                    <a:lnTo>
                      <a:pt x="1646" y="1428"/>
                    </a:lnTo>
                    <a:lnTo>
                      <a:pt x="1648" y="1428"/>
                    </a:lnTo>
                    <a:lnTo>
                      <a:pt x="1644" y="1430"/>
                    </a:lnTo>
                    <a:lnTo>
                      <a:pt x="1644" y="1432"/>
                    </a:lnTo>
                    <a:lnTo>
                      <a:pt x="1644" y="1436"/>
                    </a:lnTo>
                    <a:lnTo>
                      <a:pt x="1646" y="1438"/>
                    </a:lnTo>
                    <a:lnTo>
                      <a:pt x="1650" y="1440"/>
                    </a:lnTo>
                    <a:lnTo>
                      <a:pt x="1650" y="1444"/>
                    </a:lnTo>
                    <a:lnTo>
                      <a:pt x="1650" y="1448"/>
                    </a:lnTo>
                    <a:lnTo>
                      <a:pt x="1648" y="1452"/>
                    </a:lnTo>
                    <a:lnTo>
                      <a:pt x="1646" y="1456"/>
                    </a:lnTo>
                    <a:lnTo>
                      <a:pt x="1646" y="1460"/>
                    </a:lnTo>
                    <a:lnTo>
                      <a:pt x="1646" y="1466"/>
                    </a:lnTo>
                    <a:lnTo>
                      <a:pt x="1648" y="1470"/>
                    </a:lnTo>
                    <a:lnTo>
                      <a:pt x="1648" y="1474"/>
                    </a:lnTo>
                    <a:lnTo>
                      <a:pt x="1648" y="1478"/>
                    </a:lnTo>
                    <a:lnTo>
                      <a:pt x="1648" y="1482"/>
                    </a:lnTo>
                    <a:lnTo>
                      <a:pt x="1648" y="1486"/>
                    </a:lnTo>
                    <a:lnTo>
                      <a:pt x="1648" y="1490"/>
                    </a:lnTo>
                    <a:lnTo>
                      <a:pt x="1650" y="1494"/>
                    </a:lnTo>
                    <a:lnTo>
                      <a:pt x="1652" y="1498"/>
                    </a:lnTo>
                    <a:lnTo>
                      <a:pt x="1654" y="1500"/>
                    </a:lnTo>
                    <a:lnTo>
                      <a:pt x="1654" y="1508"/>
                    </a:lnTo>
                    <a:lnTo>
                      <a:pt x="1656" y="1514"/>
                    </a:lnTo>
                    <a:lnTo>
                      <a:pt x="1656" y="1520"/>
                    </a:lnTo>
                    <a:lnTo>
                      <a:pt x="1658" y="1524"/>
                    </a:lnTo>
                    <a:lnTo>
                      <a:pt x="1658" y="1528"/>
                    </a:lnTo>
                    <a:lnTo>
                      <a:pt x="1660" y="1532"/>
                    </a:lnTo>
                    <a:lnTo>
                      <a:pt x="1662" y="1536"/>
                    </a:lnTo>
                    <a:lnTo>
                      <a:pt x="1664" y="1538"/>
                    </a:lnTo>
                    <a:lnTo>
                      <a:pt x="1664" y="1544"/>
                    </a:lnTo>
                    <a:lnTo>
                      <a:pt x="1666" y="1548"/>
                    </a:lnTo>
                    <a:lnTo>
                      <a:pt x="1668" y="1554"/>
                    </a:lnTo>
                    <a:lnTo>
                      <a:pt x="1672" y="1556"/>
                    </a:lnTo>
                    <a:lnTo>
                      <a:pt x="1676" y="1560"/>
                    </a:lnTo>
                    <a:lnTo>
                      <a:pt x="1678" y="1566"/>
                    </a:lnTo>
                    <a:lnTo>
                      <a:pt x="1680" y="1572"/>
                    </a:lnTo>
                    <a:lnTo>
                      <a:pt x="1680" y="1578"/>
                    </a:lnTo>
                    <a:lnTo>
                      <a:pt x="1682" y="1582"/>
                    </a:lnTo>
                    <a:lnTo>
                      <a:pt x="1684" y="1590"/>
                    </a:lnTo>
                    <a:lnTo>
                      <a:pt x="1684" y="1594"/>
                    </a:lnTo>
                    <a:lnTo>
                      <a:pt x="1686" y="1600"/>
                    </a:lnTo>
                    <a:lnTo>
                      <a:pt x="1692" y="1604"/>
                    </a:lnTo>
                    <a:lnTo>
                      <a:pt x="1692" y="1610"/>
                    </a:lnTo>
                    <a:lnTo>
                      <a:pt x="1694" y="1612"/>
                    </a:lnTo>
                    <a:lnTo>
                      <a:pt x="1698" y="1616"/>
                    </a:lnTo>
                    <a:lnTo>
                      <a:pt x="1700" y="1620"/>
                    </a:lnTo>
                    <a:lnTo>
                      <a:pt x="1704" y="1628"/>
                    </a:lnTo>
                    <a:lnTo>
                      <a:pt x="1706" y="1634"/>
                    </a:lnTo>
                    <a:lnTo>
                      <a:pt x="1708" y="1640"/>
                    </a:lnTo>
                    <a:lnTo>
                      <a:pt x="1710" y="1644"/>
                    </a:lnTo>
                    <a:lnTo>
                      <a:pt x="1710" y="1650"/>
                    </a:lnTo>
                    <a:lnTo>
                      <a:pt x="1712" y="1656"/>
                    </a:lnTo>
                    <a:lnTo>
                      <a:pt x="1714" y="1664"/>
                    </a:lnTo>
                    <a:lnTo>
                      <a:pt x="1718" y="1668"/>
                    </a:lnTo>
                    <a:lnTo>
                      <a:pt x="1720" y="1674"/>
                    </a:lnTo>
                    <a:lnTo>
                      <a:pt x="1724" y="1676"/>
                    </a:lnTo>
                    <a:lnTo>
                      <a:pt x="1728" y="1680"/>
                    </a:lnTo>
                    <a:lnTo>
                      <a:pt x="1732" y="1682"/>
                    </a:lnTo>
                    <a:lnTo>
                      <a:pt x="1736" y="1682"/>
                    </a:lnTo>
                    <a:lnTo>
                      <a:pt x="1740" y="1680"/>
                    </a:lnTo>
                    <a:lnTo>
                      <a:pt x="1742" y="1678"/>
                    </a:lnTo>
                    <a:lnTo>
                      <a:pt x="1744" y="1674"/>
                    </a:lnTo>
                    <a:lnTo>
                      <a:pt x="1746" y="1670"/>
                    </a:lnTo>
                    <a:lnTo>
                      <a:pt x="1748" y="1666"/>
                    </a:lnTo>
                    <a:lnTo>
                      <a:pt x="1750" y="1664"/>
                    </a:lnTo>
                    <a:lnTo>
                      <a:pt x="1754" y="1662"/>
                    </a:lnTo>
                    <a:lnTo>
                      <a:pt x="1756" y="1662"/>
                    </a:lnTo>
                    <a:lnTo>
                      <a:pt x="1762" y="1660"/>
                    </a:lnTo>
                    <a:lnTo>
                      <a:pt x="1764" y="1660"/>
                    </a:lnTo>
                    <a:lnTo>
                      <a:pt x="1760" y="1658"/>
                    </a:lnTo>
                    <a:lnTo>
                      <a:pt x="1762" y="1654"/>
                    </a:lnTo>
                    <a:lnTo>
                      <a:pt x="1764" y="1650"/>
                    </a:lnTo>
                    <a:lnTo>
                      <a:pt x="1764" y="1646"/>
                    </a:lnTo>
                    <a:lnTo>
                      <a:pt x="1768" y="1642"/>
                    </a:lnTo>
                    <a:lnTo>
                      <a:pt x="1772" y="1640"/>
                    </a:lnTo>
                    <a:lnTo>
                      <a:pt x="1776" y="1640"/>
                    </a:lnTo>
                    <a:lnTo>
                      <a:pt x="1778" y="1638"/>
                    </a:lnTo>
                    <a:lnTo>
                      <a:pt x="1776" y="1634"/>
                    </a:lnTo>
                    <a:lnTo>
                      <a:pt x="1776" y="1630"/>
                    </a:lnTo>
                    <a:lnTo>
                      <a:pt x="1776" y="1626"/>
                    </a:lnTo>
                    <a:lnTo>
                      <a:pt x="1776" y="1624"/>
                    </a:lnTo>
                    <a:lnTo>
                      <a:pt x="1774" y="1622"/>
                    </a:lnTo>
                    <a:lnTo>
                      <a:pt x="1776" y="1620"/>
                    </a:lnTo>
                    <a:lnTo>
                      <a:pt x="1776" y="1616"/>
                    </a:lnTo>
                    <a:lnTo>
                      <a:pt x="1776" y="1612"/>
                    </a:lnTo>
                    <a:lnTo>
                      <a:pt x="1778" y="1610"/>
                    </a:lnTo>
                    <a:lnTo>
                      <a:pt x="1778" y="1608"/>
                    </a:lnTo>
                    <a:lnTo>
                      <a:pt x="1780" y="1604"/>
                    </a:lnTo>
                    <a:lnTo>
                      <a:pt x="1782" y="1602"/>
                    </a:lnTo>
                    <a:lnTo>
                      <a:pt x="1784" y="1598"/>
                    </a:lnTo>
                    <a:lnTo>
                      <a:pt x="1784" y="1596"/>
                    </a:lnTo>
                    <a:lnTo>
                      <a:pt x="1784" y="1592"/>
                    </a:lnTo>
                    <a:lnTo>
                      <a:pt x="1784" y="1590"/>
                    </a:lnTo>
                    <a:lnTo>
                      <a:pt x="1784" y="1590"/>
                    </a:lnTo>
                    <a:lnTo>
                      <a:pt x="1784" y="1586"/>
                    </a:lnTo>
                    <a:lnTo>
                      <a:pt x="1784" y="1586"/>
                    </a:lnTo>
                    <a:lnTo>
                      <a:pt x="1784" y="1582"/>
                    </a:lnTo>
                    <a:lnTo>
                      <a:pt x="1784" y="1580"/>
                    </a:lnTo>
                    <a:lnTo>
                      <a:pt x="1784" y="1578"/>
                    </a:lnTo>
                    <a:lnTo>
                      <a:pt x="1782" y="1574"/>
                    </a:lnTo>
                    <a:lnTo>
                      <a:pt x="1782" y="1572"/>
                    </a:lnTo>
                    <a:lnTo>
                      <a:pt x="1782" y="1566"/>
                    </a:lnTo>
                    <a:lnTo>
                      <a:pt x="1782" y="1560"/>
                    </a:lnTo>
                    <a:lnTo>
                      <a:pt x="1782" y="1558"/>
                    </a:lnTo>
                    <a:lnTo>
                      <a:pt x="1782" y="1552"/>
                    </a:lnTo>
                    <a:lnTo>
                      <a:pt x="1782" y="1546"/>
                    </a:lnTo>
                    <a:lnTo>
                      <a:pt x="1784" y="1542"/>
                    </a:lnTo>
                    <a:lnTo>
                      <a:pt x="1788" y="1538"/>
                    </a:lnTo>
                    <a:lnTo>
                      <a:pt x="1792" y="1536"/>
                    </a:lnTo>
                    <a:lnTo>
                      <a:pt x="1796" y="1534"/>
                    </a:lnTo>
                    <a:lnTo>
                      <a:pt x="1796" y="1538"/>
                    </a:lnTo>
                    <a:lnTo>
                      <a:pt x="1800" y="1538"/>
                    </a:lnTo>
                    <a:lnTo>
                      <a:pt x="1800" y="1534"/>
                    </a:lnTo>
                    <a:lnTo>
                      <a:pt x="1802" y="1530"/>
                    </a:lnTo>
                    <a:lnTo>
                      <a:pt x="1804" y="1528"/>
                    </a:lnTo>
                    <a:lnTo>
                      <a:pt x="1808" y="1528"/>
                    </a:lnTo>
                    <a:lnTo>
                      <a:pt x="1812" y="1528"/>
                    </a:lnTo>
                    <a:lnTo>
                      <a:pt x="1814" y="1528"/>
                    </a:lnTo>
                    <a:lnTo>
                      <a:pt x="1822" y="1524"/>
                    </a:lnTo>
                    <a:lnTo>
                      <a:pt x="1822" y="1520"/>
                    </a:lnTo>
                    <a:lnTo>
                      <a:pt x="1824" y="1516"/>
                    </a:lnTo>
                    <a:lnTo>
                      <a:pt x="1824" y="1516"/>
                    </a:lnTo>
                    <a:lnTo>
                      <a:pt x="1824" y="1514"/>
                    </a:lnTo>
                    <a:lnTo>
                      <a:pt x="1824" y="1514"/>
                    </a:lnTo>
                    <a:lnTo>
                      <a:pt x="1828" y="1512"/>
                    </a:lnTo>
                    <a:lnTo>
                      <a:pt x="1832" y="1508"/>
                    </a:lnTo>
                    <a:lnTo>
                      <a:pt x="1832" y="1508"/>
                    </a:lnTo>
                    <a:lnTo>
                      <a:pt x="1834" y="1506"/>
                    </a:lnTo>
                    <a:lnTo>
                      <a:pt x="1834" y="1506"/>
                    </a:lnTo>
                    <a:lnTo>
                      <a:pt x="1840" y="1502"/>
                    </a:lnTo>
                    <a:lnTo>
                      <a:pt x="1844" y="1498"/>
                    </a:lnTo>
                    <a:lnTo>
                      <a:pt x="1846" y="1496"/>
                    </a:lnTo>
                    <a:lnTo>
                      <a:pt x="1852" y="1492"/>
                    </a:lnTo>
                    <a:lnTo>
                      <a:pt x="1856" y="1488"/>
                    </a:lnTo>
                    <a:lnTo>
                      <a:pt x="1862" y="1482"/>
                    </a:lnTo>
                    <a:lnTo>
                      <a:pt x="1864" y="1478"/>
                    </a:lnTo>
                    <a:lnTo>
                      <a:pt x="1866" y="1476"/>
                    </a:lnTo>
                    <a:lnTo>
                      <a:pt x="1870" y="1472"/>
                    </a:lnTo>
                    <a:lnTo>
                      <a:pt x="1872" y="1468"/>
                    </a:lnTo>
                    <a:lnTo>
                      <a:pt x="1876" y="1468"/>
                    </a:lnTo>
                    <a:lnTo>
                      <a:pt x="1880" y="1464"/>
                    </a:lnTo>
                    <a:lnTo>
                      <a:pt x="1884" y="1462"/>
                    </a:lnTo>
                    <a:lnTo>
                      <a:pt x="1888" y="1462"/>
                    </a:lnTo>
                    <a:lnTo>
                      <a:pt x="1894" y="1460"/>
                    </a:lnTo>
                    <a:lnTo>
                      <a:pt x="1894" y="1458"/>
                    </a:lnTo>
                    <a:lnTo>
                      <a:pt x="1896" y="1458"/>
                    </a:lnTo>
                    <a:lnTo>
                      <a:pt x="1898" y="1456"/>
                    </a:lnTo>
                    <a:lnTo>
                      <a:pt x="1898" y="1456"/>
                    </a:lnTo>
                    <a:lnTo>
                      <a:pt x="1902" y="1452"/>
                    </a:lnTo>
                    <a:lnTo>
                      <a:pt x="1902" y="1452"/>
                    </a:lnTo>
                    <a:lnTo>
                      <a:pt x="1904" y="1452"/>
                    </a:lnTo>
                    <a:lnTo>
                      <a:pt x="1904" y="1452"/>
                    </a:lnTo>
                    <a:lnTo>
                      <a:pt x="1904" y="1450"/>
                    </a:lnTo>
                    <a:lnTo>
                      <a:pt x="1906" y="1450"/>
                    </a:lnTo>
                    <a:lnTo>
                      <a:pt x="1906" y="1450"/>
                    </a:lnTo>
                    <a:lnTo>
                      <a:pt x="1906" y="1444"/>
                    </a:lnTo>
                    <a:lnTo>
                      <a:pt x="1906" y="1442"/>
                    </a:lnTo>
                    <a:lnTo>
                      <a:pt x="1906" y="1438"/>
                    </a:lnTo>
                    <a:lnTo>
                      <a:pt x="1906" y="1434"/>
                    </a:lnTo>
                    <a:lnTo>
                      <a:pt x="1910" y="1432"/>
                    </a:lnTo>
                    <a:lnTo>
                      <a:pt x="1912" y="1430"/>
                    </a:lnTo>
                    <a:lnTo>
                      <a:pt x="1918" y="1428"/>
                    </a:lnTo>
                    <a:lnTo>
                      <a:pt x="1920" y="1428"/>
                    </a:lnTo>
                    <a:lnTo>
                      <a:pt x="1924" y="1426"/>
                    </a:lnTo>
                    <a:lnTo>
                      <a:pt x="1926" y="1424"/>
                    </a:lnTo>
                    <a:lnTo>
                      <a:pt x="1928" y="1422"/>
                    </a:lnTo>
                    <a:lnTo>
                      <a:pt x="1928" y="1418"/>
                    </a:lnTo>
                    <a:lnTo>
                      <a:pt x="1928" y="1416"/>
                    </a:lnTo>
                    <a:lnTo>
                      <a:pt x="1926" y="1416"/>
                    </a:lnTo>
                    <a:lnTo>
                      <a:pt x="1930" y="1420"/>
                    </a:lnTo>
                    <a:lnTo>
                      <a:pt x="1928" y="1422"/>
                    </a:lnTo>
                    <a:lnTo>
                      <a:pt x="1930" y="1428"/>
                    </a:lnTo>
                    <a:lnTo>
                      <a:pt x="1932" y="1428"/>
                    </a:lnTo>
                    <a:lnTo>
                      <a:pt x="1934" y="1426"/>
                    </a:lnTo>
                    <a:lnTo>
                      <a:pt x="1936" y="1426"/>
                    </a:lnTo>
                    <a:lnTo>
                      <a:pt x="1936" y="1422"/>
                    </a:lnTo>
                    <a:lnTo>
                      <a:pt x="1936" y="1426"/>
                    </a:lnTo>
                    <a:lnTo>
                      <a:pt x="1938" y="1426"/>
                    </a:lnTo>
                    <a:lnTo>
                      <a:pt x="1940" y="1426"/>
                    </a:lnTo>
                    <a:lnTo>
                      <a:pt x="1942" y="1426"/>
                    </a:lnTo>
                    <a:lnTo>
                      <a:pt x="1944" y="1424"/>
                    </a:lnTo>
                    <a:lnTo>
                      <a:pt x="1948" y="1424"/>
                    </a:lnTo>
                    <a:lnTo>
                      <a:pt x="1950" y="1424"/>
                    </a:lnTo>
                    <a:lnTo>
                      <a:pt x="1952" y="1422"/>
                    </a:lnTo>
                    <a:lnTo>
                      <a:pt x="1952" y="1418"/>
                    </a:lnTo>
                    <a:lnTo>
                      <a:pt x="1954" y="1416"/>
                    </a:lnTo>
                    <a:lnTo>
                      <a:pt x="1954" y="1420"/>
                    </a:lnTo>
                    <a:lnTo>
                      <a:pt x="1954" y="1422"/>
                    </a:lnTo>
                    <a:lnTo>
                      <a:pt x="1954" y="1424"/>
                    </a:lnTo>
                    <a:lnTo>
                      <a:pt x="1956" y="1424"/>
                    </a:lnTo>
                    <a:lnTo>
                      <a:pt x="1958" y="1422"/>
                    </a:lnTo>
                    <a:lnTo>
                      <a:pt x="1958" y="1420"/>
                    </a:lnTo>
                    <a:lnTo>
                      <a:pt x="1960" y="1416"/>
                    </a:lnTo>
                    <a:lnTo>
                      <a:pt x="1960" y="1416"/>
                    </a:lnTo>
                    <a:lnTo>
                      <a:pt x="1960" y="1412"/>
                    </a:lnTo>
                    <a:lnTo>
                      <a:pt x="1960" y="1420"/>
                    </a:lnTo>
                    <a:lnTo>
                      <a:pt x="1964" y="1420"/>
                    </a:lnTo>
                    <a:lnTo>
                      <a:pt x="1964" y="1418"/>
                    </a:lnTo>
                    <a:lnTo>
                      <a:pt x="1964" y="1420"/>
                    </a:lnTo>
                    <a:lnTo>
                      <a:pt x="1966" y="1422"/>
                    </a:lnTo>
                    <a:lnTo>
                      <a:pt x="1968" y="1420"/>
                    </a:lnTo>
                    <a:lnTo>
                      <a:pt x="1970" y="1416"/>
                    </a:lnTo>
                    <a:lnTo>
                      <a:pt x="1970" y="1416"/>
                    </a:lnTo>
                    <a:lnTo>
                      <a:pt x="1972" y="1416"/>
                    </a:lnTo>
                    <a:lnTo>
                      <a:pt x="1974" y="1414"/>
                    </a:lnTo>
                    <a:lnTo>
                      <a:pt x="1972" y="1410"/>
                    </a:lnTo>
                    <a:lnTo>
                      <a:pt x="1970" y="1408"/>
                    </a:lnTo>
                    <a:lnTo>
                      <a:pt x="1970" y="1406"/>
                    </a:lnTo>
                    <a:lnTo>
                      <a:pt x="1970" y="1404"/>
                    </a:lnTo>
                    <a:lnTo>
                      <a:pt x="1972" y="1400"/>
                    </a:lnTo>
                    <a:lnTo>
                      <a:pt x="1972" y="1398"/>
                    </a:lnTo>
                    <a:lnTo>
                      <a:pt x="1970" y="1396"/>
                    </a:lnTo>
                    <a:lnTo>
                      <a:pt x="1968" y="1394"/>
                    </a:lnTo>
                    <a:lnTo>
                      <a:pt x="1968" y="1394"/>
                    </a:lnTo>
                    <a:lnTo>
                      <a:pt x="1970" y="1390"/>
                    </a:lnTo>
                    <a:lnTo>
                      <a:pt x="1972" y="1390"/>
                    </a:lnTo>
                    <a:lnTo>
                      <a:pt x="1976" y="1390"/>
                    </a:lnTo>
                    <a:lnTo>
                      <a:pt x="1976" y="1394"/>
                    </a:lnTo>
                    <a:lnTo>
                      <a:pt x="1974" y="1396"/>
                    </a:lnTo>
                    <a:lnTo>
                      <a:pt x="1974" y="1400"/>
                    </a:lnTo>
                    <a:lnTo>
                      <a:pt x="1974" y="1404"/>
                    </a:lnTo>
                    <a:lnTo>
                      <a:pt x="1978" y="1406"/>
                    </a:lnTo>
                    <a:lnTo>
                      <a:pt x="1978" y="1408"/>
                    </a:lnTo>
                    <a:lnTo>
                      <a:pt x="1980" y="1410"/>
                    </a:lnTo>
                    <a:lnTo>
                      <a:pt x="1982" y="1408"/>
                    </a:lnTo>
                    <a:lnTo>
                      <a:pt x="1984" y="1408"/>
                    </a:lnTo>
                    <a:lnTo>
                      <a:pt x="1986" y="1406"/>
                    </a:lnTo>
                    <a:lnTo>
                      <a:pt x="1990" y="1406"/>
                    </a:lnTo>
                    <a:lnTo>
                      <a:pt x="1990" y="1408"/>
                    </a:lnTo>
                    <a:lnTo>
                      <a:pt x="1992" y="1410"/>
                    </a:lnTo>
                    <a:lnTo>
                      <a:pt x="1994" y="1412"/>
                    </a:lnTo>
                    <a:lnTo>
                      <a:pt x="1994" y="1414"/>
                    </a:lnTo>
                    <a:lnTo>
                      <a:pt x="1996" y="1414"/>
                    </a:lnTo>
                    <a:lnTo>
                      <a:pt x="1996" y="1418"/>
                    </a:lnTo>
                    <a:lnTo>
                      <a:pt x="1996" y="1422"/>
                    </a:lnTo>
                    <a:lnTo>
                      <a:pt x="1996" y="1428"/>
                    </a:lnTo>
                    <a:lnTo>
                      <a:pt x="1998" y="1430"/>
                    </a:lnTo>
                    <a:lnTo>
                      <a:pt x="1998" y="1436"/>
                    </a:lnTo>
                    <a:lnTo>
                      <a:pt x="2000" y="1438"/>
                    </a:lnTo>
                    <a:lnTo>
                      <a:pt x="2004" y="1442"/>
                    </a:lnTo>
                    <a:lnTo>
                      <a:pt x="2006" y="1442"/>
                    </a:lnTo>
                    <a:lnTo>
                      <a:pt x="2006" y="1444"/>
                    </a:lnTo>
                    <a:lnTo>
                      <a:pt x="2010" y="1446"/>
                    </a:lnTo>
                    <a:lnTo>
                      <a:pt x="2010" y="1450"/>
                    </a:lnTo>
                    <a:lnTo>
                      <a:pt x="2010" y="1450"/>
                    </a:lnTo>
                    <a:lnTo>
                      <a:pt x="2014" y="1454"/>
                    </a:lnTo>
                    <a:lnTo>
                      <a:pt x="2014" y="1454"/>
                    </a:lnTo>
                    <a:lnTo>
                      <a:pt x="2016" y="1454"/>
                    </a:lnTo>
                    <a:lnTo>
                      <a:pt x="2018" y="1454"/>
                    </a:lnTo>
                    <a:lnTo>
                      <a:pt x="2018" y="1452"/>
                    </a:lnTo>
                    <a:lnTo>
                      <a:pt x="2020" y="1456"/>
                    </a:lnTo>
                    <a:lnTo>
                      <a:pt x="2018" y="1458"/>
                    </a:lnTo>
                    <a:lnTo>
                      <a:pt x="2020" y="1460"/>
                    </a:lnTo>
                    <a:lnTo>
                      <a:pt x="2022" y="1458"/>
                    </a:lnTo>
                    <a:lnTo>
                      <a:pt x="2026" y="1460"/>
                    </a:lnTo>
                    <a:lnTo>
                      <a:pt x="2026" y="1462"/>
                    </a:lnTo>
                    <a:lnTo>
                      <a:pt x="2028" y="1462"/>
                    </a:lnTo>
                    <a:lnTo>
                      <a:pt x="2032" y="1466"/>
                    </a:lnTo>
                    <a:lnTo>
                      <a:pt x="2032" y="1468"/>
                    </a:lnTo>
                    <a:lnTo>
                      <a:pt x="2032" y="1472"/>
                    </a:lnTo>
                    <a:lnTo>
                      <a:pt x="2034" y="1474"/>
                    </a:lnTo>
                    <a:lnTo>
                      <a:pt x="2034" y="1476"/>
                    </a:lnTo>
                    <a:lnTo>
                      <a:pt x="2034" y="1478"/>
                    </a:lnTo>
                    <a:lnTo>
                      <a:pt x="2036" y="1480"/>
                    </a:lnTo>
                    <a:lnTo>
                      <a:pt x="2038" y="1482"/>
                    </a:lnTo>
                    <a:lnTo>
                      <a:pt x="2040" y="1484"/>
                    </a:lnTo>
                    <a:lnTo>
                      <a:pt x="2040" y="1488"/>
                    </a:lnTo>
                    <a:lnTo>
                      <a:pt x="2042" y="1492"/>
                    </a:lnTo>
                    <a:lnTo>
                      <a:pt x="2044" y="1496"/>
                    </a:lnTo>
                    <a:lnTo>
                      <a:pt x="2046" y="1498"/>
                    </a:lnTo>
                    <a:lnTo>
                      <a:pt x="2046" y="1504"/>
                    </a:lnTo>
                    <a:lnTo>
                      <a:pt x="2046" y="1506"/>
                    </a:lnTo>
                    <a:lnTo>
                      <a:pt x="2046" y="1510"/>
                    </a:lnTo>
                    <a:lnTo>
                      <a:pt x="2044" y="1514"/>
                    </a:lnTo>
                    <a:lnTo>
                      <a:pt x="2044" y="1518"/>
                    </a:lnTo>
                    <a:lnTo>
                      <a:pt x="2044" y="1522"/>
                    </a:lnTo>
                    <a:lnTo>
                      <a:pt x="2040" y="1526"/>
                    </a:lnTo>
                    <a:lnTo>
                      <a:pt x="2040" y="1532"/>
                    </a:lnTo>
                    <a:lnTo>
                      <a:pt x="2040" y="1534"/>
                    </a:lnTo>
                    <a:lnTo>
                      <a:pt x="2044" y="1534"/>
                    </a:lnTo>
                    <a:lnTo>
                      <a:pt x="2044" y="1530"/>
                    </a:lnTo>
                    <a:lnTo>
                      <a:pt x="2046" y="1528"/>
                    </a:lnTo>
                    <a:lnTo>
                      <a:pt x="2048" y="1528"/>
                    </a:lnTo>
                    <a:lnTo>
                      <a:pt x="2048" y="1530"/>
                    </a:lnTo>
                    <a:lnTo>
                      <a:pt x="2048" y="1534"/>
                    </a:lnTo>
                    <a:lnTo>
                      <a:pt x="2048" y="1534"/>
                    </a:lnTo>
                    <a:lnTo>
                      <a:pt x="2052" y="1532"/>
                    </a:lnTo>
                    <a:lnTo>
                      <a:pt x="2052" y="1532"/>
                    </a:lnTo>
                    <a:lnTo>
                      <a:pt x="2050" y="1536"/>
                    </a:lnTo>
                    <a:lnTo>
                      <a:pt x="2052" y="1538"/>
                    </a:lnTo>
                    <a:lnTo>
                      <a:pt x="2056" y="1538"/>
                    </a:lnTo>
                    <a:lnTo>
                      <a:pt x="2056" y="1536"/>
                    </a:lnTo>
                    <a:lnTo>
                      <a:pt x="2062" y="1538"/>
                    </a:lnTo>
                    <a:lnTo>
                      <a:pt x="2066" y="1538"/>
                    </a:lnTo>
                    <a:lnTo>
                      <a:pt x="2066" y="1534"/>
                    </a:lnTo>
                    <a:lnTo>
                      <a:pt x="2068" y="1532"/>
                    </a:lnTo>
                    <a:lnTo>
                      <a:pt x="2070" y="1528"/>
                    </a:lnTo>
                    <a:lnTo>
                      <a:pt x="2074" y="1528"/>
                    </a:lnTo>
                    <a:lnTo>
                      <a:pt x="2076" y="1528"/>
                    </a:lnTo>
                    <a:lnTo>
                      <a:pt x="2076" y="1524"/>
                    </a:lnTo>
                    <a:lnTo>
                      <a:pt x="2076" y="1522"/>
                    </a:lnTo>
                    <a:lnTo>
                      <a:pt x="2076" y="1520"/>
                    </a:lnTo>
                    <a:lnTo>
                      <a:pt x="2078" y="1524"/>
                    </a:lnTo>
                    <a:lnTo>
                      <a:pt x="2080" y="1524"/>
                    </a:lnTo>
                    <a:lnTo>
                      <a:pt x="2080" y="1524"/>
                    </a:lnTo>
                    <a:lnTo>
                      <a:pt x="2082" y="1524"/>
                    </a:lnTo>
                    <a:lnTo>
                      <a:pt x="2082" y="1524"/>
                    </a:lnTo>
                    <a:lnTo>
                      <a:pt x="2084" y="1524"/>
                    </a:lnTo>
                    <a:lnTo>
                      <a:pt x="2086" y="1522"/>
                    </a:lnTo>
                    <a:lnTo>
                      <a:pt x="2086" y="1520"/>
                    </a:lnTo>
                    <a:lnTo>
                      <a:pt x="2086" y="1520"/>
                    </a:lnTo>
                    <a:lnTo>
                      <a:pt x="2088" y="1518"/>
                    </a:lnTo>
                    <a:lnTo>
                      <a:pt x="2088" y="1518"/>
                    </a:lnTo>
                    <a:lnTo>
                      <a:pt x="2088" y="1516"/>
                    </a:lnTo>
                    <a:lnTo>
                      <a:pt x="2088" y="1514"/>
                    </a:lnTo>
                    <a:lnTo>
                      <a:pt x="2088" y="1510"/>
                    </a:lnTo>
                    <a:lnTo>
                      <a:pt x="2088" y="1508"/>
                    </a:lnTo>
                    <a:lnTo>
                      <a:pt x="2092" y="1510"/>
                    </a:lnTo>
                    <a:lnTo>
                      <a:pt x="2092" y="1512"/>
                    </a:lnTo>
                    <a:lnTo>
                      <a:pt x="2092" y="1516"/>
                    </a:lnTo>
                    <a:lnTo>
                      <a:pt x="2092" y="1518"/>
                    </a:lnTo>
                    <a:lnTo>
                      <a:pt x="2094" y="1520"/>
                    </a:lnTo>
                    <a:lnTo>
                      <a:pt x="2096" y="1522"/>
                    </a:lnTo>
                    <a:lnTo>
                      <a:pt x="2096" y="1522"/>
                    </a:lnTo>
                    <a:lnTo>
                      <a:pt x="2098" y="1524"/>
                    </a:lnTo>
                    <a:lnTo>
                      <a:pt x="2098" y="1524"/>
                    </a:lnTo>
                    <a:lnTo>
                      <a:pt x="2100" y="1526"/>
                    </a:lnTo>
                    <a:lnTo>
                      <a:pt x="2102" y="1526"/>
                    </a:lnTo>
                    <a:lnTo>
                      <a:pt x="2102" y="1530"/>
                    </a:lnTo>
                    <a:lnTo>
                      <a:pt x="2102" y="1532"/>
                    </a:lnTo>
                    <a:lnTo>
                      <a:pt x="2104" y="1536"/>
                    </a:lnTo>
                    <a:lnTo>
                      <a:pt x="2104" y="1540"/>
                    </a:lnTo>
                    <a:lnTo>
                      <a:pt x="2104" y="1544"/>
                    </a:lnTo>
                    <a:lnTo>
                      <a:pt x="2104" y="1548"/>
                    </a:lnTo>
                    <a:lnTo>
                      <a:pt x="2104" y="1552"/>
                    </a:lnTo>
                    <a:lnTo>
                      <a:pt x="2104" y="1554"/>
                    </a:lnTo>
                    <a:lnTo>
                      <a:pt x="2106" y="1556"/>
                    </a:lnTo>
                    <a:lnTo>
                      <a:pt x="2108" y="1558"/>
                    </a:lnTo>
                    <a:lnTo>
                      <a:pt x="2108" y="1558"/>
                    </a:lnTo>
                    <a:lnTo>
                      <a:pt x="2108" y="1562"/>
                    </a:lnTo>
                    <a:lnTo>
                      <a:pt x="2108" y="1562"/>
                    </a:lnTo>
                    <a:lnTo>
                      <a:pt x="2108" y="1566"/>
                    </a:lnTo>
                    <a:lnTo>
                      <a:pt x="2110" y="1570"/>
                    </a:lnTo>
                    <a:lnTo>
                      <a:pt x="2110" y="1570"/>
                    </a:lnTo>
                    <a:lnTo>
                      <a:pt x="2112" y="1570"/>
                    </a:lnTo>
                    <a:lnTo>
                      <a:pt x="2112" y="1572"/>
                    </a:lnTo>
                    <a:lnTo>
                      <a:pt x="2112" y="1572"/>
                    </a:lnTo>
                    <a:lnTo>
                      <a:pt x="2112" y="1576"/>
                    </a:lnTo>
                    <a:lnTo>
                      <a:pt x="2112" y="1576"/>
                    </a:lnTo>
                    <a:lnTo>
                      <a:pt x="2114" y="1578"/>
                    </a:lnTo>
                    <a:lnTo>
                      <a:pt x="2114" y="1578"/>
                    </a:lnTo>
                    <a:lnTo>
                      <a:pt x="2116" y="1580"/>
                    </a:lnTo>
                    <a:lnTo>
                      <a:pt x="2118" y="1586"/>
                    </a:lnTo>
                    <a:lnTo>
                      <a:pt x="2120" y="1590"/>
                    </a:lnTo>
                    <a:lnTo>
                      <a:pt x="2120" y="1594"/>
                    </a:lnTo>
                    <a:lnTo>
                      <a:pt x="2120" y="1598"/>
                    </a:lnTo>
                    <a:lnTo>
                      <a:pt x="2120" y="1602"/>
                    </a:lnTo>
                    <a:lnTo>
                      <a:pt x="2122" y="1604"/>
                    </a:lnTo>
                    <a:lnTo>
                      <a:pt x="2122" y="1608"/>
                    </a:lnTo>
                    <a:lnTo>
                      <a:pt x="2120" y="1608"/>
                    </a:lnTo>
                    <a:lnTo>
                      <a:pt x="2118" y="1610"/>
                    </a:lnTo>
                    <a:lnTo>
                      <a:pt x="2120" y="1614"/>
                    </a:lnTo>
                    <a:lnTo>
                      <a:pt x="2120" y="1614"/>
                    </a:lnTo>
                    <a:lnTo>
                      <a:pt x="2120" y="1614"/>
                    </a:lnTo>
                    <a:lnTo>
                      <a:pt x="2122" y="1614"/>
                    </a:lnTo>
                    <a:lnTo>
                      <a:pt x="2122" y="1614"/>
                    </a:lnTo>
                    <a:lnTo>
                      <a:pt x="2122" y="1616"/>
                    </a:lnTo>
                    <a:lnTo>
                      <a:pt x="2124" y="1616"/>
                    </a:lnTo>
                    <a:lnTo>
                      <a:pt x="2124" y="1616"/>
                    </a:lnTo>
                    <a:lnTo>
                      <a:pt x="2124" y="1616"/>
                    </a:lnTo>
                    <a:lnTo>
                      <a:pt x="2124" y="1618"/>
                    </a:lnTo>
                    <a:lnTo>
                      <a:pt x="2124" y="1618"/>
                    </a:lnTo>
                    <a:lnTo>
                      <a:pt x="2122" y="1626"/>
                    </a:lnTo>
                    <a:lnTo>
                      <a:pt x="2122" y="1628"/>
                    </a:lnTo>
                    <a:lnTo>
                      <a:pt x="2120" y="1632"/>
                    </a:lnTo>
                    <a:lnTo>
                      <a:pt x="2120" y="1634"/>
                    </a:lnTo>
                    <a:lnTo>
                      <a:pt x="2116" y="1636"/>
                    </a:lnTo>
                    <a:lnTo>
                      <a:pt x="2118" y="1642"/>
                    </a:lnTo>
                    <a:lnTo>
                      <a:pt x="2118" y="1644"/>
                    </a:lnTo>
                    <a:lnTo>
                      <a:pt x="2120" y="1644"/>
                    </a:lnTo>
                    <a:lnTo>
                      <a:pt x="2120" y="1648"/>
                    </a:lnTo>
                    <a:lnTo>
                      <a:pt x="2120" y="1650"/>
                    </a:lnTo>
                    <a:lnTo>
                      <a:pt x="2120" y="1652"/>
                    </a:lnTo>
                    <a:lnTo>
                      <a:pt x="2118" y="1656"/>
                    </a:lnTo>
                    <a:lnTo>
                      <a:pt x="2116" y="1656"/>
                    </a:lnTo>
                    <a:lnTo>
                      <a:pt x="2116" y="1658"/>
                    </a:lnTo>
                    <a:lnTo>
                      <a:pt x="2116" y="1658"/>
                    </a:lnTo>
                    <a:lnTo>
                      <a:pt x="2116" y="1664"/>
                    </a:lnTo>
                    <a:lnTo>
                      <a:pt x="2116" y="1664"/>
                    </a:lnTo>
                    <a:lnTo>
                      <a:pt x="2114" y="1666"/>
                    </a:lnTo>
                    <a:lnTo>
                      <a:pt x="2114" y="1668"/>
                    </a:lnTo>
                    <a:lnTo>
                      <a:pt x="2114" y="1672"/>
                    </a:lnTo>
                    <a:lnTo>
                      <a:pt x="2114" y="1674"/>
                    </a:lnTo>
                    <a:lnTo>
                      <a:pt x="2114" y="1676"/>
                    </a:lnTo>
                    <a:lnTo>
                      <a:pt x="2114" y="1676"/>
                    </a:lnTo>
                    <a:lnTo>
                      <a:pt x="2114" y="1676"/>
                    </a:lnTo>
                    <a:lnTo>
                      <a:pt x="2114" y="1678"/>
                    </a:lnTo>
                    <a:lnTo>
                      <a:pt x="2114" y="1678"/>
                    </a:lnTo>
                    <a:lnTo>
                      <a:pt x="2118" y="1678"/>
                    </a:lnTo>
                    <a:lnTo>
                      <a:pt x="2120" y="1678"/>
                    </a:lnTo>
                    <a:lnTo>
                      <a:pt x="2122" y="1678"/>
                    </a:lnTo>
                    <a:lnTo>
                      <a:pt x="2126" y="1682"/>
                    </a:lnTo>
                    <a:lnTo>
                      <a:pt x="2128" y="1686"/>
                    </a:lnTo>
                    <a:lnTo>
                      <a:pt x="2128" y="1686"/>
                    </a:lnTo>
                    <a:lnTo>
                      <a:pt x="2130" y="1690"/>
                    </a:lnTo>
                    <a:lnTo>
                      <a:pt x="2130" y="1690"/>
                    </a:lnTo>
                    <a:lnTo>
                      <a:pt x="2132" y="1692"/>
                    </a:lnTo>
                    <a:lnTo>
                      <a:pt x="2138" y="1696"/>
                    </a:lnTo>
                    <a:lnTo>
                      <a:pt x="2140" y="1700"/>
                    </a:lnTo>
                    <a:lnTo>
                      <a:pt x="2140" y="1702"/>
                    </a:lnTo>
                    <a:lnTo>
                      <a:pt x="2142" y="1706"/>
                    </a:lnTo>
                    <a:lnTo>
                      <a:pt x="2144" y="1708"/>
                    </a:lnTo>
                    <a:lnTo>
                      <a:pt x="2146" y="1710"/>
                    </a:lnTo>
                    <a:lnTo>
                      <a:pt x="2148" y="1712"/>
                    </a:lnTo>
                    <a:lnTo>
                      <a:pt x="2150" y="1714"/>
                    </a:lnTo>
                    <a:lnTo>
                      <a:pt x="2150" y="1716"/>
                    </a:lnTo>
                    <a:lnTo>
                      <a:pt x="2150" y="1720"/>
                    </a:lnTo>
                    <a:lnTo>
                      <a:pt x="2152" y="1724"/>
                    </a:lnTo>
                    <a:lnTo>
                      <a:pt x="2152" y="1728"/>
                    </a:lnTo>
                    <a:lnTo>
                      <a:pt x="2152" y="1730"/>
                    </a:lnTo>
                    <a:lnTo>
                      <a:pt x="2152" y="1736"/>
                    </a:lnTo>
                    <a:lnTo>
                      <a:pt x="2152" y="1738"/>
                    </a:lnTo>
                    <a:lnTo>
                      <a:pt x="2154" y="1740"/>
                    </a:lnTo>
                    <a:lnTo>
                      <a:pt x="2156" y="1742"/>
                    </a:lnTo>
                    <a:lnTo>
                      <a:pt x="2156" y="1748"/>
                    </a:lnTo>
                    <a:lnTo>
                      <a:pt x="2156" y="1750"/>
                    </a:lnTo>
                    <a:lnTo>
                      <a:pt x="2156" y="1752"/>
                    </a:lnTo>
                    <a:lnTo>
                      <a:pt x="2158" y="1754"/>
                    </a:lnTo>
                    <a:lnTo>
                      <a:pt x="2160" y="1756"/>
                    </a:lnTo>
                    <a:lnTo>
                      <a:pt x="2160" y="1760"/>
                    </a:lnTo>
                    <a:lnTo>
                      <a:pt x="2160" y="1760"/>
                    </a:lnTo>
                    <a:lnTo>
                      <a:pt x="2160" y="1760"/>
                    </a:lnTo>
                    <a:lnTo>
                      <a:pt x="2160" y="1762"/>
                    </a:lnTo>
                    <a:lnTo>
                      <a:pt x="2160" y="1762"/>
                    </a:lnTo>
                    <a:lnTo>
                      <a:pt x="2162" y="1764"/>
                    </a:lnTo>
                    <a:lnTo>
                      <a:pt x="2166" y="1768"/>
                    </a:lnTo>
                    <a:lnTo>
                      <a:pt x="2168" y="1770"/>
                    </a:lnTo>
                    <a:lnTo>
                      <a:pt x="2168" y="1770"/>
                    </a:lnTo>
                    <a:lnTo>
                      <a:pt x="2170" y="1774"/>
                    </a:lnTo>
                    <a:lnTo>
                      <a:pt x="2170" y="1776"/>
                    </a:lnTo>
                    <a:lnTo>
                      <a:pt x="2170" y="1778"/>
                    </a:lnTo>
                    <a:lnTo>
                      <a:pt x="2172" y="1782"/>
                    </a:lnTo>
                    <a:lnTo>
                      <a:pt x="2174" y="1782"/>
                    </a:lnTo>
                    <a:lnTo>
                      <a:pt x="2178" y="1784"/>
                    </a:lnTo>
                    <a:lnTo>
                      <a:pt x="2184" y="1788"/>
                    </a:lnTo>
                    <a:lnTo>
                      <a:pt x="2186" y="1790"/>
                    </a:lnTo>
                    <a:lnTo>
                      <a:pt x="2188" y="1792"/>
                    </a:lnTo>
                    <a:lnTo>
                      <a:pt x="2192" y="1792"/>
                    </a:lnTo>
                    <a:lnTo>
                      <a:pt x="2194" y="1794"/>
                    </a:lnTo>
                    <a:lnTo>
                      <a:pt x="2196" y="1796"/>
                    </a:lnTo>
                    <a:lnTo>
                      <a:pt x="2198" y="1796"/>
                    </a:lnTo>
                    <a:lnTo>
                      <a:pt x="2202" y="1800"/>
                    </a:lnTo>
                    <a:lnTo>
                      <a:pt x="2206" y="1802"/>
                    </a:lnTo>
                    <a:lnTo>
                      <a:pt x="2206" y="1802"/>
                    </a:lnTo>
                    <a:lnTo>
                      <a:pt x="2208" y="1802"/>
                    </a:lnTo>
                    <a:lnTo>
                      <a:pt x="2208" y="1802"/>
                    </a:lnTo>
                    <a:lnTo>
                      <a:pt x="2208" y="1802"/>
                    </a:lnTo>
                    <a:lnTo>
                      <a:pt x="2212" y="1806"/>
                    </a:lnTo>
                    <a:lnTo>
                      <a:pt x="2214" y="1808"/>
                    </a:lnTo>
                    <a:lnTo>
                      <a:pt x="2216" y="1808"/>
                    </a:lnTo>
                    <a:lnTo>
                      <a:pt x="2218" y="1810"/>
                    </a:lnTo>
                    <a:lnTo>
                      <a:pt x="2220" y="1810"/>
                    </a:lnTo>
                    <a:lnTo>
                      <a:pt x="2222" y="1806"/>
                    </a:lnTo>
                    <a:lnTo>
                      <a:pt x="2222" y="1802"/>
                    </a:lnTo>
                    <a:lnTo>
                      <a:pt x="2222" y="1802"/>
                    </a:lnTo>
                    <a:lnTo>
                      <a:pt x="2222" y="1800"/>
                    </a:lnTo>
                    <a:lnTo>
                      <a:pt x="2222" y="1800"/>
                    </a:lnTo>
                    <a:lnTo>
                      <a:pt x="2222" y="1794"/>
                    </a:lnTo>
                    <a:lnTo>
                      <a:pt x="2220" y="1792"/>
                    </a:lnTo>
                    <a:lnTo>
                      <a:pt x="2216" y="1786"/>
                    </a:lnTo>
                    <a:lnTo>
                      <a:pt x="2214" y="1784"/>
                    </a:lnTo>
                    <a:lnTo>
                      <a:pt x="2210" y="1778"/>
                    </a:lnTo>
                    <a:lnTo>
                      <a:pt x="2210" y="1774"/>
                    </a:lnTo>
                    <a:lnTo>
                      <a:pt x="2208" y="1770"/>
                    </a:lnTo>
                    <a:lnTo>
                      <a:pt x="2208" y="1770"/>
                    </a:lnTo>
                    <a:lnTo>
                      <a:pt x="2208" y="1766"/>
                    </a:lnTo>
                    <a:lnTo>
                      <a:pt x="2208" y="1766"/>
                    </a:lnTo>
                    <a:lnTo>
                      <a:pt x="2208" y="1762"/>
                    </a:lnTo>
                    <a:lnTo>
                      <a:pt x="2208" y="1758"/>
                    </a:lnTo>
                    <a:lnTo>
                      <a:pt x="2208" y="1754"/>
                    </a:lnTo>
                    <a:lnTo>
                      <a:pt x="2208" y="1748"/>
                    </a:lnTo>
                    <a:lnTo>
                      <a:pt x="2210" y="1744"/>
                    </a:lnTo>
                    <a:lnTo>
                      <a:pt x="2208" y="1740"/>
                    </a:lnTo>
                    <a:lnTo>
                      <a:pt x="2206" y="1736"/>
                    </a:lnTo>
                    <a:lnTo>
                      <a:pt x="2202" y="1732"/>
                    </a:lnTo>
                    <a:lnTo>
                      <a:pt x="2200" y="1728"/>
                    </a:lnTo>
                    <a:lnTo>
                      <a:pt x="2196" y="1726"/>
                    </a:lnTo>
                    <a:lnTo>
                      <a:pt x="2192" y="1722"/>
                    </a:lnTo>
                    <a:lnTo>
                      <a:pt x="2190" y="1720"/>
                    </a:lnTo>
                    <a:lnTo>
                      <a:pt x="2188" y="1718"/>
                    </a:lnTo>
                    <a:lnTo>
                      <a:pt x="2184" y="1716"/>
                    </a:lnTo>
                    <a:lnTo>
                      <a:pt x="2182" y="1712"/>
                    </a:lnTo>
                    <a:lnTo>
                      <a:pt x="2180" y="1712"/>
                    </a:lnTo>
                    <a:lnTo>
                      <a:pt x="2178" y="1710"/>
                    </a:lnTo>
                    <a:lnTo>
                      <a:pt x="2176" y="1708"/>
                    </a:lnTo>
                    <a:lnTo>
                      <a:pt x="2174" y="1704"/>
                    </a:lnTo>
                    <a:lnTo>
                      <a:pt x="2172" y="1704"/>
                    </a:lnTo>
                    <a:lnTo>
                      <a:pt x="2166" y="1704"/>
                    </a:lnTo>
                    <a:lnTo>
                      <a:pt x="2164" y="1704"/>
                    </a:lnTo>
                    <a:lnTo>
                      <a:pt x="2162" y="1702"/>
                    </a:lnTo>
                    <a:lnTo>
                      <a:pt x="2158" y="1700"/>
                    </a:lnTo>
                    <a:lnTo>
                      <a:pt x="2154" y="1700"/>
                    </a:lnTo>
                    <a:lnTo>
                      <a:pt x="2152" y="1696"/>
                    </a:lnTo>
                    <a:lnTo>
                      <a:pt x="2152" y="1694"/>
                    </a:lnTo>
                    <a:lnTo>
                      <a:pt x="2152" y="1692"/>
                    </a:lnTo>
                    <a:lnTo>
                      <a:pt x="2152" y="1688"/>
                    </a:lnTo>
                    <a:lnTo>
                      <a:pt x="2152" y="1684"/>
                    </a:lnTo>
                    <a:lnTo>
                      <a:pt x="2152" y="1680"/>
                    </a:lnTo>
                    <a:lnTo>
                      <a:pt x="2150" y="1676"/>
                    </a:lnTo>
                    <a:lnTo>
                      <a:pt x="2146" y="1672"/>
                    </a:lnTo>
                    <a:lnTo>
                      <a:pt x="2144" y="1670"/>
                    </a:lnTo>
                    <a:lnTo>
                      <a:pt x="2144" y="1666"/>
                    </a:lnTo>
                    <a:lnTo>
                      <a:pt x="2144" y="1664"/>
                    </a:lnTo>
                    <a:lnTo>
                      <a:pt x="2142" y="1660"/>
                    </a:lnTo>
                    <a:lnTo>
                      <a:pt x="2140" y="1660"/>
                    </a:lnTo>
                    <a:lnTo>
                      <a:pt x="2140" y="1660"/>
                    </a:lnTo>
                    <a:lnTo>
                      <a:pt x="2140" y="1660"/>
                    </a:lnTo>
                    <a:lnTo>
                      <a:pt x="2138" y="1660"/>
                    </a:lnTo>
                    <a:lnTo>
                      <a:pt x="2138" y="1660"/>
                    </a:lnTo>
                    <a:lnTo>
                      <a:pt x="2134" y="1662"/>
                    </a:lnTo>
                    <a:lnTo>
                      <a:pt x="2134" y="1662"/>
                    </a:lnTo>
                    <a:lnTo>
                      <a:pt x="2134" y="1660"/>
                    </a:lnTo>
                    <a:lnTo>
                      <a:pt x="2134" y="1658"/>
                    </a:lnTo>
                    <a:lnTo>
                      <a:pt x="2134" y="1658"/>
                    </a:lnTo>
                    <a:lnTo>
                      <a:pt x="2132" y="1656"/>
                    </a:lnTo>
                    <a:lnTo>
                      <a:pt x="2132" y="1654"/>
                    </a:lnTo>
                    <a:lnTo>
                      <a:pt x="2130" y="1650"/>
                    </a:lnTo>
                    <a:lnTo>
                      <a:pt x="2130" y="1646"/>
                    </a:lnTo>
                    <a:lnTo>
                      <a:pt x="2132" y="1642"/>
                    </a:lnTo>
                    <a:lnTo>
                      <a:pt x="2132" y="1638"/>
                    </a:lnTo>
                    <a:lnTo>
                      <a:pt x="2134" y="1634"/>
                    </a:lnTo>
                    <a:lnTo>
                      <a:pt x="2134" y="1632"/>
                    </a:lnTo>
                    <a:lnTo>
                      <a:pt x="2136" y="1628"/>
                    </a:lnTo>
                    <a:lnTo>
                      <a:pt x="2138" y="1624"/>
                    </a:lnTo>
                    <a:lnTo>
                      <a:pt x="2138" y="1620"/>
                    </a:lnTo>
                    <a:lnTo>
                      <a:pt x="2140" y="1618"/>
                    </a:lnTo>
                    <a:lnTo>
                      <a:pt x="2140" y="1616"/>
                    </a:lnTo>
                    <a:lnTo>
                      <a:pt x="2142" y="1612"/>
                    </a:lnTo>
                    <a:lnTo>
                      <a:pt x="2144" y="1610"/>
                    </a:lnTo>
                    <a:lnTo>
                      <a:pt x="2144" y="1606"/>
                    </a:lnTo>
                    <a:lnTo>
                      <a:pt x="2144" y="1602"/>
                    </a:lnTo>
                    <a:lnTo>
                      <a:pt x="2144" y="1598"/>
                    </a:lnTo>
                    <a:lnTo>
                      <a:pt x="2146" y="1596"/>
                    </a:lnTo>
                    <a:lnTo>
                      <a:pt x="2146" y="1592"/>
                    </a:lnTo>
                    <a:lnTo>
                      <a:pt x="2146" y="1588"/>
                    </a:lnTo>
                    <a:lnTo>
                      <a:pt x="2146" y="1584"/>
                    </a:lnTo>
                    <a:lnTo>
                      <a:pt x="2148" y="1582"/>
                    </a:lnTo>
                    <a:lnTo>
                      <a:pt x="2152" y="1580"/>
                    </a:lnTo>
                    <a:lnTo>
                      <a:pt x="2156" y="1580"/>
                    </a:lnTo>
                    <a:lnTo>
                      <a:pt x="2160" y="1580"/>
                    </a:lnTo>
                    <a:lnTo>
                      <a:pt x="2160" y="1582"/>
                    </a:lnTo>
                    <a:lnTo>
                      <a:pt x="2162" y="1582"/>
                    </a:lnTo>
                    <a:lnTo>
                      <a:pt x="2162" y="1586"/>
                    </a:lnTo>
                    <a:lnTo>
                      <a:pt x="2162" y="1590"/>
                    </a:lnTo>
                    <a:lnTo>
                      <a:pt x="2162" y="1594"/>
                    </a:lnTo>
                    <a:lnTo>
                      <a:pt x="2162" y="1596"/>
                    </a:lnTo>
                    <a:lnTo>
                      <a:pt x="2164" y="1596"/>
                    </a:lnTo>
                    <a:lnTo>
                      <a:pt x="2166" y="1598"/>
                    </a:lnTo>
                    <a:lnTo>
                      <a:pt x="2170" y="1598"/>
                    </a:lnTo>
                    <a:lnTo>
                      <a:pt x="2174" y="1598"/>
                    </a:lnTo>
                    <a:lnTo>
                      <a:pt x="2178" y="1598"/>
                    </a:lnTo>
                    <a:lnTo>
                      <a:pt x="2180" y="1598"/>
                    </a:lnTo>
                    <a:lnTo>
                      <a:pt x="2184" y="1600"/>
                    </a:lnTo>
                    <a:lnTo>
                      <a:pt x="2186" y="1602"/>
                    </a:lnTo>
                    <a:lnTo>
                      <a:pt x="2188" y="1604"/>
                    </a:lnTo>
                    <a:lnTo>
                      <a:pt x="2190" y="1604"/>
                    </a:lnTo>
                    <a:lnTo>
                      <a:pt x="2190" y="1606"/>
                    </a:lnTo>
                    <a:lnTo>
                      <a:pt x="2192" y="1606"/>
                    </a:lnTo>
                    <a:lnTo>
                      <a:pt x="2194" y="1606"/>
                    </a:lnTo>
                    <a:lnTo>
                      <a:pt x="2198" y="1610"/>
                    </a:lnTo>
                    <a:lnTo>
                      <a:pt x="2198" y="1612"/>
                    </a:lnTo>
                    <a:lnTo>
                      <a:pt x="2198" y="1614"/>
                    </a:lnTo>
                    <a:lnTo>
                      <a:pt x="2198" y="1616"/>
                    </a:lnTo>
                    <a:lnTo>
                      <a:pt x="2200" y="1616"/>
                    </a:lnTo>
                    <a:lnTo>
                      <a:pt x="2202" y="1620"/>
                    </a:lnTo>
                    <a:lnTo>
                      <a:pt x="2204" y="1620"/>
                    </a:lnTo>
                    <a:lnTo>
                      <a:pt x="2202" y="1624"/>
                    </a:lnTo>
                    <a:lnTo>
                      <a:pt x="2202" y="1626"/>
                    </a:lnTo>
                    <a:lnTo>
                      <a:pt x="2202" y="1630"/>
                    </a:lnTo>
                    <a:lnTo>
                      <a:pt x="2204" y="1630"/>
                    </a:lnTo>
                    <a:lnTo>
                      <a:pt x="2206" y="1630"/>
                    </a:lnTo>
                    <a:lnTo>
                      <a:pt x="2208" y="1630"/>
                    </a:lnTo>
                    <a:lnTo>
                      <a:pt x="2208" y="1628"/>
                    </a:lnTo>
                    <a:lnTo>
                      <a:pt x="2210" y="1626"/>
                    </a:lnTo>
                    <a:lnTo>
                      <a:pt x="2210" y="1626"/>
                    </a:lnTo>
                    <a:lnTo>
                      <a:pt x="2210" y="1626"/>
                    </a:lnTo>
                    <a:lnTo>
                      <a:pt x="2212" y="1626"/>
                    </a:lnTo>
                    <a:lnTo>
                      <a:pt x="2212" y="1626"/>
                    </a:lnTo>
                    <a:lnTo>
                      <a:pt x="2212" y="1626"/>
                    </a:lnTo>
                    <a:lnTo>
                      <a:pt x="2212" y="1628"/>
                    </a:lnTo>
                    <a:lnTo>
                      <a:pt x="2214" y="1630"/>
                    </a:lnTo>
                    <a:lnTo>
                      <a:pt x="2212" y="1632"/>
                    </a:lnTo>
                    <a:lnTo>
                      <a:pt x="2210" y="1634"/>
                    </a:lnTo>
                    <a:lnTo>
                      <a:pt x="2210" y="1636"/>
                    </a:lnTo>
                    <a:lnTo>
                      <a:pt x="2214" y="1636"/>
                    </a:lnTo>
                    <a:lnTo>
                      <a:pt x="2218" y="1636"/>
                    </a:lnTo>
                    <a:lnTo>
                      <a:pt x="2218" y="1636"/>
                    </a:lnTo>
                    <a:lnTo>
                      <a:pt x="2222" y="1638"/>
                    </a:lnTo>
                    <a:lnTo>
                      <a:pt x="2226" y="1638"/>
                    </a:lnTo>
                    <a:lnTo>
                      <a:pt x="2228" y="1640"/>
                    </a:lnTo>
                    <a:lnTo>
                      <a:pt x="2228" y="1642"/>
                    </a:lnTo>
                    <a:lnTo>
                      <a:pt x="2230" y="1642"/>
                    </a:lnTo>
                    <a:lnTo>
                      <a:pt x="2232" y="1642"/>
                    </a:lnTo>
                    <a:lnTo>
                      <a:pt x="2234" y="1642"/>
                    </a:lnTo>
                    <a:lnTo>
                      <a:pt x="2234" y="1644"/>
                    </a:lnTo>
                    <a:lnTo>
                      <a:pt x="2238" y="1646"/>
                    </a:lnTo>
                    <a:lnTo>
                      <a:pt x="2240" y="1648"/>
                    </a:lnTo>
                    <a:lnTo>
                      <a:pt x="2238" y="1650"/>
                    </a:lnTo>
                    <a:lnTo>
                      <a:pt x="2236" y="1650"/>
                    </a:lnTo>
                    <a:lnTo>
                      <a:pt x="2236" y="1650"/>
                    </a:lnTo>
                    <a:lnTo>
                      <a:pt x="2236" y="1654"/>
                    </a:lnTo>
                    <a:lnTo>
                      <a:pt x="2234" y="1656"/>
                    </a:lnTo>
                    <a:lnTo>
                      <a:pt x="2234" y="1658"/>
                    </a:lnTo>
                    <a:lnTo>
                      <a:pt x="2234" y="1660"/>
                    </a:lnTo>
                    <a:lnTo>
                      <a:pt x="2234" y="1662"/>
                    </a:lnTo>
                    <a:lnTo>
                      <a:pt x="2232" y="1666"/>
                    </a:lnTo>
                    <a:lnTo>
                      <a:pt x="2234" y="1668"/>
                    </a:lnTo>
                    <a:lnTo>
                      <a:pt x="2236" y="1670"/>
                    </a:lnTo>
                    <a:lnTo>
                      <a:pt x="2236" y="1670"/>
                    </a:lnTo>
                    <a:lnTo>
                      <a:pt x="2234" y="1672"/>
                    </a:lnTo>
                    <a:lnTo>
                      <a:pt x="2236" y="1672"/>
                    </a:lnTo>
                    <a:lnTo>
                      <a:pt x="2238" y="1672"/>
                    </a:lnTo>
                    <a:lnTo>
                      <a:pt x="2242" y="1668"/>
                    </a:lnTo>
                    <a:lnTo>
                      <a:pt x="2242" y="1668"/>
                    </a:lnTo>
                    <a:lnTo>
                      <a:pt x="2242" y="1668"/>
                    </a:lnTo>
                    <a:lnTo>
                      <a:pt x="2242" y="1668"/>
                    </a:lnTo>
                    <a:lnTo>
                      <a:pt x="2244" y="1664"/>
                    </a:lnTo>
                    <a:lnTo>
                      <a:pt x="2246" y="1662"/>
                    </a:lnTo>
                    <a:lnTo>
                      <a:pt x="2250" y="1662"/>
                    </a:lnTo>
                    <a:lnTo>
                      <a:pt x="2252" y="1660"/>
                    </a:lnTo>
                    <a:lnTo>
                      <a:pt x="2256" y="1658"/>
                    </a:lnTo>
                    <a:lnTo>
                      <a:pt x="2258" y="1656"/>
                    </a:lnTo>
                    <a:lnTo>
                      <a:pt x="2258" y="1654"/>
                    </a:lnTo>
                    <a:lnTo>
                      <a:pt x="2258" y="1652"/>
                    </a:lnTo>
                    <a:lnTo>
                      <a:pt x="2256" y="1652"/>
                    </a:lnTo>
                    <a:lnTo>
                      <a:pt x="2256" y="1650"/>
                    </a:lnTo>
                    <a:lnTo>
                      <a:pt x="2252" y="1646"/>
                    </a:lnTo>
                    <a:lnTo>
                      <a:pt x="2260" y="1654"/>
                    </a:lnTo>
                    <a:lnTo>
                      <a:pt x="2262" y="1654"/>
                    </a:lnTo>
                    <a:lnTo>
                      <a:pt x="2264" y="1654"/>
                    </a:lnTo>
                    <a:lnTo>
                      <a:pt x="2264" y="1652"/>
                    </a:lnTo>
                    <a:lnTo>
                      <a:pt x="2264" y="1650"/>
                    </a:lnTo>
                    <a:lnTo>
                      <a:pt x="2262" y="1648"/>
                    </a:lnTo>
                    <a:lnTo>
                      <a:pt x="2262" y="1648"/>
                    </a:lnTo>
                    <a:lnTo>
                      <a:pt x="2258" y="1644"/>
                    </a:lnTo>
                    <a:lnTo>
                      <a:pt x="2258" y="1642"/>
                    </a:lnTo>
                    <a:lnTo>
                      <a:pt x="2260" y="1646"/>
                    </a:lnTo>
                    <a:lnTo>
                      <a:pt x="2266" y="1648"/>
                    </a:lnTo>
                    <a:lnTo>
                      <a:pt x="2266" y="1648"/>
                    </a:lnTo>
                    <a:lnTo>
                      <a:pt x="2266" y="1646"/>
                    </a:lnTo>
                    <a:lnTo>
                      <a:pt x="2264" y="1642"/>
                    </a:lnTo>
                    <a:lnTo>
                      <a:pt x="2264" y="1642"/>
                    </a:lnTo>
                    <a:lnTo>
                      <a:pt x="2266" y="1640"/>
                    </a:lnTo>
                    <a:lnTo>
                      <a:pt x="2268" y="1638"/>
                    </a:lnTo>
                    <a:lnTo>
                      <a:pt x="2268" y="1636"/>
                    </a:lnTo>
                    <a:lnTo>
                      <a:pt x="2270" y="1634"/>
                    </a:lnTo>
                    <a:lnTo>
                      <a:pt x="2272" y="1634"/>
                    </a:lnTo>
                    <a:lnTo>
                      <a:pt x="2274" y="1636"/>
                    </a:lnTo>
                    <a:lnTo>
                      <a:pt x="2276" y="1638"/>
                    </a:lnTo>
                    <a:lnTo>
                      <a:pt x="2280" y="1638"/>
                    </a:lnTo>
                    <a:lnTo>
                      <a:pt x="2282" y="1636"/>
                    </a:lnTo>
                    <a:lnTo>
                      <a:pt x="2286" y="1634"/>
                    </a:lnTo>
                    <a:lnTo>
                      <a:pt x="2288" y="1634"/>
                    </a:lnTo>
                    <a:lnTo>
                      <a:pt x="2292" y="1632"/>
                    </a:lnTo>
                    <a:lnTo>
                      <a:pt x="2294" y="1630"/>
                    </a:lnTo>
                    <a:lnTo>
                      <a:pt x="2298" y="1628"/>
                    </a:lnTo>
                    <a:lnTo>
                      <a:pt x="2300" y="1628"/>
                    </a:lnTo>
                    <a:lnTo>
                      <a:pt x="2304" y="1624"/>
                    </a:lnTo>
                    <a:lnTo>
                      <a:pt x="2308" y="1622"/>
                    </a:lnTo>
                    <a:lnTo>
                      <a:pt x="2310" y="1620"/>
                    </a:lnTo>
                    <a:lnTo>
                      <a:pt x="2312" y="1616"/>
                    </a:lnTo>
                    <a:lnTo>
                      <a:pt x="2314" y="1614"/>
                    </a:lnTo>
                    <a:lnTo>
                      <a:pt x="2314" y="1610"/>
                    </a:lnTo>
                    <a:lnTo>
                      <a:pt x="2314" y="1606"/>
                    </a:lnTo>
                    <a:lnTo>
                      <a:pt x="2314" y="1604"/>
                    </a:lnTo>
                    <a:lnTo>
                      <a:pt x="2314" y="1604"/>
                    </a:lnTo>
                    <a:lnTo>
                      <a:pt x="2314" y="1602"/>
                    </a:lnTo>
                    <a:lnTo>
                      <a:pt x="2314" y="1602"/>
                    </a:lnTo>
                    <a:lnTo>
                      <a:pt x="2316" y="1598"/>
                    </a:lnTo>
                    <a:lnTo>
                      <a:pt x="2318" y="1596"/>
                    </a:lnTo>
                    <a:lnTo>
                      <a:pt x="2318" y="1594"/>
                    </a:lnTo>
                    <a:lnTo>
                      <a:pt x="2316" y="1590"/>
                    </a:lnTo>
                    <a:lnTo>
                      <a:pt x="2316" y="1584"/>
                    </a:lnTo>
                    <a:lnTo>
                      <a:pt x="2314" y="1582"/>
                    </a:lnTo>
                    <a:lnTo>
                      <a:pt x="2314" y="1570"/>
                    </a:lnTo>
                    <a:lnTo>
                      <a:pt x="2314" y="1568"/>
                    </a:lnTo>
                    <a:lnTo>
                      <a:pt x="2312" y="1566"/>
                    </a:lnTo>
                    <a:lnTo>
                      <a:pt x="2312" y="1560"/>
                    </a:lnTo>
                    <a:lnTo>
                      <a:pt x="2312" y="1560"/>
                    </a:lnTo>
                    <a:lnTo>
                      <a:pt x="2310" y="1556"/>
                    </a:lnTo>
                    <a:lnTo>
                      <a:pt x="2310" y="1556"/>
                    </a:lnTo>
                    <a:lnTo>
                      <a:pt x="2308" y="1554"/>
                    </a:lnTo>
                    <a:lnTo>
                      <a:pt x="2308" y="1550"/>
                    </a:lnTo>
                    <a:lnTo>
                      <a:pt x="2306" y="1548"/>
                    </a:lnTo>
                    <a:lnTo>
                      <a:pt x="2304" y="1544"/>
                    </a:lnTo>
                    <a:lnTo>
                      <a:pt x="2302" y="1542"/>
                    </a:lnTo>
                    <a:lnTo>
                      <a:pt x="2300" y="1538"/>
                    </a:lnTo>
                    <a:lnTo>
                      <a:pt x="2298" y="1536"/>
                    </a:lnTo>
                    <a:lnTo>
                      <a:pt x="2294" y="1532"/>
                    </a:lnTo>
                    <a:lnTo>
                      <a:pt x="2294" y="1530"/>
                    </a:lnTo>
                    <a:lnTo>
                      <a:pt x="2290" y="1528"/>
                    </a:lnTo>
                    <a:lnTo>
                      <a:pt x="2288" y="1526"/>
                    </a:lnTo>
                    <a:lnTo>
                      <a:pt x="2284" y="1524"/>
                    </a:lnTo>
                    <a:lnTo>
                      <a:pt x="2282" y="1522"/>
                    </a:lnTo>
                    <a:lnTo>
                      <a:pt x="2278" y="1520"/>
                    </a:lnTo>
                    <a:lnTo>
                      <a:pt x="2278" y="1520"/>
                    </a:lnTo>
                    <a:lnTo>
                      <a:pt x="2276" y="1518"/>
                    </a:lnTo>
                    <a:lnTo>
                      <a:pt x="2276" y="1518"/>
                    </a:lnTo>
                    <a:lnTo>
                      <a:pt x="2274" y="1514"/>
                    </a:lnTo>
                    <a:lnTo>
                      <a:pt x="2270" y="1510"/>
                    </a:lnTo>
                    <a:lnTo>
                      <a:pt x="2268" y="1508"/>
                    </a:lnTo>
                    <a:lnTo>
                      <a:pt x="2268" y="1508"/>
                    </a:lnTo>
                    <a:lnTo>
                      <a:pt x="2266" y="1506"/>
                    </a:lnTo>
                    <a:lnTo>
                      <a:pt x="2266" y="1506"/>
                    </a:lnTo>
                    <a:lnTo>
                      <a:pt x="2264" y="1502"/>
                    </a:lnTo>
                    <a:lnTo>
                      <a:pt x="2264" y="1500"/>
                    </a:lnTo>
                    <a:lnTo>
                      <a:pt x="2264" y="1500"/>
                    </a:lnTo>
                    <a:lnTo>
                      <a:pt x="2262" y="1498"/>
                    </a:lnTo>
                    <a:lnTo>
                      <a:pt x="2262" y="1498"/>
                    </a:lnTo>
                    <a:lnTo>
                      <a:pt x="2258" y="1492"/>
                    </a:lnTo>
                    <a:lnTo>
                      <a:pt x="2254" y="1490"/>
                    </a:lnTo>
                    <a:lnTo>
                      <a:pt x="2254" y="1490"/>
                    </a:lnTo>
                    <a:lnTo>
                      <a:pt x="2254" y="1488"/>
                    </a:lnTo>
                    <a:lnTo>
                      <a:pt x="2252" y="1486"/>
                    </a:lnTo>
                    <a:lnTo>
                      <a:pt x="2252" y="1486"/>
                    </a:lnTo>
                    <a:lnTo>
                      <a:pt x="2250" y="1484"/>
                    </a:lnTo>
                    <a:lnTo>
                      <a:pt x="2250" y="1480"/>
                    </a:lnTo>
                    <a:lnTo>
                      <a:pt x="2250" y="1480"/>
                    </a:lnTo>
                    <a:lnTo>
                      <a:pt x="2250" y="1476"/>
                    </a:lnTo>
                    <a:lnTo>
                      <a:pt x="2250" y="1476"/>
                    </a:lnTo>
                    <a:lnTo>
                      <a:pt x="2250" y="1476"/>
                    </a:lnTo>
                    <a:lnTo>
                      <a:pt x="2252" y="1472"/>
                    </a:lnTo>
                    <a:lnTo>
                      <a:pt x="2252" y="1472"/>
                    </a:lnTo>
                    <a:lnTo>
                      <a:pt x="2252" y="1466"/>
                    </a:lnTo>
                    <a:lnTo>
                      <a:pt x="2252" y="1464"/>
                    </a:lnTo>
                    <a:lnTo>
                      <a:pt x="2256" y="1462"/>
                    </a:lnTo>
                    <a:lnTo>
                      <a:pt x="2260" y="1456"/>
                    </a:lnTo>
                    <a:lnTo>
                      <a:pt x="2264" y="1454"/>
                    </a:lnTo>
                    <a:lnTo>
                      <a:pt x="2266" y="1450"/>
                    </a:lnTo>
                    <a:lnTo>
                      <a:pt x="2266" y="1446"/>
                    </a:lnTo>
                    <a:lnTo>
                      <a:pt x="2268" y="1442"/>
                    </a:lnTo>
                    <a:lnTo>
                      <a:pt x="2274" y="1440"/>
                    </a:lnTo>
                    <a:lnTo>
                      <a:pt x="2278" y="1440"/>
                    </a:lnTo>
                    <a:lnTo>
                      <a:pt x="2282" y="1438"/>
                    </a:lnTo>
                    <a:lnTo>
                      <a:pt x="2284" y="1434"/>
                    </a:lnTo>
                    <a:lnTo>
                      <a:pt x="2286" y="1432"/>
                    </a:lnTo>
                    <a:lnTo>
                      <a:pt x="2288" y="1428"/>
                    </a:lnTo>
                    <a:lnTo>
                      <a:pt x="2292" y="1430"/>
                    </a:lnTo>
                    <a:lnTo>
                      <a:pt x="2294" y="1428"/>
                    </a:lnTo>
                    <a:lnTo>
                      <a:pt x="2296" y="1428"/>
                    </a:lnTo>
                    <a:lnTo>
                      <a:pt x="2300" y="1428"/>
                    </a:lnTo>
                    <a:lnTo>
                      <a:pt x="2300" y="1426"/>
                    </a:lnTo>
                    <a:lnTo>
                      <a:pt x="2300" y="1422"/>
                    </a:lnTo>
                    <a:lnTo>
                      <a:pt x="2302" y="1422"/>
                    </a:lnTo>
                    <a:lnTo>
                      <a:pt x="2304" y="1426"/>
                    </a:lnTo>
                    <a:lnTo>
                      <a:pt x="2304" y="1428"/>
                    </a:lnTo>
                    <a:lnTo>
                      <a:pt x="2306" y="1428"/>
                    </a:lnTo>
                    <a:lnTo>
                      <a:pt x="2306" y="1428"/>
                    </a:lnTo>
                    <a:lnTo>
                      <a:pt x="2308" y="1428"/>
                    </a:lnTo>
                    <a:lnTo>
                      <a:pt x="2310" y="1428"/>
                    </a:lnTo>
                    <a:lnTo>
                      <a:pt x="2310" y="1430"/>
                    </a:lnTo>
                    <a:lnTo>
                      <a:pt x="2312" y="1432"/>
                    </a:lnTo>
                    <a:lnTo>
                      <a:pt x="2318" y="1432"/>
                    </a:lnTo>
                    <a:lnTo>
                      <a:pt x="2320" y="1428"/>
                    </a:lnTo>
                    <a:lnTo>
                      <a:pt x="2322" y="1428"/>
                    </a:lnTo>
                    <a:lnTo>
                      <a:pt x="2324" y="1428"/>
                    </a:lnTo>
                    <a:lnTo>
                      <a:pt x="2326" y="1428"/>
                    </a:lnTo>
                    <a:lnTo>
                      <a:pt x="2328" y="1430"/>
                    </a:lnTo>
                    <a:lnTo>
                      <a:pt x="2326" y="1434"/>
                    </a:lnTo>
                    <a:lnTo>
                      <a:pt x="2324" y="1436"/>
                    </a:lnTo>
                    <a:lnTo>
                      <a:pt x="2324" y="1442"/>
                    </a:lnTo>
                    <a:lnTo>
                      <a:pt x="2324" y="1444"/>
                    </a:lnTo>
                    <a:lnTo>
                      <a:pt x="2326" y="1448"/>
                    </a:lnTo>
                    <a:lnTo>
                      <a:pt x="2328" y="1450"/>
                    </a:lnTo>
                    <a:lnTo>
                      <a:pt x="2328" y="1454"/>
                    </a:lnTo>
                    <a:lnTo>
                      <a:pt x="2330" y="1454"/>
                    </a:lnTo>
                    <a:lnTo>
                      <a:pt x="2334" y="1454"/>
                    </a:lnTo>
                    <a:lnTo>
                      <a:pt x="2336" y="1452"/>
                    </a:lnTo>
                    <a:lnTo>
                      <a:pt x="2336" y="1450"/>
                    </a:lnTo>
                    <a:lnTo>
                      <a:pt x="2336" y="1446"/>
                    </a:lnTo>
                    <a:lnTo>
                      <a:pt x="2334" y="1444"/>
                    </a:lnTo>
                    <a:lnTo>
                      <a:pt x="2332" y="1442"/>
                    </a:lnTo>
                    <a:lnTo>
                      <a:pt x="2332" y="1440"/>
                    </a:lnTo>
                    <a:lnTo>
                      <a:pt x="2334" y="1438"/>
                    </a:lnTo>
                    <a:lnTo>
                      <a:pt x="2334" y="1436"/>
                    </a:lnTo>
                    <a:lnTo>
                      <a:pt x="2336" y="1434"/>
                    </a:lnTo>
                    <a:lnTo>
                      <a:pt x="2336" y="1436"/>
                    </a:lnTo>
                    <a:lnTo>
                      <a:pt x="2336" y="1436"/>
                    </a:lnTo>
                    <a:lnTo>
                      <a:pt x="2338" y="1434"/>
                    </a:lnTo>
                    <a:lnTo>
                      <a:pt x="2338" y="1434"/>
                    </a:lnTo>
                    <a:lnTo>
                      <a:pt x="2340" y="1432"/>
                    </a:lnTo>
                    <a:lnTo>
                      <a:pt x="2344" y="1432"/>
                    </a:lnTo>
                    <a:lnTo>
                      <a:pt x="2350" y="1432"/>
                    </a:lnTo>
                    <a:lnTo>
                      <a:pt x="2352" y="1430"/>
                    </a:lnTo>
                    <a:lnTo>
                      <a:pt x="2356" y="1430"/>
                    </a:lnTo>
                    <a:lnTo>
                      <a:pt x="2360" y="1428"/>
                    </a:lnTo>
                    <a:lnTo>
                      <a:pt x="2362" y="1426"/>
                    </a:lnTo>
                    <a:lnTo>
                      <a:pt x="2364" y="1426"/>
                    </a:lnTo>
                    <a:lnTo>
                      <a:pt x="2366" y="1426"/>
                    </a:lnTo>
                    <a:lnTo>
                      <a:pt x="2368" y="1426"/>
                    </a:lnTo>
                    <a:lnTo>
                      <a:pt x="2370" y="1426"/>
                    </a:lnTo>
                    <a:lnTo>
                      <a:pt x="2372" y="1424"/>
                    </a:lnTo>
                    <a:lnTo>
                      <a:pt x="2374" y="1424"/>
                    </a:lnTo>
                    <a:lnTo>
                      <a:pt x="2376" y="1426"/>
                    </a:lnTo>
                    <a:lnTo>
                      <a:pt x="2378" y="1424"/>
                    </a:lnTo>
                    <a:lnTo>
                      <a:pt x="2378" y="1422"/>
                    </a:lnTo>
                    <a:lnTo>
                      <a:pt x="2382" y="1422"/>
                    </a:lnTo>
                    <a:lnTo>
                      <a:pt x="2382" y="1420"/>
                    </a:lnTo>
                    <a:lnTo>
                      <a:pt x="2384" y="1418"/>
                    </a:lnTo>
                    <a:lnTo>
                      <a:pt x="2388" y="1416"/>
                    </a:lnTo>
                    <a:lnTo>
                      <a:pt x="2392" y="1416"/>
                    </a:lnTo>
                    <a:lnTo>
                      <a:pt x="2394" y="1414"/>
                    </a:lnTo>
                    <a:lnTo>
                      <a:pt x="2392" y="1412"/>
                    </a:lnTo>
                    <a:lnTo>
                      <a:pt x="2392" y="1406"/>
                    </a:lnTo>
                    <a:lnTo>
                      <a:pt x="2390" y="1406"/>
                    </a:lnTo>
                    <a:lnTo>
                      <a:pt x="2388" y="1404"/>
                    </a:lnTo>
                    <a:lnTo>
                      <a:pt x="2390" y="1402"/>
                    </a:lnTo>
                    <a:lnTo>
                      <a:pt x="2390" y="1402"/>
                    </a:lnTo>
                    <a:lnTo>
                      <a:pt x="2394" y="1400"/>
                    </a:lnTo>
                    <a:lnTo>
                      <a:pt x="2394" y="1400"/>
                    </a:lnTo>
                    <a:lnTo>
                      <a:pt x="2394" y="1398"/>
                    </a:lnTo>
                    <a:lnTo>
                      <a:pt x="2396" y="1400"/>
                    </a:lnTo>
                    <a:lnTo>
                      <a:pt x="2396" y="1400"/>
                    </a:lnTo>
                    <a:lnTo>
                      <a:pt x="2396" y="1400"/>
                    </a:lnTo>
                    <a:lnTo>
                      <a:pt x="2396" y="1400"/>
                    </a:lnTo>
                    <a:lnTo>
                      <a:pt x="2396" y="1400"/>
                    </a:lnTo>
                    <a:lnTo>
                      <a:pt x="2396" y="1402"/>
                    </a:lnTo>
                    <a:lnTo>
                      <a:pt x="2394" y="1404"/>
                    </a:lnTo>
                    <a:lnTo>
                      <a:pt x="2396" y="1406"/>
                    </a:lnTo>
                    <a:lnTo>
                      <a:pt x="2396" y="1406"/>
                    </a:lnTo>
                    <a:lnTo>
                      <a:pt x="2398" y="1408"/>
                    </a:lnTo>
                    <a:lnTo>
                      <a:pt x="2398" y="1408"/>
                    </a:lnTo>
                    <a:lnTo>
                      <a:pt x="2400" y="1410"/>
                    </a:lnTo>
                    <a:lnTo>
                      <a:pt x="2400" y="1414"/>
                    </a:lnTo>
                    <a:lnTo>
                      <a:pt x="2400" y="1414"/>
                    </a:lnTo>
                    <a:lnTo>
                      <a:pt x="2398" y="1416"/>
                    </a:lnTo>
                    <a:lnTo>
                      <a:pt x="2398" y="1416"/>
                    </a:lnTo>
                    <a:lnTo>
                      <a:pt x="2402" y="1416"/>
                    </a:lnTo>
                    <a:lnTo>
                      <a:pt x="2404" y="1416"/>
                    </a:lnTo>
                    <a:lnTo>
                      <a:pt x="2408" y="1414"/>
                    </a:lnTo>
                    <a:lnTo>
                      <a:pt x="2408" y="1412"/>
                    </a:lnTo>
                    <a:lnTo>
                      <a:pt x="2410" y="1410"/>
                    </a:lnTo>
                    <a:lnTo>
                      <a:pt x="2410" y="1408"/>
                    </a:lnTo>
                    <a:lnTo>
                      <a:pt x="2414" y="1408"/>
                    </a:lnTo>
                    <a:lnTo>
                      <a:pt x="2416" y="1410"/>
                    </a:lnTo>
                    <a:lnTo>
                      <a:pt x="2422" y="1408"/>
                    </a:lnTo>
                    <a:lnTo>
                      <a:pt x="2422" y="1406"/>
                    </a:lnTo>
                    <a:lnTo>
                      <a:pt x="2424" y="1406"/>
                    </a:lnTo>
                    <a:lnTo>
                      <a:pt x="2428" y="1406"/>
                    </a:lnTo>
                    <a:lnTo>
                      <a:pt x="2430" y="1406"/>
                    </a:lnTo>
                    <a:lnTo>
                      <a:pt x="2432" y="1406"/>
                    </a:lnTo>
                    <a:lnTo>
                      <a:pt x="2434" y="1404"/>
                    </a:lnTo>
                    <a:lnTo>
                      <a:pt x="2438" y="1404"/>
                    </a:lnTo>
                    <a:lnTo>
                      <a:pt x="2438" y="1404"/>
                    </a:lnTo>
                    <a:lnTo>
                      <a:pt x="2440" y="1404"/>
                    </a:lnTo>
                    <a:lnTo>
                      <a:pt x="2444" y="1402"/>
                    </a:lnTo>
                    <a:lnTo>
                      <a:pt x="2448" y="1402"/>
                    </a:lnTo>
                    <a:lnTo>
                      <a:pt x="2448" y="1400"/>
                    </a:lnTo>
                    <a:lnTo>
                      <a:pt x="2448" y="1398"/>
                    </a:lnTo>
                    <a:lnTo>
                      <a:pt x="2450" y="1396"/>
                    </a:lnTo>
                    <a:lnTo>
                      <a:pt x="2450" y="1396"/>
                    </a:lnTo>
                    <a:lnTo>
                      <a:pt x="2452" y="1394"/>
                    </a:lnTo>
                    <a:lnTo>
                      <a:pt x="2452" y="1394"/>
                    </a:lnTo>
                    <a:lnTo>
                      <a:pt x="2454" y="1394"/>
                    </a:lnTo>
                    <a:lnTo>
                      <a:pt x="2454" y="1394"/>
                    </a:lnTo>
                    <a:lnTo>
                      <a:pt x="2452" y="1392"/>
                    </a:lnTo>
                    <a:lnTo>
                      <a:pt x="2454" y="1390"/>
                    </a:lnTo>
                    <a:lnTo>
                      <a:pt x="2458" y="1390"/>
                    </a:lnTo>
                    <a:lnTo>
                      <a:pt x="2458" y="1390"/>
                    </a:lnTo>
                    <a:lnTo>
                      <a:pt x="2458" y="1390"/>
                    </a:lnTo>
                    <a:lnTo>
                      <a:pt x="2458" y="1390"/>
                    </a:lnTo>
                    <a:lnTo>
                      <a:pt x="2460" y="1390"/>
                    </a:lnTo>
                    <a:lnTo>
                      <a:pt x="2460" y="1388"/>
                    </a:lnTo>
                    <a:lnTo>
                      <a:pt x="2464" y="1388"/>
                    </a:lnTo>
                    <a:lnTo>
                      <a:pt x="2464" y="1386"/>
                    </a:lnTo>
                    <a:lnTo>
                      <a:pt x="2466" y="1386"/>
                    </a:lnTo>
                    <a:lnTo>
                      <a:pt x="2468" y="1384"/>
                    </a:lnTo>
                    <a:lnTo>
                      <a:pt x="2468" y="1382"/>
                    </a:lnTo>
                    <a:lnTo>
                      <a:pt x="2472" y="1380"/>
                    </a:lnTo>
                    <a:lnTo>
                      <a:pt x="2474" y="1380"/>
                    </a:lnTo>
                    <a:lnTo>
                      <a:pt x="2476" y="1378"/>
                    </a:lnTo>
                    <a:lnTo>
                      <a:pt x="2476" y="1378"/>
                    </a:lnTo>
                    <a:lnTo>
                      <a:pt x="2474" y="1374"/>
                    </a:lnTo>
                    <a:lnTo>
                      <a:pt x="2474" y="1374"/>
                    </a:lnTo>
                    <a:lnTo>
                      <a:pt x="2474" y="1372"/>
                    </a:lnTo>
                    <a:lnTo>
                      <a:pt x="2478" y="1372"/>
                    </a:lnTo>
                    <a:lnTo>
                      <a:pt x="2480" y="1372"/>
                    </a:lnTo>
                    <a:lnTo>
                      <a:pt x="2484" y="1372"/>
                    </a:lnTo>
                    <a:lnTo>
                      <a:pt x="2486" y="1370"/>
                    </a:lnTo>
                    <a:lnTo>
                      <a:pt x="2488" y="1368"/>
                    </a:lnTo>
                    <a:lnTo>
                      <a:pt x="2488" y="1366"/>
                    </a:lnTo>
                    <a:lnTo>
                      <a:pt x="2492" y="1364"/>
                    </a:lnTo>
                    <a:lnTo>
                      <a:pt x="2494" y="1362"/>
                    </a:lnTo>
                    <a:lnTo>
                      <a:pt x="2494" y="1360"/>
                    </a:lnTo>
                    <a:lnTo>
                      <a:pt x="2494" y="1360"/>
                    </a:lnTo>
                    <a:lnTo>
                      <a:pt x="2496" y="1360"/>
                    </a:lnTo>
                    <a:lnTo>
                      <a:pt x="2496" y="1360"/>
                    </a:lnTo>
                    <a:lnTo>
                      <a:pt x="2498" y="1360"/>
                    </a:lnTo>
                    <a:lnTo>
                      <a:pt x="2496" y="1358"/>
                    </a:lnTo>
                    <a:lnTo>
                      <a:pt x="2496" y="1356"/>
                    </a:lnTo>
                    <a:lnTo>
                      <a:pt x="2498" y="1354"/>
                    </a:lnTo>
                    <a:lnTo>
                      <a:pt x="2500" y="1356"/>
                    </a:lnTo>
                    <a:lnTo>
                      <a:pt x="2502" y="1354"/>
                    </a:lnTo>
                    <a:lnTo>
                      <a:pt x="2504" y="1354"/>
                    </a:lnTo>
                    <a:lnTo>
                      <a:pt x="2504" y="1354"/>
                    </a:lnTo>
                    <a:lnTo>
                      <a:pt x="2504" y="1354"/>
                    </a:lnTo>
                    <a:lnTo>
                      <a:pt x="2504" y="1354"/>
                    </a:lnTo>
                    <a:lnTo>
                      <a:pt x="2504" y="1352"/>
                    </a:lnTo>
                    <a:lnTo>
                      <a:pt x="2502" y="1352"/>
                    </a:lnTo>
                    <a:lnTo>
                      <a:pt x="2502" y="1350"/>
                    </a:lnTo>
                    <a:lnTo>
                      <a:pt x="2504" y="1348"/>
                    </a:lnTo>
                    <a:lnTo>
                      <a:pt x="2504" y="1346"/>
                    </a:lnTo>
                    <a:lnTo>
                      <a:pt x="2502" y="1346"/>
                    </a:lnTo>
                    <a:lnTo>
                      <a:pt x="2498" y="1344"/>
                    </a:lnTo>
                    <a:lnTo>
                      <a:pt x="2496" y="1342"/>
                    </a:lnTo>
                    <a:lnTo>
                      <a:pt x="2498" y="1344"/>
                    </a:lnTo>
                    <a:lnTo>
                      <a:pt x="2502" y="1344"/>
                    </a:lnTo>
                    <a:lnTo>
                      <a:pt x="2504" y="1342"/>
                    </a:lnTo>
                    <a:lnTo>
                      <a:pt x="2506" y="1340"/>
                    </a:lnTo>
                    <a:lnTo>
                      <a:pt x="2506" y="1340"/>
                    </a:lnTo>
                    <a:lnTo>
                      <a:pt x="2508" y="1334"/>
                    </a:lnTo>
                    <a:lnTo>
                      <a:pt x="2508" y="1334"/>
                    </a:lnTo>
                    <a:lnTo>
                      <a:pt x="2508" y="1334"/>
                    </a:lnTo>
                    <a:lnTo>
                      <a:pt x="2508" y="1334"/>
                    </a:lnTo>
                    <a:lnTo>
                      <a:pt x="2504" y="1332"/>
                    </a:lnTo>
                    <a:lnTo>
                      <a:pt x="2504" y="1328"/>
                    </a:lnTo>
                    <a:lnTo>
                      <a:pt x="2508" y="1328"/>
                    </a:lnTo>
                    <a:lnTo>
                      <a:pt x="2512" y="1328"/>
                    </a:lnTo>
                    <a:lnTo>
                      <a:pt x="2514" y="1326"/>
                    </a:lnTo>
                    <a:lnTo>
                      <a:pt x="2516" y="1322"/>
                    </a:lnTo>
                    <a:lnTo>
                      <a:pt x="2518" y="1320"/>
                    </a:lnTo>
                    <a:lnTo>
                      <a:pt x="2520" y="1316"/>
                    </a:lnTo>
                    <a:lnTo>
                      <a:pt x="2522" y="1312"/>
                    </a:lnTo>
                    <a:lnTo>
                      <a:pt x="2524" y="1310"/>
                    </a:lnTo>
                    <a:lnTo>
                      <a:pt x="2524" y="1308"/>
                    </a:lnTo>
                    <a:lnTo>
                      <a:pt x="2522" y="1302"/>
                    </a:lnTo>
                    <a:lnTo>
                      <a:pt x="2526" y="1304"/>
                    </a:lnTo>
                    <a:lnTo>
                      <a:pt x="2526" y="1304"/>
                    </a:lnTo>
                    <a:lnTo>
                      <a:pt x="2526" y="1304"/>
                    </a:lnTo>
                    <a:lnTo>
                      <a:pt x="2528" y="1302"/>
                    </a:lnTo>
                    <a:lnTo>
                      <a:pt x="2528" y="1302"/>
                    </a:lnTo>
                    <a:lnTo>
                      <a:pt x="2532" y="1302"/>
                    </a:lnTo>
                    <a:lnTo>
                      <a:pt x="2532" y="1298"/>
                    </a:lnTo>
                    <a:lnTo>
                      <a:pt x="2532" y="1296"/>
                    </a:lnTo>
                    <a:lnTo>
                      <a:pt x="2534" y="1300"/>
                    </a:lnTo>
                    <a:lnTo>
                      <a:pt x="2536" y="1298"/>
                    </a:lnTo>
                    <a:lnTo>
                      <a:pt x="2536" y="1296"/>
                    </a:lnTo>
                    <a:lnTo>
                      <a:pt x="2540" y="1294"/>
                    </a:lnTo>
                    <a:lnTo>
                      <a:pt x="2538" y="1292"/>
                    </a:lnTo>
                    <a:lnTo>
                      <a:pt x="2536" y="1290"/>
                    </a:lnTo>
                    <a:lnTo>
                      <a:pt x="2532" y="1288"/>
                    </a:lnTo>
                    <a:lnTo>
                      <a:pt x="2534" y="1288"/>
                    </a:lnTo>
                    <a:lnTo>
                      <a:pt x="2538" y="1290"/>
                    </a:lnTo>
                    <a:lnTo>
                      <a:pt x="2540" y="1288"/>
                    </a:lnTo>
                    <a:lnTo>
                      <a:pt x="2540" y="1288"/>
                    </a:lnTo>
                    <a:lnTo>
                      <a:pt x="2542" y="1286"/>
                    </a:lnTo>
                    <a:lnTo>
                      <a:pt x="2542" y="1286"/>
                    </a:lnTo>
                    <a:lnTo>
                      <a:pt x="2542" y="1284"/>
                    </a:lnTo>
                    <a:lnTo>
                      <a:pt x="2540" y="1282"/>
                    </a:lnTo>
                    <a:lnTo>
                      <a:pt x="2538" y="1280"/>
                    </a:lnTo>
                    <a:lnTo>
                      <a:pt x="2538" y="1278"/>
                    </a:lnTo>
                    <a:lnTo>
                      <a:pt x="2540" y="1278"/>
                    </a:lnTo>
                    <a:lnTo>
                      <a:pt x="2542" y="1280"/>
                    </a:lnTo>
                    <a:lnTo>
                      <a:pt x="2544" y="1280"/>
                    </a:lnTo>
                    <a:lnTo>
                      <a:pt x="2546" y="1278"/>
                    </a:lnTo>
                    <a:lnTo>
                      <a:pt x="2546" y="1276"/>
                    </a:lnTo>
                    <a:lnTo>
                      <a:pt x="2546" y="1274"/>
                    </a:lnTo>
                    <a:lnTo>
                      <a:pt x="2544" y="1274"/>
                    </a:lnTo>
                    <a:lnTo>
                      <a:pt x="2538" y="1276"/>
                    </a:lnTo>
                    <a:lnTo>
                      <a:pt x="2538" y="1276"/>
                    </a:lnTo>
                    <a:lnTo>
                      <a:pt x="2538" y="1274"/>
                    </a:lnTo>
                    <a:lnTo>
                      <a:pt x="2544" y="1270"/>
                    </a:lnTo>
                    <a:lnTo>
                      <a:pt x="2546" y="1268"/>
                    </a:lnTo>
                    <a:lnTo>
                      <a:pt x="2546" y="1266"/>
                    </a:lnTo>
                    <a:lnTo>
                      <a:pt x="2546" y="1266"/>
                    </a:lnTo>
                    <a:lnTo>
                      <a:pt x="2544" y="1266"/>
                    </a:lnTo>
                    <a:lnTo>
                      <a:pt x="2542" y="1264"/>
                    </a:lnTo>
                    <a:lnTo>
                      <a:pt x="2540" y="1262"/>
                    </a:lnTo>
                    <a:lnTo>
                      <a:pt x="2538" y="1260"/>
                    </a:lnTo>
                    <a:lnTo>
                      <a:pt x="2534" y="1258"/>
                    </a:lnTo>
                    <a:lnTo>
                      <a:pt x="2532" y="1260"/>
                    </a:lnTo>
                    <a:lnTo>
                      <a:pt x="2528" y="1262"/>
                    </a:lnTo>
                    <a:lnTo>
                      <a:pt x="2526" y="1264"/>
                    </a:lnTo>
                    <a:lnTo>
                      <a:pt x="2524" y="1262"/>
                    </a:lnTo>
                    <a:lnTo>
                      <a:pt x="2522" y="1260"/>
                    </a:lnTo>
                    <a:lnTo>
                      <a:pt x="2516" y="1258"/>
                    </a:lnTo>
                    <a:lnTo>
                      <a:pt x="2518" y="1258"/>
                    </a:lnTo>
                    <a:lnTo>
                      <a:pt x="2520" y="1258"/>
                    </a:lnTo>
                    <a:lnTo>
                      <a:pt x="2520" y="1258"/>
                    </a:lnTo>
                    <a:lnTo>
                      <a:pt x="2524" y="1258"/>
                    </a:lnTo>
                    <a:lnTo>
                      <a:pt x="2524" y="1258"/>
                    </a:lnTo>
                    <a:lnTo>
                      <a:pt x="2526" y="1258"/>
                    </a:lnTo>
                    <a:lnTo>
                      <a:pt x="2526" y="1256"/>
                    </a:lnTo>
                    <a:lnTo>
                      <a:pt x="2528" y="1254"/>
                    </a:lnTo>
                    <a:lnTo>
                      <a:pt x="2530" y="1252"/>
                    </a:lnTo>
                    <a:lnTo>
                      <a:pt x="2536" y="1250"/>
                    </a:lnTo>
                    <a:lnTo>
                      <a:pt x="2540" y="1246"/>
                    </a:lnTo>
                    <a:lnTo>
                      <a:pt x="2540" y="1246"/>
                    </a:lnTo>
                    <a:lnTo>
                      <a:pt x="2544" y="1246"/>
                    </a:lnTo>
                    <a:lnTo>
                      <a:pt x="2544" y="1246"/>
                    </a:lnTo>
                    <a:lnTo>
                      <a:pt x="2546" y="1246"/>
                    </a:lnTo>
                    <a:lnTo>
                      <a:pt x="2546" y="1244"/>
                    </a:lnTo>
                    <a:lnTo>
                      <a:pt x="2542" y="1238"/>
                    </a:lnTo>
                    <a:lnTo>
                      <a:pt x="2538" y="1236"/>
                    </a:lnTo>
                    <a:lnTo>
                      <a:pt x="2532" y="1230"/>
                    </a:lnTo>
                    <a:lnTo>
                      <a:pt x="2530" y="1230"/>
                    </a:lnTo>
                    <a:lnTo>
                      <a:pt x="2526" y="1228"/>
                    </a:lnTo>
                    <a:lnTo>
                      <a:pt x="2524" y="1226"/>
                    </a:lnTo>
                    <a:lnTo>
                      <a:pt x="2522" y="1226"/>
                    </a:lnTo>
                    <a:lnTo>
                      <a:pt x="2518" y="1226"/>
                    </a:lnTo>
                    <a:lnTo>
                      <a:pt x="2516" y="1226"/>
                    </a:lnTo>
                    <a:lnTo>
                      <a:pt x="2514" y="1226"/>
                    </a:lnTo>
                    <a:lnTo>
                      <a:pt x="2510" y="1224"/>
                    </a:lnTo>
                    <a:lnTo>
                      <a:pt x="2508" y="1222"/>
                    </a:lnTo>
                    <a:lnTo>
                      <a:pt x="2506" y="1220"/>
                    </a:lnTo>
                    <a:lnTo>
                      <a:pt x="2506" y="1218"/>
                    </a:lnTo>
                    <a:lnTo>
                      <a:pt x="2508" y="1218"/>
                    </a:lnTo>
                    <a:lnTo>
                      <a:pt x="2510" y="1222"/>
                    </a:lnTo>
                    <a:lnTo>
                      <a:pt x="2510" y="1222"/>
                    </a:lnTo>
                    <a:lnTo>
                      <a:pt x="2510" y="1222"/>
                    </a:lnTo>
                    <a:lnTo>
                      <a:pt x="2512" y="1222"/>
                    </a:lnTo>
                    <a:lnTo>
                      <a:pt x="2512" y="1222"/>
                    </a:lnTo>
                    <a:lnTo>
                      <a:pt x="2514" y="1224"/>
                    </a:lnTo>
                    <a:lnTo>
                      <a:pt x="2518" y="1224"/>
                    </a:lnTo>
                    <a:lnTo>
                      <a:pt x="2520" y="1222"/>
                    </a:lnTo>
                    <a:lnTo>
                      <a:pt x="2524" y="1224"/>
                    </a:lnTo>
                    <a:lnTo>
                      <a:pt x="2526" y="1226"/>
                    </a:lnTo>
                    <a:lnTo>
                      <a:pt x="2530" y="1226"/>
                    </a:lnTo>
                    <a:lnTo>
                      <a:pt x="2530" y="1226"/>
                    </a:lnTo>
                    <a:lnTo>
                      <a:pt x="2534" y="1226"/>
                    </a:lnTo>
                    <a:lnTo>
                      <a:pt x="2534" y="1226"/>
                    </a:lnTo>
                    <a:lnTo>
                      <a:pt x="2538" y="1228"/>
                    </a:lnTo>
                    <a:lnTo>
                      <a:pt x="2538" y="1228"/>
                    </a:lnTo>
                    <a:lnTo>
                      <a:pt x="2542" y="1230"/>
                    </a:lnTo>
                    <a:lnTo>
                      <a:pt x="2542" y="1230"/>
                    </a:lnTo>
                    <a:lnTo>
                      <a:pt x="2544" y="1230"/>
                    </a:lnTo>
                    <a:lnTo>
                      <a:pt x="2544" y="1230"/>
                    </a:lnTo>
                    <a:lnTo>
                      <a:pt x="2546" y="1230"/>
                    </a:lnTo>
                    <a:lnTo>
                      <a:pt x="2544" y="1226"/>
                    </a:lnTo>
                    <a:lnTo>
                      <a:pt x="2540" y="1224"/>
                    </a:lnTo>
                    <a:lnTo>
                      <a:pt x="2538" y="1220"/>
                    </a:lnTo>
                    <a:lnTo>
                      <a:pt x="2536" y="1216"/>
                    </a:lnTo>
                    <a:lnTo>
                      <a:pt x="2530" y="1214"/>
                    </a:lnTo>
                    <a:lnTo>
                      <a:pt x="2528" y="1212"/>
                    </a:lnTo>
                    <a:lnTo>
                      <a:pt x="2528" y="1208"/>
                    </a:lnTo>
                    <a:lnTo>
                      <a:pt x="2528" y="1202"/>
                    </a:lnTo>
                    <a:lnTo>
                      <a:pt x="2524" y="1198"/>
                    </a:lnTo>
                    <a:lnTo>
                      <a:pt x="2522" y="1194"/>
                    </a:lnTo>
                    <a:lnTo>
                      <a:pt x="2520" y="1188"/>
                    </a:lnTo>
                    <a:lnTo>
                      <a:pt x="2518" y="1182"/>
                    </a:lnTo>
                    <a:lnTo>
                      <a:pt x="2516" y="1178"/>
                    </a:lnTo>
                    <a:lnTo>
                      <a:pt x="2514" y="1176"/>
                    </a:lnTo>
                    <a:lnTo>
                      <a:pt x="2510" y="1174"/>
                    </a:lnTo>
                    <a:lnTo>
                      <a:pt x="2506" y="1172"/>
                    </a:lnTo>
                    <a:lnTo>
                      <a:pt x="2504" y="1170"/>
                    </a:lnTo>
                    <a:lnTo>
                      <a:pt x="2502" y="1168"/>
                    </a:lnTo>
                    <a:lnTo>
                      <a:pt x="2498" y="1166"/>
                    </a:lnTo>
                    <a:lnTo>
                      <a:pt x="2496" y="1166"/>
                    </a:lnTo>
                    <a:lnTo>
                      <a:pt x="2496" y="1164"/>
                    </a:lnTo>
                    <a:lnTo>
                      <a:pt x="2498" y="1160"/>
                    </a:lnTo>
                    <a:lnTo>
                      <a:pt x="2500" y="1156"/>
                    </a:lnTo>
                    <a:lnTo>
                      <a:pt x="2502" y="1154"/>
                    </a:lnTo>
                    <a:lnTo>
                      <a:pt x="2504" y="1152"/>
                    </a:lnTo>
                    <a:lnTo>
                      <a:pt x="2508" y="1150"/>
                    </a:lnTo>
                    <a:lnTo>
                      <a:pt x="2510" y="1148"/>
                    </a:lnTo>
                    <a:lnTo>
                      <a:pt x="2514" y="1146"/>
                    </a:lnTo>
                    <a:lnTo>
                      <a:pt x="2514" y="1142"/>
                    </a:lnTo>
                    <a:lnTo>
                      <a:pt x="2514" y="1140"/>
                    </a:lnTo>
                    <a:lnTo>
                      <a:pt x="2514" y="1138"/>
                    </a:lnTo>
                    <a:lnTo>
                      <a:pt x="2516" y="1138"/>
                    </a:lnTo>
                    <a:lnTo>
                      <a:pt x="2518" y="1138"/>
                    </a:lnTo>
                    <a:lnTo>
                      <a:pt x="2518" y="1140"/>
                    </a:lnTo>
                    <a:lnTo>
                      <a:pt x="2522" y="1140"/>
                    </a:lnTo>
                    <a:lnTo>
                      <a:pt x="2524" y="1138"/>
                    </a:lnTo>
                    <a:lnTo>
                      <a:pt x="2524" y="1136"/>
                    </a:lnTo>
                    <a:lnTo>
                      <a:pt x="2526" y="1134"/>
                    </a:lnTo>
                    <a:lnTo>
                      <a:pt x="2526" y="1132"/>
                    </a:lnTo>
                    <a:lnTo>
                      <a:pt x="2526" y="1130"/>
                    </a:lnTo>
                    <a:lnTo>
                      <a:pt x="2528" y="1130"/>
                    </a:lnTo>
                    <a:lnTo>
                      <a:pt x="2532" y="1130"/>
                    </a:lnTo>
                    <a:lnTo>
                      <a:pt x="2534" y="1126"/>
                    </a:lnTo>
                    <a:lnTo>
                      <a:pt x="2538" y="1126"/>
                    </a:lnTo>
                    <a:lnTo>
                      <a:pt x="2542" y="1126"/>
                    </a:lnTo>
                    <a:lnTo>
                      <a:pt x="2546" y="1122"/>
                    </a:lnTo>
                    <a:lnTo>
                      <a:pt x="2548" y="1122"/>
                    </a:lnTo>
                    <a:lnTo>
                      <a:pt x="2550" y="1122"/>
                    </a:lnTo>
                    <a:lnTo>
                      <a:pt x="2552" y="1124"/>
                    </a:lnTo>
                    <a:lnTo>
                      <a:pt x="2554" y="1124"/>
                    </a:lnTo>
                    <a:lnTo>
                      <a:pt x="2556" y="1122"/>
                    </a:lnTo>
                    <a:lnTo>
                      <a:pt x="2558" y="1120"/>
                    </a:lnTo>
                    <a:lnTo>
                      <a:pt x="2558" y="1114"/>
                    </a:lnTo>
                    <a:lnTo>
                      <a:pt x="2556" y="1114"/>
                    </a:lnTo>
                    <a:lnTo>
                      <a:pt x="2554" y="1112"/>
                    </a:lnTo>
                    <a:lnTo>
                      <a:pt x="2552" y="1112"/>
                    </a:lnTo>
                    <a:lnTo>
                      <a:pt x="2552" y="1112"/>
                    </a:lnTo>
                    <a:lnTo>
                      <a:pt x="2548" y="1110"/>
                    </a:lnTo>
                    <a:lnTo>
                      <a:pt x="2548" y="1110"/>
                    </a:lnTo>
                    <a:lnTo>
                      <a:pt x="2548" y="1110"/>
                    </a:lnTo>
                    <a:lnTo>
                      <a:pt x="2546" y="1112"/>
                    </a:lnTo>
                    <a:lnTo>
                      <a:pt x="2544" y="1112"/>
                    </a:lnTo>
                    <a:lnTo>
                      <a:pt x="2542" y="1110"/>
                    </a:lnTo>
                    <a:lnTo>
                      <a:pt x="2540" y="1110"/>
                    </a:lnTo>
                    <a:lnTo>
                      <a:pt x="2538" y="1108"/>
                    </a:lnTo>
                    <a:lnTo>
                      <a:pt x="2534" y="1110"/>
                    </a:lnTo>
                    <a:lnTo>
                      <a:pt x="2532" y="1106"/>
                    </a:lnTo>
                    <a:lnTo>
                      <a:pt x="2530" y="1104"/>
                    </a:lnTo>
                    <a:lnTo>
                      <a:pt x="2526" y="1104"/>
                    </a:lnTo>
                    <a:lnTo>
                      <a:pt x="2522" y="1104"/>
                    </a:lnTo>
                    <a:lnTo>
                      <a:pt x="2520" y="1106"/>
                    </a:lnTo>
                    <a:lnTo>
                      <a:pt x="2516" y="1108"/>
                    </a:lnTo>
                    <a:lnTo>
                      <a:pt x="2514" y="1110"/>
                    </a:lnTo>
                    <a:lnTo>
                      <a:pt x="2510" y="1114"/>
                    </a:lnTo>
                    <a:lnTo>
                      <a:pt x="2506" y="1118"/>
                    </a:lnTo>
                    <a:lnTo>
                      <a:pt x="2504" y="1118"/>
                    </a:lnTo>
                    <a:lnTo>
                      <a:pt x="2498" y="1118"/>
                    </a:lnTo>
                    <a:lnTo>
                      <a:pt x="2494" y="1116"/>
                    </a:lnTo>
                    <a:lnTo>
                      <a:pt x="2492" y="1114"/>
                    </a:lnTo>
                    <a:lnTo>
                      <a:pt x="2492" y="1108"/>
                    </a:lnTo>
                    <a:lnTo>
                      <a:pt x="2494" y="1108"/>
                    </a:lnTo>
                    <a:lnTo>
                      <a:pt x="2494" y="1104"/>
                    </a:lnTo>
                    <a:lnTo>
                      <a:pt x="2494" y="1100"/>
                    </a:lnTo>
                    <a:lnTo>
                      <a:pt x="2494" y="1098"/>
                    </a:lnTo>
                    <a:lnTo>
                      <a:pt x="2490" y="1096"/>
                    </a:lnTo>
                    <a:lnTo>
                      <a:pt x="2486" y="1096"/>
                    </a:lnTo>
                    <a:lnTo>
                      <a:pt x="2486" y="1098"/>
                    </a:lnTo>
                    <a:lnTo>
                      <a:pt x="2486" y="1100"/>
                    </a:lnTo>
                    <a:lnTo>
                      <a:pt x="2484" y="1098"/>
                    </a:lnTo>
                    <a:lnTo>
                      <a:pt x="2480" y="1096"/>
                    </a:lnTo>
                    <a:lnTo>
                      <a:pt x="2478" y="1096"/>
                    </a:lnTo>
                    <a:lnTo>
                      <a:pt x="2474" y="1096"/>
                    </a:lnTo>
                    <a:lnTo>
                      <a:pt x="2472" y="1094"/>
                    </a:lnTo>
                    <a:lnTo>
                      <a:pt x="2470" y="1092"/>
                    </a:lnTo>
                    <a:lnTo>
                      <a:pt x="2468" y="1090"/>
                    </a:lnTo>
                    <a:lnTo>
                      <a:pt x="2468" y="1088"/>
                    </a:lnTo>
                    <a:lnTo>
                      <a:pt x="2468" y="1084"/>
                    </a:lnTo>
                    <a:lnTo>
                      <a:pt x="2468" y="1082"/>
                    </a:lnTo>
                    <a:lnTo>
                      <a:pt x="2470" y="1080"/>
                    </a:lnTo>
                    <a:lnTo>
                      <a:pt x="2470" y="1078"/>
                    </a:lnTo>
                    <a:lnTo>
                      <a:pt x="2472" y="1076"/>
                    </a:lnTo>
                    <a:lnTo>
                      <a:pt x="2472" y="1074"/>
                    </a:lnTo>
                    <a:lnTo>
                      <a:pt x="2476" y="1074"/>
                    </a:lnTo>
                    <a:lnTo>
                      <a:pt x="2476" y="1074"/>
                    </a:lnTo>
                    <a:lnTo>
                      <a:pt x="2480" y="1076"/>
                    </a:lnTo>
                    <a:lnTo>
                      <a:pt x="2482" y="1078"/>
                    </a:lnTo>
                    <a:lnTo>
                      <a:pt x="2484" y="1076"/>
                    </a:lnTo>
                    <a:lnTo>
                      <a:pt x="2486" y="1074"/>
                    </a:lnTo>
                    <a:lnTo>
                      <a:pt x="2490" y="1074"/>
                    </a:lnTo>
                    <a:lnTo>
                      <a:pt x="2494" y="1074"/>
                    </a:lnTo>
                    <a:lnTo>
                      <a:pt x="2496" y="1072"/>
                    </a:lnTo>
                    <a:lnTo>
                      <a:pt x="2498" y="1070"/>
                    </a:lnTo>
                    <a:lnTo>
                      <a:pt x="2498" y="1068"/>
                    </a:lnTo>
                    <a:lnTo>
                      <a:pt x="2498" y="1064"/>
                    </a:lnTo>
                    <a:lnTo>
                      <a:pt x="2502" y="1060"/>
                    </a:lnTo>
                    <a:lnTo>
                      <a:pt x="2506" y="1060"/>
                    </a:lnTo>
                    <a:lnTo>
                      <a:pt x="2508" y="1058"/>
                    </a:lnTo>
                    <a:lnTo>
                      <a:pt x="2510" y="1056"/>
                    </a:lnTo>
                    <a:lnTo>
                      <a:pt x="2514" y="1056"/>
                    </a:lnTo>
                    <a:lnTo>
                      <a:pt x="2516" y="1054"/>
                    </a:lnTo>
                    <a:lnTo>
                      <a:pt x="2520" y="1052"/>
                    </a:lnTo>
                    <a:lnTo>
                      <a:pt x="2522" y="1050"/>
                    </a:lnTo>
                    <a:lnTo>
                      <a:pt x="2524" y="1046"/>
                    </a:lnTo>
                    <a:lnTo>
                      <a:pt x="2528" y="1044"/>
                    </a:lnTo>
                    <a:lnTo>
                      <a:pt x="2530" y="1042"/>
                    </a:lnTo>
                    <a:lnTo>
                      <a:pt x="2532" y="1040"/>
                    </a:lnTo>
                    <a:lnTo>
                      <a:pt x="2532" y="1036"/>
                    </a:lnTo>
                    <a:lnTo>
                      <a:pt x="2534" y="1036"/>
                    </a:lnTo>
                    <a:lnTo>
                      <a:pt x="2536" y="1038"/>
                    </a:lnTo>
                    <a:lnTo>
                      <a:pt x="2538" y="1038"/>
                    </a:lnTo>
                    <a:lnTo>
                      <a:pt x="2540" y="1040"/>
                    </a:lnTo>
                    <a:lnTo>
                      <a:pt x="2542" y="1038"/>
                    </a:lnTo>
                    <a:lnTo>
                      <a:pt x="2544" y="1038"/>
                    </a:lnTo>
                    <a:lnTo>
                      <a:pt x="2544" y="1036"/>
                    </a:lnTo>
                    <a:lnTo>
                      <a:pt x="2546" y="1038"/>
                    </a:lnTo>
                    <a:lnTo>
                      <a:pt x="2548" y="1040"/>
                    </a:lnTo>
                    <a:lnTo>
                      <a:pt x="2550" y="1040"/>
                    </a:lnTo>
                    <a:lnTo>
                      <a:pt x="2550" y="1042"/>
                    </a:lnTo>
                    <a:lnTo>
                      <a:pt x="2552" y="1044"/>
                    </a:lnTo>
                    <a:lnTo>
                      <a:pt x="2552" y="1046"/>
                    </a:lnTo>
                    <a:lnTo>
                      <a:pt x="2552" y="1048"/>
                    </a:lnTo>
                    <a:lnTo>
                      <a:pt x="2550" y="1052"/>
                    </a:lnTo>
                    <a:lnTo>
                      <a:pt x="2550" y="1054"/>
                    </a:lnTo>
                    <a:lnTo>
                      <a:pt x="2546" y="1056"/>
                    </a:lnTo>
                    <a:lnTo>
                      <a:pt x="2544" y="1058"/>
                    </a:lnTo>
                    <a:lnTo>
                      <a:pt x="2542" y="1060"/>
                    </a:lnTo>
                    <a:lnTo>
                      <a:pt x="2538" y="1062"/>
                    </a:lnTo>
                    <a:lnTo>
                      <a:pt x="2536" y="1066"/>
                    </a:lnTo>
                    <a:lnTo>
                      <a:pt x="2538" y="1068"/>
                    </a:lnTo>
                    <a:lnTo>
                      <a:pt x="2538" y="1070"/>
                    </a:lnTo>
                    <a:lnTo>
                      <a:pt x="2542" y="1070"/>
                    </a:lnTo>
                    <a:lnTo>
                      <a:pt x="2546" y="1068"/>
                    </a:lnTo>
                    <a:lnTo>
                      <a:pt x="2544" y="1070"/>
                    </a:lnTo>
                    <a:lnTo>
                      <a:pt x="2540" y="1074"/>
                    </a:lnTo>
                    <a:lnTo>
                      <a:pt x="2540" y="1076"/>
                    </a:lnTo>
                    <a:lnTo>
                      <a:pt x="2538" y="1076"/>
                    </a:lnTo>
                    <a:lnTo>
                      <a:pt x="2534" y="1080"/>
                    </a:lnTo>
                    <a:lnTo>
                      <a:pt x="2532" y="1082"/>
                    </a:lnTo>
                    <a:lnTo>
                      <a:pt x="2534" y="1084"/>
                    </a:lnTo>
                    <a:lnTo>
                      <a:pt x="2538" y="1082"/>
                    </a:lnTo>
                    <a:lnTo>
                      <a:pt x="2540" y="1080"/>
                    </a:lnTo>
                    <a:lnTo>
                      <a:pt x="2542" y="1078"/>
                    </a:lnTo>
                    <a:lnTo>
                      <a:pt x="2544" y="1078"/>
                    </a:lnTo>
                    <a:lnTo>
                      <a:pt x="2548" y="1078"/>
                    </a:lnTo>
                    <a:lnTo>
                      <a:pt x="2550" y="1076"/>
                    </a:lnTo>
                    <a:lnTo>
                      <a:pt x="2552" y="1072"/>
                    </a:lnTo>
                    <a:lnTo>
                      <a:pt x="2556" y="1070"/>
                    </a:lnTo>
                    <a:lnTo>
                      <a:pt x="2558" y="1068"/>
                    </a:lnTo>
                    <a:lnTo>
                      <a:pt x="2560" y="1066"/>
                    </a:lnTo>
                    <a:lnTo>
                      <a:pt x="2564" y="1066"/>
                    </a:lnTo>
                    <a:lnTo>
                      <a:pt x="2564" y="1066"/>
                    </a:lnTo>
                    <a:lnTo>
                      <a:pt x="2568" y="1064"/>
                    </a:lnTo>
                    <a:lnTo>
                      <a:pt x="2570" y="1062"/>
                    </a:lnTo>
                    <a:lnTo>
                      <a:pt x="2576" y="1060"/>
                    </a:lnTo>
                    <a:lnTo>
                      <a:pt x="2580" y="1060"/>
                    </a:lnTo>
                    <a:lnTo>
                      <a:pt x="2586" y="1058"/>
                    </a:lnTo>
                    <a:lnTo>
                      <a:pt x="2590" y="1056"/>
                    </a:lnTo>
                    <a:lnTo>
                      <a:pt x="2590" y="1058"/>
                    </a:lnTo>
                    <a:lnTo>
                      <a:pt x="2592" y="1060"/>
                    </a:lnTo>
                    <a:lnTo>
                      <a:pt x="2596" y="1060"/>
                    </a:lnTo>
                    <a:lnTo>
                      <a:pt x="2600" y="1066"/>
                    </a:lnTo>
                    <a:lnTo>
                      <a:pt x="2604" y="1066"/>
                    </a:lnTo>
                    <a:lnTo>
                      <a:pt x="2608" y="1066"/>
                    </a:lnTo>
                    <a:lnTo>
                      <a:pt x="2610" y="1068"/>
                    </a:lnTo>
                    <a:lnTo>
                      <a:pt x="2610" y="1072"/>
                    </a:lnTo>
                    <a:lnTo>
                      <a:pt x="2608" y="1078"/>
                    </a:lnTo>
                    <a:lnTo>
                      <a:pt x="2608" y="1082"/>
                    </a:lnTo>
                    <a:lnTo>
                      <a:pt x="2610" y="1082"/>
                    </a:lnTo>
                    <a:lnTo>
                      <a:pt x="2612" y="1084"/>
                    </a:lnTo>
                    <a:lnTo>
                      <a:pt x="2612" y="1086"/>
                    </a:lnTo>
                    <a:lnTo>
                      <a:pt x="2610" y="1086"/>
                    </a:lnTo>
                    <a:lnTo>
                      <a:pt x="2604" y="1086"/>
                    </a:lnTo>
                    <a:lnTo>
                      <a:pt x="2600" y="1092"/>
                    </a:lnTo>
                    <a:lnTo>
                      <a:pt x="2600" y="1096"/>
                    </a:lnTo>
                    <a:lnTo>
                      <a:pt x="2602" y="1096"/>
                    </a:lnTo>
                    <a:lnTo>
                      <a:pt x="2604" y="1098"/>
                    </a:lnTo>
                    <a:lnTo>
                      <a:pt x="2604" y="1102"/>
                    </a:lnTo>
                    <a:lnTo>
                      <a:pt x="2606" y="1102"/>
                    </a:lnTo>
                    <a:lnTo>
                      <a:pt x="2610" y="1104"/>
                    </a:lnTo>
                    <a:lnTo>
                      <a:pt x="2612" y="1104"/>
                    </a:lnTo>
                    <a:lnTo>
                      <a:pt x="2614" y="1102"/>
                    </a:lnTo>
                    <a:lnTo>
                      <a:pt x="2614" y="1098"/>
                    </a:lnTo>
                    <a:lnTo>
                      <a:pt x="2620" y="1102"/>
                    </a:lnTo>
                    <a:lnTo>
                      <a:pt x="2624" y="1102"/>
                    </a:lnTo>
                    <a:lnTo>
                      <a:pt x="2628" y="1102"/>
                    </a:lnTo>
                    <a:lnTo>
                      <a:pt x="2632" y="1104"/>
                    </a:lnTo>
                    <a:lnTo>
                      <a:pt x="2634" y="1108"/>
                    </a:lnTo>
                    <a:lnTo>
                      <a:pt x="2634" y="1114"/>
                    </a:lnTo>
                    <a:lnTo>
                      <a:pt x="2636" y="1118"/>
                    </a:lnTo>
                    <a:lnTo>
                      <a:pt x="2638" y="1120"/>
                    </a:lnTo>
                    <a:lnTo>
                      <a:pt x="2638" y="1122"/>
                    </a:lnTo>
                    <a:lnTo>
                      <a:pt x="2638" y="1124"/>
                    </a:lnTo>
                    <a:lnTo>
                      <a:pt x="2634" y="1120"/>
                    </a:lnTo>
                    <a:lnTo>
                      <a:pt x="2632" y="1124"/>
                    </a:lnTo>
                    <a:lnTo>
                      <a:pt x="2628" y="1124"/>
                    </a:lnTo>
                    <a:lnTo>
                      <a:pt x="2624" y="1124"/>
                    </a:lnTo>
                    <a:lnTo>
                      <a:pt x="2632" y="1128"/>
                    </a:lnTo>
                    <a:lnTo>
                      <a:pt x="2634" y="1132"/>
                    </a:lnTo>
                    <a:lnTo>
                      <a:pt x="2632" y="1138"/>
                    </a:lnTo>
                    <a:lnTo>
                      <a:pt x="2638" y="1140"/>
                    </a:lnTo>
                    <a:lnTo>
                      <a:pt x="2636" y="1144"/>
                    </a:lnTo>
                    <a:lnTo>
                      <a:pt x="2634" y="1148"/>
                    </a:lnTo>
                    <a:lnTo>
                      <a:pt x="2634" y="1152"/>
                    </a:lnTo>
                    <a:lnTo>
                      <a:pt x="2632" y="1154"/>
                    </a:lnTo>
                    <a:lnTo>
                      <a:pt x="2632" y="1160"/>
                    </a:lnTo>
                    <a:lnTo>
                      <a:pt x="2628" y="1162"/>
                    </a:lnTo>
                    <a:lnTo>
                      <a:pt x="2628" y="1164"/>
                    </a:lnTo>
                    <a:lnTo>
                      <a:pt x="2632" y="1166"/>
                    </a:lnTo>
                    <a:lnTo>
                      <a:pt x="2630" y="1170"/>
                    </a:lnTo>
                    <a:lnTo>
                      <a:pt x="2628" y="1174"/>
                    </a:lnTo>
                    <a:lnTo>
                      <a:pt x="2632" y="1176"/>
                    </a:lnTo>
                    <a:lnTo>
                      <a:pt x="2634" y="1174"/>
                    </a:lnTo>
                    <a:lnTo>
                      <a:pt x="2634" y="1172"/>
                    </a:lnTo>
                    <a:lnTo>
                      <a:pt x="2638" y="1172"/>
                    </a:lnTo>
                    <a:lnTo>
                      <a:pt x="2640" y="1170"/>
                    </a:lnTo>
                    <a:lnTo>
                      <a:pt x="2644" y="1170"/>
                    </a:lnTo>
                    <a:lnTo>
                      <a:pt x="2644" y="1174"/>
                    </a:lnTo>
                    <a:lnTo>
                      <a:pt x="2648" y="1172"/>
                    </a:lnTo>
                    <a:lnTo>
                      <a:pt x="2648" y="1170"/>
                    </a:lnTo>
                    <a:lnTo>
                      <a:pt x="2652" y="1168"/>
                    </a:lnTo>
                    <a:lnTo>
                      <a:pt x="2652" y="1162"/>
                    </a:lnTo>
                    <a:lnTo>
                      <a:pt x="2656" y="1162"/>
                    </a:lnTo>
                    <a:lnTo>
                      <a:pt x="2656" y="1168"/>
                    </a:lnTo>
                    <a:lnTo>
                      <a:pt x="2658" y="1166"/>
                    </a:lnTo>
                    <a:lnTo>
                      <a:pt x="2658" y="1162"/>
                    </a:lnTo>
                    <a:lnTo>
                      <a:pt x="2660" y="1162"/>
                    </a:lnTo>
                    <a:lnTo>
                      <a:pt x="2660" y="1164"/>
                    </a:lnTo>
                    <a:lnTo>
                      <a:pt x="2662" y="1166"/>
                    </a:lnTo>
                    <a:lnTo>
                      <a:pt x="2670" y="1166"/>
                    </a:lnTo>
                    <a:lnTo>
                      <a:pt x="2672" y="1162"/>
                    </a:lnTo>
                    <a:lnTo>
                      <a:pt x="2666" y="1162"/>
                    </a:lnTo>
                    <a:lnTo>
                      <a:pt x="2668" y="1160"/>
                    </a:lnTo>
                    <a:lnTo>
                      <a:pt x="2674" y="1160"/>
                    </a:lnTo>
                    <a:lnTo>
                      <a:pt x="2678" y="1160"/>
                    </a:lnTo>
                    <a:lnTo>
                      <a:pt x="2680" y="1158"/>
                    </a:lnTo>
                    <a:lnTo>
                      <a:pt x="2680" y="1154"/>
                    </a:lnTo>
                    <a:lnTo>
                      <a:pt x="2684" y="1148"/>
                    </a:lnTo>
                    <a:lnTo>
                      <a:pt x="2688" y="1142"/>
                    </a:lnTo>
                    <a:lnTo>
                      <a:pt x="2684" y="1140"/>
                    </a:lnTo>
                    <a:lnTo>
                      <a:pt x="2684" y="1138"/>
                    </a:lnTo>
                    <a:lnTo>
                      <a:pt x="2684" y="1130"/>
                    </a:lnTo>
                    <a:lnTo>
                      <a:pt x="2684" y="1124"/>
                    </a:lnTo>
                    <a:lnTo>
                      <a:pt x="2682" y="1116"/>
                    </a:lnTo>
                    <a:lnTo>
                      <a:pt x="2680" y="1110"/>
                    </a:lnTo>
                    <a:lnTo>
                      <a:pt x="2676" y="1108"/>
                    </a:lnTo>
                    <a:lnTo>
                      <a:pt x="2674" y="1102"/>
                    </a:lnTo>
                    <a:lnTo>
                      <a:pt x="2668" y="1094"/>
                    </a:lnTo>
                    <a:lnTo>
                      <a:pt x="2664" y="1086"/>
                    </a:lnTo>
                    <a:lnTo>
                      <a:pt x="2660" y="1082"/>
                    </a:lnTo>
                    <a:lnTo>
                      <a:pt x="2656" y="1078"/>
                    </a:lnTo>
                    <a:lnTo>
                      <a:pt x="2652" y="1076"/>
                    </a:lnTo>
                    <a:lnTo>
                      <a:pt x="2650" y="1072"/>
                    </a:lnTo>
                    <a:lnTo>
                      <a:pt x="2646" y="1072"/>
                    </a:lnTo>
                    <a:lnTo>
                      <a:pt x="2648" y="1070"/>
                    </a:lnTo>
                    <a:lnTo>
                      <a:pt x="2648" y="1066"/>
                    </a:lnTo>
                    <a:lnTo>
                      <a:pt x="2652" y="1064"/>
                    </a:lnTo>
                    <a:lnTo>
                      <a:pt x="2650" y="1062"/>
                    </a:lnTo>
                    <a:lnTo>
                      <a:pt x="2654" y="1060"/>
                    </a:lnTo>
                    <a:lnTo>
                      <a:pt x="2656" y="1058"/>
                    </a:lnTo>
                    <a:lnTo>
                      <a:pt x="2658" y="1056"/>
                    </a:lnTo>
                    <a:lnTo>
                      <a:pt x="2660" y="1056"/>
                    </a:lnTo>
                    <a:lnTo>
                      <a:pt x="2666" y="1056"/>
                    </a:lnTo>
                    <a:lnTo>
                      <a:pt x="2668" y="1052"/>
                    </a:lnTo>
                    <a:lnTo>
                      <a:pt x="2672" y="1048"/>
                    </a:lnTo>
                    <a:lnTo>
                      <a:pt x="2678" y="1048"/>
                    </a:lnTo>
                    <a:lnTo>
                      <a:pt x="2680" y="1044"/>
                    </a:lnTo>
                    <a:lnTo>
                      <a:pt x="2680" y="1042"/>
                    </a:lnTo>
                    <a:lnTo>
                      <a:pt x="2684" y="1042"/>
                    </a:lnTo>
                    <a:lnTo>
                      <a:pt x="2688" y="1038"/>
                    </a:lnTo>
                    <a:lnTo>
                      <a:pt x="2690" y="1036"/>
                    </a:lnTo>
                    <a:lnTo>
                      <a:pt x="2690" y="1032"/>
                    </a:lnTo>
                    <a:lnTo>
                      <a:pt x="2690" y="1028"/>
                    </a:lnTo>
                    <a:lnTo>
                      <a:pt x="2690" y="1026"/>
                    </a:lnTo>
                    <a:lnTo>
                      <a:pt x="2690" y="1022"/>
                    </a:lnTo>
                    <a:lnTo>
                      <a:pt x="2690" y="1020"/>
                    </a:lnTo>
                    <a:lnTo>
                      <a:pt x="2692" y="1014"/>
                    </a:lnTo>
                    <a:lnTo>
                      <a:pt x="2696" y="1012"/>
                    </a:lnTo>
                    <a:lnTo>
                      <a:pt x="2698" y="1008"/>
                    </a:lnTo>
                    <a:lnTo>
                      <a:pt x="2704" y="1006"/>
                    </a:lnTo>
                    <a:lnTo>
                      <a:pt x="2706" y="1004"/>
                    </a:lnTo>
                    <a:lnTo>
                      <a:pt x="2704" y="998"/>
                    </a:lnTo>
                    <a:lnTo>
                      <a:pt x="2710" y="998"/>
                    </a:lnTo>
                    <a:lnTo>
                      <a:pt x="2718" y="998"/>
                    </a:lnTo>
                    <a:lnTo>
                      <a:pt x="2724" y="992"/>
                    </a:lnTo>
                    <a:lnTo>
                      <a:pt x="2728" y="986"/>
                    </a:lnTo>
                    <a:lnTo>
                      <a:pt x="2736" y="986"/>
                    </a:lnTo>
                    <a:lnTo>
                      <a:pt x="2736" y="994"/>
                    </a:lnTo>
                    <a:lnTo>
                      <a:pt x="2742" y="994"/>
                    </a:lnTo>
                    <a:lnTo>
                      <a:pt x="2752" y="994"/>
                    </a:lnTo>
                    <a:lnTo>
                      <a:pt x="2760" y="994"/>
                    </a:lnTo>
                    <a:lnTo>
                      <a:pt x="2772" y="994"/>
                    </a:lnTo>
                    <a:lnTo>
                      <a:pt x="2780" y="984"/>
                    </a:lnTo>
                    <a:lnTo>
                      <a:pt x="2790" y="976"/>
                    </a:lnTo>
                    <a:lnTo>
                      <a:pt x="2790" y="976"/>
                    </a:lnTo>
                    <a:lnTo>
                      <a:pt x="2794" y="972"/>
                    </a:lnTo>
                    <a:lnTo>
                      <a:pt x="2796" y="968"/>
                    </a:lnTo>
                    <a:lnTo>
                      <a:pt x="2796" y="966"/>
                    </a:lnTo>
                    <a:lnTo>
                      <a:pt x="2796" y="966"/>
                    </a:lnTo>
                    <a:lnTo>
                      <a:pt x="2798" y="962"/>
                    </a:lnTo>
                    <a:lnTo>
                      <a:pt x="2802" y="958"/>
                    </a:lnTo>
                    <a:lnTo>
                      <a:pt x="2808" y="954"/>
                    </a:lnTo>
                    <a:lnTo>
                      <a:pt x="2808" y="954"/>
                    </a:lnTo>
                    <a:lnTo>
                      <a:pt x="2816" y="946"/>
                    </a:lnTo>
                    <a:lnTo>
                      <a:pt x="2816" y="946"/>
                    </a:lnTo>
                    <a:lnTo>
                      <a:pt x="2832" y="930"/>
                    </a:lnTo>
                    <a:lnTo>
                      <a:pt x="2832" y="930"/>
                    </a:lnTo>
                    <a:lnTo>
                      <a:pt x="2836" y="922"/>
                    </a:lnTo>
                    <a:lnTo>
                      <a:pt x="2840" y="916"/>
                    </a:lnTo>
                    <a:lnTo>
                      <a:pt x="2840" y="916"/>
                    </a:lnTo>
                    <a:lnTo>
                      <a:pt x="2846" y="910"/>
                    </a:lnTo>
                    <a:lnTo>
                      <a:pt x="2848" y="906"/>
                    </a:lnTo>
                    <a:lnTo>
                      <a:pt x="2850" y="902"/>
                    </a:lnTo>
                    <a:lnTo>
                      <a:pt x="2850" y="902"/>
                    </a:lnTo>
                    <a:lnTo>
                      <a:pt x="2852" y="898"/>
                    </a:lnTo>
                    <a:lnTo>
                      <a:pt x="2854" y="894"/>
                    </a:lnTo>
                    <a:lnTo>
                      <a:pt x="2858" y="890"/>
                    </a:lnTo>
                    <a:lnTo>
                      <a:pt x="2868" y="880"/>
                    </a:lnTo>
                    <a:lnTo>
                      <a:pt x="2876" y="872"/>
                    </a:lnTo>
                    <a:lnTo>
                      <a:pt x="2876" y="872"/>
                    </a:lnTo>
                    <a:lnTo>
                      <a:pt x="2876" y="868"/>
                    </a:lnTo>
                    <a:lnTo>
                      <a:pt x="2880" y="864"/>
                    </a:lnTo>
                    <a:lnTo>
                      <a:pt x="2880" y="864"/>
                    </a:lnTo>
                    <a:lnTo>
                      <a:pt x="2882" y="860"/>
                    </a:lnTo>
                    <a:lnTo>
                      <a:pt x="2882" y="854"/>
                    </a:lnTo>
                    <a:lnTo>
                      <a:pt x="2884" y="844"/>
                    </a:lnTo>
                    <a:lnTo>
                      <a:pt x="2884" y="844"/>
                    </a:lnTo>
                    <a:lnTo>
                      <a:pt x="2884" y="838"/>
                    </a:lnTo>
                    <a:lnTo>
                      <a:pt x="2886" y="832"/>
                    </a:lnTo>
                    <a:lnTo>
                      <a:pt x="2886" y="832"/>
                    </a:lnTo>
                    <a:lnTo>
                      <a:pt x="2888" y="830"/>
                    </a:lnTo>
                    <a:lnTo>
                      <a:pt x="2888" y="826"/>
                    </a:lnTo>
                    <a:lnTo>
                      <a:pt x="2886" y="820"/>
                    </a:lnTo>
                    <a:lnTo>
                      <a:pt x="2886" y="820"/>
                    </a:lnTo>
                    <a:lnTo>
                      <a:pt x="2886" y="814"/>
                    </a:lnTo>
                    <a:lnTo>
                      <a:pt x="2888" y="810"/>
                    </a:lnTo>
                    <a:lnTo>
                      <a:pt x="2888" y="810"/>
                    </a:lnTo>
                    <a:lnTo>
                      <a:pt x="2890" y="804"/>
                    </a:lnTo>
                    <a:lnTo>
                      <a:pt x="2890" y="804"/>
                    </a:lnTo>
                    <a:lnTo>
                      <a:pt x="2892" y="798"/>
                    </a:lnTo>
                    <a:lnTo>
                      <a:pt x="2892" y="798"/>
                    </a:lnTo>
                    <a:lnTo>
                      <a:pt x="2894" y="796"/>
                    </a:lnTo>
                    <a:lnTo>
                      <a:pt x="2894" y="796"/>
                    </a:lnTo>
                    <a:lnTo>
                      <a:pt x="2894" y="794"/>
                    </a:lnTo>
                    <a:lnTo>
                      <a:pt x="2894" y="794"/>
                    </a:lnTo>
                    <a:lnTo>
                      <a:pt x="2896" y="792"/>
                    </a:lnTo>
                    <a:lnTo>
                      <a:pt x="2896" y="792"/>
                    </a:lnTo>
                    <a:lnTo>
                      <a:pt x="2898" y="788"/>
                    </a:lnTo>
                    <a:lnTo>
                      <a:pt x="2898" y="788"/>
                    </a:lnTo>
                    <a:lnTo>
                      <a:pt x="2900" y="788"/>
                    </a:lnTo>
                    <a:lnTo>
                      <a:pt x="2900" y="788"/>
                    </a:lnTo>
                    <a:lnTo>
                      <a:pt x="2900" y="782"/>
                    </a:lnTo>
                    <a:lnTo>
                      <a:pt x="2900" y="782"/>
                    </a:lnTo>
                    <a:lnTo>
                      <a:pt x="2900" y="778"/>
                    </a:lnTo>
                    <a:lnTo>
                      <a:pt x="2900" y="776"/>
                    </a:lnTo>
                    <a:lnTo>
                      <a:pt x="2900" y="776"/>
                    </a:lnTo>
                    <a:lnTo>
                      <a:pt x="2898" y="770"/>
                    </a:lnTo>
                    <a:lnTo>
                      <a:pt x="2898" y="762"/>
                    </a:lnTo>
                    <a:lnTo>
                      <a:pt x="2892" y="754"/>
                    </a:lnTo>
                    <a:lnTo>
                      <a:pt x="2902" y="752"/>
                    </a:lnTo>
                    <a:lnTo>
                      <a:pt x="2894" y="744"/>
                    </a:lnTo>
                    <a:lnTo>
                      <a:pt x="2886" y="736"/>
                    </a:lnTo>
                    <a:lnTo>
                      <a:pt x="2872" y="726"/>
                    </a:lnTo>
                    <a:lnTo>
                      <a:pt x="2862" y="728"/>
                    </a:lnTo>
                    <a:lnTo>
                      <a:pt x="2854" y="726"/>
                    </a:lnTo>
                    <a:lnTo>
                      <a:pt x="2854" y="736"/>
                    </a:lnTo>
                    <a:lnTo>
                      <a:pt x="2850" y="742"/>
                    </a:lnTo>
                    <a:lnTo>
                      <a:pt x="2850" y="736"/>
                    </a:lnTo>
                    <a:lnTo>
                      <a:pt x="2846" y="734"/>
                    </a:lnTo>
                    <a:lnTo>
                      <a:pt x="2846" y="734"/>
                    </a:lnTo>
                    <a:lnTo>
                      <a:pt x="2842" y="740"/>
                    </a:lnTo>
                    <a:lnTo>
                      <a:pt x="2842" y="740"/>
                    </a:lnTo>
                    <a:lnTo>
                      <a:pt x="2838" y="742"/>
                    </a:lnTo>
                    <a:lnTo>
                      <a:pt x="2834" y="742"/>
                    </a:lnTo>
                    <a:lnTo>
                      <a:pt x="2834" y="742"/>
                    </a:lnTo>
                    <a:lnTo>
                      <a:pt x="2832" y="742"/>
                    </a:lnTo>
                    <a:lnTo>
                      <a:pt x="2830" y="740"/>
                    </a:lnTo>
                    <a:lnTo>
                      <a:pt x="2830" y="740"/>
                    </a:lnTo>
                    <a:lnTo>
                      <a:pt x="2834" y="738"/>
                    </a:lnTo>
                    <a:lnTo>
                      <a:pt x="2836" y="736"/>
                    </a:lnTo>
                    <a:lnTo>
                      <a:pt x="2838" y="736"/>
                    </a:lnTo>
                    <a:lnTo>
                      <a:pt x="2838" y="736"/>
                    </a:lnTo>
                    <a:lnTo>
                      <a:pt x="2834" y="734"/>
                    </a:lnTo>
                    <a:lnTo>
                      <a:pt x="2834" y="734"/>
                    </a:lnTo>
                    <a:lnTo>
                      <a:pt x="2832" y="732"/>
                    </a:lnTo>
                    <a:lnTo>
                      <a:pt x="2832" y="728"/>
                    </a:lnTo>
                    <a:lnTo>
                      <a:pt x="2832" y="728"/>
                    </a:lnTo>
                    <a:lnTo>
                      <a:pt x="2834" y="728"/>
                    </a:lnTo>
                    <a:lnTo>
                      <a:pt x="2836" y="726"/>
                    </a:lnTo>
                    <a:lnTo>
                      <a:pt x="2836" y="726"/>
                    </a:lnTo>
                    <a:lnTo>
                      <a:pt x="2832" y="724"/>
                    </a:lnTo>
                    <a:lnTo>
                      <a:pt x="2830" y="726"/>
                    </a:lnTo>
                    <a:lnTo>
                      <a:pt x="2824" y="730"/>
                    </a:lnTo>
                    <a:lnTo>
                      <a:pt x="2824" y="736"/>
                    </a:lnTo>
                    <a:lnTo>
                      <a:pt x="2824" y="736"/>
                    </a:lnTo>
                    <a:lnTo>
                      <a:pt x="2822" y="736"/>
                    </a:lnTo>
                    <a:lnTo>
                      <a:pt x="2818" y="738"/>
                    </a:lnTo>
                    <a:lnTo>
                      <a:pt x="2818" y="738"/>
                    </a:lnTo>
                    <a:lnTo>
                      <a:pt x="2816" y="738"/>
                    </a:lnTo>
                    <a:lnTo>
                      <a:pt x="2816" y="736"/>
                    </a:lnTo>
                    <a:lnTo>
                      <a:pt x="2818" y="730"/>
                    </a:lnTo>
                    <a:lnTo>
                      <a:pt x="2818" y="716"/>
                    </a:lnTo>
                    <a:lnTo>
                      <a:pt x="2814" y="716"/>
                    </a:lnTo>
                    <a:lnTo>
                      <a:pt x="2814" y="716"/>
                    </a:lnTo>
                    <a:lnTo>
                      <a:pt x="2810" y="718"/>
                    </a:lnTo>
                    <a:lnTo>
                      <a:pt x="2810" y="718"/>
                    </a:lnTo>
                    <a:lnTo>
                      <a:pt x="2808" y="718"/>
                    </a:lnTo>
                    <a:lnTo>
                      <a:pt x="2808" y="718"/>
                    </a:lnTo>
                    <a:lnTo>
                      <a:pt x="2806" y="718"/>
                    </a:lnTo>
                    <a:lnTo>
                      <a:pt x="2806" y="718"/>
                    </a:lnTo>
                    <a:lnTo>
                      <a:pt x="2802" y="718"/>
                    </a:lnTo>
                    <a:lnTo>
                      <a:pt x="2798" y="714"/>
                    </a:lnTo>
                    <a:lnTo>
                      <a:pt x="2798" y="714"/>
                    </a:lnTo>
                    <a:lnTo>
                      <a:pt x="2792" y="714"/>
                    </a:lnTo>
                    <a:lnTo>
                      <a:pt x="2792" y="714"/>
                    </a:lnTo>
                    <a:lnTo>
                      <a:pt x="2792" y="710"/>
                    </a:lnTo>
                    <a:lnTo>
                      <a:pt x="2792" y="706"/>
                    </a:lnTo>
                    <a:lnTo>
                      <a:pt x="2792" y="706"/>
                    </a:lnTo>
                    <a:lnTo>
                      <a:pt x="2796" y="706"/>
                    </a:lnTo>
                    <a:lnTo>
                      <a:pt x="2796" y="706"/>
                    </a:lnTo>
                    <a:lnTo>
                      <a:pt x="2800" y="702"/>
                    </a:lnTo>
                    <a:lnTo>
                      <a:pt x="2800" y="702"/>
                    </a:lnTo>
                    <a:lnTo>
                      <a:pt x="2804" y="700"/>
                    </a:lnTo>
                    <a:lnTo>
                      <a:pt x="2804" y="700"/>
                    </a:lnTo>
                    <a:lnTo>
                      <a:pt x="2806" y="700"/>
                    </a:lnTo>
                    <a:lnTo>
                      <a:pt x="2810" y="698"/>
                    </a:lnTo>
                    <a:lnTo>
                      <a:pt x="2810" y="698"/>
                    </a:lnTo>
                    <a:lnTo>
                      <a:pt x="2814" y="694"/>
                    </a:lnTo>
                    <a:lnTo>
                      <a:pt x="2814" y="694"/>
                    </a:lnTo>
                    <a:lnTo>
                      <a:pt x="2822" y="686"/>
                    </a:lnTo>
                    <a:lnTo>
                      <a:pt x="2822" y="686"/>
                    </a:lnTo>
                    <a:lnTo>
                      <a:pt x="2826" y="684"/>
                    </a:lnTo>
                    <a:lnTo>
                      <a:pt x="2828" y="682"/>
                    </a:lnTo>
                    <a:lnTo>
                      <a:pt x="2828" y="682"/>
                    </a:lnTo>
                    <a:lnTo>
                      <a:pt x="2830" y="682"/>
                    </a:lnTo>
                    <a:lnTo>
                      <a:pt x="2830" y="682"/>
                    </a:lnTo>
                    <a:lnTo>
                      <a:pt x="2832" y="680"/>
                    </a:lnTo>
                    <a:lnTo>
                      <a:pt x="2832" y="680"/>
                    </a:lnTo>
                    <a:lnTo>
                      <a:pt x="2836" y="678"/>
                    </a:lnTo>
                    <a:lnTo>
                      <a:pt x="2836" y="678"/>
                    </a:lnTo>
                    <a:lnTo>
                      <a:pt x="2836" y="676"/>
                    </a:lnTo>
                    <a:lnTo>
                      <a:pt x="2836" y="676"/>
                    </a:lnTo>
                    <a:lnTo>
                      <a:pt x="2840" y="674"/>
                    </a:lnTo>
                    <a:lnTo>
                      <a:pt x="2842" y="672"/>
                    </a:lnTo>
                    <a:lnTo>
                      <a:pt x="2842" y="672"/>
                    </a:lnTo>
                    <a:lnTo>
                      <a:pt x="2844" y="672"/>
                    </a:lnTo>
                    <a:lnTo>
                      <a:pt x="2846" y="670"/>
                    </a:lnTo>
                    <a:lnTo>
                      <a:pt x="2846" y="670"/>
                    </a:lnTo>
                    <a:lnTo>
                      <a:pt x="2846" y="666"/>
                    </a:lnTo>
                    <a:lnTo>
                      <a:pt x="2846" y="666"/>
                    </a:lnTo>
                    <a:lnTo>
                      <a:pt x="2848" y="660"/>
                    </a:lnTo>
                    <a:lnTo>
                      <a:pt x="2852" y="656"/>
                    </a:lnTo>
                    <a:lnTo>
                      <a:pt x="2852" y="656"/>
                    </a:lnTo>
                    <a:lnTo>
                      <a:pt x="2858" y="652"/>
                    </a:lnTo>
                    <a:lnTo>
                      <a:pt x="2858" y="652"/>
                    </a:lnTo>
                    <a:lnTo>
                      <a:pt x="2864" y="648"/>
                    </a:lnTo>
                    <a:lnTo>
                      <a:pt x="2864" y="648"/>
                    </a:lnTo>
                    <a:lnTo>
                      <a:pt x="2870" y="646"/>
                    </a:lnTo>
                    <a:lnTo>
                      <a:pt x="2870" y="646"/>
                    </a:lnTo>
                    <a:lnTo>
                      <a:pt x="2876" y="642"/>
                    </a:lnTo>
                    <a:lnTo>
                      <a:pt x="2876" y="642"/>
                    </a:lnTo>
                    <a:lnTo>
                      <a:pt x="2878" y="640"/>
                    </a:lnTo>
                    <a:lnTo>
                      <a:pt x="2878" y="640"/>
                    </a:lnTo>
                    <a:lnTo>
                      <a:pt x="2884" y="634"/>
                    </a:lnTo>
                    <a:lnTo>
                      <a:pt x="2884" y="634"/>
                    </a:lnTo>
                    <a:lnTo>
                      <a:pt x="2884" y="630"/>
                    </a:lnTo>
                    <a:lnTo>
                      <a:pt x="2884" y="630"/>
                    </a:lnTo>
                    <a:lnTo>
                      <a:pt x="2884" y="630"/>
                    </a:lnTo>
                    <a:lnTo>
                      <a:pt x="2892" y="620"/>
                    </a:lnTo>
                    <a:lnTo>
                      <a:pt x="2892" y="620"/>
                    </a:lnTo>
                    <a:lnTo>
                      <a:pt x="2898" y="618"/>
                    </a:lnTo>
                    <a:lnTo>
                      <a:pt x="2900" y="616"/>
                    </a:lnTo>
                    <a:lnTo>
                      <a:pt x="2910" y="608"/>
                    </a:lnTo>
                    <a:lnTo>
                      <a:pt x="2910" y="608"/>
                    </a:lnTo>
                    <a:lnTo>
                      <a:pt x="2918" y="598"/>
                    </a:lnTo>
                    <a:lnTo>
                      <a:pt x="2918" y="598"/>
                    </a:lnTo>
                    <a:lnTo>
                      <a:pt x="2926" y="594"/>
                    </a:lnTo>
                    <a:lnTo>
                      <a:pt x="2934" y="594"/>
                    </a:lnTo>
                    <a:lnTo>
                      <a:pt x="2942" y="590"/>
                    </a:lnTo>
                    <a:lnTo>
                      <a:pt x="2958" y="594"/>
                    </a:lnTo>
                    <a:lnTo>
                      <a:pt x="2972" y="594"/>
                    </a:lnTo>
                    <a:lnTo>
                      <a:pt x="2982" y="594"/>
                    </a:lnTo>
                    <a:lnTo>
                      <a:pt x="2986" y="598"/>
                    </a:lnTo>
                    <a:lnTo>
                      <a:pt x="2990" y="600"/>
                    </a:lnTo>
                    <a:lnTo>
                      <a:pt x="2998" y="592"/>
                    </a:lnTo>
                    <a:lnTo>
                      <a:pt x="2998" y="592"/>
                    </a:lnTo>
                    <a:lnTo>
                      <a:pt x="2998" y="592"/>
                    </a:lnTo>
                    <a:lnTo>
                      <a:pt x="3004" y="594"/>
                    </a:lnTo>
                    <a:lnTo>
                      <a:pt x="3004" y="594"/>
                    </a:lnTo>
                    <a:lnTo>
                      <a:pt x="3010" y="596"/>
                    </a:lnTo>
                    <a:lnTo>
                      <a:pt x="3016" y="598"/>
                    </a:lnTo>
                    <a:lnTo>
                      <a:pt x="3024" y="592"/>
                    </a:lnTo>
                    <a:lnTo>
                      <a:pt x="3030" y="592"/>
                    </a:lnTo>
                    <a:lnTo>
                      <a:pt x="3032" y="596"/>
                    </a:lnTo>
                    <a:lnTo>
                      <a:pt x="3038" y="596"/>
                    </a:lnTo>
                    <a:lnTo>
                      <a:pt x="3038" y="592"/>
                    </a:lnTo>
                    <a:lnTo>
                      <a:pt x="3038" y="588"/>
                    </a:lnTo>
                    <a:lnTo>
                      <a:pt x="3042" y="588"/>
                    </a:lnTo>
                    <a:lnTo>
                      <a:pt x="3042" y="584"/>
                    </a:lnTo>
                    <a:lnTo>
                      <a:pt x="3054" y="582"/>
                    </a:lnTo>
                    <a:lnTo>
                      <a:pt x="3062" y="584"/>
                    </a:lnTo>
                    <a:lnTo>
                      <a:pt x="3068" y="590"/>
                    </a:lnTo>
                    <a:lnTo>
                      <a:pt x="3076" y="588"/>
                    </a:lnTo>
                    <a:lnTo>
                      <a:pt x="3080" y="586"/>
                    </a:lnTo>
                    <a:lnTo>
                      <a:pt x="3080" y="586"/>
                    </a:lnTo>
                    <a:lnTo>
                      <a:pt x="3084" y="586"/>
                    </a:lnTo>
                    <a:lnTo>
                      <a:pt x="3084" y="586"/>
                    </a:lnTo>
                    <a:lnTo>
                      <a:pt x="3086" y="586"/>
                    </a:lnTo>
                    <a:lnTo>
                      <a:pt x="3090" y="590"/>
                    </a:lnTo>
                    <a:lnTo>
                      <a:pt x="3092" y="592"/>
                    </a:lnTo>
                    <a:lnTo>
                      <a:pt x="3096" y="596"/>
                    </a:lnTo>
                    <a:lnTo>
                      <a:pt x="3088" y="598"/>
                    </a:lnTo>
                    <a:lnTo>
                      <a:pt x="3084" y="598"/>
                    </a:lnTo>
                    <a:lnTo>
                      <a:pt x="3082" y="602"/>
                    </a:lnTo>
                    <a:lnTo>
                      <a:pt x="3084" y="606"/>
                    </a:lnTo>
                    <a:lnTo>
                      <a:pt x="3092" y="606"/>
                    </a:lnTo>
                    <a:lnTo>
                      <a:pt x="3100" y="602"/>
                    </a:lnTo>
                    <a:lnTo>
                      <a:pt x="3112" y="604"/>
                    </a:lnTo>
                    <a:lnTo>
                      <a:pt x="3116" y="600"/>
                    </a:lnTo>
                    <a:lnTo>
                      <a:pt x="3120" y="600"/>
                    </a:lnTo>
                    <a:lnTo>
                      <a:pt x="3120" y="594"/>
                    </a:lnTo>
                    <a:lnTo>
                      <a:pt x="3124" y="594"/>
                    </a:lnTo>
                    <a:lnTo>
                      <a:pt x="3128" y="598"/>
                    </a:lnTo>
                    <a:lnTo>
                      <a:pt x="3134" y="600"/>
                    </a:lnTo>
                    <a:lnTo>
                      <a:pt x="3142" y="598"/>
                    </a:lnTo>
                    <a:lnTo>
                      <a:pt x="3152" y="598"/>
                    </a:lnTo>
                    <a:lnTo>
                      <a:pt x="3154" y="594"/>
                    </a:lnTo>
                    <a:lnTo>
                      <a:pt x="3150" y="590"/>
                    </a:lnTo>
                    <a:lnTo>
                      <a:pt x="3144" y="590"/>
                    </a:lnTo>
                    <a:lnTo>
                      <a:pt x="3138" y="588"/>
                    </a:lnTo>
                    <a:lnTo>
                      <a:pt x="3138" y="584"/>
                    </a:lnTo>
                    <a:lnTo>
                      <a:pt x="3138" y="578"/>
                    </a:lnTo>
                    <a:lnTo>
                      <a:pt x="3142" y="578"/>
                    </a:lnTo>
                    <a:lnTo>
                      <a:pt x="3142" y="578"/>
                    </a:lnTo>
                    <a:lnTo>
                      <a:pt x="3146" y="568"/>
                    </a:lnTo>
                    <a:lnTo>
                      <a:pt x="3146" y="568"/>
                    </a:lnTo>
                    <a:lnTo>
                      <a:pt x="3152" y="564"/>
                    </a:lnTo>
                    <a:lnTo>
                      <a:pt x="3160" y="560"/>
                    </a:lnTo>
                    <a:lnTo>
                      <a:pt x="3166" y="556"/>
                    </a:lnTo>
                    <a:lnTo>
                      <a:pt x="3176" y="546"/>
                    </a:lnTo>
                    <a:lnTo>
                      <a:pt x="3182" y="540"/>
                    </a:lnTo>
                    <a:lnTo>
                      <a:pt x="3182" y="534"/>
                    </a:lnTo>
                    <a:lnTo>
                      <a:pt x="3198" y="526"/>
                    </a:lnTo>
                    <a:lnTo>
                      <a:pt x="3208" y="528"/>
                    </a:lnTo>
                    <a:lnTo>
                      <a:pt x="3212" y="524"/>
                    </a:lnTo>
                    <a:lnTo>
                      <a:pt x="3222" y="524"/>
                    </a:lnTo>
                    <a:lnTo>
                      <a:pt x="3222" y="524"/>
                    </a:lnTo>
                    <a:lnTo>
                      <a:pt x="3224" y="524"/>
                    </a:lnTo>
                    <a:lnTo>
                      <a:pt x="3228" y="522"/>
                    </a:lnTo>
                    <a:lnTo>
                      <a:pt x="3228" y="522"/>
                    </a:lnTo>
                    <a:lnTo>
                      <a:pt x="3232" y="526"/>
                    </a:lnTo>
                    <a:lnTo>
                      <a:pt x="3236" y="530"/>
                    </a:lnTo>
                    <a:lnTo>
                      <a:pt x="3236" y="528"/>
                    </a:lnTo>
                    <a:lnTo>
                      <a:pt x="3244" y="524"/>
                    </a:lnTo>
                    <a:lnTo>
                      <a:pt x="3244" y="524"/>
                    </a:lnTo>
                    <a:lnTo>
                      <a:pt x="3246" y="524"/>
                    </a:lnTo>
                    <a:lnTo>
                      <a:pt x="3248" y="526"/>
                    </a:lnTo>
                    <a:lnTo>
                      <a:pt x="3248" y="526"/>
                    </a:lnTo>
                    <a:lnTo>
                      <a:pt x="3246" y="536"/>
                    </a:lnTo>
                    <a:lnTo>
                      <a:pt x="3242" y="542"/>
                    </a:lnTo>
                    <a:lnTo>
                      <a:pt x="3244" y="548"/>
                    </a:lnTo>
                    <a:lnTo>
                      <a:pt x="3250" y="548"/>
                    </a:lnTo>
                    <a:lnTo>
                      <a:pt x="3246" y="558"/>
                    </a:lnTo>
                    <a:lnTo>
                      <a:pt x="3256" y="556"/>
                    </a:lnTo>
                    <a:lnTo>
                      <a:pt x="3266" y="544"/>
                    </a:lnTo>
                    <a:lnTo>
                      <a:pt x="3288" y="530"/>
                    </a:lnTo>
                    <a:lnTo>
                      <a:pt x="3292" y="530"/>
                    </a:lnTo>
                    <a:lnTo>
                      <a:pt x="3294" y="530"/>
                    </a:lnTo>
                    <a:lnTo>
                      <a:pt x="3296" y="534"/>
                    </a:lnTo>
                    <a:lnTo>
                      <a:pt x="3300" y="534"/>
                    </a:lnTo>
                    <a:lnTo>
                      <a:pt x="3300" y="528"/>
                    </a:lnTo>
                    <a:lnTo>
                      <a:pt x="3300" y="524"/>
                    </a:lnTo>
                    <a:lnTo>
                      <a:pt x="3302" y="512"/>
                    </a:lnTo>
                    <a:lnTo>
                      <a:pt x="3304" y="508"/>
                    </a:lnTo>
                    <a:lnTo>
                      <a:pt x="3304" y="504"/>
                    </a:lnTo>
                    <a:lnTo>
                      <a:pt x="3322" y="500"/>
                    </a:lnTo>
                    <a:lnTo>
                      <a:pt x="3322" y="500"/>
                    </a:lnTo>
                    <a:lnTo>
                      <a:pt x="3322" y="500"/>
                    </a:lnTo>
                    <a:lnTo>
                      <a:pt x="3330" y="502"/>
                    </a:lnTo>
                    <a:lnTo>
                      <a:pt x="3330" y="502"/>
                    </a:lnTo>
                    <a:lnTo>
                      <a:pt x="3344" y="506"/>
                    </a:lnTo>
                    <a:lnTo>
                      <a:pt x="3340" y="508"/>
                    </a:lnTo>
                    <a:lnTo>
                      <a:pt x="3338" y="508"/>
                    </a:lnTo>
                    <a:lnTo>
                      <a:pt x="3328" y="506"/>
                    </a:lnTo>
                    <a:lnTo>
                      <a:pt x="3320" y="514"/>
                    </a:lnTo>
                    <a:lnTo>
                      <a:pt x="3316" y="522"/>
                    </a:lnTo>
                    <a:lnTo>
                      <a:pt x="3316" y="528"/>
                    </a:lnTo>
                    <a:lnTo>
                      <a:pt x="3314" y="534"/>
                    </a:lnTo>
                    <a:lnTo>
                      <a:pt x="3316" y="538"/>
                    </a:lnTo>
                    <a:lnTo>
                      <a:pt x="3308" y="546"/>
                    </a:lnTo>
                    <a:lnTo>
                      <a:pt x="3312" y="550"/>
                    </a:lnTo>
                    <a:lnTo>
                      <a:pt x="3312" y="550"/>
                    </a:lnTo>
                    <a:lnTo>
                      <a:pt x="3310" y="552"/>
                    </a:lnTo>
                    <a:lnTo>
                      <a:pt x="3304" y="552"/>
                    </a:lnTo>
                    <a:lnTo>
                      <a:pt x="3304" y="552"/>
                    </a:lnTo>
                    <a:lnTo>
                      <a:pt x="3298" y="554"/>
                    </a:lnTo>
                    <a:lnTo>
                      <a:pt x="3288" y="560"/>
                    </a:lnTo>
                    <a:lnTo>
                      <a:pt x="3280" y="564"/>
                    </a:lnTo>
                    <a:lnTo>
                      <a:pt x="3276" y="570"/>
                    </a:lnTo>
                    <a:lnTo>
                      <a:pt x="3270" y="574"/>
                    </a:lnTo>
                    <a:lnTo>
                      <a:pt x="3260" y="582"/>
                    </a:lnTo>
                    <a:lnTo>
                      <a:pt x="3252" y="586"/>
                    </a:lnTo>
                    <a:lnTo>
                      <a:pt x="3248" y="592"/>
                    </a:lnTo>
                    <a:lnTo>
                      <a:pt x="3240" y="600"/>
                    </a:lnTo>
                    <a:lnTo>
                      <a:pt x="3234" y="610"/>
                    </a:lnTo>
                    <a:lnTo>
                      <a:pt x="3220" y="618"/>
                    </a:lnTo>
                    <a:lnTo>
                      <a:pt x="3220" y="618"/>
                    </a:lnTo>
                    <a:lnTo>
                      <a:pt x="3218" y="622"/>
                    </a:lnTo>
                    <a:lnTo>
                      <a:pt x="3214" y="626"/>
                    </a:lnTo>
                    <a:lnTo>
                      <a:pt x="3208" y="630"/>
                    </a:lnTo>
                    <a:lnTo>
                      <a:pt x="3208" y="630"/>
                    </a:lnTo>
                    <a:lnTo>
                      <a:pt x="3196" y="634"/>
                    </a:lnTo>
                    <a:lnTo>
                      <a:pt x="3196" y="634"/>
                    </a:lnTo>
                    <a:lnTo>
                      <a:pt x="3190" y="634"/>
                    </a:lnTo>
                    <a:lnTo>
                      <a:pt x="3184" y="636"/>
                    </a:lnTo>
                    <a:lnTo>
                      <a:pt x="3184" y="636"/>
                    </a:lnTo>
                    <a:lnTo>
                      <a:pt x="3184" y="638"/>
                    </a:lnTo>
                    <a:lnTo>
                      <a:pt x="3186" y="640"/>
                    </a:lnTo>
                    <a:lnTo>
                      <a:pt x="3188" y="640"/>
                    </a:lnTo>
                    <a:lnTo>
                      <a:pt x="3188" y="642"/>
                    </a:lnTo>
                    <a:lnTo>
                      <a:pt x="3188" y="642"/>
                    </a:lnTo>
                    <a:lnTo>
                      <a:pt x="3186" y="648"/>
                    </a:lnTo>
                    <a:lnTo>
                      <a:pt x="3184" y="650"/>
                    </a:lnTo>
                    <a:lnTo>
                      <a:pt x="3180" y="654"/>
                    </a:lnTo>
                    <a:lnTo>
                      <a:pt x="3180" y="654"/>
                    </a:lnTo>
                    <a:lnTo>
                      <a:pt x="3176" y="654"/>
                    </a:lnTo>
                    <a:lnTo>
                      <a:pt x="3176" y="656"/>
                    </a:lnTo>
                    <a:lnTo>
                      <a:pt x="3174" y="658"/>
                    </a:lnTo>
                    <a:lnTo>
                      <a:pt x="3174" y="660"/>
                    </a:lnTo>
                    <a:lnTo>
                      <a:pt x="3174" y="660"/>
                    </a:lnTo>
                    <a:lnTo>
                      <a:pt x="3168" y="670"/>
                    </a:lnTo>
                    <a:lnTo>
                      <a:pt x="3164" y="680"/>
                    </a:lnTo>
                    <a:lnTo>
                      <a:pt x="3164" y="680"/>
                    </a:lnTo>
                    <a:lnTo>
                      <a:pt x="3162" y="708"/>
                    </a:lnTo>
                    <a:lnTo>
                      <a:pt x="3162" y="708"/>
                    </a:lnTo>
                    <a:lnTo>
                      <a:pt x="3168" y="734"/>
                    </a:lnTo>
                    <a:lnTo>
                      <a:pt x="3168" y="734"/>
                    </a:lnTo>
                    <a:lnTo>
                      <a:pt x="3174" y="762"/>
                    </a:lnTo>
                    <a:lnTo>
                      <a:pt x="3174" y="762"/>
                    </a:lnTo>
                    <a:lnTo>
                      <a:pt x="3176" y="766"/>
                    </a:lnTo>
                    <a:lnTo>
                      <a:pt x="3176" y="770"/>
                    </a:lnTo>
                    <a:lnTo>
                      <a:pt x="3178" y="780"/>
                    </a:lnTo>
                    <a:lnTo>
                      <a:pt x="3182" y="798"/>
                    </a:lnTo>
                    <a:lnTo>
                      <a:pt x="3182" y="802"/>
                    </a:lnTo>
                    <a:lnTo>
                      <a:pt x="3188" y="804"/>
                    </a:lnTo>
                    <a:lnTo>
                      <a:pt x="3196" y="796"/>
                    </a:lnTo>
                    <a:lnTo>
                      <a:pt x="3202" y="792"/>
                    </a:lnTo>
                    <a:lnTo>
                      <a:pt x="3208" y="784"/>
                    </a:lnTo>
                    <a:lnTo>
                      <a:pt x="3216" y="772"/>
                    </a:lnTo>
                    <a:lnTo>
                      <a:pt x="3218" y="764"/>
                    </a:lnTo>
                    <a:lnTo>
                      <a:pt x="3222" y="756"/>
                    </a:lnTo>
                    <a:lnTo>
                      <a:pt x="3236" y="752"/>
                    </a:lnTo>
                    <a:lnTo>
                      <a:pt x="3236" y="752"/>
                    </a:lnTo>
                    <a:lnTo>
                      <a:pt x="3238" y="754"/>
                    </a:lnTo>
                    <a:lnTo>
                      <a:pt x="3242" y="756"/>
                    </a:lnTo>
                    <a:lnTo>
                      <a:pt x="3242" y="756"/>
                    </a:lnTo>
                    <a:lnTo>
                      <a:pt x="3244" y="756"/>
                    </a:lnTo>
                    <a:lnTo>
                      <a:pt x="3244" y="754"/>
                    </a:lnTo>
                    <a:lnTo>
                      <a:pt x="3242" y="750"/>
                    </a:lnTo>
                    <a:lnTo>
                      <a:pt x="3242" y="744"/>
                    </a:lnTo>
                    <a:lnTo>
                      <a:pt x="3242" y="738"/>
                    </a:lnTo>
                    <a:lnTo>
                      <a:pt x="3242" y="738"/>
                    </a:lnTo>
                    <a:lnTo>
                      <a:pt x="3246" y="728"/>
                    </a:lnTo>
                    <a:lnTo>
                      <a:pt x="3246" y="728"/>
                    </a:lnTo>
                    <a:lnTo>
                      <a:pt x="3252" y="722"/>
                    </a:lnTo>
                    <a:lnTo>
                      <a:pt x="3260" y="718"/>
                    </a:lnTo>
                    <a:lnTo>
                      <a:pt x="3260" y="718"/>
                    </a:lnTo>
                    <a:lnTo>
                      <a:pt x="3264" y="720"/>
                    </a:lnTo>
                    <a:lnTo>
                      <a:pt x="3270" y="722"/>
                    </a:lnTo>
                    <a:lnTo>
                      <a:pt x="3270" y="722"/>
                    </a:lnTo>
                    <a:lnTo>
                      <a:pt x="3274" y="720"/>
                    </a:lnTo>
                    <a:lnTo>
                      <a:pt x="3276" y="718"/>
                    </a:lnTo>
                    <a:lnTo>
                      <a:pt x="3282" y="710"/>
                    </a:lnTo>
                    <a:lnTo>
                      <a:pt x="3282" y="710"/>
                    </a:lnTo>
                    <a:lnTo>
                      <a:pt x="3282" y="708"/>
                    </a:lnTo>
                    <a:lnTo>
                      <a:pt x="3278" y="704"/>
                    </a:lnTo>
                    <a:lnTo>
                      <a:pt x="3274" y="700"/>
                    </a:lnTo>
                    <a:lnTo>
                      <a:pt x="3274" y="698"/>
                    </a:lnTo>
                    <a:lnTo>
                      <a:pt x="3274" y="698"/>
                    </a:lnTo>
                    <a:lnTo>
                      <a:pt x="3278" y="688"/>
                    </a:lnTo>
                    <a:lnTo>
                      <a:pt x="3282" y="678"/>
                    </a:lnTo>
                    <a:lnTo>
                      <a:pt x="3282" y="678"/>
                    </a:lnTo>
                    <a:lnTo>
                      <a:pt x="3282" y="676"/>
                    </a:lnTo>
                    <a:lnTo>
                      <a:pt x="3284" y="676"/>
                    </a:lnTo>
                    <a:lnTo>
                      <a:pt x="3288" y="674"/>
                    </a:lnTo>
                    <a:lnTo>
                      <a:pt x="3288" y="672"/>
                    </a:lnTo>
                    <a:lnTo>
                      <a:pt x="3296" y="668"/>
                    </a:lnTo>
                    <a:lnTo>
                      <a:pt x="3296" y="670"/>
                    </a:lnTo>
                    <a:lnTo>
                      <a:pt x="3292" y="674"/>
                    </a:lnTo>
                    <a:lnTo>
                      <a:pt x="3296" y="682"/>
                    </a:lnTo>
                    <a:lnTo>
                      <a:pt x="3302" y="676"/>
                    </a:lnTo>
                    <a:lnTo>
                      <a:pt x="3302" y="670"/>
                    </a:lnTo>
                    <a:lnTo>
                      <a:pt x="3302" y="664"/>
                    </a:lnTo>
                    <a:lnTo>
                      <a:pt x="3296" y="662"/>
                    </a:lnTo>
                    <a:lnTo>
                      <a:pt x="3294" y="648"/>
                    </a:lnTo>
                    <a:lnTo>
                      <a:pt x="3300" y="642"/>
                    </a:lnTo>
                    <a:lnTo>
                      <a:pt x="3304" y="636"/>
                    </a:lnTo>
                    <a:lnTo>
                      <a:pt x="3304" y="636"/>
                    </a:lnTo>
                    <a:lnTo>
                      <a:pt x="3294" y="630"/>
                    </a:lnTo>
                    <a:lnTo>
                      <a:pt x="3294" y="630"/>
                    </a:lnTo>
                    <a:lnTo>
                      <a:pt x="3294" y="630"/>
                    </a:lnTo>
                    <a:lnTo>
                      <a:pt x="3292" y="632"/>
                    </a:lnTo>
                    <a:lnTo>
                      <a:pt x="3290" y="636"/>
                    </a:lnTo>
                    <a:lnTo>
                      <a:pt x="3284" y="634"/>
                    </a:lnTo>
                    <a:lnTo>
                      <a:pt x="3284" y="634"/>
                    </a:lnTo>
                    <a:lnTo>
                      <a:pt x="3280" y="624"/>
                    </a:lnTo>
                    <a:lnTo>
                      <a:pt x="3280" y="624"/>
                    </a:lnTo>
                    <a:lnTo>
                      <a:pt x="3284" y="616"/>
                    </a:lnTo>
                    <a:lnTo>
                      <a:pt x="3290" y="608"/>
                    </a:lnTo>
                    <a:lnTo>
                      <a:pt x="3290" y="608"/>
                    </a:lnTo>
                    <a:lnTo>
                      <a:pt x="3292" y="606"/>
                    </a:lnTo>
                    <a:lnTo>
                      <a:pt x="3294" y="606"/>
                    </a:lnTo>
                    <a:lnTo>
                      <a:pt x="3298" y="604"/>
                    </a:lnTo>
                    <a:lnTo>
                      <a:pt x="3296" y="600"/>
                    </a:lnTo>
                    <a:lnTo>
                      <a:pt x="3300" y="596"/>
                    </a:lnTo>
                    <a:lnTo>
                      <a:pt x="3302" y="592"/>
                    </a:lnTo>
                    <a:lnTo>
                      <a:pt x="3302" y="588"/>
                    </a:lnTo>
                    <a:lnTo>
                      <a:pt x="3304" y="586"/>
                    </a:lnTo>
                    <a:lnTo>
                      <a:pt x="3304" y="580"/>
                    </a:lnTo>
                    <a:lnTo>
                      <a:pt x="3310" y="578"/>
                    </a:lnTo>
                    <a:lnTo>
                      <a:pt x="3314" y="574"/>
                    </a:lnTo>
                    <a:lnTo>
                      <a:pt x="3318" y="574"/>
                    </a:lnTo>
                    <a:lnTo>
                      <a:pt x="3318" y="578"/>
                    </a:lnTo>
                    <a:lnTo>
                      <a:pt x="3328" y="574"/>
                    </a:lnTo>
                    <a:lnTo>
                      <a:pt x="3332" y="580"/>
                    </a:lnTo>
                    <a:lnTo>
                      <a:pt x="3338" y="578"/>
                    </a:lnTo>
                    <a:lnTo>
                      <a:pt x="3338" y="572"/>
                    </a:lnTo>
                    <a:lnTo>
                      <a:pt x="3338" y="572"/>
                    </a:lnTo>
                    <a:lnTo>
                      <a:pt x="3340" y="570"/>
                    </a:lnTo>
                    <a:lnTo>
                      <a:pt x="3344" y="568"/>
                    </a:lnTo>
                    <a:lnTo>
                      <a:pt x="3344" y="568"/>
                    </a:lnTo>
                    <a:lnTo>
                      <a:pt x="3352" y="566"/>
                    </a:lnTo>
                    <a:lnTo>
                      <a:pt x="3356" y="564"/>
                    </a:lnTo>
                    <a:lnTo>
                      <a:pt x="3356" y="564"/>
                    </a:lnTo>
                    <a:lnTo>
                      <a:pt x="3358" y="566"/>
                    </a:lnTo>
                    <a:lnTo>
                      <a:pt x="3360" y="570"/>
                    </a:lnTo>
                    <a:lnTo>
                      <a:pt x="3360" y="570"/>
                    </a:lnTo>
                    <a:lnTo>
                      <a:pt x="3358" y="572"/>
                    </a:lnTo>
                    <a:lnTo>
                      <a:pt x="3356" y="572"/>
                    </a:lnTo>
                    <a:lnTo>
                      <a:pt x="3356" y="578"/>
                    </a:lnTo>
                    <a:lnTo>
                      <a:pt x="3358" y="578"/>
                    </a:lnTo>
                    <a:lnTo>
                      <a:pt x="3372" y="564"/>
                    </a:lnTo>
                    <a:lnTo>
                      <a:pt x="3384" y="562"/>
                    </a:lnTo>
                    <a:lnTo>
                      <a:pt x="3398" y="558"/>
                    </a:lnTo>
                    <a:lnTo>
                      <a:pt x="3404" y="558"/>
                    </a:lnTo>
                    <a:lnTo>
                      <a:pt x="3414" y="558"/>
                    </a:lnTo>
                    <a:lnTo>
                      <a:pt x="3418" y="562"/>
                    </a:lnTo>
                    <a:lnTo>
                      <a:pt x="3426" y="570"/>
                    </a:lnTo>
                    <a:lnTo>
                      <a:pt x="3428" y="572"/>
                    </a:lnTo>
                    <a:lnTo>
                      <a:pt x="3432" y="576"/>
                    </a:lnTo>
                    <a:lnTo>
                      <a:pt x="3436" y="566"/>
                    </a:lnTo>
                    <a:lnTo>
                      <a:pt x="3440" y="562"/>
                    </a:lnTo>
                    <a:lnTo>
                      <a:pt x="3446" y="560"/>
                    </a:lnTo>
                    <a:lnTo>
                      <a:pt x="3450" y="556"/>
                    </a:lnTo>
                    <a:lnTo>
                      <a:pt x="3458" y="554"/>
                    </a:lnTo>
                    <a:lnTo>
                      <a:pt x="3464" y="550"/>
                    </a:lnTo>
                    <a:lnTo>
                      <a:pt x="3468" y="544"/>
                    </a:lnTo>
                    <a:lnTo>
                      <a:pt x="3470" y="542"/>
                    </a:lnTo>
                    <a:lnTo>
                      <a:pt x="3474" y="540"/>
                    </a:lnTo>
                    <a:lnTo>
                      <a:pt x="3480" y="536"/>
                    </a:lnTo>
                    <a:lnTo>
                      <a:pt x="3484" y="536"/>
                    </a:lnTo>
                    <a:lnTo>
                      <a:pt x="3486" y="532"/>
                    </a:lnTo>
                    <a:lnTo>
                      <a:pt x="3492" y="528"/>
                    </a:lnTo>
                    <a:lnTo>
                      <a:pt x="3500" y="524"/>
                    </a:lnTo>
                    <a:lnTo>
                      <a:pt x="3512" y="522"/>
                    </a:lnTo>
                    <a:lnTo>
                      <a:pt x="3512" y="520"/>
                    </a:lnTo>
                    <a:lnTo>
                      <a:pt x="3522" y="520"/>
                    </a:lnTo>
                    <a:lnTo>
                      <a:pt x="3522" y="516"/>
                    </a:lnTo>
                    <a:lnTo>
                      <a:pt x="3526" y="516"/>
                    </a:lnTo>
                    <a:lnTo>
                      <a:pt x="3532" y="514"/>
                    </a:lnTo>
                    <a:lnTo>
                      <a:pt x="3542" y="510"/>
                    </a:lnTo>
                    <a:lnTo>
                      <a:pt x="3550" y="504"/>
                    </a:lnTo>
                    <a:lnTo>
                      <a:pt x="3556" y="504"/>
                    </a:lnTo>
                    <a:lnTo>
                      <a:pt x="3554" y="502"/>
                    </a:lnTo>
                    <a:lnTo>
                      <a:pt x="3554" y="496"/>
                    </a:lnTo>
                    <a:lnTo>
                      <a:pt x="3556" y="498"/>
                    </a:lnTo>
                    <a:lnTo>
                      <a:pt x="3562" y="498"/>
                    </a:lnTo>
                    <a:lnTo>
                      <a:pt x="3562" y="500"/>
                    </a:lnTo>
                    <a:lnTo>
                      <a:pt x="3562" y="504"/>
                    </a:lnTo>
                    <a:lnTo>
                      <a:pt x="3572" y="504"/>
                    </a:lnTo>
                    <a:lnTo>
                      <a:pt x="3594" y="512"/>
                    </a:lnTo>
                    <a:lnTo>
                      <a:pt x="3592" y="508"/>
                    </a:lnTo>
                    <a:lnTo>
                      <a:pt x="3594" y="506"/>
                    </a:lnTo>
                    <a:lnTo>
                      <a:pt x="3600" y="502"/>
                    </a:lnTo>
                    <a:lnTo>
                      <a:pt x="3600" y="498"/>
                    </a:lnTo>
                    <a:lnTo>
                      <a:pt x="3596" y="494"/>
                    </a:lnTo>
                    <a:lnTo>
                      <a:pt x="3596" y="486"/>
                    </a:lnTo>
                    <a:lnTo>
                      <a:pt x="3594" y="486"/>
                    </a:lnTo>
                    <a:lnTo>
                      <a:pt x="3590" y="482"/>
                    </a:lnTo>
                    <a:lnTo>
                      <a:pt x="3588" y="480"/>
                    </a:lnTo>
                    <a:lnTo>
                      <a:pt x="3586" y="476"/>
                    </a:lnTo>
                    <a:lnTo>
                      <a:pt x="3582" y="476"/>
                    </a:lnTo>
                    <a:lnTo>
                      <a:pt x="3586" y="474"/>
                    </a:lnTo>
                    <a:lnTo>
                      <a:pt x="3586" y="470"/>
                    </a:lnTo>
                    <a:lnTo>
                      <a:pt x="3586" y="464"/>
                    </a:lnTo>
                    <a:lnTo>
                      <a:pt x="3582" y="462"/>
                    </a:lnTo>
                    <a:lnTo>
                      <a:pt x="3580" y="454"/>
                    </a:lnTo>
                    <a:lnTo>
                      <a:pt x="3580" y="452"/>
                    </a:lnTo>
                    <a:lnTo>
                      <a:pt x="3580" y="452"/>
                    </a:lnTo>
                    <a:lnTo>
                      <a:pt x="3578" y="452"/>
                    </a:lnTo>
                    <a:lnTo>
                      <a:pt x="3574" y="454"/>
                    </a:lnTo>
                    <a:lnTo>
                      <a:pt x="3574" y="454"/>
                    </a:lnTo>
                    <a:lnTo>
                      <a:pt x="3572" y="454"/>
                    </a:lnTo>
                    <a:lnTo>
                      <a:pt x="3570" y="454"/>
                    </a:lnTo>
                    <a:lnTo>
                      <a:pt x="3568" y="454"/>
                    </a:lnTo>
                    <a:lnTo>
                      <a:pt x="3564" y="448"/>
                    </a:lnTo>
                    <a:lnTo>
                      <a:pt x="3560" y="446"/>
                    </a:lnTo>
                    <a:lnTo>
                      <a:pt x="3560" y="440"/>
                    </a:lnTo>
                    <a:lnTo>
                      <a:pt x="3552" y="442"/>
                    </a:lnTo>
                    <a:lnTo>
                      <a:pt x="3550" y="444"/>
                    </a:lnTo>
                    <a:lnTo>
                      <a:pt x="3544" y="444"/>
                    </a:lnTo>
                    <a:lnTo>
                      <a:pt x="3542" y="442"/>
                    </a:lnTo>
                    <a:lnTo>
                      <a:pt x="3542" y="438"/>
                    </a:lnTo>
                    <a:lnTo>
                      <a:pt x="3540" y="436"/>
                    </a:lnTo>
                    <a:lnTo>
                      <a:pt x="3546" y="436"/>
                    </a:lnTo>
                    <a:lnTo>
                      <a:pt x="3548" y="438"/>
                    </a:lnTo>
                    <a:lnTo>
                      <a:pt x="3552" y="440"/>
                    </a:lnTo>
                    <a:lnTo>
                      <a:pt x="3556" y="436"/>
                    </a:lnTo>
                    <a:lnTo>
                      <a:pt x="3548" y="432"/>
                    </a:lnTo>
                    <a:lnTo>
                      <a:pt x="3554" y="432"/>
                    </a:lnTo>
                    <a:lnTo>
                      <a:pt x="3556" y="432"/>
                    </a:lnTo>
                    <a:lnTo>
                      <a:pt x="3562" y="436"/>
                    </a:lnTo>
                    <a:lnTo>
                      <a:pt x="3564" y="436"/>
                    </a:lnTo>
                    <a:lnTo>
                      <a:pt x="3568" y="440"/>
                    </a:lnTo>
                    <a:lnTo>
                      <a:pt x="3574" y="442"/>
                    </a:lnTo>
                    <a:lnTo>
                      <a:pt x="3584" y="442"/>
                    </a:lnTo>
                    <a:lnTo>
                      <a:pt x="3588" y="442"/>
                    </a:lnTo>
                    <a:lnTo>
                      <a:pt x="3588" y="442"/>
                    </a:lnTo>
                    <a:lnTo>
                      <a:pt x="3594" y="440"/>
                    </a:lnTo>
                    <a:lnTo>
                      <a:pt x="3594" y="440"/>
                    </a:lnTo>
                    <a:lnTo>
                      <a:pt x="3602" y="438"/>
                    </a:lnTo>
                    <a:lnTo>
                      <a:pt x="3606" y="432"/>
                    </a:lnTo>
                    <a:lnTo>
                      <a:pt x="3616" y="428"/>
                    </a:lnTo>
                    <a:lnTo>
                      <a:pt x="3618" y="424"/>
                    </a:lnTo>
                    <a:lnTo>
                      <a:pt x="3612" y="422"/>
                    </a:lnTo>
                    <a:lnTo>
                      <a:pt x="3618" y="420"/>
                    </a:lnTo>
                    <a:lnTo>
                      <a:pt x="3620" y="418"/>
                    </a:lnTo>
                    <a:lnTo>
                      <a:pt x="3620" y="414"/>
                    </a:lnTo>
                    <a:lnTo>
                      <a:pt x="3616" y="410"/>
                    </a:lnTo>
                    <a:lnTo>
                      <a:pt x="3612" y="402"/>
                    </a:lnTo>
                    <a:lnTo>
                      <a:pt x="3616" y="398"/>
                    </a:lnTo>
                    <a:lnTo>
                      <a:pt x="3620" y="400"/>
                    </a:lnTo>
                    <a:lnTo>
                      <a:pt x="3624" y="396"/>
                    </a:lnTo>
                    <a:lnTo>
                      <a:pt x="3624" y="394"/>
                    </a:lnTo>
                    <a:lnTo>
                      <a:pt x="3626" y="398"/>
                    </a:lnTo>
                    <a:lnTo>
                      <a:pt x="3630" y="394"/>
                    </a:lnTo>
                    <a:lnTo>
                      <a:pt x="3636" y="394"/>
                    </a:lnTo>
                    <a:lnTo>
                      <a:pt x="3636" y="402"/>
                    </a:lnTo>
                    <a:lnTo>
                      <a:pt x="3632" y="406"/>
                    </a:lnTo>
                    <a:lnTo>
                      <a:pt x="3636" y="412"/>
                    </a:lnTo>
                    <a:lnTo>
                      <a:pt x="3638" y="418"/>
                    </a:lnTo>
                    <a:lnTo>
                      <a:pt x="3652" y="418"/>
                    </a:lnTo>
                    <a:lnTo>
                      <a:pt x="3660" y="414"/>
                    </a:lnTo>
                    <a:lnTo>
                      <a:pt x="3668" y="414"/>
                    </a:lnTo>
                    <a:lnTo>
                      <a:pt x="3680" y="418"/>
                    </a:lnTo>
                    <a:lnTo>
                      <a:pt x="3686" y="424"/>
                    </a:lnTo>
                    <a:lnTo>
                      <a:pt x="3688" y="432"/>
                    </a:lnTo>
                    <a:lnTo>
                      <a:pt x="3690" y="438"/>
                    </a:lnTo>
                    <a:lnTo>
                      <a:pt x="3702" y="440"/>
                    </a:lnTo>
                    <a:lnTo>
                      <a:pt x="3708" y="442"/>
                    </a:lnTo>
                    <a:lnTo>
                      <a:pt x="3716" y="446"/>
                    </a:lnTo>
                    <a:lnTo>
                      <a:pt x="3716" y="446"/>
                    </a:lnTo>
                    <a:lnTo>
                      <a:pt x="3718" y="448"/>
                    </a:lnTo>
                    <a:lnTo>
                      <a:pt x="3718" y="448"/>
                    </a:lnTo>
                    <a:lnTo>
                      <a:pt x="3722" y="450"/>
                    </a:lnTo>
                    <a:lnTo>
                      <a:pt x="3728" y="450"/>
                    </a:lnTo>
                    <a:lnTo>
                      <a:pt x="3728" y="444"/>
                    </a:lnTo>
                    <a:lnTo>
                      <a:pt x="3732" y="448"/>
                    </a:lnTo>
                    <a:lnTo>
                      <a:pt x="3732" y="452"/>
                    </a:lnTo>
                    <a:lnTo>
                      <a:pt x="3738" y="454"/>
                    </a:lnTo>
                    <a:lnTo>
                      <a:pt x="3740" y="450"/>
                    </a:lnTo>
                    <a:lnTo>
                      <a:pt x="3748" y="452"/>
                    </a:lnTo>
                    <a:lnTo>
                      <a:pt x="3750" y="448"/>
                    </a:lnTo>
                    <a:lnTo>
                      <a:pt x="3742" y="448"/>
                    </a:lnTo>
                    <a:lnTo>
                      <a:pt x="3738" y="442"/>
                    </a:lnTo>
                    <a:lnTo>
                      <a:pt x="3734" y="440"/>
                    </a:lnTo>
                    <a:lnTo>
                      <a:pt x="3746" y="436"/>
                    </a:lnTo>
                    <a:lnTo>
                      <a:pt x="3750" y="432"/>
                    </a:lnTo>
                    <a:lnTo>
                      <a:pt x="3750" y="428"/>
                    </a:lnTo>
                    <a:lnTo>
                      <a:pt x="3748" y="426"/>
                    </a:lnTo>
                    <a:lnTo>
                      <a:pt x="3750" y="424"/>
                    </a:lnTo>
                    <a:lnTo>
                      <a:pt x="3750" y="422"/>
                    </a:lnTo>
                    <a:lnTo>
                      <a:pt x="3750" y="418"/>
                    </a:lnTo>
                    <a:lnTo>
                      <a:pt x="3746" y="418"/>
                    </a:lnTo>
                    <a:lnTo>
                      <a:pt x="3742" y="414"/>
                    </a:lnTo>
                    <a:lnTo>
                      <a:pt x="3746" y="414"/>
                    </a:lnTo>
                    <a:lnTo>
                      <a:pt x="3748" y="416"/>
                    </a:lnTo>
                    <a:lnTo>
                      <a:pt x="3756" y="418"/>
                    </a:lnTo>
                    <a:lnTo>
                      <a:pt x="3760" y="418"/>
                    </a:lnTo>
                    <a:lnTo>
                      <a:pt x="3760" y="418"/>
                    </a:lnTo>
                    <a:lnTo>
                      <a:pt x="3768" y="418"/>
                    </a:lnTo>
                    <a:lnTo>
                      <a:pt x="3768" y="418"/>
                    </a:lnTo>
                    <a:lnTo>
                      <a:pt x="3772" y="418"/>
                    </a:lnTo>
                    <a:lnTo>
                      <a:pt x="3766" y="412"/>
                    </a:lnTo>
                    <a:lnTo>
                      <a:pt x="3768" y="410"/>
                    </a:lnTo>
                    <a:lnTo>
                      <a:pt x="3780" y="414"/>
                    </a:lnTo>
                    <a:lnTo>
                      <a:pt x="3784" y="406"/>
                    </a:lnTo>
                    <a:lnTo>
                      <a:pt x="3788" y="404"/>
                    </a:lnTo>
                    <a:lnTo>
                      <a:pt x="3796" y="404"/>
                    </a:lnTo>
                    <a:lnTo>
                      <a:pt x="3796" y="400"/>
                    </a:lnTo>
                    <a:lnTo>
                      <a:pt x="3794" y="400"/>
                    </a:lnTo>
                    <a:close/>
                    <a:moveTo>
                      <a:pt x="874" y="1974"/>
                    </a:moveTo>
                    <a:lnTo>
                      <a:pt x="874" y="1974"/>
                    </a:lnTo>
                    <a:lnTo>
                      <a:pt x="870" y="1962"/>
                    </a:lnTo>
                    <a:lnTo>
                      <a:pt x="874" y="1974"/>
                    </a:lnTo>
                    <a:close/>
                    <a:moveTo>
                      <a:pt x="572" y="1652"/>
                    </a:moveTo>
                    <a:lnTo>
                      <a:pt x="576" y="1646"/>
                    </a:lnTo>
                    <a:lnTo>
                      <a:pt x="578" y="1646"/>
                    </a:lnTo>
                    <a:lnTo>
                      <a:pt x="578" y="1646"/>
                    </a:lnTo>
                    <a:lnTo>
                      <a:pt x="576" y="1646"/>
                    </a:lnTo>
                    <a:lnTo>
                      <a:pt x="572" y="1652"/>
                    </a:lnTo>
                    <a:lnTo>
                      <a:pt x="572" y="1652"/>
                    </a:lnTo>
                    <a:close/>
                    <a:moveTo>
                      <a:pt x="588" y="1668"/>
                    </a:moveTo>
                    <a:lnTo>
                      <a:pt x="590" y="1674"/>
                    </a:lnTo>
                    <a:lnTo>
                      <a:pt x="588" y="1668"/>
                    </a:lnTo>
                    <a:lnTo>
                      <a:pt x="578" y="1662"/>
                    </a:lnTo>
                    <a:lnTo>
                      <a:pt x="588" y="1668"/>
                    </a:lnTo>
                    <a:close/>
                    <a:moveTo>
                      <a:pt x="878" y="1982"/>
                    </a:moveTo>
                    <a:lnTo>
                      <a:pt x="874" y="1974"/>
                    </a:lnTo>
                    <a:lnTo>
                      <a:pt x="880" y="1982"/>
                    </a:lnTo>
                    <a:lnTo>
                      <a:pt x="888" y="1986"/>
                    </a:lnTo>
                    <a:lnTo>
                      <a:pt x="874" y="1980"/>
                    </a:lnTo>
                    <a:lnTo>
                      <a:pt x="878" y="1982"/>
                    </a:lnTo>
                    <a:close/>
                    <a:moveTo>
                      <a:pt x="494" y="1318"/>
                    </a:moveTo>
                    <a:lnTo>
                      <a:pt x="494" y="1318"/>
                    </a:lnTo>
                    <a:lnTo>
                      <a:pt x="494" y="1318"/>
                    </a:lnTo>
                    <a:lnTo>
                      <a:pt x="494" y="1318"/>
                    </a:lnTo>
                    <a:lnTo>
                      <a:pt x="494" y="1318"/>
                    </a:lnTo>
                    <a:lnTo>
                      <a:pt x="494" y="1318"/>
                    </a:lnTo>
                    <a:close/>
                    <a:moveTo>
                      <a:pt x="494" y="1318"/>
                    </a:moveTo>
                    <a:lnTo>
                      <a:pt x="494" y="1318"/>
                    </a:lnTo>
                    <a:lnTo>
                      <a:pt x="494" y="1316"/>
                    </a:lnTo>
                    <a:lnTo>
                      <a:pt x="494" y="1316"/>
                    </a:lnTo>
                    <a:lnTo>
                      <a:pt x="494" y="1318"/>
                    </a:lnTo>
                    <a:lnTo>
                      <a:pt x="494" y="1318"/>
                    </a:lnTo>
                    <a:close/>
                    <a:moveTo>
                      <a:pt x="554" y="1914"/>
                    </a:moveTo>
                    <a:lnTo>
                      <a:pt x="562" y="1920"/>
                    </a:lnTo>
                    <a:lnTo>
                      <a:pt x="554" y="1914"/>
                    </a:lnTo>
                    <a:lnTo>
                      <a:pt x="554" y="1914"/>
                    </a:lnTo>
                    <a:close/>
                    <a:moveTo>
                      <a:pt x="326" y="1574"/>
                    </a:moveTo>
                    <a:lnTo>
                      <a:pt x="328" y="1576"/>
                    </a:lnTo>
                    <a:lnTo>
                      <a:pt x="324" y="1572"/>
                    </a:lnTo>
                    <a:lnTo>
                      <a:pt x="326" y="1574"/>
                    </a:lnTo>
                    <a:close/>
                    <a:moveTo>
                      <a:pt x="330" y="1580"/>
                    </a:moveTo>
                    <a:lnTo>
                      <a:pt x="332" y="1580"/>
                    </a:lnTo>
                    <a:lnTo>
                      <a:pt x="330" y="1578"/>
                    </a:lnTo>
                    <a:lnTo>
                      <a:pt x="328" y="1576"/>
                    </a:lnTo>
                    <a:lnTo>
                      <a:pt x="330" y="1580"/>
                    </a:lnTo>
                    <a:close/>
                    <a:moveTo>
                      <a:pt x="340" y="1592"/>
                    </a:moveTo>
                    <a:lnTo>
                      <a:pt x="342" y="1596"/>
                    </a:lnTo>
                    <a:lnTo>
                      <a:pt x="344" y="1598"/>
                    </a:lnTo>
                    <a:lnTo>
                      <a:pt x="338" y="1590"/>
                    </a:lnTo>
                    <a:lnTo>
                      <a:pt x="340" y="1592"/>
                    </a:lnTo>
                    <a:close/>
                    <a:moveTo>
                      <a:pt x="70" y="1598"/>
                    </a:moveTo>
                    <a:lnTo>
                      <a:pt x="64" y="1598"/>
                    </a:lnTo>
                    <a:lnTo>
                      <a:pt x="74" y="1598"/>
                    </a:lnTo>
                    <a:lnTo>
                      <a:pt x="70" y="1598"/>
                    </a:lnTo>
                    <a:close/>
                    <a:moveTo>
                      <a:pt x="176" y="1722"/>
                    </a:moveTo>
                    <a:lnTo>
                      <a:pt x="178" y="1724"/>
                    </a:lnTo>
                    <a:lnTo>
                      <a:pt x="182" y="1726"/>
                    </a:lnTo>
                    <a:lnTo>
                      <a:pt x="176" y="1722"/>
                    </a:lnTo>
                    <a:close/>
                    <a:moveTo>
                      <a:pt x="304" y="1628"/>
                    </a:moveTo>
                    <a:lnTo>
                      <a:pt x="304" y="1628"/>
                    </a:lnTo>
                    <a:lnTo>
                      <a:pt x="264" y="1628"/>
                    </a:lnTo>
                    <a:lnTo>
                      <a:pt x="304" y="1628"/>
                    </a:lnTo>
                    <a:lnTo>
                      <a:pt x="312" y="1626"/>
                    </a:lnTo>
                    <a:lnTo>
                      <a:pt x="312" y="1626"/>
                    </a:lnTo>
                    <a:lnTo>
                      <a:pt x="304" y="1628"/>
                    </a:lnTo>
                    <a:lnTo>
                      <a:pt x="304" y="1628"/>
                    </a:lnTo>
                    <a:close/>
                    <a:moveTo>
                      <a:pt x="354" y="1606"/>
                    </a:moveTo>
                    <a:lnTo>
                      <a:pt x="358" y="1608"/>
                    </a:lnTo>
                    <a:lnTo>
                      <a:pt x="360" y="1612"/>
                    </a:lnTo>
                    <a:lnTo>
                      <a:pt x="354" y="1606"/>
                    </a:lnTo>
                    <a:close/>
                    <a:moveTo>
                      <a:pt x="964" y="1220"/>
                    </a:moveTo>
                    <a:lnTo>
                      <a:pt x="964" y="1220"/>
                    </a:lnTo>
                    <a:lnTo>
                      <a:pt x="964" y="1228"/>
                    </a:lnTo>
                    <a:lnTo>
                      <a:pt x="964" y="1220"/>
                    </a:lnTo>
                    <a:close/>
                    <a:moveTo>
                      <a:pt x="966" y="1214"/>
                    </a:moveTo>
                    <a:lnTo>
                      <a:pt x="966" y="1214"/>
                    </a:lnTo>
                    <a:lnTo>
                      <a:pt x="966" y="1214"/>
                    </a:lnTo>
                    <a:lnTo>
                      <a:pt x="966" y="1214"/>
                    </a:lnTo>
                    <a:lnTo>
                      <a:pt x="966" y="1214"/>
                    </a:lnTo>
                    <a:close/>
                    <a:moveTo>
                      <a:pt x="1136" y="1280"/>
                    </a:moveTo>
                    <a:lnTo>
                      <a:pt x="1168" y="1282"/>
                    </a:lnTo>
                    <a:lnTo>
                      <a:pt x="1134" y="1280"/>
                    </a:lnTo>
                    <a:lnTo>
                      <a:pt x="1136" y="1280"/>
                    </a:lnTo>
                    <a:close/>
                    <a:moveTo>
                      <a:pt x="2224" y="24"/>
                    </a:moveTo>
                    <a:lnTo>
                      <a:pt x="2224" y="24"/>
                    </a:lnTo>
                    <a:lnTo>
                      <a:pt x="2222" y="26"/>
                    </a:lnTo>
                    <a:lnTo>
                      <a:pt x="2222" y="26"/>
                    </a:lnTo>
                    <a:lnTo>
                      <a:pt x="2224" y="24"/>
                    </a:lnTo>
                    <a:lnTo>
                      <a:pt x="2224" y="24"/>
                    </a:lnTo>
                    <a:close/>
                    <a:moveTo>
                      <a:pt x="678" y="918"/>
                    </a:moveTo>
                    <a:lnTo>
                      <a:pt x="676" y="918"/>
                    </a:lnTo>
                    <a:lnTo>
                      <a:pt x="678" y="918"/>
                    </a:lnTo>
                    <a:lnTo>
                      <a:pt x="678" y="918"/>
                    </a:lnTo>
                    <a:close/>
                    <a:moveTo>
                      <a:pt x="628" y="882"/>
                    </a:moveTo>
                    <a:lnTo>
                      <a:pt x="628" y="882"/>
                    </a:lnTo>
                    <a:lnTo>
                      <a:pt x="626" y="884"/>
                    </a:lnTo>
                    <a:lnTo>
                      <a:pt x="626" y="884"/>
                    </a:lnTo>
                    <a:lnTo>
                      <a:pt x="628" y="882"/>
                    </a:lnTo>
                    <a:lnTo>
                      <a:pt x="628" y="882"/>
                    </a:lnTo>
                    <a:close/>
                    <a:moveTo>
                      <a:pt x="610" y="904"/>
                    </a:moveTo>
                    <a:lnTo>
                      <a:pt x="610" y="902"/>
                    </a:lnTo>
                    <a:lnTo>
                      <a:pt x="610" y="902"/>
                    </a:lnTo>
                    <a:lnTo>
                      <a:pt x="610" y="902"/>
                    </a:lnTo>
                    <a:lnTo>
                      <a:pt x="610" y="902"/>
                    </a:lnTo>
                    <a:lnTo>
                      <a:pt x="610" y="902"/>
                    </a:lnTo>
                    <a:lnTo>
                      <a:pt x="610" y="904"/>
                    </a:lnTo>
                    <a:close/>
                    <a:moveTo>
                      <a:pt x="818" y="642"/>
                    </a:moveTo>
                    <a:lnTo>
                      <a:pt x="814" y="640"/>
                    </a:lnTo>
                    <a:lnTo>
                      <a:pt x="812" y="640"/>
                    </a:lnTo>
                    <a:lnTo>
                      <a:pt x="818" y="642"/>
                    </a:lnTo>
                    <a:close/>
                    <a:moveTo>
                      <a:pt x="794" y="636"/>
                    </a:moveTo>
                    <a:lnTo>
                      <a:pt x="792" y="634"/>
                    </a:lnTo>
                    <a:lnTo>
                      <a:pt x="786" y="632"/>
                    </a:lnTo>
                    <a:lnTo>
                      <a:pt x="794" y="636"/>
                    </a:lnTo>
                    <a:close/>
                    <a:moveTo>
                      <a:pt x="476" y="718"/>
                    </a:moveTo>
                    <a:lnTo>
                      <a:pt x="476" y="718"/>
                    </a:lnTo>
                    <a:lnTo>
                      <a:pt x="480" y="718"/>
                    </a:lnTo>
                    <a:lnTo>
                      <a:pt x="476" y="718"/>
                    </a:lnTo>
                    <a:close/>
                    <a:moveTo>
                      <a:pt x="718" y="1032"/>
                    </a:moveTo>
                    <a:lnTo>
                      <a:pt x="718" y="1032"/>
                    </a:lnTo>
                    <a:lnTo>
                      <a:pt x="722" y="1032"/>
                    </a:lnTo>
                    <a:lnTo>
                      <a:pt x="718" y="1032"/>
                    </a:lnTo>
                    <a:close/>
                    <a:moveTo>
                      <a:pt x="732" y="1030"/>
                    </a:moveTo>
                    <a:lnTo>
                      <a:pt x="732" y="1028"/>
                    </a:lnTo>
                    <a:lnTo>
                      <a:pt x="732" y="1032"/>
                    </a:lnTo>
                    <a:lnTo>
                      <a:pt x="732" y="1030"/>
                    </a:lnTo>
                    <a:close/>
                    <a:moveTo>
                      <a:pt x="768" y="1026"/>
                    </a:moveTo>
                    <a:lnTo>
                      <a:pt x="772" y="1028"/>
                    </a:lnTo>
                    <a:lnTo>
                      <a:pt x="774" y="1028"/>
                    </a:lnTo>
                    <a:lnTo>
                      <a:pt x="768" y="1026"/>
                    </a:lnTo>
                    <a:close/>
                    <a:moveTo>
                      <a:pt x="788" y="1030"/>
                    </a:moveTo>
                    <a:lnTo>
                      <a:pt x="788" y="1030"/>
                    </a:lnTo>
                    <a:lnTo>
                      <a:pt x="790" y="1028"/>
                    </a:lnTo>
                    <a:lnTo>
                      <a:pt x="788" y="1030"/>
                    </a:lnTo>
                    <a:close/>
                    <a:moveTo>
                      <a:pt x="1266" y="1478"/>
                    </a:moveTo>
                    <a:lnTo>
                      <a:pt x="1266" y="1478"/>
                    </a:lnTo>
                    <a:lnTo>
                      <a:pt x="1270" y="1478"/>
                    </a:lnTo>
                    <a:lnTo>
                      <a:pt x="1270" y="1478"/>
                    </a:lnTo>
                    <a:lnTo>
                      <a:pt x="1266" y="1478"/>
                    </a:lnTo>
                    <a:lnTo>
                      <a:pt x="1266" y="147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3" name="Freeform 152"/>
              <p:cNvSpPr>
                <a:spLocks/>
              </p:cNvSpPr>
              <p:nvPr/>
            </p:nvSpPr>
            <p:spPr bwMode="auto">
              <a:xfrm>
                <a:off x="6785" y="2099"/>
                <a:ext cx="2" cy="0"/>
              </a:xfrm>
              <a:custGeom>
                <a:avLst/>
                <a:gdLst>
                  <a:gd name="T0" fmla="*/ 0 w 2"/>
                  <a:gd name="T1" fmla="*/ 0 w 2"/>
                  <a:gd name="T2" fmla="*/ 0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0" y="0"/>
                    </a:lnTo>
                    <a:lnTo>
                      <a:pt x="2" y="0"/>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4" name="Freeform 153"/>
              <p:cNvSpPr>
                <a:spLocks/>
              </p:cNvSpPr>
              <p:nvPr/>
            </p:nvSpPr>
            <p:spPr bwMode="auto">
              <a:xfrm>
                <a:off x="4847" y="2515"/>
                <a:ext cx="36" cy="18"/>
              </a:xfrm>
              <a:custGeom>
                <a:avLst/>
                <a:gdLst>
                  <a:gd name="T0" fmla="*/ 28 w 36"/>
                  <a:gd name="T1" fmla="*/ 6 h 18"/>
                  <a:gd name="T2" fmla="*/ 30 w 36"/>
                  <a:gd name="T3" fmla="*/ 6 h 18"/>
                  <a:gd name="T4" fmla="*/ 32 w 36"/>
                  <a:gd name="T5" fmla="*/ 4 h 18"/>
                  <a:gd name="T6" fmla="*/ 34 w 36"/>
                  <a:gd name="T7" fmla="*/ 4 h 18"/>
                  <a:gd name="T8" fmla="*/ 34 w 36"/>
                  <a:gd name="T9" fmla="*/ 2 h 18"/>
                  <a:gd name="T10" fmla="*/ 36 w 36"/>
                  <a:gd name="T11" fmla="*/ 2 h 18"/>
                  <a:gd name="T12" fmla="*/ 36 w 36"/>
                  <a:gd name="T13" fmla="*/ 2 h 18"/>
                  <a:gd name="T14" fmla="*/ 36 w 36"/>
                  <a:gd name="T15" fmla="*/ 0 h 18"/>
                  <a:gd name="T16" fmla="*/ 34 w 36"/>
                  <a:gd name="T17" fmla="*/ 0 h 18"/>
                  <a:gd name="T18" fmla="*/ 32 w 36"/>
                  <a:gd name="T19" fmla="*/ 0 h 18"/>
                  <a:gd name="T20" fmla="*/ 30 w 36"/>
                  <a:gd name="T21" fmla="*/ 2 h 18"/>
                  <a:gd name="T22" fmla="*/ 28 w 36"/>
                  <a:gd name="T23" fmla="*/ 4 h 18"/>
                  <a:gd name="T24" fmla="*/ 26 w 36"/>
                  <a:gd name="T25" fmla="*/ 4 h 18"/>
                  <a:gd name="T26" fmla="*/ 26 w 36"/>
                  <a:gd name="T27" fmla="*/ 4 h 18"/>
                  <a:gd name="T28" fmla="*/ 24 w 36"/>
                  <a:gd name="T29" fmla="*/ 6 h 18"/>
                  <a:gd name="T30" fmla="*/ 20 w 36"/>
                  <a:gd name="T31" fmla="*/ 6 h 18"/>
                  <a:gd name="T32" fmla="*/ 18 w 36"/>
                  <a:gd name="T33" fmla="*/ 6 h 18"/>
                  <a:gd name="T34" fmla="*/ 14 w 36"/>
                  <a:gd name="T35" fmla="*/ 6 h 18"/>
                  <a:gd name="T36" fmla="*/ 12 w 36"/>
                  <a:gd name="T37" fmla="*/ 6 h 18"/>
                  <a:gd name="T38" fmla="*/ 12 w 36"/>
                  <a:gd name="T39" fmla="*/ 6 h 18"/>
                  <a:gd name="T40" fmla="*/ 8 w 36"/>
                  <a:gd name="T41" fmla="*/ 10 h 18"/>
                  <a:gd name="T42" fmla="*/ 6 w 36"/>
                  <a:gd name="T43" fmla="*/ 10 h 18"/>
                  <a:gd name="T44" fmla="*/ 4 w 36"/>
                  <a:gd name="T45" fmla="*/ 10 h 18"/>
                  <a:gd name="T46" fmla="*/ 4 w 36"/>
                  <a:gd name="T47" fmla="*/ 10 h 18"/>
                  <a:gd name="T48" fmla="*/ 0 w 36"/>
                  <a:gd name="T49" fmla="*/ 10 h 18"/>
                  <a:gd name="T50" fmla="*/ 0 w 36"/>
                  <a:gd name="T51" fmla="*/ 12 h 18"/>
                  <a:gd name="T52" fmla="*/ 0 w 36"/>
                  <a:gd name="T53" fmla="*/ 12 h 18"/>
                  <a:gd name="T54" fmla="*/ 0 w 36"/>
                  <a:gd name="T55" fmla="*/ 12 h 18"/>
                  <a:gd name="T56" fmla="*/ 0 w 36"/>
                  <a:gd name="T57" fmla="*/ 14 h 18"/>
                  <a:gd name="T58" fmla="*/ 0 w 36"/>
                  <a:gd name="T59" fmla="*/ 14 h 18"/>
                  <a:gd name="T60" fmla="*/ 2 w 36"/>
                  <a:gd name="T61" fmla="*/ 16 h 18"/>
                  <a:gd name="T62" fmla="*/ 2 w 36"/>
                  <a:gd name="T63" fmla="*/ 16 h 18"/>
                  <a:gd name="T64" fmla="*/ 4 w 36"/>
                  <a:gd name="T65" fmla="*/ 18 h 18"/>
                  <a:gd name="T66" fmla="*/ 4 w 36"/>
                  <a:gd name="T67" fmla="*/ 18 h 18"/>
                  <a:gd name="T68" fmla="*/ 6 w 36"/>
                  <a:gd name="T69" fmla="*/ 18 h 18"/>
                  <a:gd name="T70" fmla="*/ 8 w 36"/>
                  <a:gd name="T71" fmla="*/ 18 h 18"/>
                  <a:gd name="T72" fmla="*/ 12 w 36"/>
                  <a:gd name="T73" fmla="*/ 18 h 18"/>
                  <a:gd name="T74" fmla="*/ 16 w 36"/>
                  <a:gd name="T75" fmla="*/ 18 h 18"/>
                  <a:gd name="T76" fmla="*/ 18 w 36"/>
                  <a:gd name="T77" fmla="*/ 18 h 18"/>
                  <a:gd name="T78" fmla="*/ 20 w 36"/>
                  <a:gd name="T79" fmla="*/ 18 h 18"/>
                  <a:gd name="T80" fmla="*/ 22 w 36"/>
                  <a:gd name="T81" fmla="*/ 16 h 18"/>
                  <a:gd name="T82" fmla="*/ 24 w 36"/>
                  <a:gd name="T83" fmla="*/ 14 h 18"/>
                  <a:gd name="T84" fmla="*/ 24 w 36"/>
                  <a:gd name="T85" fmla="*/ 14 h 18"/>
                  <a:gd name="T86" fmla="*/ 26 w 36"/>
                  <a:gd name="T87" fmla="*/ 14 h 18"/>
                  <a:gd name="T88" fmla="*/ 28 w 36"/>
                  <a:gd name="T89" fmla="*/ 14 h 18"/>
                  <a:gd name="T90" fmla="*/ 28 w 36"/>
                  <a:gd name="T91" fmla="*/ 12 h 18"/>
                  <a:gd name="T92" fmla="*/ 30 w 36"/>
                  <a:gd name="T93" fmla="*/ 12 h 18"/>
                  <a:gd name="T94" fmla="*/ 28 w 36"/>
                  <a:gd name="T95" fmla="*/ 12 h 18"/>
                  <a:gd name="T96" fmla="*/ 28 w 36"/>
                  <a:gd name="T97" fmla="*/ 10 h 18"/>
                  <a:gd name="T98" fmla="*/ 28 w 36"/>
                  <a:gd name="T99" fmla="*/ 8 h 18"/>
                  <a:gd name="T100" fmla="*/ 28 w 36"/>
                  <a:gd name="T10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 h="18">
                    <a:moveTo>
                      <a:pt x="28" y="6"/>
                    </a:moveTo>
                    <a:lnTo>
                      <a:pt x="30" y="6"/>
                    </a:lnTo>
                    <a:lnTo>
                      <a:pt x="32" y="4"/>
                    </a:lnTo>
                    <a:lnTo>
                      <a:pt x="34" y="4"/>
                    </a:lnTo>
                    <a:lnTo>
                      <a:pt x="34" y="2"/>
                    </a:lnTo>
                    <a:lnTo>
                      <a:pt x="36" y="2"/>
                    </a:lnTo>
                    <a:lnTo>
                      <a:pt x="36" y="2"/>
                    </a:lnTo>
                    <a:lnTo>
                      <a:pt x="36" y="0"/>
                    </a:lnTo>
                    <a:lnTo>
                      <a:pt x="34" y="0"/>
                    </a:lnTo>
                    <a:lnTo>
                      <a:pt x="32" y="0"/>
                    </a:lnTo>
                    <a:lnTo>
                      <a:pt x="30" y="2"/>
                    </a:lnTo>
                    <a:lnTo>
                      <a:pt x="28" y="4"/>
                    </a:lnTo>
                    <a:lnTo>
                      <a:pt x="26" y="4"/>
                    </a:lnTo>
                    <a:lnTo>
                      <a:pt x="26" y="4"/>
                    </a:lnTo>
                    <a:lnTo>
                      <a:pt x="24" y="6"/>
                    </a:lnTo>
                    <a:lnTo>
                      <a:pt x="20" y="6"/>
                    </a:lnTo>
                    <a:lnTo>
                      <a:pt x="18" y="6"/>
                    </a:lnTo>
                    <a:lnTo>
                      <a:pt x="14" y="6"/>
                    </a:lnTo>
                    <a:lnTo>
                      <a:pt x="12" y="6"/>
                    </a:lnTo>
                    <a:lnTo>
                      <a:pt x="12" y="6"/>
                    </a:lnTo>
                    <a:lnTo>
                      <a:pt x="8" y="10"/>
                    </a:lnTo>
                    <a:lnTo>
                      <a:pt x="6" y="10"/>
                    </a:lnTo>
                    <a:lnTo>
                      <a:pt x="4" y="10"/>
                    </a:lnTo>
                    <a:lnTo>
                      <a:pt x="4" y="10"/>
                    </a:lnTo>
                    <a:lnTo>
                      <a:pt x="0" y="10"/>
                    </a:lnTo>
                    <a:lnTo>
                      <a:pt x="0" y="12"/>
                    </a:lnTo>
                    <a:lnTo>
                      <a:pt x="0" y="12"/>
                    </a:lnTo>
                    <a:lnTo>
                      <a:pt x="0" y="12"/>
                    </a:lnTo>
                    <a:lnTo>
                      <a:pt x="0" y="14"/>
                    </a:lnTo>
                    <a:lnTo>
                      <a:pt x="0" y="14"/>
                    </a:lnTo>
                    <a:lnTo>
                      <a:pt x="2" y="16"/>
                    </a:lnTo>
                    <a:lnTo>
                      <a:pt x="2" y="16"/>
                    </a:lnTo>
                    <a:lnTo>
                      <a:pt x="4" y="18"/>
                    </a:lnTo>
                    <a:lnTo>
                      <a:pt x="4" y="18"/>
                    </a:lnTo>
                    <a:lnTo>
                      <a:pt x="6" y="18"/>
                    </a:lnTo>
                    <a:lnTo>
                      <a:pt x="8" y="18"/>
                    </a:lnTo>
                    <a:lnTo>
                      <a:pt x="12" y="18"/>
                    </a:lnTo>
                    <a:lnTo>
                      <a:pt x="16" y="18"/>
                    </a:lnTo>
                    <a:lnTo>
                      <a:pt x="18" y="18"/>
                    </a:lnTo>
                    <a:lnTo>
                      <a:pt x="20" y="18"/>
                    </a:lnTo>
                    <a:lnTo>
                      <a:pt x="22" y="16"/>
                    </a:lnTo>
                    <a:lnTo>
                      <a:pt x="24" y="14"/>
                    </a:lnTo>
                    <a:lnTo>
                      <a:pt x="24" y="14"/>
                    </a:lnTo>
                    <a:lnTo>
                      <a:pt x="26" y="14"/>
                    </a:lnTo>
                    <a:lnTo>
                      <a:pt x="28" y="14"/>
                    </a:lnTo>
                    <a:lnTo>
                      <a:pt x="28" y="12"/>
                    </a:lnTo>
                    <a:lnTo>
                      <a:pt x="30" y="12"/>
                    </a:lnTo>
                    <a:lnTo>
                      <a:pt x="28" y="12"/>
                    </a:lnTo>
                    <a:lnTo>
                      <a:pt x="28" y="10"/>
                    </a:lnTo>
                    <a:lnTo>
                      <a:pt x="28" y="8"/>
                    </a:lnTo>
                    <a:lnTo>
                      <a:pt x="28"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5" name="Freeform 154"/>
              <p:cNvSpPr>
                <a:spLocks/>
              </p:cNvSpPr>
              <p:nvPr/>
            </p:nvSpPr>
            <p:spPr bwMode="auto">
              <a:xfrm>
                <a:off x="4497" y="2083"/>
                <a:ext cx="10" cy="8"/>
              </a:xfrm>
              <a:custGeom>
                <a:avLst/>
                <a:gdLst>
                  <a:gd name="T0" fmla="*/ 4 w 10"/>
                  <a:gd name="T1" fmla="*/ 6 h 8"/>
                  <a:gd name="T2" fmla="*/ 6 w 10"/>
                  <a:gd name="T3" fmla="*/ 8 h 8"/>
                  <a:gd name="T4" fmla="*/ 8 w 10"/>
                  <a:gd name="T5" fmla="*/ 6 h 8"/>
                  <a:gd name="T6" fmla="*/ 8 w 10"/>
                  <a:gd name="T7" fmla="*/ 6 h 8"/>
                  <a:gd name="T8" fmla="*/ 8 w 10"/>
                  <a:gd name="T9" fmla="*/ 4 h 8"/>
                  <a:gd name="T10" fmla="*/ 10 w 10"/>
                  <a:gd name="T11" fmla="*/ 2 h 8"/>
                  <a:gd name="T12" fmla="*/ 8 w 10"/>
                  <a:gd name="T13" fmla="*/ 2 h 8"/>
                  <a:gd name="T14" fmla="*/ 8 w 10"/>
                  <a:gd name="T15" fmla="*/ 0 h 8"/>
                  <a:gd name="T16" fmla="*/ 6 w 10"/>
                  <a:gd name="T17" fmla="*/ 0 h 8"/>
                  <a:gd name="T18" fmla="*/ 4 w 10"/>
                  <a:gd name="T19" fmla="*/ 0 h 8"/>
                  <a:gd name="T20" fmla="*/ 4 w 10"/>
                  <a:gd name="T21" fmla="*/ 2 h 8"/>
                  <a:gd name="T22" fmla="*/ 0 w 10"/>
                  <a:gd name="T23" fmla="*/ 4 h 8"/>
                  <a:gd name="T24" fmla="*/ 0 w 10"/>
                  <a:gd name="T25" fmla="*/ 4 h 8"/>
                  <a:gd name="T26" fmla="*/ 0 w 10"/>
                  <a:gd name="T27" fmla="*/ 8 h 8"/>
                  <a:gd name="T28" fmla="*/ 2 w 10"/>
                  <a:gd name="T29" fmla="*/ 8 h 8"/>
                  <a:gd name="T30" fmla="*/ 2 w 10"/>
                  <a:gd name="T31" fmla="*/ 6 h 8"/>
                  <a:gd name="T32" fmla="*/ 4 w 10"/>
                  <a:gd name="T3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4" y="6"/>
                    </a:moveTo>
                    <a:lnTo>
                      <a:pt x="6" y="8"/>
                    </a:lnTo>
                    <a:lnTo>
                      <a:pt x="8" y="6"/>
                    </a:lnTo>
                    <a:lnTo>
                      <a:pt x="8" y="6"/>
                    </a:lnTo>
                    <a:lnTo>
                      <a:pt x="8" y="4"/>
                    </a:lnTo>
                    <a:lnTo>
                      <a:pt x="10" y="2"/>
                    </a:lnTo>
                    <a:lnTo>
                      <a:pt x="8" y="2"/>
                    </a:lnTo>
                    <a:lnTo>
                      <a:pt x="8" y="0"/>
                    </a:lnTo>
                    <a:lnTo>
                      <a:pt x="6" y="0"/>
                    </a:lnTo>
                    <a:lnTo>
                      <a:pt x="4" y="0"/>
                    </a:lnTo>
                    <a:lnTo>
                      <a:pt x="4" y="2"/>
                    </a:lnTo>
                    <a:lnTo>
                      <a:pt x="0" y="4"/>
                    </a:lnTo>
                    <a:lnTo>
                      <a:pt x="0" y="4"/>
                    </a:lnTo>
                    <a:lnTo>
                      <a:pt x="0" y="8"/>
                    </a:lnTo>
                    <a:lnTo>
                      <a:pt x="2" y="8"/>
                    </a:lnTo>
                    <a:lnTo>
                      <a:pt x="2" y="6"/>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6" name="Freeform 155"/>
              <p:cNvSpPr>
                <a:spLocks/>
              </p:cNvSpPr>
              <p:nvPr/>
            </p:nvSpPr>
            <p:spPr bwMode="auto">
              <a:xfrm>
                <a:off x="4523" y="2067"/>
                <a:ext cx="8" cy="6"/>
              </a:xfrm>
              <a:custGeom>
                <a:avLst/>
                <a:gdLst>
                  <a:gd name="T0" fmla="*/ 6 w 8"/>
                  <a:gd name="T1" fmla="*/ 6 h 6"/>
                  <a:gd name="T2" fmla="*/ 8 w 8"/>
                  <a:gd name="T3" fmla="*/ 6 h 6"/>
                  <a:gd name="T4" fmla="*/ 8 w 8"/>
                  <a:gd name="T5" fmla="*/ 4 h 6"/>
                  <a:gd name="T6" fmla="*/ 6 w 8"/>
                  <a:gd name="T7" fmla="*/ 2 h 6"/>
                  <a:gd name="T8" fmla="*/ 4 w 8"/>
                  <a:gd name="T9" fmla="*/ 0 h 6"/>
                  <a:gd name="T10" fmla="*/ 2 w 8"/>
                  <a:gd name="T11" fmla="*/ 0 h 6"/>
                  <a:gd name="T12" fmla="*/ 0 w 8"/>
                  <a:gd name="T13" fmla="*/ 0 h 6"/>
                  <a:gd name="T14" fmla="*/ 0 w 8"/>
                  <a:gd name="T15" fmla="*/ 2 h 6"/>
                  <a:gd name="T16" fmla="*/ 2 w 8"/>
                  <a:gd name="T17" fmla="*/ 4 h 6"/>
                  <a:gd name="T18" fmla="*/ 6 w 8"/>
                  <a:gd name="T19" fmla="*/ 6 h 6"/>
                  <a:gd name="T20" fmla="*/ 6 w 8"/>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6" y="6"/>
                    </a:moveTo>
                    <a:lnTo>
                      <a:pt x="8" y="6"/>
                    </a:lnTo>
                    <a:lnTo>
                      <a:pt x="8" y="4"/>
                    </a:lnTo>
                    <a:lnTo>
                      <a:pt x="6" y="2"/>
                    </a:lnTo>
                    <a:lnTo>
                      <a:pt x="4" y="0"/>
                    </a:lnTo>
                    <a:lnTo>
                      <a:pt x="2" y="0"/>
                    </a:lnTo>
                    <a:lnTo>
                      <a:pt x="0" y="0"/>
                    </a:lnTo>
                    <a:lnTo>
                      <a:pt x="0" y="2"/>
                    </a:lnTo>
                    <a:lnTo>
                      <a:pt x="2" y="4"/>
                    </a:lnTo>
                    <a:lnTo>
                      <a:pt x="6" y="6"/>
                    </a:lnTo>
                    <a:lnTo>
                      <a:pt x="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7" name="Freeform 156"/>
              <p:cNvSpPr>
                <a:spLocks/>
              </p:cNvSpPr>
              <p:nvPr/>
            </p:nvSpPr>
            <p:spPr bwMode="auto">
              <a:xfrm>
                <a:off x="4587" y="1997"/>
                <a:ext cx="18" cy="24"/>
              </a:xfrm>
              <a:custGeom>
                <a:avLst/>
                <a:gdLst>
                  <a:gd name="T0" fmla="*/ 0 w 18"/>
                  <a:gd name="T1" fmla="*/ 24 h 24"/>
                  <a:gd name="T2" fmla="*/ 2 w 18"/>
                  <a:gd name="T3" fmla="*/ 24 h 24"/>
                  <a:gd name="T4" fmla="*/ 4 w 18"/>
                  <a:gd name="T5" fmla="*/ 24 h 24"/>
                  <a:gd name="T6" fmla="*/ 4 w 18"/>
                  <a:gd name="T7" fmla="*/ 22 h 24"/>
                  <a:gd name="T8" fmla="*/ 4 w 18"/>
                  <a:gd name="T9" fmla="*/ 20 h 24"/>
                  <a:gd name="T10" fmla="*/ 6 w 18"/>
                  <a:gd name="T11" fmla="*/ 18 h 24"/>
                  <a:gd name="T12" fmla="*/ 6 w 18"/>
                  <a:gd name="T13" fmla="*/ 18 h 24"/>
                  <a:gd name="T14" fmla="*/ 8 w 18"/>
                  <a:gd name="T15" fmla="*/ 18 h 24"/>
                  <a:gd name="T16" fmla="*/ 10 w 18"/>
                  <a:gd name="T17" fmla="*/ 16 h 24"/>
                  <a:gd name="T18" fmla="*/ 12 w 18"/>
                  <a:gd name="T19" fmla="*/ 12 h 24"/>
                  <a:gd name="T20" fmla="*/ 12 w 18"/>
                  <a:gd name="T21" fmla="*/ 10 h 24"/>
                  <a:gd name="T22" fmla="*/ 12 w 18"/>
                  <a:gd name="T23" fmla="*/ 8 h 24"/>
                  <a:gd name="T24" fmla="*/ 14 w 18"/>
                  <a:gd name="T25" fmla="*/ 4 h 24"/>
                  <a:gd name="T26" fmla="*/ 14 w 18"/>
                  <a:gd name="T27" fmla="*/ 2 h 24"/>
                  <a:gd name="T28" fmla="*/ 14 w 18"/>
                  <a:gd name="T29" fmla="*/ 2 h 24"/>
                  <a:gd name="T30" fmla="*/ 16 w 18"/>
                  <a:gd name="T31" fmla="*/ 2 h 24"/>
                  <a:gd name="T32" fmla="*/ 16 w 18"/>
                  <a:gd name="T33" fmla="*/ 2 h 24"/>
                  <a:gd name="T34" fmla="*/ 18 w 18"/>
                  <a:gd name="T35" fmla="*/ 2 h 24"/>
                  <a:gd name="T36" fmla="*/ 18 w 18"/>
                  <a:gd name="T37" fmla="*/ 0 h 24"/>
                  <a:gd name="T38" fmla="*/ 16 w 18"/>
                  <a:gd name="T39" fmla="*/ 0 h 24"/>
                  <a:gd name="T40" fmla="*/ 12 w 18"/>
                  <a:gd name="T41" fmla="*/ 2 h 24"/>
                  <a:gd name="T42" fmla="*/ 12 w 18"/>
                  <a:gd name="T43" fmla="*/ 2 h 24"/>
                  <a:gd name="T44" fmla="*/ 12 w 18"/>
                  <a:gd name="T45" fmla="*/ 2 h 24"/>
                  <a:gd name="T46" fmla="*/ 12 w 18"/>
                  <a:gd name="T47" fmla="*/ 2 h 24"/>
                  <a:gd name="T48" fmla="*/ 10 w 18"/>
                  <a:gd name="T49" fmla="*/ 2 h 24"/>
                  <a:gd name="T50" fmla="*/ 8 w 18"/>
                  <a:gd name="T51" fmla="*/ 2 h 24"/>
                  <a:gd name="T52" fmla="*/ 6 w 18"/>
                  <a:gd name="T53" fmla="*/ 4 h 24"/>
                  <a:gd name="T54" fmla="*/ 2 w 18"/>
                  <a:gd name="T55" fmla="*/ 8 h 24"/>
                  <a:gd name="T56" fmla="*/ 2 w 18"/>
                  <a:gd name="T57" fmla="*/ 8 h 24"/>
                  <a:gd name="T58" fmla="*/ 2 w 18"/>
                  <a:gd name="T59" fmla="*/ 8 h 24"/>
                  <a:gd name="T60" fmla="*/ 0 w 18"/>
                  <a:gd name="T61" fmla="*/ 14 h 24"/>
                  <a:gd name="T62" fmla="*/ 0 w 18"/>
                  <a:gd name="T63" fmla="*/ 14 h 24"/>
                  <a:gd name="T64" fmla="*/ 0 w 18"/>
                  <a:gd name="T65" fmla="*/ 16 h 24"/>
                  <a:gd name="T66" fmla="*/ 0 w 18"/>
                  <a:gd name="T67" fmla="*/ 18 h 24"/>
                  <a:gd name="T68" fmla="*/ 0 w 18"/>
                  <a:gd name="T69" fmla="*/ 22 h 24"/>
                  <a:gd name="T70" fmla="*/ 0 w 18"/>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24">
                    <a:moveTo>
                      <a:pt x="0" y="24"/>
                    </a:moveTo>
                    <a:lnTo>
                      <a:pt x="2" y="24"/>
                    </a:lnTo>
                    <a:lnTo>
                      <a:pt x="4" y="24"/>
                    </a:lnTo>
                    <a:lnTo>
                      <a:pt x="4" y="22"/>
                    </a:lnTo>
                    <a:lnTo>
                      <a:pt x="4" y="20"/>
                    </a:lnTo>
                    <a:lnTo>
                      <a:pt x="6" y="18"/>
                    </a:lnTo>
                    <a:lnTo>
                      <a:pt x="6" y="18"/>
                    </a:lnTo>
                    <a:lnTo>
                      <a:pt x="8" y="18"/>
                    </a:lnTo>
                    <a:lnTo>
                      <a:pt x="10" y="16"/>
                    </a:lnTo>
                    <a:lnTo>
                      <a:pt x="12" y="12"/>
                    </a:lnTo>
                    <a:lnTo>
                      <a:pt x="12" y="10"/>
                    </a:lnTo>
                    <a:lnTo>
                      <a:pt x="12" y="8"/>
                    </a:lnTo>
                    <a:lnTo>
                      <a:pt x="14" y="4"/>
                    </a:lnTo>
                    <a:lnTo>
                      <a:pt x="14" y="2"/>
                    </a:lnTo>
                    <a:lnTo>
                      <a:pt x="14" y="2"/>
                    </a:lnTo>
                    <a:lnTo>
                      <a:pt x="16" y="2"/>
                    </a:lnTo>
                    <a:lnTo>
                      <a:pt x="16" y="2"/>
                    </a:lnTo>
                    <a:lnTo>
                      <a:pt x="18" y="2"/>
                    </a:lnTo>
                    <a:lnTo>
                      <a:pt x="18" y="0"/>
                    </a:lnTo>
                    <a:lnTo>
                      <a:pt x="16" y="0"/>
                    </a:lnTo>
                    <a:lnTo>
                      <a:pt x="12" y="2"/>
                    </a:lnTo>
                    <a:lnTo>
                      <a:pt x="12" y="2"/>
                    </a:lnTo>
                    <a:lnTo>
                      <a:pt x="12" y="2"/>
                    </a:lnTo>
                    <a:lnTo>
                      <a:pt x="12" y="2"/>
                    </a:lnTo>
                    <a:lnTo>
                      <a:pt x="10" y="2"/>
                    </a:lnTo>
                    <a:lnTo>
                      <a:pt x="8" y="2"/>
                    </a:lnTo>
                    <a:lnTo>
                      <a:pt x="6" y="4"/>
                    </a:lnTo>
                    <a:lnTo>
                      <a:pt x="2" y="8"/>
                    </a:lnTo>
                    <a:lnTo>
                      <a:pt x="2" y="8"/>
                    </a:lnTo>
                    <a:lnTo>
                      <a:pt x="2" y="8"/>
                    </a:lnTo>
                    <a:lnTo>
                      <a:pt x="0" y="14"/>
                    </a:lnTo>
                    <a:lnTo>
                      <a:pt x="0" y="14"/>
                    </a:lnTo>
                    <a:lnTo>
                      <a:pt x="0" y="16"/>
                    </a:lnTo>
                    <a:lnTo>
                      <a:pt x="0" y="18"/>
                    </a:lnTo>
                    <a:lnTo>
                      <a:pt x="0" y="22"/>
                    </a:lnTo>
                    <a:lnTo>
                      <a:pt x="0" y="2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8" name="Freeform 157"/>
              <p:cNvSpPr>
                <a:spLocks/>
              </p:cNvSpPr>
              <p:nvPr/>
            </p:nvSpPr>
            <p:spPr bwMode="auto">
              <a:xfrm>
                <a:off x="4555" y="2019"/>
                <a:ext cx="10" cy="20"/>
              </a:xfrm>
              <a:custGeom>
                <a:avLst/>
                <a:gdLst>
                  <a:gd name="T0" fmla="*/ 6 w 10"/>
                  <a:gd name="T1" fmla="*/ 12 h 20"/>
                  <a:gd name="T2" fmla="*/ 6 w 10"/>
                  <a:gd name="T3" fmla="*/ 10 h 20"/>
                  <a:gd name="T4" fmla="*/ 6 w 10"/>
                  <a:gd name="T5" fmla="*/ 8 h 20"/>
                  <a:gd name="T6" fmla="*/ 8 w 10"/>
                  <a:gd name="T7" fmla="*/ 6 h 20"/>
                  <a:gd name="T8" fmla="*/ 8 w 10"/>
                  <a:gd name="T9" fmla="*/ 4 h 20"/>
                  <a:gd name="T10" fmla="*/ 10 w 10"/>
                  <a:gd name="T11" fmla="*/ 2 h 20"/>
                  <a:gd name="T12" fmla="*/ 10 w 10"/>
                  <a:gd name="T13" fmla="*/ 0 h 20"/>
                  <a:gd name="T14" fmla="*/ 8 w 10"/>
                  <a:gd name="T15" fmla="*/ 2 h 20"/>
                  <a:gd name="T16" fmla="*/ 6 w 10"/>
                  <a:gd name="T17" fmla="*/ 2 h 20"/>
                  <a:gd name="T18" fmla="*/ 4 w 10"/>
                  <a:gd name="T19" fmla="*/ 6 h 20"/>
                  <a:gd name="T20" fmla="*/ 4 w 10"/>
                  <a:gd name="T21" fmla="*/ 8 h 20"/>
                  <a:gd name="T22" fmla="*/ 2 w 10"/>
                  <a:gd name="T23" fmla="*/ 12 h 20"/>
                  <a:gd name="T24" fmla="*/ 0 w 10"/>
                  <a:gd name="T25" fmla="*/ 12 h 20"/>
                  <a:gd name="T26" fmla="*/ 0 w 10"/>
                  <a:gd name="T27" fmla="*/ 16 h 20"/>
                  <a:gd name="T28" fmla="*/ 0 w 10"/>
                  <a:gd name="T29" fmla="*/ 18 h 20"/>
                  <a:gd name="T30" fmla="*/ 0 w 10"/>
                  <a:gd name="T31" fmla="*/ 20 h 20"/>
                  <a:gd name="T32" fmla="*/ 2 w 10"/>
                  <a:gd name="T33" fmla="*/ 18 h 20"/>
                  <a:gd name="T34" fmla="*/ 2 w 10"/>
                  <a:gd name="T35" fmla="*/ 16 h 20"/>
                  <a:gd name="T36" fmla="*/ 2 w 10"/>
                  <a:gd name="T37" fmla="*/ 14 h 20"/>
                  <a:gd name="T38" fmla="*/ 4 w 10"/>
                  <a:gd name="T39" fmla="*/ 12 h 20"/>
                  <a:gd name="T40" fmla="*/ 6 w 10"/>
                  <a:gd name="T41"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20">
                    <a:moveTo>
                      <a:pt x="6" y="12"/>
                    </a:moveTo>
                    <a:lnTo>
                      <a:pt x="6" y="10"/>
                    </a:lnTo>
                    <a:lnTo>
                      <a:pt x="6" y="8"/>
                    </a:lnTo>
                    <a:lnTo>
                      <a:pt x="8" y="6"/>
                    </a:lnTo>
                    <a:lnTo>
                      <a:pt x="8" y="4"/>
                    </a:lnTo>
                    <a:lnTo>
                      <a:pt x="10" y="2"/>
                    </a:lnTo>
                    <a:lnTo>
                      <a:pt x="10" y="0"/>
                    </a:lnTo>
                    <a:lnTo>
                      <a:pt x="8" y="2"/>
                    </a:lnTo>
                    <a:lnTo>
                      <a:pt x="6" y="2"/>
                    </a:lnTo>
                    <a:lnTo>
                      <a:pt x="4" y="6"/>
                    </a:lnTo>
                    <a:lnTo>
                      <a:pt x="4" y="8"/>
                    </a:lnTo>
                    <a:lnTo>
                      <a:pt x="2" y="12"/>
                    </a:lnTo>
                    <a:lnTo>
                      <a:pt x="0" y="12"/>
                    </a:lnTo>
                    <a:lnTo>
                      <a:pt x="0" y="16"/>
                    </a:lnTo>
                    <a:lnTo>
                      <a:pt x="0" y="18"/>
                    </a:lnTo>
                    <a:lnTo>
                      <a:pt x="0" y="20"/>
                    </a:lnTo>
                    <a:lnTo>
                      <a:pt x="2" y="18"/>
                    </a:lnTo>
                    <a:lnTo>
                      <a:pt x="2" y="16"/>
                    </a:lnTo>
                    <a:lnTo>
                      <a:pt x="2" y="14"/>
                    </a:lnTo>
                    <a:lnTo>
                      <a:pt x="4" y="12"/>
                    </a:lnTo>
                    <a:lnTo>
                      <a:pt x="6"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9" name="Freeform 158"/>
              <p:cNvSpPr>
                <a:spLocks/>
              </p:cNvSpPr>
              <p:nvPr/>
            </p:nvSpPr>
            <p:spPr bwMode="auto">
              <a:xfrm>
                <a:off x="4617" y="1933"/>
                <a:ext cx="2" cy="4"/>
              </a:xfrm>
              <a:custGeom>
                <a:avLst/>
                <a:gdLst>
                  <a:gd name="T0" fmla="*/ 2 w 2"/>
                  <a:gd name="T1" fmla="*/ 2 h 4"/>
                  <a:gd name="T2" fmla="*/ 2 w 2"/>
                  <a:gd name="T3" fmla="*/ 0 h 4"/>
                  <a:gd name="T4" fmla="*/ 0 w 2"/>
                  <a:gd name="T5" fmla="*/ 0 h 4"/>
                  <a:gd name="T6" fmla="*/ 0 w 2"/>
                  <a:gd name="T7" fmla="*/ 2 h 4"/>
                  <a:gd name="T8" fmla="*/ 0 w 2"/>
                  <a:gd name="T9" fmla="*/ 4 h 4"/>
                  <a:gd name="T10" fmla="*/ 2 w 2"/>
                  <a:gd name="T11" fmla="*/ 4 h 4"/>
                  <a:gd name="T12" fmla="*/ 2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2"/>
                    </a:moveTo>
                    <a:lnTo>
                      <a:pt x="2" y="0"/>
                    </a:lnTo>
                    <a:lnTo>
                      <a:pt x="0" y="0"/>
                    </a:lnTo>
                    <a:lnTo>
                      <a:pt x="0" y="2"/>
                    </a:lnTo>
                    <a:lnTo>
                      <a:pt x="0" y="4"/>
                    </a:lnTo>
                    <a:lnTo>
                      <a:pt x="2" y="4"/>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0" name="Freeform 159"/>
              <p:cNvSpPr>
                <a:spLocks/>
              </p:cNvSpPr>
              <p:nvPr/>
            </p:nvSpPr>
            <p:spPr bwMode="auto">
              <a:xfrm>
                <a:off x="4621" y="1931"/>
                <a:ext cx="2" cy="4"/>
              </a:xfrm>
              <a:custGeom>
                <a:avLst/>
                <a:gdLst>
                  <a:gd name="T0" fmla="*/ 2 w 2"/>
                  <a:gd name="T1" fmla="*/ 2 h 4"/>
                  <a:gd name="T2" fmla="*/ 2 w 2"/>
                  <a:gd name="T3" fmla="*/ 0 h 4"/>
                  <a:gd name="T4" fmla="*/ 2 w 2"/>
                  <a:gd name="T5" fmla="*/ 0 h 4"/>
                  <a:gd name="T6" fmla="*/ 0 w 2"/>
                  <a:gd name="T7" fmla="*/ 0 h 4"/>
                  <a:gd name="T8" fmla="*/ 0 w 2"/>
                  <a:gd name="T9" fmla="*/ 2 h 4"/>
                  <a:gd name="T10" fmla="*/ 0 w 2"/>
                  <a:gd name="T11" fmla="*/ 4 h 4"/>
                  <a:gd name="T12" fmla="*/ 2 w 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2"/>
                    </a:moveTo>
                    <a:lnTo>
                      <a:pt x="2" y="0"/>
                    </a:lnTo>
                    <a:lnTo>
                      <a:pt x="2" y="0"/>
                    </a:lnTo>
                    <a:lnTo>
                      <a:pt x="0" y="0"/>
                    </a:lnTo>
                    <a:lnTo>
                      <a:pt x="0" y="2"/>
                    </a:lnTo>
                    <a:lnTo>
                      <a:pt x="0" y="4"/>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1" name="Freeform 160"/>
              <p:cNvSpPr>
                <a:spLocks/>
              </p:cNvSpPr>
              <p:nvPr/>
            </p:nvSpPr>
            <p:spPr bwMode="auto">
              <a:xfrm>
                <a:off x="5137" y="1659"/>
                <a:ext cx="38" cy="24"/>
              </a:xfrm>
              <a:custGeom>
                <a:avLst/>
                <a:gdLst>
                  <a:gd name="T0" fmla="*/ 16 w 38"/>
                  <a:gd name="T1" fmla="*/ 0 h 24"/>
                  <a:gd name="T2" fmla="*/ 16 w 38"/>
                  <a:gd name="T3" fmla="*/ 0 h 24"/>
                  <a:gd name="T4" fmla="*/ 10 w 38"/>
                  <a:gd name="T5" fmla="*/ 0 h 24"/>
                  <a:gd name="T6" fmla="*/ 10 w 38"/>
                  <a:gd name="T7" fmla="*/ 0 h 24"/>
                  <a:gd name="T8" fmla="*/ 6 w 38"/>
                  <a:gd name="T9" fmla="*/ 2 h 24"/>
                  <a:gd name="T10" fmla="*/ 6 w 38"/>
                  <a:gd name="T11" fmla="*/ 2 h 24"/>
                  <a:gd name="T12" fmla="*/ 2 w 38"/>
                  <a:gd name="T13" fmla="*/ 6 h 24"/>
                  <a:gd name="T14" fmla="*/ 0 w 38"/>
                  <a:gd name="T15" fmla="*/ 10 h 24"/>
                  <a:gd name="T16" fmla="*/ 0 w 38"/>
                  <a:gd name="T17" fmla="*/ 10 h 24"/>
                  <a:gd name="T18" fmla="*/ 0 w 38"/>
                  <a:gd name="T19" fmla="*/ 14 h 24"/>
                  <a:gd name="T20" fmla="*/ 0 w 38"/>
                  <a:gd name="T21" fmla="*/ 14 h 24"/>
                  <a:gd name="T22" fmla="*/ 0 w 38"/>
                  <a:gd name="T23" fmla="*/ 18 h 24"/>
                  <a:gd name="T24" fmla="*/ 0 w 38"/>
                  <a:gd name="T25" fmla="*/ 18 h 24"/>
                  <a:gd name="T26" fmla="*/ 2 w 38"/>
                  <a:gd name="T27" fmla="*/ 22 h 24"/>
                  <a:gd name="T28" fmla="*/ 2 w 38"/>
                  <a:gd name="T29" fmla="*/ 22 h 24"/>
                  <a:gd name="T30" fmla="*/ 4 w 38"/>
                  <a:gd name="T31" fmla="*/ 22 h 24"/>
                  <a:gd name="T32" fmla="*/ 4 w 38"/>
                  <a:gd name="T33" fmla="*/ 22 h 24"/>
                  <a:gd name="T34" fmla="*/ 6 w 38"/>
                  <a:gd name="T35" fmla="*/ 22 h 24"/>
                  <a:gd name="T36" fmla="*/ 6 w 38"/>
                  <a:gd name="T37" fmla="*/ 22 h 24"/>
                  <a:gd name="T38" fmla="*/ 12 w 38"/>
                  <a:gd name="T39" fmla="*/ 24 h 24"/>
                  <a:gd name="T40" fmla="*/ 18 w 38"/>
                  <a:gd name="T41" fmla="*/ 22 h 24"/>
                  <a:gd name="T42" fmla="*/ 18 w 38"/>
                  <a:gd name="T43" fmla="*/ 22 h 24"/>
                  <a:gd name="T44" fmla="*/ 22 w 38"/>
                  <a:gd name="T45" fmla="*/ 20 h 24"/>
                  <a:gd name="T46" fmla="*/ 26 w 38"/>
                  <a:gd name="T47" fmla="*/ 18 h 24"/>
                  <a:gd name="T48" fmla="*/ 26 w 38"/>
                  <a:gd name="T49" fmla="*/ 18 h 24"/>
                  <a:gd name="T50" fmla="*/ 32 w 38"/>
                  <a:gd name="T51" fmla="*/ 14 h 24"/>
                  <a:gd name="T52" fmla="*/ 32 w 38"/>
                  <a:gd name="T53" fmla="*/ 14 h 24"/>
                  <a:gd name="T54" fmla="*/ 34 w 38"/>
                  <a:gd name="T55" fmla="*/ 14 h 24"/>
                  <a:gd name="T56" fmla="*/ 34 w 38"/>
                  <a:gd name="T57" fmla="*/ 14 h 24"/>
                  <a:gd name="T58" fmla="*/ 36 w 38"/>
                  <a:gd name="T59" fmla="*/ 14 h 24"/>
                  <a:gd name="T60" fmla="*/ 38 w 38"/>
                  <a:gd name="T61" fmla="*/ 12 h 24"/>
                  <a:gd name="T62" fmla="*/ 36 w 38"/>
                  <a:gd name="T63" fmla="*/ 8 h 24"/>
                  <a:gd name="T64" fmla="*/ 36 w 38"/>
                  <a:gd name="T65" fmla="*/ 8 h 24"/>
                  <a:gd name="T66" fmla="*/ 30 w 38"/>
                  <a:gd name="T67" fmla="*/ 6 h 24"/>
                  <a:gd name="T68" fmla="*/ 30 w 38"/>
                  <a:gd name="T69" fmla="*/ 6 h 24"/>
                  <a:gd name="T70" fmla="*/ 26 w 38"/>
                  <a:gd name="T71" fmla="*/ 2 h 24"/>
                  <a:gd name="T72" fmla="*/ 26 w 38"/>
                  <a:gd name="T73" fmla="*/ 2 h 24"/>
                  <a:gd name="T74" fmla="*/ 22 w 38"/>
                  <a:gd name="T75" fmla="*/ 0 h 24"/>
                  <a:gd name="T76" fmla="*/ 16 w 38"/>
                  <a:gd name="T77" fmla="*/ 0 h 24"/>
                  <a:gd name="T78" fmla="*/ 16 w 38"/>
                  <a:gd name="T7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 h="24">
                    <a:moveTo>
                      <a:pt x="16" y="0"/>
                    </a:moveTo>
                    <a:lnTo>
                      <a:pt x="16" y="0"/>
                    </a:lnTo>
                    <a:lnTo>
                      <a:pt x="10" y="0"/>
                    </a:lnTo>
                    <a:lnTo>
                      <a:pt x="10" y="0"/>
                    </a:lnTo>
                    <a:lnTo>
                      <a:pt x="6" y="2"/>
                    </a:lnTo>
                    <a:lnTo>
                      <a:pt x="6" y="2"/>
                    </a:lnTo>
                    <a:lnTo>
                      <a:pt x="2" y="6"/>
                    </a:lnTo>
                    <a:lnTo>
                      <a:pt x="0" y="10"/>
                    </a:lnTo>
                    <a:lnTo>
                      <a:pt x="0" y="10"/>
                    </a:lnTo>
                    <a:lnTo>
                      <a:pt x="0" y="14"/>
                    </a:lnTo>
                    <a:lnTo>
                      <a:pt x="0" y="14"/>
                    </a:lnTo>
                    <a:lnTo>
                      <a:pt x="0" y="18"/>
                    </a:lnTo>
                    <a:lnTo>
                      <a:pt x="0" y="18"/>
                    </a:lnTo>
                    <a:lnTo>
                      <a:pt x="2" y="22"/>
                    </a:lnTo>
                    <a:lnTo>
                      <a:pt x="2" y="22"/>
                    </a:lnTo>
                    <a:lnTo>
                      <a:pt x="4" y="22"/>
                    </a:lnTo>
                    <a:lnTo>
                      <a:pt x="4" y="22"/>
                    </a:lnTo>
                    <a:lnTo>
                      <a:pt x="6" y="22"/>
                    </a:lnTo>
                    <a:lnTo>
                      <a:pt x="6" y="22"/>
                    </a:lnTo>
                    <a:lnTo>
                      <a:pt x="12" y="24"/>
                    </a:lnTo>
                    <a:lnTo>
                      <a:pt x="18" y="22"/>
                    </a:lnTo>
                    <a:lnTo>
                      <a:pt x="18" y="22"/>
                    </a:lnTo>
                    <a:lnTo>
                      <a:pt x="22" y="20"/>
                    </a:lnTo>
                    <a:lnTo>
                      <a:pt x="26" y="18"/>
                    </a:lnTo>
                    <a:lnTo>
                      <a:pt x="26" y="18"/>
                    </a:lnTo>
                    <a:lnTo>
                      <a:pt x="32" y="14"/>
                    </a:lnTo>
                    <a:lnTo>
                      <a:pt x="32" y="14"/>
                    </a:lnTo>
                    <a:lnTo>
                      <a:pt x="34" y="14"/>
                    </a:lnTo>
                    <a:lnTo>
                      <a:pt x="34" y="14"/>
                    </a:lnTo>
                    <a:lnTo>
                      <a:pt x="36" y="14"/>
                    </a:lnTo>
                    <a:lnTo>
                      <a:pt x="38" y="12"/>
                    </a:lnTo>
                    <a:lnTo>
                      <a:pt x="36" y="8"/>
                    </a:lnTo>
                    <a:lnTo>
                      <a:pt x="36" y="8"/>
                    </a:lnTo>
                    <a:lnTo>
                      <a:pt x="30" y="6"/>
                    </a:lnTo>
                    <a:lnTo>
                      <a:pt x="30" y="6"/>
                    </a:lnTo>
                    <a:lnTo>
                      <a:pt x="26" y="2"/>
                    </a:lnTo>
                    <a:lnTo>
                      <a:pt x="26" y="2"/>
                    </a:lnTo>
                    <a:lnTo>
                      <a:pt x="22" y="0"/>
                    </a:lnTo>
                    <a:lnTo>
                      <a:pt x="16" y="0"/>
                    </a:lnTo>
                    <a:lnTo>
                      <a:pt x="1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2" name="Freeform 161"/>
              <p:cNvSpPr>
                <a:spLocks/>
              </p:cNvSpPr>
              <p:nvPr/>
            </p:nvSpPr>
            <p:spPr bwMode="auto">
              <a:xfrm>
                <a:off x="5197" y="1393"/>
                <a:ext cx="318" cy="232"/>
              </a:xfrm>
              <a:custGeom>
                <a:avLst/>
                <a:gdLst>
                  <a:gd name="T0" fmla="*/ 12 w 318"/>
                  <a:gd name="T1" fmla="*/ 200 h 232"/>
                  <a:gd name="T2" fmla="*/ 32 w 318"/>
                  <a:gd name="T3" fmla="*/ 200 h 232"/>
                  <a:gd name="T4" fmla="*/ 44 w 318"/>
                  <a:gd name="T5" fmla="*/ 210 h 232"/>
                  <a:gd name="T6" fmla="*/ 38 w 318"/>
                  <a:gd name="T7" fmla="*/ 218 h 232"/>
                  <a:gd name="T8" fmla="*/ 40 w 318"/>
                  <a:gd name="T9" fmla="*/ 224 h 232"/>
                  <a:gd name="T10" fmla="*/ 62 w 318"/>
                  <a:gd name="T11" fmla="*/ 226 h 232"/>
                  <a:gd name="T12" fmla="*/ 74 w 318"/>
                  <a:gd name="T13" fmla="*/ 228 h 232"/>
                  <a:gd name="T14" fmla="*/ 86 w 318"/>
                  <a:gd name="T15" fmla="*/ 232 h 232"/>
                  <a:gd name="T16" fmla="*/ 98 w 318"/>
                  <a:gd name="T17" fmla="*/ 228 h 232"/>
                  <a:gd name="T18" fmla="*/ 104 w 318"/>
                  <a:gd name="T19" fmla="*/ 222 h 232"/>
                  <a:gd name="T20" fmla="*/ 86 w 318"/>
                  <a:gd name="T21" fmla="*/ 206 h 232"/>
                  <a:gd name="T22" fmla="*/ 76 w 318"/>
                  <a:gd name="T23" fmla="*/ 200 h 232"/>
                  <a:gd name="T24" fmla="*/ 72 w 318"/>
                  <a:gd name="T25" fmla="*/ 186 h 232"/>
                  <a:gd name="T26" fmla="*/ 70 w 318"/>
                  <a:gd name="T27" fmla="*/ 166 h 232"/>
                  <a:gd name="T28" fmla="*/ 76 w 318"/>
                  <a:gd name="T29" fmla="*/ 160 h 232"/>
                  <a:gd name="T30" fmla="*/ 84 w 318"/>
                  <a:gd name="T31" fmla="*/ 154 h 232"/>
                  <a:gd name="T32" fmla="*/ 86 w 318"/>
                  <a:gd name="T33" fmla="*/ 146 h 232"/>
                  <a:gd name="T34" fmla="*/ 96 w 318"/>
                  <a:gd name="T35" fmla="*/ 138 h 232"/>
                  <a:gd name="T36" fmla="*/ 102 w 318"/>
                  <a:gd name="T37" fmla="*/ 130 h 232"/>
                  <a:gd name="T38" fmla="*/ 108 w 318"/>
                  <a:gd name="T39" fmla="*/ 120 h 232"/>
                  <a:gd name="T40" fmla="*/ 114 w 318"/>
                  <a:gd name="T41" fmla="*/ 110 h 232"/>
                  <a:gd name="T42" fmla="*/ 116 w 318"/>
                  <a:gd name="T43" fmla="*/ 112 h 232"/>
                  <a:gd name="T44" fmla="*/ 128 w 318"/>
                  <a:gd name="T45" fmla="*/ 104 h 232"/>
                  <a:gd name="T46" fmla="*/ 128 w 318"/>
                  <a:gd name="T47" fmla="*/ 96 h 232"/>
                  <a:gd name="T48" fmla="*/ 140 w 318"/>
                  <a:gd name="T49" fmla="*/ 92 h 232"/>
                  <a:gd name="T50" fmla="*/ 148 w 318"/>
                  <a:gd name="T51" fmla="*/ 92 h 232"/>
                  <a:gd name="T52" fmla="*/ 162 w 318"/>
                  <a:gd name="T53" fmla="*/ 84 h 232"/>
                  <a:gd name="T54" fmla="*/ 168 w 318"/>
                  <a:gd name="T55" fmla="*/ 74 h 232"/>
                  <a:gd name="T56" fmla="*/ 178 w 318"/>
                  <a:gd name="T57" fmla="*/ 70 h 232"/>
                  <a:gd name="T58" fmla="*/ 202 w 318"/>
                  <a:gd name="T59" fmla="*/ 56 h 232"/>
                  <a:gd name="T60" fmla="*/ 234 w 318"/>
                  <a:gd name="T61" fmla="*/ 52 h 232"/>
                  <a:gd name="T62" fmla="*/ 288 w 318"/>
                  <a:gd name="T63" fmla="*/ 34 h 232"/>
                  <a:gd name="T64" fmla="*/ 318 w 318"/>
                  <a:gd name="T65" fmla="*/ 8 h 232"/>
                  <a:gd name="T66" fmla="*/ 276 w 318"/>
                  <a:gd name="T67" fmla="*/ 4 h 232"/>
                  <a:gd name="T68" fmla="*/ 268 w 318"/>
                  <a:gd name="T69" fmla="*/ 10 h 232"/>
                  <a:gd name="T70" fmla="*/ 258 w 318"/>
                  <a:gd name="T71" fmla="*/ 18 h 232"/>
                  <a:gd name="T72" fmla="*/ 240 w 318"/>
                  <a:gd name="T73" fmla="*/ 20 h 232"/>
                  <a:gd name="T74" fmla="*/ 224 w 318"/>
                  <a:gd name="T75" fmla="*/ 26 h 232"/>
                  <a:gd name="T76" fmla="*/ 208 w 318"/>
                  <a:gd name="T77" fmla="*/ 30 h 232"/>
                  <a:gd name="T78" fmla="*/ 190 w 318"/>
                  <a:gd name="T79" fmla="*/ 26 h 232"/>
                  <a:gd name="T80" fmla="*/ 174 w 318"/>
                  <a:gd name="T81" fmla="*/ 32 h 232"/>
                  <a:gd name="T82" fmla="*/ 160 w 318"/>
                  <a:gd name="T83" fmla="*/ 34 h 232"/>
                  <a:gd name="T84" fmla="*/ 148 w 318"/>
                  <a:gd name="T85" fmla="*/ 44 h 232"/>
                  <a:gd name="T86" fmla="*/ 128 w 318"/>
                  <a:gd name="T87" fmla="*/ 50 h 232"/>
                  <a:gd name="T88" fmla="*/ 116 w 318"/>
                  <a:gd name="T89" fmla="*/ 56 h 232"/>
                  <a:gd name="T90" fmla="*/ 108 w 318"/>
                  <a:gd name="T91" fmla="*/ 62 h 232"/>
                  <a:gd name="T92" fmla="*/ 90 w 318"/>
                  <a:gd name="T93" fmla="*/ 72 h 232"/>
                  <a:gd name="T94" fmla="*/ 86 w 318"/>
                  <a:gd name="T95" fmla="*/ 76 h 232"/>
                  <a:gd name="T96" fmla="*/ 90 w 318"/>
                  <a:gd name="T97" fmla="*/ 84 h 232"/>
                  <a:gd name="T98" fmla="*/ 78 w 318"/>
                  <a:gd name="T99" fmla="*/ 90 h 232"/>
                  <a:gd name="T100" fmla="*/ 74 w 318"/>
                  <a:gd name="T101" fmla="*/ 96 h 232"/>
                  <a:gd name="T102" fmla="*/ 68 w 318"/>
                  <a:gd name="T103" fmla="*/ 104 h 232"/>
                  <a:gd name="T104" fmla="*/ 60 w 318"/>
                  <a:gd name="T105" fmla="*/ 110 h 232"/>
                  <a:gd name="T106" fmla="*/ 40 w 318"/>
                  <a:gd name="T107" fmla="*/ 122 h 232"/>
                  <a:gd name="T108" fmla="*/ 66 w 318"/>
                  <a:gd name="T109" fmla="*/ 124 h 232"/>
                  <a:gd name="T110" fmla="*/ 52 w 318"/>
                  <a:gd name="T111" fmla="*/ 130 h 232"/>
                  <a:gd name="T112" fmla="*/ 40 w 318"/>
                  <a:gd name="T113" fmla="*/ 140 h 232"/>
                  <a:gd name="T114" fmla="*/ 32 w 318"/>
                  <a:gd name="T115" fmla="*/ 150 h 232"/>
                  <a:gd name="T116" fmla="*/ 26 w 318"/>
                  <a:gd name="T117" fmla="*/ 162 h 232"/>
                  <a:gd name="T118" fmla="*/ 22 w 318"/>
                  <a:gd name="T119" fmla="*/ 170 h 232"/>
                  <a:gd name="T120" fmla="*/ 14 w 318"/>
                  <a:gd name="T121" fmla="*/ 18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 h="232">
                    <a:moveTo>
                      <a:pt x="0" y="184"/>
                    </a:moveTo>
                    <a:lnTo>
                      <a:pt x="0" y="184"/>
                    </a:lnTo>
                    <a:lnTo>
                      <a:pt x="0" y="186"/>
                    </a:lnTo>
                    <a:lnTo>
                      <a:pt x="2" y="190"/>
                    </a:lnTo>
                    <a:lnTo>
                      <a:pt x="2" y="190"/>
                    </a:lnTo>
                    <a:lnTo>
                      <a:pt x="2" y="194"/>
                    </a:lnTo>
                    <a:lnTo>
                      <a:pt x="2" y="194"/>
                    </a:lnTo>
                    <a:lnTo>
                      <a:pt x="2" y="196"/>
                    </a:lnTo>
                    <a:lnTo>
                      <a:pt x="6" y="200"/>
                    </a:lnTo>
                    <a:lnTo>
                      <a:pt x="8" y="202"/>
                    </a:lnTo>
                    <a:lnTo>
                      <a:pt x="12" y="200"/>
                    </a:lnTo>
                    <a:lnTo>
                      <a:pt x="12" y="200"/>
                    </a:lnTo>
                    <a:lnTo>
                      <a:pt x="16" y="198"/>
                    </a:lnTo>
                    <a:lnTo>
                      <a:pt x="16" y="198"/>
                    </a:lnTo>
                    <a:lnTo>
                      <a:pt x="20" y="198"/>
                    </a:lnTo>
                    <a:lnTo>
                      <a:pt x="20" y="198"/>
                    </a:lnTo>
                    <a:lnTo>
                      <a:pt x="24" y="202"/>
                    </a:lnTo>
                    <a:lnTo>
                      <a:pt x="24" y="202"/>
                    </a:lnTo>
                    <a:lnTo>
                      <a:pt x="28" y="202"/>
                    </a:lnTo>
                    <a:lnTo>
                      <a:pt x="28" y="202"/>
                    </a:lnTo>
                    <a:lnTo>
                      <a:pt x="30" y="200"/>
                    </a:lnTo>
                    <a:lnTo>
                      <a:pt x="30" y="200"/>
                    </a:lnTo>
                    <a:lnTo>
                      <a:pt x="32" y="200"/>
                    </a:lnTo>
                    <a:lnTo>
                      <a:pt x="32" y="200"/>
                    </a:lnTo>
                    <a:lnTo>
                      <a:pt x="34" y="202"/>
                    </a:lnTo>
                    <a:lnTo>
                      <a:pt x="34" y="206"/>
                    </a:lnTo>
                    <a:lnTo>
                      <a:pt x="34" y="206"/>
                    </a:lnTo>
                    <a:lnTo>
                      <a:pt x="38" y="206"/>
                    </a:lnTo>
                    <a:lnTo>
                      <a:pt x="38" y="206"/>
                    </a:lnTo>
                    <a:lnTo>
                      <a:pt x="36" y="208"/>
                    </a:lnTo>
                    <a:lnTo>
                      <a:pt x="36" y="210"/>
                    </a:lnTo>
                    <a:lnTo>
                      <a:pt x="36" y="210"/>
                    </a:lnTo>
                    <a:lnTo>
                      <a:pt x="40" y="210"/>
                    </a:lnTo>
                    <a:lnTo>
                      <a:pt x="40" y="210"/>
                    </a:lnTo>
                    <a:lnTo>
                      <a:pt x="44" y="210"/>
                    </a:lnTo>
                    <a:lnTo>
                      <a:pt x="44" y="210"/>
                    </a:lnTo>
                    <a:lnTo>
                      <a:pt x="46" y="210"/>
                    </a:lnTo>
                    <a:lnTo>
                      <a:pt x="46" y="210"/>
                    </a:lnTo>
                    <a:lnTo>
                      <a:pt x="48" y="212"/>
                    </a:lnTo>
                    <a:lnTo>
                      <a:pt x="48" y="212"/>
                    </a:lnTo>
                    <a:lnTo>
                      <a:pt x="48" y="212"/>
                    </a:lnTo>
                    <a:lnTo>
                      <a:pt x="48" y="212"/>
                    </a:lnTo>
                    <a:lnTo>
                      <a:pt x="44" y="214"/>
                    </a:lnTo>
                    <a:lnTo>
                      <a:pt x="44" y="214"/>
                    </a:lnTo>
                    <a:lnTo>
                      <a:pt x="42" y="214"/>
                    </a:lnTo>
                    <a:lnTo>
                      <a:pt x="38" y="216"/>
                    </a:lnTo>
                    <a:lnTo>
                      <a:pt x="38" y="216"/>
                    </a:lnTo>
                    <a:lnTo>
                      <a:pt x="38" y="218"/>
                    </a:lnTo>
                    <a:lnTo>
                      <a:pt x="38" y="220"/>
                    </a:lnTo>
                    <a:lnTo>
                      <a:pt x="38" y="220"/>
                    </a:lnTo>
                    <a:lnTo>
                      <a:pt x="36" y="220"/>
                    </a:lnTo>
                    <a:lnTo>
                      <a:pt x="34" y="220"/>
                    </a:lnTo>
                    <a:lnTo>
                      <a:pt x="34" y="220"/>
                    </a:lnTo>
                    <a:lnTo>
                      <a:pt x="36" y="222"/>
                    </a:lnTo>
                    <a:lnTo>
                      <a:pt x="36" y="222"/>
                    </a:lnTo>
                    <a:lnTo>
                      <a:pt x="36" y="222"/>
                    </a:lnTo>
                    <a:lnTo>
                      <a:pt x="36" y="222"/>
                    </a:lnTo>
                    <a:lnTo>
                      <a:pt x="40" y="222"/>
                    </a:lnTo>
                    <a:lnTo>
                      <a:pt x="40" y="222"/>
                    </a:lnTo>
                    <a:lnTo>
                      <a:pt x="40" y="224"/>
                    </a:lnTo>
                    <a:lnTo>
                      <a:pt x="40" y="224"/>
                    </a:lnTo>
                    <a:lnTo>
                      <a:pt x="46" y="224"/>
                    </a:lnTo>
                    <a:lnTo>
                      <a:pt x="46" y="224"/>
                    </a:lnTo>
                    <a:lnTo>
                      <a:pt x="50" y="224"/>
                    </a:lnTo>
                    <a:lnTo>
                      <a:pt x="50" y="224"/>
                    </a:lnTo>
                    <a:lnTo>
                      <a:pt x="52" y="226"/>
                    </a:lnTo>
                    <a:lnTo>
                      <a:pt x="52" y="226"/>
                    </a:lnTo>
                    <a:lnTo>
                      <a:pt x="54" y="226"/>
                    </a:lnTo>
                    <a:lnTo>
                      <a:pt x="54" y="226"/>
                    </a:lnTo>
                    <a:lnTo>
                      <a:pt x="62" y="226"/>
                    </a:lnTo>
                    <a:lnTo>
                      <a:pt x="62" y="226"/>
                    </a:lnTo>
                    <a:lnTo>
                      <a:pt x="62" y="226"/>
                    </a:lnTo>
                    <a:lnTo>
                      <a:pt x="62" y="226"/>
                    </a:lnTo>
                    <a:lnTo>
                      <a:pt x="64" y="228"/>
                    </a:lnTo>
                    <a:lnTo>
                      <a:pt x="64" y="228"/>
                    </a:lnTo>
                    <a:lnTo>
                      <a:pt x="68" y="230"/>
                    </a:lnTo>
                    <a:lnTo>
                      <a:pt x="68" y="230"/>
                    </a:lnTo>
                    <a:lnTo>
                      <a:pt x="68" y="230"/>
                    </a:lnTo>
                    <a:lnTo>
                      <a:pt x="68" y="230"/>
                    </a:lnTo>
                    <a:lnTo>
                      <a:pt x="70" y="228"/>
                    </a:lnTo>
                    <a:lnTo>
                      <a:pt x="72" y="226"/>
                    </a:lnTo>
                    <a:lnTo>
                      <a:pt x="72" y="226"/>
                    </a:lnTo>
                    <a:lnTo>
                      <a:pt x="74" y="228"/>
                    </a:lnTo>
                    <a:lnTo>
                      <a:pt x="74" y="228"/>
                    </a:lnTo>
                    <a:lnTo>
                      <a:pt x="76" y="228"/>
                    </a:lnTo>
                    <a:lnTo>
                      <a:pt x="76" y="228"/>
                    </a:lnTo>
                    <a:lnTo>
                      <a:pt x="78" y="228"/>
                    </a:lnTo>
                    <a:lnTo>
                      <a:pt x="78" y="230"/>
                    </a:lnTo>
                    <a:lnTo>
                      <a:pt x="78" y="230"/>
                    </a:lnTo>
                    <a:lnTo>
                      <a:pt x="80" y="230"/>
                    </a:lnTo>
                    <a:lnTo>
                      <a:pt x="80" y="230"/>
                    </a:lnTo>
                    <a:lnTo>
                      <a:pt x="82" y="230"/>
                    </a:lnTo>
                    <a:lnTo>
                      <a:pt x="82" y="230"/>
                    </a:lnTo>
                    <a:lnTo>
                      <a:pt x="84" y="232"/>
                    </a:lnTo>
                    <a:lnTo>
                      <a:pt x="84" y="232"/>
                    </a:lnTo>
                    <a:lnTo>
                      <a:pt x="86" y="232"/>
                    </a:lnTo>
                    <a:lnTo>
                      <a:pt x="86" y="232"/>
                    </a:lnTo>
                    <a:lnTo>
                      <a:pt x="90" y="232"/>
                    </a:lnTo>
                    <a:lnTo>
                      <a:pt x="90" y="232"/>
                    </a:lnTo>
                    <a:lnTo>
                      <a:pt x="92" y="232"/>
                    </a:lnTo>
                    <a:lnTo>
                      <a:pt x="92" y="230"/>
                    </a:lnTo>
                    <a:lnTo>
                      <a:pt x="92" y="230"/>
                    </a:lnTo>
                    <a:lnTo>
                      <a:pt x="92" y="228"/>
                    </a:lnTo>
                    <a:lnTo>
                      <a:pt x="94" y="226"/>
                    </a:lnTo>
                    <a:lnTo>
                      <a:pt x="94" y="226"/>
                    </a:lnTo>
                    <a:lnTo>
                      <a:pt x="94" y="228"/>
                    </a:lnTo>
                    <a:lnTo>
                      <a:pt x="94" y="228"/>
                    </a:lnTo>
                    <a:lnTo>
                      <a:pt x="98" y="228"/>
                    </a:lnTo>
                    <a:lnTo>
                      <a:pt x="98" y="228"/>
                    </a:lnTo>
                    <a:lnTo>
                      <a:pt x="102" y="228"/>
                    </a:lnTo>
                    <a:lnTo>
                      <a:pt x="102" y="228"/>
                    </a:lnTo>
                    <a:lnTo>
                      <a:pt x="106" y="228"/>
                    </a:lnTo>
                    <a:lnTo>
                      <a:pt x="106" y="228"/>
                    </a:lnTo>
                    <a:lnTo>
                      <a:pt x="108" y="228"/>
                    </a:lnTo>
                    <a:lnTo>
                      <a:pt x="108" y="228"/>
                    </a:lnTo>
                    <a:lnTo>
                      <a:pt x="110" y="224"/>
                    </a:lnTo>
                    <a:lnTo>
                      <a:pt x="110" y="224"/>
                    </a:lnTo>
                    <a:lnTo>
                      <a:pt x="112" y="224"/>
                    </a:lnTo>
                    <a:lnTo>
                      <a:pt x="112" y="224"/>
                    </a:lnTo>
                    <a:lnTo>
                      <a:pt x="104" y="222"/>
                    </a:lnTo>
                    <a:lnTo>
                      <a:pt x="98" y="216"/>
                    </a:lnTo>
                    <a:lnTo>
                      <a:pt x="98" y="216"/>
                    </a:lnTo>
                    <a:lnTo>
                      <a:pt x="94" y="214"/>
                    </a:lnTo>
                    <a:lnTo>
                      <a:pt x="88" y="212"/>
                    </a:lnTo>
                    <a:lnTo>
                      <a:pt x="88" y="212"/>
                    </a:lnTo>
                    <a:lnTo>
                      <a:pt x="86" y="208"/>
                    </a:lnTo>
                    <a:lnTo>
                      <a:pt x="86" y="208"/>
                    </a:lnTo>
                    <a:lnTo>
                      <a:pt x="86" y="208"/>
                    </a:lnTo>
                    <a:lnTo>
                      <a:pt x="86" y="208"/>
                    </a:lnTo>
                    <a:lnTo>
                      <a:pt x="86" y="206"/>
                    </a:lnTo>
                    <a:lnTo>
                      <a:pt x="86" y="206"/>
                    </a:lnTo>
                    <a:lnTo>
                      <a:pt x="86" y="206"/>
                    </a:lnTo>
                    <a:lnTo>
                      <a:pt x="86" y="206"/>
                    </a:lnTo>
                    <a:lnTo>
                      <a:pt x="84" y="204"/>
                    </a:lnTo>
                    <a:lnTo>
                      <a:pt x="84" y="204"/>
                    </a:lnTo>
                    <a:lnTo>
                      <a:pt x="84" y="202"/>
                    </a:lnTo>
                    <a:lnTo>
                      <a:pt x="84" y="202"/>
                    </a:lnTo>
                    <a:lnTo>
                      <a:pt x="82" y="200"/>
                    </a:lnTo>
                    <a:lnTo>
                      <a:pt x="82" y="200"/>
                    </a:lnTo>
                    <a:lnTo>
                      <a:pt x="80" y="200"/>
                    </a:lnTo>
                    <a:lnTo>
                      <a:pt x="80" y="200"/>
                    </a:lnTo>
                    <a:lnTo>
                      <a:pt x="80" y="200"/>
                    </a:lnTo>
                    <a:lnTo>
                      <a:pt x="80" y="200"/>
                    </a:lnTo>
                    <a:lnTo>
                      <a:pt x="76" y="200"/>
                    </a:lnTo>
                    <a:lnTo>
                      <a:pt x="76" y="200"/>
                    </a:lnTo>
                    <a:lnTo>
                      <a:pt x="76" y="198"/>
                    </a:lnTo>
                    <a:lnTo>
                      <a:pt x="76" y="198"/>
                    </a:lnTo>
                    <a:lnTo>
                      <a:pt x="74" y="194"/>
                    </a:lnTo>
                    <a:lnTo>
                      <a:pt x="74" y="194"/>
                    </a:lnTo>
                    <a:lnTo>
                      <a:pt x="74" y="192"/>
                    </a:lnTo>
                    <a:lnTo>
                      <a:pt x="74" y="192"/>
                    </a:lnTo>
                    <a:lnTo>
                      <a:pt x="72" y="190"/>
                    </a:lnTo>
                    <a:lnTo>
                      <a:pt x="72" y="190"/>
                    </a:lnTo>
                    <a:lnTo>
                      <a:pt x="72" y="188"/>
                    </a:lnTo>
                    <a:lnTo>
                      <a:pt x="72" y="188"/>
                    </a:lnTo>
                    <a:lnTo>
                      <a:pt x="72" y="186"/>
                    </a:lnTo>
                    <a:lnTo>
                      <a:pt x="72" y="186"/>
                    </a:lnTo>
                    <a:lnTo>
                      <a:pt x="70" y="186"/>
                    </a:lnTo>
                    <a:lnTo>
                      <a:pt x="70" y="186"/>
                    </a:lnTo>
                    <a:lnTo>
                      <a:pt x="70" y="184"/>
                    </a:lnTo>
                    <a:lnTo>
                      <a:pt x="70" y="180"/>
                    </a:lnTo>
                    <a:lnTo>
                      <a:pt x="70" y="180"/>
                    </a:lnTo>
                    <a:lnTo>
                      <a:pt x="72" y="178"/>
                    </a:lnTo>
                    <a:lnTo>
                      <a:pt x="72" y="174"/>
                    </a:lnTo>
                    <a:lnTo>
                      <a:pt x="72" y="174"/>
                    </a:lnTo>
                    <a:lnTo>
                      <a:pt x="72" y="170"/>
                    </a:lnTo>
                    <a:lnTo>
                      <a:pt x="72" y="170"/>
                    </a:lnTo>
                    <a:lnTo>
                      <a:pt x="70" y="166"/>
                    </a:lnTo>
                    <a:lnTo>
                      <a:pt x="70" y="166"/>
                    </a:lnTo>
                    <a:lnTo>
                      <a:pt x="74" y="166"/>
                    </a:lnTo>
                    <a:lnTo>
                      <a:pt x="74" y="166"/>
                    </a:lnTo>
                    <a:lnTo>
                      <a:pt x="74" y="164"/>
                    </a:lnTo>
                    <a:lnTo>
                      <a:pt x="74" y="164"/>
                    </a:lnTo>
                    <a:lnTo>
                      <a:pt x="74" y="164"/>
                    </a:lnTo>
                    <a:lnTo>
                      <a:pt x="74" y="164"/>
                    </a:lnTo>
                    <a:lnTo>
                      <a:pt x="74" y="164"/>
                    </a:lnTo>
                    <a:lnTo>
                      <a:pt x="74" y="164"/>
                    </a:lnTo>
                    <a:lnTo>
                      <a:pt x="76" y="160"/>
                    </a:lnTo>
                    <a:lnTo>
                      <a:pt x="76" y="160"/>
                    </a:lnTo>
                    <a:lnTo>
                      <a:pt x="76" y="160"/>
                    </a:lnTo>
                    <a:lnTo>
                      <a:pt x="76" y="160"/>
                    </a:lnTo>
                    <a:lnTo>
                      <a:pt x="78" y="158"/>
                    </a:lnTo>
                    <a:lnTo>
                      <a:pt x="78" y="158"/>
                    </a:lnTo>
                    <a:lnTo>
                      <a:pt x="78" y="158"/>
                    </a:lnTo>
                    <a:lnTo>
                      <a:pt x="78" y="156"/>
                    </a:lnTo>
                    <a:lnTo>
                      <a:pt x="78" y="156"/>
                    </a:lnTo>
                    <a:lnTo>
                      <a:pt x="76" y="154"/>
                    </a:lnTo>
                    <a:lnTo>
                      <a:pt x="76" y="154"/>
                    </a:lnTo>
                    <a:lnTo>
                      <a:pt x="78" y="154"/>
                    </a:lnTo>
                    <a:lnTo>
                      <a:pt x="80" y="154"/>
                    </a:lnTo>
                    <a:lnTo>
                      <a:pt x="80" y="154"/>
                    </a:lnTo>
                    <a:lnTo>
                      <a:pt x="84" y="154"/>
                    </a:lnTo>
                    <a:lnTo>
                      <a:pt x="84" y="154"/>
                    </a:lnTo>
                    <a:lnTo>
                      <a:pt x="84" y="152"/>
                    </a:lnTo>
                    <a:lnTo>
                      <a:pt x="84" y="150"/>
                    </a:lnTo>
                    <a:lnTo>
                      <a:pt x="84" y="150"/>
                    </a:lnTo>
                    <a:lnTo>
                      <a:pt x="82" y="150"/>
                    </a:lnTo>
                    <a:lnTo>
                      <a:pt x="80" y="148"/>
                    </a:lnTo>
                    <a:lnTo>
                      <a:pt x="80" y="148"/>
                    </a:lnTo>
                    <a:lnTo>
                      <a:pt x="82" y="146"/>
                    </a:lnTo>
                    <a:lnTo>
                      <a:pt x="84" y="146"/>
                    </a:lnTo>
                    <a:lnTo>
                      <a:pt x="84" y="146"/>
                    </a:lnTo>
                    <a:lnTo>
                      <a:pt x="86" y="146"/>
                    </a:lnTo>
                    <a:lnTo>
                      <a:pt x="86" y="146"/>
                    </a:lnTo>
                    <a:lnTo>
                      <a:pt x="88" y="146"/>
                    </a:lnTo>
                    <a:lnTo>
                      <a:pt x="88" y="146"/>
                    </a:lnTo>
                    <a:lnTo>
                      <a:pt x="90" y="144"/>
                    </a:lnTo>
                    <a:lnTo>
                      <a:pt x="92" y="144"/>
                    </a:lnTo>
                    <a:lnTo>
                      <a:pt x="92" y="144"/>
                    </a:lnTo>
                    <a:lnTo>
                      <a:pt x="90" y="140"/>
                    </a:lnTo>
                    <a:lnTo>
                      <a:pt x="90" y="140"/>
                    </a:lnTo>
                    <a:lnTo>
                      <a:pt x="90" y="140"/>
                    </a:lnTo>
                    <a:lnTo>
                      <a:pt x="90" y="140"/>
                    </a:lnTo>
                    <a:lnTo>
                      <a:pt x="94" y="140"/>
                    </a:lnTo>
                    <a:lnTo>
                      <a:pt x="94" y="140"/>
                    </a:lnTo>
                    <a:lnTo>
                      <a:pt x="96" y="138"/>
                    </a:lnTo>
                    <a:lnTo>
                      <a:pt x="96" y="138"/>
                    </a:lnTo>
                    <a:lnTo>
                      <a:pt x="96" y="138"/>
                    </a:lnTo>
                    <a:lnTo>
                      <a:pt x="96" y="138"/>
                    </a:lnTo>
                    <a:lnTo>
                      <a:pt x="98" y="136"/>
                    </a:lnTo>
                    <a:lnTo>
                      <a:pt x="98" y="136"/>
                    </a:lnTo>
                    <a:lnTo>
                      <a:pt x="102" y="136"/>
                    </a:lnTo>
                    <a:lnTo>
                      <a:pt x="102" y="136"/>
                    </a:lnTo>
                    <a:lnTo>
                      <a:pt x="104" y="134"/>
                    </a:lnTo>
                    <a:lnTo>
                      <a:pt x="104" y="132"/>
                    </a:lnTo>
                    <a:lnTo>
                      <a:pt x="104" y="132"/>
                    </a:lnTo>
                    <a:lnTo>
                      <a:pt x="102" y="130"/>
                    </a:lnTo>
                    <a:lnTo>
                      <a:pt x="102" y="130"/>
                    </a:lnTo>
                    <a:lnTo>
                      <a:pt x="102" y="128"/>
                    </a:lnTo>
                    <a:lnTo>
                      <a:pt x="102" y="128"/>
                    </a:lnTo>
                    <a:lnTo>
                      <a:pt x="102" y="128"/>
                    </a:lnTo>
                    <a:lnTo>
                      <a:pt x="102" y="128"/>
                    </a:lnTo>
                    <a:lnTo>
                      <a:pt x="108" y="126"/>
                    </a:lnTo>
                    <a:lnTo>
                      <a:pt x="108" y="126"/>
                    </a:lnTo>
                    <a:lnTo>
                      <a:pt x="110" y="124"/>
                    </a:lnTo>
                    <a:lnTo>
                      <a:pt x="110" y="122"/>
                    </a:lnTo>
                    <a:lnTo>
                      <a:pt x="110" y="122"/>
                    </a:lnTo>
                    <a:lnTo>
                      <a:pt x="110" y="120"/>
                    </a:lnTo>
                    <a:lnTo>
                      <a:pt x="110" y="120"/>
                    </a:lnTo>
                    <a:lnTo>
                      <a:pt x="108" y="120"/>
                    </a:lnTo>
                    <a:lnTo>
                      <a:pt x="108" y="118"/>
                    </a:lnTo>
                    <a:lnTo>
                      <a:pt x="108" y="118"/>
                    </a:lnTo>
                    <a:lnTo>
                      <a:pt x="110" y="120"/>
                    </a:lnTo>
                    <a:lnTo>
                      <a:pt x="112" y="120"/>
                    </a:lnTo>
                    <a:lnTo>
                      <a:pt x="112" y="120"/>
                    </a:lnTo>
                    <a:lnTo>
                      <a:pt x="116" y="120"/>
                    </a:lnTo>
                    <a:lnTo>
                      <a:pt x="116" y="116"/>
                    </a:lnTo>
                    <a:lnTo>
                      <a:pt x="116" y="116"/>
                    </a:lnTo>
                    <a:lnTo>
                      <a:pt x="114" y="114"/>
                    </a:lnTo>
                    <a:lnTo>
                      <a:pt x="114" y="114"/>
                    </a:lnTo>
                    <a:lnTo>
                      <a:pt x="114" y="110"/>
                    </a:lnTo>
                    <a:lnTo>
                      <a:pt x="114" y="110"/>
                    </a:lnTo>
                    <a:lnTo>
                      <a:pt x="112" y="110"/>
                    </a:lnTo>
                    <a:lnTo>
                      <a:pt x="108" y="110"/>
                    </a:lnTo>
                    <a:lnTo>
                      <a:pt x="108" y="110"/>
                    </a:lnTo>
                    <a:lnTo>
                      <a:pt x="108" y="108"/>
                    </a:lnTo>
                    <a:lnTo>
                      <a:pt x="108" y="108"/>
                    </a:lnTo>
                    <a:lnTo>
                      <a:pt x="112" y="108"/>
                    </a:lnTo>
                    <a:lnTo>
                      <a:pt x="112" y="108"/>
                    </a:lnTo>
                    <a:lnTo>
                      <a:pt x="114" y="110"/>
                    </a:lnTo>
                    <a:lnTo>
                      <a:pt x="114" y="110"/>
                    </a:lnTo>
                    <a:lnTo>
                      <a:pt x="114" y="112"/>
                    </a:lnTo>
                    <a:lnTo>
                      <a:pt x="116" y="112"/>
                    </a:lnTo>
                    <a:lnTo>
                      <a:pt x="116" y="112"/>
                    </a:lnTo>
                    <a:lnTo>
                      <a:pt x="118" y="110"/>
                    </a:lnTo>
                    <a:lnTo>
                      <a:pt x="118" y="110"/>
                    </a:lnTo>
                    <a:lnTo>
                      <a:pt x="122" y="110"/>
                    </a:lnTo>
                    <a:lnTo>
                      <a:pt x="122" y="110"/>
                    </a:lnTo>
                    <a:lnTo>
                      <a:pt x="124" y="108"/>
                    </a:lnTo>
                    <a:lnTo>
                      <a:pt x="126" y="108"/>
                    </a:lnTo>
                    <a:lnTo>
                      <a:pt x="126" y="108"/>
                    </a:lnTo>
                    <a:lnTo>
                      <a:pt x="126" y="106"/>
                    </a:lnTo>
                    <a:lnTo>
                      <a:pt x="124" y="106"/>
                    </a:lnTo>
                    <a:lnTo>
                      <a:pt x="124" y="106"/>
                    </a:lnTo>
                    <a:lnTo>
                      <a:pt x="128" y="104"/>
                    </a:lnTo>
                    <a:lnTo>
                      <a:pt x="128" y="104"/>
                    </a:lnTo>
                    <a:lnTo>
                      <a:pt x="130" y="104"/>
                    </a:lnTo>
                    <a:lnTo>
                      <a:pt x="130" y="104"/>
                    </a:lnTo>
                    <a:lnTo>
                      <a:pt x="132" y="104"/>
                    </a:lnTo>
                    <a:lnTo>
                      <a:pt x="132" y="104"/>
                    </a:lnTo>
                    <a:lnTo>
                      <a:pt x="130" y="102"/>
                    </a:lnTo>
                    <a:lnTo>
                      <a:pt x="130" y="102"/>
                    </a:lnTo>
                    <a:lnTo>
                      <a:pt x="128" y="100"/>
                    </a:lnTo>
                    <a:lnTo>
                      <a:pt x="128" y="100"/>
                    </a:lnTo>
                    <a:lnTo>
                      <a:pt x="128" y="98"/>
                    </a:lnTo>
                    <a:lnTo>
                      <a:pt x="128" y="98"/>
                    </a:lnTo>
                    <a:lnTo>
                      <a:pt x="128" y="96"/>
                    </a:lnTo>
                    <a:lnTo>
                      <a:pt x="128" y="96"/>
                    </a:lnTo>
                    <a:lnTo>
                      <a:pt x="128" y="96"/>
                    </a:lnTo>
                    <a:lnTo>
                      <a:pt x="128" y="96"/>
                    </a:lnTo>
                    <a:lnTo>
                      <a:pt x="126" y="94"/>
                    </a:lnTo>
                    <a:lnTo>
                      <a:pt x="126" y="94"/>
                    </a:lnTo>
                    <a:lnTo>
                      <a:pt x="130" y="98"/>
                    </a:lnTo>
                    <a:lnTo>
                      <a:pt x="130" y="98"/>
                    </a:lnTo>
                    <a:lnTo>
                      <a:pt x="132" y="96"/>
                    </a:lnTo>
                    <a:lnTo>
                      <a:pt x="132" y="96"/>
                    </a:lnTo>
                    <a:lnTo>
                      <a:pt x="138" y="94"/>
                    </a:lnTo>
                    <a:lnTo>
                      <a:pt x="138" y="94"/>
                    </a:lnTo>
                    <a:lnTo>
                      <a:pt x="140" y="92"/>
                    </a:lnTo>
                    <a:lnTo>
                      <a:pt x="140" y="92"/>
                    </a:lnTo>
                    <a:lnTo>
                      <a:pt x="140" y="92"/>
                    </a:lnTo>
                    <a:lnTo>
                      <a:pt x="140" y="92"/>
                    </a:lnTo>
                    <a:lnTo>
                      <a:pt x="140" y="90"/>
                    </a:lnTo>
                    <a:lnTo>
                      <a:pt x="140" y="90"/>
                    </a:lnTo>
                    <a:lnTo>
                      <a:pt x="140" y="88"/>
                    </a:lnTo>
                    <a:lnTo>
                      <a:pt x="138" y="88"/>
                    </a:lnTo>
                    <a:lnTo>
                      <a:pt x="138" y="88"/>
                    </a:lnTo>
                    <a:lnTo>
                      <a:pt x="142" y="88"/>
                    </a:lnTo>
                    <a:lnTo>
                      <a:pt x="142" y="88"/>
                    </a:lnTo>
                    <a:lnTo>
                      <a:pt x="146" y="90"/>
                    </a:lnTo>
                    <a:lnTo>
                      <a:pt x="146" y="90"/>
                    </a:lnTo>
                    <a:lnTo>
                      <a:pt x="148" y="92"/>
                    </a:lnTo>
                    <a:lnTo>
                      <a:pt x="148" y="92"/>
                    </a:lnTo>
                    <a:lnTo>
                      <a:pt x="150" y="92"/>
                    </a:lnTo>
                    <a:lnTo>
                      <a:pt x="150" y="90"/>
                    </a:lnTo>
                    <a:lnTo>
                      <a:pt x="150" y="90"/>
                    </a:lnTo>
                    <a:lnTo>
                      <a:pt x="150" y="86"/>
                    </a:lnTo>
                    <a:lnTo>
                      <a:pt x="150" y="86"/>
                    </a:lnTo>
                    <a:lnTo>
                      <a:pt x="154" y="88"/>
                    </a:lnTo>
                    <a:lnTo>
                      <a:pt x="154" y="88"/>
                    </a:lnTo>
                    <a:lnTo>
                      <a:pt x="156" y="86"/>
                    </a:lnTo>
                    <a:lnTo>
                      <a:pt x="156" y="86"/>
                    </a:lnTo>
                    <a:lnTo>
                      <a:pt x="162" y="84"/>
                    </a:lnTo>
                    <a:lnTo>
                      <a:pt x="162" y="84"/>
                    </a:lnTo>
                    <a:lnTo>
                      <a:pt x="162" y="82"/>
                    </a:lnTo>
                    <a:lnTo>
                      <a:pt x="162" y="82"/>
                    </a:lnTo>
                    <a:lnTo>
                      <a:pt x="164" y="80"/>
                    </a:lnTo>
                    <a:lnTo>
                      <a:pt x="164" y="80"/>
                    </a:lnTo>
                    <a:lnTo>
                      <a:pt x="166" y="78"/>
                    </a:lnTo>
                    <a:lnTo>
                      <a:pt x="166" y="78"/>
                    </a:lnTo>
                    <a:lnTo>
                      <a:pt x="164" y="76"/>
                    </a:lnTo>
                    <a:lnTo>
                      <a:pt x="160" y="76"/>
                    </a:lnTo>
                    <a:lnTo>
                      <a:pt x="160" y="76"/>
                    </a:lnTo>
                    <a:lnTo>
                      <a:pt x="162" y="76"/>
                    </a:lnTo>
                    <a:lnTo>
                      <a:pt x="162" y="76"/>
                    </a:lnTo>
                    <a:lnTo>
                      <a:pt x="168" y="74"/>
                    </a:lnTo>
                    <a:lnTo>
                      <a:pt x="168" y="74"/>
                    </a:lnTo>
                    <a:lnTo>
                      <a:pt x="172" y="70"/>
                    </a:lnTo>
                    <a:lnTo>
                      <a:pt x="172" y="70"/>
                    </a:lnTo>
                    <a:lnTo>
                      <a:pt x="174" y="70"/>
                    </a:lnTo>
                    <a:lnTo>
                      <a:pt x="174" y="70"/>
                    </a:lnTo>
                    <a:lnTo>
                      <a:pt x="176" y="68"/>
                    </a:lnTo>
                    <a:lnTo>
                      <a:pt x="176" y="68"/>
                    </a:lnTo>
                    <a:lnTo>
                      <a:pt x="178" y="68"/>
                    </a:lnTo>
                    <a:lnTo>
                      <a:pt x="178" y="66"/>
                    </a:lnTo>
                    <a:lnTo>
                      <a:pt x="178" y="66"/>
                    </a:lnTo>
                    <a:lnTo>
                      <a:pt x="178" y="70"/>
                    </a:lnTo>
                    <a:lnTo>
                      <a:pt x="178" y="70"/>
                    </a:lnTo>
                    <a:lnTo>
                      <a:pt x="184" y="66"/>
                    </a:lnTo>
                    <a:lnTo>
                      <a:pt x="184" y="66"/>
                    </a:lnTo>
                    <a:lnTo>
                      <a:pt x="188" y="64"/>
                    </a:lnTo>
                    <a:lnTo>
                      <a:pt x="188" y="64"/>
                    </a:lnTo>
                    <a:lnTo>
                      <a:pt x="194" y="62"/>
                    </a:lnTo>
                    <a:lnTo>
                      <a:pt x="194" y="62"/>
                    </a:lnTo>
                    <a:lnTo>
                      <a:pt x="196" y="60"/>
                    </a:lnTo>
                    <a:lnTo>
                      <a:pt x="196" y="60"/>
                    </a:lnTo>
                    <a:lnTo>
                      <a:pt x="198" y="60"/>
                    </a:lnTo>
                    <a:lnTo>
                      <a:pt x="198" y="60"/>
                    </a:lnTo>
                    <a:lnTo>
                      <a:pt x="202" y="56"/>
                    </a:lnTo>
                    <a:lnTo>
                      <a:pt x="202" y="56"/>
                    </a:lnTo>
                    <a:lnTo>
                      <a:pt x="204" y="54"/>
                    </a:lnTo>
                    <a:lnTo>
                      <a:pt x="208" y="54"/>
                    </a:lnTo>
                    <a:lnTo>
                      <a:pt x="208" y="54"/>
                    </a:lnTo>
                    <a:lnTo>
                      <a:pt x="216" y="54"/>
                    </a:lnTo>
                    <a:lnTo>
                      <a:pt x="216" y="54"/>
                    </a:lnTo>
                    <a:lnTo>
                      <a:pt x="218" y="54"/>
                    </a:lnTo>
                    <a:lnTo>
                      <a:pt x="218" y="54"/>
                    </a:lnTo>
                    <a:lnTo>
                      <a:pt x="218" y="52"/>
                    </a:lnTo>
                    <a:lnTo>
                      <a:pt x="218" y="52"/>
                    </a:lnTo>
                    <a:lnTo>
                      <a:pt x="228" y="52"/>
                    </a:lnTo>
                    <a:lnTo>
                      <a:pt x="228" y="52"/>
                    </a:lnTo>
                    <a:lnTo>
                      <a:pt x="234" y="52"/>
                    </a:lnTo>
                    <a:lnTo>
                      <a:pt x="234" y="52"/>
                    </a:lnTo>
                    <a:lnTo>
                      <a:pt x="244" y="46"/>
                    </a:lnTo>
                    <a:lnTo>
                      <a:pt x="244" y="46"/>
                    </a:lnTo>
                    <a:lnTo>
                      <a:pt x="252" y="44"/>
                    </a:lnTo>
                    <a:lnTo>
                      <a:pt x="252" y="44"/>
                    </a:lnTo>
                    <a:lnTo>
                      <a:pt x="266" y="42"/>
                    </a:lnTo>
                    <a:lnTo>
                      <a:pt x="266" y="42"/>
                    </a:lnTo>
                    <a:lnTo>
                      <a:pt x="274" y="38"/>
                    </a:lnTo>
                    <a:lnTo>
                      <a:pt x="282" y="36"/>
                    </a:lnTo>
                    <a:lnTo>
                      <a:pt x="282" y="36"/>
                    </a:lnTo>
                    <a:lnTo>
                      <a:pt x="288" y="34"/>
                    </a:lnTo>
                    <a:lnTo>
                      <a:pt x="288" y="34"/>
                    </a:lnTo>
                    <a:lnTo>
                      <a:pt x="294" y="32"/>
                    </a:lnTo>
                    <a:lnTo>
                      <a:pt x="294" y="32"/>
                    </a:lnTo>
                    <a:lnTo>
                      <a:pt x="300" y="30"/>
                    </a:lnTo>
                    <a:lnTo>
                      <a:pt x="300" y="30"/>
                    </a:lnTo>
                    <a:lnTo>
                      <a:pt x="308" y="26"/>
                    </a:lnTo>
                    <a:lnTo>
                      <a:pt x="308" y="26"/>
                    </a:lnTo>
                    <a:lnTo>
                      <a:pt x="314" y="18"/>
                    </a:lnTo>
                    <a:lnTo>
                      <a:pt x="314" y="18"/>
                    </a:lnTo>
                    <a:lnTo>
                      <a:pt x="318" y="14"/>
                    </a:lnTo>
                    <a:lnTo>
                      <a:pt x="318" y="10"/>
                    </a:lnTo>
                    <a:lnTo>
                      <a:pt x="318" y="8"/>
                    </a:lnTo>
                    <a:lnTo>
                      <a:pt x="318" y="8"/>
                    </a:lnTo>
                    <a:lnTo>
                      <a:pt x="312" y="2"/>
                    </a:lnTo>
                    <a:lnTo>
                      <a:pt x="312" y="2"/>
                    </a:lnTo>
                    <a:lnTo>
                      <a:pt x="306" y="0"/>
                    </a:lnTo>
                    <a:lnTo>
                      <a:pt x="298" y="0"/>
                    </a:lnTo>
                    <a:lnTo>
                      <a:pt x="298" y="0"/>
                    </a:lnTo>
                    <a:lnTo>
                      <a:pt x="292" y="0"/>
                    </a:lnTo>
                    <a:lnTo>
                      <a:pt x="292" y="0"/>
                    </a:lnTo>
                    <a:lnTo>
                      <a:pt x="284" y="2"/>
                    </a:lnTo>
                    <a:lnTo>
                      <a:pt x="284" y="2"/>
                    </a:lnTo>
                    <a:lnTo>
                      <a:pt x="278" y="4"/>
                    </a:lnTo>
                    <a:lnTo>
                      <a:pt x="278" y="4"/>
                    </a:lnTo>
                    <a:lnTo>
                      <a:pt x="276" y="4"/>
                    </a:lnTo>
                    <a:lnTo>
                      <a:pt x="276" y="4"/>
                    </a:lnTo>
                    <a:lnTo>
                      <a:pt x="276" y="4"/>
                    </a:lnTo>
                    <a:lnTo>
                      <a:pt x="274" y="6"/>
                    </a:lnTo>
                    <a:lnTo>
                      <a:pt x="274" y="6"/>
                    </a:lnTo>
                    <a:lnTo>
                      <a:pt x="272" y="6"/>
                    </a:lnTo>
                    <a:lnTo>
                      <a:pt x="272" y="6"/>
                    </a:lnTo>
                    <a:lnTo>
                      <a:pt x="268" y="8"/>
                    </a:lnTo>
                    <a:lnTo>
                      <a:pt x="268" y="8"/>
                    </a:lnTo>
                    <a:lnTo>
                      <a:pt x="268" y="10"/>
                    </a:lnTo>
                    <a:lnTo>
                      <a:pt x="268" y="10"/>
                    </a:lnTo>
                    <a:lnTo>
                      <a:pt x="268" y="10"/>
                    </a:lnTo>
                    <a:lnTo>
                      <a:pt x="268" y="10"/>
                    </a:lnTo>
                    <a:lnTo>
                      <a:pt x="266" y="10"/>
                    </a:lnTo>
                    <a:lnTo>
                      <a:pt x="266" y="10"/>
                    </a:lnTo>
                    <a:lnTo>
                      <a:pt x="264" y="10"/>
                    </a:lnTo>
                    <a:lnTo>
                      <a:pt x="264" y="10"/>
                    </a:lnTo>
                    <a:lnTo>
                      <a:pt x="262" y="14"/>
                    </a:lnTo>
                    <a:lnTo>
                      <a:pt x="262" y="14"/>
                    </a:lnTo>
                    <a:lnTo>
                      <a:pt x="262" y="16"/>
                    </a:lnTo>
                    <a:lnTo>
                      <a:pt x="262" y="16"/>
                    </a:lnTo>
                    <a:lnTo>
                      <a:pt x="262" y="18"/>
                    </a:lnTo>
                    <a:lnTo>
                      <a:pt x="262" y="18"/>
                    </a:lnTo>
                    <a:lnTo>
                      <a:pt x="258" y="18"/>
                    </a:lnTo>
                    <a:lnTo>
                      <a:pt x="258" y="18"/>
                    </a:lnTo>
                    <a:lnTo>
                      <a:pt x="256" y="18"/>
                    </a:lnTo>
                    <a:lnTo>
                      <a:pt x="256" y="18"/>
                    </a:lnTo>
                    <a:lnTo>
                      <a:pt x="254" y="18"/>
                    </a:lnTo>
                    <a:lnTo>
                      <a:pt x="254" y="18"/>
                    </a:lnTo>
                    <a:lnTo>
                      <a:pt x="252" y="20"/>
                    </a:lnTo>
                    <a:lnTo>
                      <a:pt x="252" y="20"/>
                    </a:lnTo>
                    <a:lnTo>
                      <a:pt x="250" y="20"/>
                    </a:lnTo>
                    <a:lnTo>
                      <a:pt x="250" y="20"/>
                    </a:lnTo>
                    <a:lnTo>
                      <a:pt x="246" y="20"/>
                    </a:lnTo>
                    <a:lnTo>
                      <a:pt x="244" y="20"/>
                    </a:lnTo>
                    <a:lnTo>
                      <a:pt x="244" y="20"/>
                    </a:lnTo>
                    <a:lnTo>
                      <a:pt x="240" y="20"/>
                    </a:lnTo>
                    <a:lnTo>
                      <a:pt x="240" y="20"/>
                    </a:lnTo>
                    <a:lnTo>
                      <a:pt x="238" y="22"/>
                    </a:lnTo>
                    <a:lnTo>
                      <a:pt x="238" y="22"/>
                    </a:lnTo>
                    <a:lnTo>
                      <a:pt x="236" y="24"/>
                    </a:lnTo>
                    <a:lnTo>
                      <a:pt x="236" y="24"/>
                    </a:lnTo>
                    <a:lnTo>
                      <a:pt x="234" y="26"/>
                    </a:lnTo>
                    <a:lnTo>
                      <a:pt x="234" y="26"/>
                    </a:lnTo>
                    <a:lnTo>
                      <a:pt x="228" y="28"/>
                    </a:lnTo>
                    <a:lnTo>
                      <a:pt x="228" y="28"/>
                    </a:lnTo>
                    <a:lnTo>
                      <a:pt x="226" y="26"/>
                    </a:lnTo>
                    <a:lnTo>
                      <a:pt x="226" y="26"/>
                    </a:lnTo>
                    <a:lnTo>
                      <a:pt x="224" y="26"/>
                    </a:lnTo>
                    <a:lnTo>
                      <a:pt x="224" y="26"/>
                    </a:lnTo>
                    <a:lnTo>
                      <a:pt x="222" y="26"/>
                    </a:lnTo>
                    <a:lnTo>
                      <a:pt x="222" y="26"/>
                    </a:lnTo>
                    <a:lnTo>
                      <a:pt x="220" y="26"/>
                    </a:lnTo>
                    <a:lnTo>
                      <a:pt x="220" y="26"/>
                    </a:lnTo>
                    <a:lnTo>
                      <a:pt x="220" y="26"/>
                    </a:lnTo>
                    <a:lnTo>
                      <a:pt x="220" y="26"/>
                    </a:lnTo>
                    <a:lnTo>
                      <a:pt x="218" y="28"/>
                    </a:lnTo>
                    <a:lnTo>
                      <a:pt x="218" y="28"/>
                    </a:lnTo>
                    <a:lnTo>
                      <a:pt x="212" y="30"/>
                    </a:lnTo>
                    <a:lnTo>
                      <a:pt x="212" y="30"/>
                    </a:lnTo>
                    <a:lnTo>
                      <a:pt x="208" y="30"/>
                    </a:lnTo>
                    <a:lnTo>
                      <a:pt x="208" y="30"/>
                    </a:lnTo>
                    <a:lnTo>
                      <a:pt x="208" y="30"/>
                    </a:lnTo>
                    <a:lnTo>
                      <a:pt x="208" y="30"/>
                    </a:lnTo>
                    <a:lnTo>
                      <a:pt x="200" y="30"/>
                    </a:lnTo>
                    <a:lnTo>
                      <a:pt x="200" y="30"/>
                    </a:lnTo>
                    <a:lnTo>
                      <a:pt x="198" y="30"/>
                    </a:lnTo>
                    <a:lnTo>
                      <a:pt x="198" y="30"/>
                    </a:lnTo>
                    <a:lnTo>
                      <a:pt x="196" y="28"/>
                    </a:lnTo>
                    <a:lnTo>
                      <a:pt x="196" y="28"/>
                    </a:lnTo>
                    <a:lnTo>
                      <a:pt x="192" y="28"/>
                    </a:lnTo>
                    <a:lnTo>
                      <a:pt x="192" y="28"/>
                    </a:lnTo>
                    <a:lnTo>
                      <a:pt x="190" y="26"/>
                    </a:lnTo>
                    <a:lnTo>
                      <a:pt x="190" y="26"/>
                    </a:lnTo>
                    <a:lnTo>
                      <a:pt x="186" y="28"/>
                    </a:lnTo>
                    <a:lnTo>
                      <a:pt x="186" y="28"/>
                    </a:lnTo>
                    <a:lnTo>
                      <a:pt x="182" y="28"/>
                    </a:lnTo>
                    <a:lnTo>
                      <a:pt x="182" y="28"/>
                    </a:lnTo>
                    <a:lnTo>
                      <a:pt x="178" y="28"/>
                    </a:lnTo>
                    <a:lnTo>
                      <a:pt x="178" y="28"/>
                    </a:lnTo>
                    <a:lnTo>
                      <a:pt x="176" y="28"/>
                    </a:lnTo>
                    <a:lnTo>
                      <a:pt x="174" y="30"/>
                    </a:lnTo>
                    <a:lnTo>
                      <a:pt x="174" y="30"/>
                    </a:lnTo>
                    <a:lnTo>
                      <a:pt x="174" y="32"/>
                    </a:lnTo>
                    <a:lnTo>
                      <a:pt x="174" y="32"/>
                    </a:lnTo>
                    <a:lnTo>
                      <a:pt x="172" y="36"/>
                    </a:lnTo>
                    <a:lnTo>
                      <a:pt x="172" y="36"/>
                    </a:lnTo>
                    <a:lnTo>
                      <a:pt x="168" y="36"/>
                    </a:lnTo>
                    <a:lnTo>
                      <a:pt x="168" y="36"/>
                    </a:lnTo>
                    <a:lnTo>
                      <a:pt x="166" y="34"/>
                    </a:lnTo>
                    <a:lnTo>
                      <a:pt x="166" y="34"/>
                    </a:lnTo>
                    <a:lnTo>
                      <a:pt x="162" y="34"/>
                    </a:lnTo>
                    <a:lnTo>
                      <a:pt x="162" y="34"/>
                    </a:lnTo>
                    <a:lnTo>
                      <a:pt x="160" y="34"/>
                    </a:lnTo>
                    <a:lnTo>
                      <a:pt x="160" y="34"/>
                    </a:lnTo>
                    <a:lnTo>
                      <a:pt x="160" y="34"/>
                    </a:lnTo>
                    <a:lnTo>
                      <a:pt x="160" y="34"/>
                    </a:lnTo>
                    <a:lnTo>
                      <a:pt x="158" y="38"/>
                    </a:lnTo>
                    <a:lnTo>
                      <a:pt x="158" y="38"/>
                    </a:lnTo>
                    <a:lnTo>
                      <a:pt x="156" y="38"/>
                    </a:lnTo>
                    <a:lnTo>
                      <a:pt x="156" y="38"/>
                    </a:lnTo>
                    <a:lnTo>
                      <a:pt x="154" y="40"/>
                    </a:lnTo>
                    <a:lnTo>
                      <a:pt x="154" y="40"/>
                    </a:lnTo>
                    <a:lnTo>
                      <a:pt x="152" y="40"/>
                    </a:lnTo>
                    <a:lnTo>
                      <a:pt x="152" y="40"/>
                    </a:lnTo>
                    <a:lnTo>
                      <a:pt x="150" y="42"/>
                    </a:lnTo>
                    <a:lnTo>
                      <a:pt x="150" y="42"/>
                    </a:lnTo>
                    <a:lnTo>
                      <a:pt x="148" y="44"/>
                    </a:lnTo>
                    <a:lnTo>
                      <a:pt x="148" y="44"/>
                    </a:lnTo>
                    <a:lnTo>
                      <a:pt x="146" y="44"/>
                    </a:lnTo>
                    <a:lnTo>
                      <a:pt x="146" y="44"/>
                    </a:lnTo>
                    <a:lnTo>
                      <a:pt x="142" y="44"/>
                    </a:lnTo>
                    <a:lnTo>
                      <a:pt x="142" y="44"/>
                    </a:lnTo>
                    <a:lnTo>
                      <a:pt x="136" y="44"/>
                    </a:lnTo>
                    <a:lnTo>
                      <a:pt x="136" y="44"/>
                    </a:lnTo>
                    <a:lnTo>
                      <a:pt x="134" y="44"/>
                    </a:lnTo>
                    <a:lnTo>
                      <a:pt x="132" y="46"/>
                    </a:lnTo>
                    <a:lnTo>
                      <a:pt x="132" y="46"/>
                    </a:lnTo>
                    <a:lnTo>
                      <a:pt x="132" y="48"/>
                    </a:lnTo>
                    <a:lnTo>
                      <a:pt x="132" y="48"/>
                    </a:lnTo>
                    <a:lnTo>
                      <a:pt x="128" y="50"/>
                    </a:lnTo>
                    <a:lnTo>
                      <a:pt x="128" y="50"/>
                    </a:lnTo>
                    <a:lnTo>
                      <a:pt x="124" y="50"/>
                    </a:lnTo>
                    <a:lnTo>
                      <a:pt x="124" y="50"/>
                    </a:lnTo>
                    <a:lnTo>
                      <a:pt x="120" y="52"/>
                    </a:lnTo>
                    <a:lnTo>
                      <a:pt x="120" y="52"/>
                    </a:lnTo>
                    <a:lnTo>
                      <a:pt x="120" y="52"/>
                    </a:lnTo>
                    <a:lnTo>
                      <a:pt x="120" y="54"/>
                    </a:lnTo>
                    <a:lnTo>
                      <a:pt x="120" y="54"/>
                    </a:lnTo>
                    <a:lnTo>
                      <a:pt x="120" y="54"/>
                    </a:lnTo>
                    <a:lnTo>
                      <a:pt x="118" y="56"/>
                    </a:lnTo>
                    <a:lnTo>
                      <a:pt x="118" y="56"/>
                    </a:lnTo>
                    <a:lnTo>
                      <a:pt x="116" y="56"/>
                    </a:lnTo>
                    <a:lnTo>
                      <a:pt x="116" y="56"/>
                    </a:lnTo>
                    <a:lnTo>
                      <a:pt x="114" y="56"/>
                    </a:lnTo>
                    <a:lnTo>
                      <a:pt x="114" y="56"/>
                    </a:lnTo>
                    <a:lnTo>
                      <a:pt x="112" y="56"/>
                    </a:lnTo>
                    <a:lnTo>
                      <a:pt x="112" y="58"/>
                    </a:lnTo>
                    <a:lnTo>
                      <a:pt x="112" y="58"/>
                    </a:lnTo>
                    <a:lnTo>
                      <a:pt x="112" y="60"/>
                    </a:lnTo>
                    <a:lnTo>
                      <a:pt x="112" y="62"/>
                    </a:lnTo>
                    <a:lnTo>
                      <a:pt x="112" y="62"/>
                    </a:lnTo>
                    <a:lnTo>
                      <a:pt x="110" y="62"/>
                    </a:lnTo>
                    <a:lnTo>
                      <a:pt x="108" y="62"/>
                    </a:lnTo>
                    <a:lnTo>
                      <a:pt x="108" y="62"/>
                    </a:lnTo>
                    <a:lnTo>
                      <a:pt x="102" y="64"/>
                    </a:lnTo>
                    <a:lnTo>
                      <a:pt x="102" y="64"/>
                    </a:lnTo>
                    <a:lnTo>
                      <a:pt x="100" y="64"/>
                    </a:lnTo>
                    <a:lnTo>
                      <a:pt x="98" y="66"/>
                    </a:lnTo>
                    <a:lnTo>
                      <a:pt x="98" y="66"/>
                    </a:lnTo>
                    <a:lnTo>
                      <a:pt x="98" y="66"/>
                    </a:lnTo>
                    <a:lnTo>
                      <a:pt x="98" y="66"/>
                    </a:lnTo>
                    <a:lnTo>
                      <a:pt x="98" y="68"/>
                    </a:lnTo>
                    <a:lnTo>
                      <a:pt x="98" y="68"/>
                    </a:lnTo>
                    <a:lnTo>
                      <a:pt x="96" y="70"/>
                    </a:lnTo>
                    <a:lnTo>
                      <a:pt x="94" y="72"/>
                    </a:lnTo>
                    <a:lnTo>
                      <a:pt x="90" y="72"/>
                    </a:lnTo>
                    <a:lnTo>
                      <a:pt x="90" y="72"/>
                    </a:lnTo>
                    <a:lnTo>
                      <a:pt x="86" y="70"/>
                    </a:lnTo>
                    <a:lnTo>
                      <a:pt x="86" y="70"/>
                    </a:lnTo>
                    <a:lnTo>
                      <a:pt x="82" y="70"/>
                    </a:lnTo>
                    <a:lnTo>
                      <a:pt x="82" y="70"/>
                    </a:lnTo>
                    <a:lnTo>
                      <a:pt x="80" y="72"/>
                    </a:lnTo>
                    <a:lnTo>
                      <a:pt x="80" y="72"/>
                    </a:lnTo>
                    <a:lnTo>
                      <a:pt x="80" y="74"/>
                    </a:lnTo>
                    <a:lnTo>
                      <a:pt x="80" y="74"/>
                    </a:lnTo>
                    <a:lnTo>
                      <a:pt x="82" y="76"/>
                    </a:lnTo>
                    <a:lnTo>
                      <a:pt x="82" y="76"/>
                    </a:lnTo>
                    <a:lnTo>
                      <a:pt x="86" y="76"/>
                    </a:lnTo>
                    <a:lnTo>
                      <a:pt x="86" y="76"/>
                    </a:lnTo>
                    <a:lnTo>
                      <a:pt x="88" y="76"/>
                    </a:lnTo>
                    <a:lnTo>
                      <a:pt x="92" y="78"/>
                    </a:lnTo>
                    <a:lnTo>
                      <a:pt x="92" y="78"/>
                    </a:lnTo>
                    <a:lnTo>
                      <a:pt x="86" y="80"/>
                    </a:lnTo>
                    <a:lnTo>
                      <a:pt x="86" y="80"/>
                    </a:lnTo>
                    <a:lnTo>
                      <a:pt x="84" y="82"/>
                    </a:lnTo>
                    <a:lnTo>
                      <a:pt x="80" y="82"/>
                    </a:lnTo>
                    <a:lnTo>
                      <a:pt x="80" y="82"/>
                    </a:lnTo>
                    <a:lnTo>
                      <a:pt x="86" y="82"/>
                    </a:lnTo>
                    <a:lnTo>
                      <a:pt x="86" y="82"/>
                    </a:lnTo>
                    <a:lnTo>
                      <a:pt x="90" y="84"/>
                    </a:lnTo>
                    <a:lnTo>
                      <a:pt x="90" y="84"/>
                    </a:lnTo>
                    <a:lnTo>
                      <a:pt x="92" y="84"/>
                    </a:lnTo>
                    <a:lnTo>
                      <a:pt x="92" y="86"/>
                    </a:lnTo>
                    <a:lnTo>
                      <a:pt x="92" y="86"/>
                    </a:lnTo>
                    <a:lnTo>
                      <a:pt x="90" y="88"/>
                    </a:lnTo>
                    <a:lnTo>
                      <a:pt x="90" y="88"/>
                    </a:lnTo>
                    <a:lnTo>
                      <a:pt x="88" y="88"/>
                    </a:lnTo>
                    <a:lnTo>
                      <a:pt x="88" y="88"/>
                    </a:lnTo>
                    <a:lnTo>
                      <a:pt x="82" y="90"/>
                    </a:lnTo>
                    <a:lnTo>
                      <a:pt x="82" y="90"/>
                    </a:lnTo>
                    <a:lnTo>
                      <a:pt x="78" y="90"/>
                    </a:lnTo>
                    <a:lnTo>
                      <a:pt x="78" y="90"/>
                    </a:lnTo>
                    <a:lnTo>
                      <a:pt x="76" y="90"/>
                    </a:lnTo>
                    <a:lnTo>
                      <a:pt x="74" y="90"/>
                    </a:lnTo>
                    <a:lnTo>
                      <a:pt x="74" y="90"/>
                    </a:lnTo>
                    <a:lnTo>
                      <a:pt x="76" y="94"/>
                    </a:lnTo>
                    <a:lnTo>
                      <a:pt x="76" y="94"/>
                    </a:lnTo>
                    <a:lnTo>
                      <a:pt x="80" y="94"/>
                    </a:lnTo>
                    <a:lnTo>
                      <a:pt x="82" y="94"/>
                    </a:lnTo>
                    <a:lnTo>
                      <a:pt x="82" y="96"/>
                    </a:lnTo>
                    <a:lnTo>
                      <a:pt x="82" y="96"/>
                    </a:lnTo>
                    <a:lnTo>
                      <a:pt x="78" y="96"/>
                    </a:lnTo>
                    <a:lnTo>
                      <a:pt x="78" y="96"/>
                    </a:lnTo>
                    <a:lnTo>
                      <a:pt x="74" y="96"/>
                    </a:lnTo>
                    <a:lnTo>
                      <a:pt x="74" y="96"/>
                    </a:lnTo>
                    <a:lnTo>
                      <a:pt x="72" y="98"/>
                    </a:lnTo>
                    <a:lnTo>
                      <a:pt x="74" y="100"/>
                    </a:lnTo>
                    <a:lnTo>
                      <a:pt x="74" y="100"/>
                    </a:lnTo>
                    <a:lnTo>
                      <a:pt x="74" y="100"/>
                    </a:lnTo>
                    <a:lnTo>
                      <a:pt x="76" y="102"/>
                    </a:lnTo>
                    <a:lnTo>
                      <a:pt x="76" y="102"/>
                    </a:lnTo>
                    <a:lnTo>
                      <a:pt x="74" y="102"/>
                    </a:lnTo>
                    <a:lnTo>
                      <a:pt x="72" y="102"/>
                    </a:lnTo>
                    <a:lnTo>
                      <a:pt x="68" y="102"/>
                    </a:lnTo>
                    <a:lnTo>
                      <a:pt x="68" y="104"/>
                    </a:lnTo>
                    <a:lnTo>
                      <a:pt x="68" y="104"/>
                    </a:lnTo>
                    <a:lnTo>
                      <a:pt x="70" y="104"/>
                    </a:lnTo>
                    <a:lnTo>
                      <a:pt x="72" y="106"/>
                    </a:lnTo>
                    <a:lnTo>
                      <a:pt x="72" y="106"/>
                    </a:lnTo>
                    <a:lnTo>
                      <a:pt x="72" y="106"/>
                    </a:lnTo>
                    <a:lnTo>
                      <a:pt x="72" y="108"/>
                    </a:lnTo>
                    <a:lnTo>
                      <a:pt x="72" y="108"/>
                    </a:lnTo>
                    <a:lnTo>
                      <a:pt x="66" y="108"/>
                    </a:lnTo>
                    <a:lnTo>
                      <a:pt x="66" y="108"/>
                    </a:lnTo>
                    <a:lnTo>
                      <a:pt x="62" y="108"/>
                    </a:lnTo>
                    <a:lnTo>
                      <a:pt x="60" y="108"/>
                    </a:lnTo>
                    <a:lnTo>
                      <a:pt x="60" y="110"/>
                    </a:lnTo>
                    <a:lnTo>
                      <a:pt x="60" y="110"/>
                    </a:lnTo>
                    <a:lnTo>
                      <a:pt x="58" y="114"/>
                    </a:lnTo>
                    <a:lnTo>
                      <a:pt x="58" y="114"/>
                    </a:lnTo>
                    <a:lnTo>
                      <a:pt x="54" y="114"/>
                    </a:lnTo>
                    <a:lnTo>
                      <a:pt x="54" y="114"/>
                    </a:lnTo>
                    <a:lnTo>
                      <a:pt x="52" y="114"/>
                    </a:lnTo>
                    <a:lnTo>
                      <a:pt x="48" y="116"/>
                    </a:lnTo>
                    <a:lnTo>
                      <a:pt x="48" y="116"/>
                    </a:lnTo>
                    <a:lnTo>
                      <a:pt x="46" y="120"/>
                    </a:lnTo>
                    <a:lnTo>
                      <a:pt x="46" y="120"/>
                    </a:lnTo>
                    <a:lnTo>
                      <a:pt x="42" y="120"/>
                    </a:lnTo>
                    <a:lnTo>
                      <a:pt x="42" y="120"/>
                    </a:lnTo>
                    <a:lnTo>
                      <a:pt x="40" y="122"/>
                    </a:lnTo>
                    <a:lnTo>
                      <a:pt x="40" y="122"/>
                    </a:lnTo>
                    <a:lnTo>
                      <a:pt x="40" y="122"/>
                    </a:lnTo>
                    <a:lnTo>
                      <a:pt x="42" y="124"/>
                    </a:lnTo>
                    <a:lnTo>
                      <a:pt x="42" y="124"/>
                    </a:lnTo>
                    <a:lnTo>
                      <a:pt x="46" y="126"/>
                    </a:lnTo>
                    <a:lnTo>
                      <a:pt x="50" y="126"/>
                    </a:lnTo>
                    <a:lnTo>
                      <a:pt x="50" y="126"/>
                    </a:lnTo>
                    <a:lnTo>
                      <a:pt x="52" y="126"/>
                    </a:lnTo>
                    <a:lnTo>
                      <a:pt x="52" y="126"/>
                    </a:lnTo>
                    <a:lnTo>
                      <a:pt x="56" y="124"/>
                    </a:lnTo>
                    <a:lnTo>
                      <a:pt x="56" y="124"/>
                    </a:lnTo>
                    <a:lnTo>
                      <a:pt x="66" y="124"/>
                    </a:lnTo>
                    <a:lnTo>
                      <a:pt x="66" y="124"/>
                    </a:lnTo>
                    <a:lnTo>
                      <a:pt x="64" y="124"/>
                    </a:lnTo>
                    <a:lnTo>
                      <a:pt x="64" y="124"/>
                    </a:lnTo>
                    <a:lnTo>
                      <a:pt x="62" y="124"/>
                    </a:lnTo>
                    <a:lnTo>
                      <a:pt x="62" y="124"/>
                    </a:lnTo>
                    <a:lnTo>
                      <a:pt x="58" y="126"/>
                    </a:lnTo>
                    <a:lnTo>
                      <a:pt x="58" y="126"/>
                    </a:lnTo>
                    <a:lnTo>
                      <a:pt x="54" y="128"/>
                    </a:lnTo>
                    <a:lnTo>
                      <a:pt x="54" y="128"/>
                    </a:lnTo>
                    <a:lnTo>
                      <a:pt x="54" y="128"/>
                    </a:lnTo>
                    <a:lnTo>
                      <a:pt x="54" y="128"/>
                    </a:lnTo>
                    <a:lnTo>
                      <a:pt x="52" y="130"/>
                    </a:lnTo>
                    <a:lnTo>
                      <a:pt x="52" y="130"/>
                    </a:lnTo>
                    <a:lnTo>
                      <a:pt x="48" y="134"/>
                    </a:lnTo>
                    <a:lnTo>
                      <a:pt x="48" y="134"/>
                    </a:lnTo>
                    <a:lnTo>
                      <a:pt x="48" y="136"/>
                    </a:lnTo>
                    <a:lnTo>
                      <a:pt x="48" y="136"/>
                    </a:lnTo>
                    <a:lnTo>
                      <a:pt x="48" y="138"/>
                    </a:lnTo>
                    <a:lnTo>
                      <a:pt x="48" y="138"/>
                    </a:lnTo>
                    <a:lnTo>
                      <a:pt x="46" y="138"/>
                    </a:lnTo>
                    <a:lnTo>
                      <a:pt x="46" y="138"/>
                    </a:lnTo>
                    <a:lnTo>
                      <a:pt x="46" y="138"/>
                    </a:lnTo>
                    <a:lnTo>
                      <a:pt x="40" y="140"/>
                    </a:lnTo>
                    <a:lnTo>
                      <a:pt x="40" y="140"/>
                    </a:lnTo>
                    <a:lnTo>
                      <a:pt x="38" y="140"/>
                    </a:lnTo>
                    <a:lnTo>
                      <a:pt x="38" y="140"/>
                    </a:lnTo>
                    <a:lnTo>
                      <a:pt x="36" y="140"/>
                    </a:lnTo>
                    <a:lnTo>
                      <a:pt x="36" y="140"/>
                    </a:lnTo>
                    <a:lnTo>
                      <a:pt x="34" y="142"/>
                    </a:lnTo>
                    <a:lnTo>
                      <a:pt x="34" y="142"/>
                    </a:lnTo>
                    <a:lnTo>
                      <a:pt x="32" y="142"/>
                    </a:lnTo>
                    <a:lnTo>
                      <a:pt x="32" y="142"/>
                    </a:lnTo>
                    <a:lnTo>
                      <a:pt x="32" y="144"/>
                    </a:lnTo>
                    <a:lnTo>
                      <a:pt x="32" y="144"/>
                    </a:lnTo>
                    <a:lnTo>
                      <a:pt x="32" y="148"/>
                    </a:lnTo>
                    <a:lnTo>
                      <a:pt x="32" y="150"/>
                    </a:lnTo>
                    <a:lnTo>
                      <a:pt x="32" y="150"/>
                    </a:lnTo>
                    <a:lnTo>
                      <a:pt x="28" y="152"/>
                    </a:lnTo>
                    <a:lnTo>
                      <a:pt x="26" y="150"/>
                    </a:lnTo>
                    <a:lnTo>
                      <a:pt x="26" y="150"/>
                    </a:lnTo>
                    <a:lnTo>
                      <a:pt x="20" y="152"/>
                    </a:lnTo>
                    <a:lnTo>
                      <a:pt x="20" y="152"/>
                    </a:lnTo>
                    <a:lnTo>
                      <a:pt x="20" y="156"/>
                    </a:lnTo>
                    <a:lnTo>
                      <a:pt x="20" y="160"/>
                    </a:lnTo>
                    <a:lnTo>
                      <a:pt x="20" y="160"/>
                    </a:lnTo>
                    <a:lnTo>
                      <a:pt x="24" y="162"/>
                    </a:lnTo>
                    <a:lnTo>
                      <a:pt x="24" y="162"/>
                    </a:lnTo>
                    <a:lnTo>
                      <a:pt x="26" y="162"/>
                    </a:lnTo>
                    <a:lnTo>
                      <a:pt x="26" y="162"/>
                    </a:lnTo>
                    <a:lnTo>
                      <a:pt x="26" y="164"/>
                    </a:lnTo>
                    <a:lnTo>
                      <a:pt x="26" y="164"/>
                    </a:lnTo>
                    <a:lnTo>
                      <a:pt x="26" y="166"/>
                    </a:lnTo>
                    <a:lnTo>
                      <a:pt x="26" y="166"/>
                    </a:lnTo>
                    <a:lnTo>
                      <a:pt x="24" y="166"/>
                    </a:lnTo>
                    <a:lnTo>
                      <a:pt x="24" y="166"/>
                    </a:lnTo>
                    <a:lnTo>
                      <a:pt x="24" y="168"/>
                    </a:lnTo>
                    <a:lnTo>
                      <a:pt x="24" y="168"/>
                    </a:lnTo>
                    <a:lnTo>
                      <a:pt x="22" y="170"/>
                    </a:lnTo>
                    <a:lnTo>
                      <a:pt x="22" y="170"/>
                    </a:lnTo>
                    <a:lnTo>
                      <a:pt x="22" y="170"/>
                    </a:lnTo>
                    <a:lnTo>
                      <a:pt x="22" y="170"/>
                    </a:lnTo>
                    <a:lnTo>
                      <a:pt x="22" y="172"/>
                    </a:lnTo>
                    <a:lnTo>
                      <a:pt x="22" y="172"/>
                    </a:lnTo>
                    <a:lnTo>
                      <a:pt x="22" y="172"/>
                    </a:lnTo>
                    <a:lnTo>
                      <a:pt x="22" y="172"/>
                    </a:lnTo>
                    <a:lnTo>
                      <a:pt x="16" y="174"/>
                    </a:lnTo>
                    <a:lnTo>
                      <a:pt x="16" y="174"/>
                    </a:lnTo>
                    <a:lnTo>
                      <a:pt x="16" y="178"/>
                    </a:lnTo>
                    <a:lnTo>
                      <a:pt x="16" y="178"/>
                    </a:lnTo>
                    <a:lnTo>
                      <a:pt x="16" y="180"/>
                    </a:lnTo>
                    <a:lnTo>
                      <a:pt x="14" y="180"/>
                    </a:lnTo>
                    <a:lnTo>
                      <a:pt x="14" y="180"/>
                    </a:lnTo>
                    <a:lnTo>
                      <a:pt x="10" y="178"/>
                    </a:lnTo>
                    <a:lnTo>
                      <a:pt x="10" y="178"/>
                    </a:lnTo>
                    <a:lnTo>
                      <a:pt x="8" y="178"/>
                    </a:lnTo>
                    <a:lnTo>
                      <a:pt x="6" y="180"/>
                    </a:lnTo>
                    <a:lnTo>
                      <a:pt x="6" y="180"/>
                    </a:lnTo>
                    <a:lnTo>
                      <a:pt x="2" y="182"/>
                    </a:lnTo>
                    <a:lnTo>
                      <a:pt x="0" y="184"/>
                    </a:lnTo>
                    <a:lnTo>
                      <a:pt x="0" y="18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3" name="Freeform 162"/>
              <p:cNvSpPr>
                <a:spLocks/>
              </p:cNvSpPr>
              <p:nvPr/>
            </p:nvSpPr>
            <p:spPr bwMode="auto">
              <a:xfrm>
                <a:off x="5213" y="1597"/>
                <a:ext cx="14" cy="12"/>
              </a:xfrm>
              <a:custGeom>
                <a:avLst/>
                <a:gdLst>
                  <a:gd name="T0" fmla="*/ 6 w 14"/>
                  <a:gd name="T1" fmla="*/ 0 h 12"/>
                  <a:gd name="T2" fmla="*/ 6 w 14"/>
                  <a:gd name="T3" fmla="*/ 0 h 12"/>
                  <a:gd name="T4" fmla="*/ 4 w 14"/>
                  <a:gd name="T5" fmla="*/ 0 h 12"/>
                  <a:gd name="T6" fmla="*/ 4 w 14"/>
                  <a:gd name="T7" fmla="*/ 0 h 12"/>
                  <a:gd name="T8" fmla="*/ 2 w 14"/>
                  <a:gd name="T9" fmla="*/ 0 h 12"/>
                  <a:gd name="T10" fmla="*/ 2 w 14"/>
                  <a:gd name="T11" fmla="*/ 2 h 12"/>
                  <a:gd name="T12" fmla="*/ 2 w 14"/>
                  <a:gd name="T13" fmla="*/ 2 h 12"/>
                  <a:gd name="T14" fmla="*/ 0 w 14"/>
                  <a:gd name="T15" fmla="*/ 4 h 12"/>
                  <a:gd name="T16" fmla="*/ 2 w 14"/>
                  <a:gd name="T17" fmla="*/ 6 h 12"/>
                  <a:gd name="T18" fmla="*/ 2 w 14"/>
                  <a:gd name="T19" fmla="*/ 6 h 12"/>
                  <a:gd name="T20" fmla="*/ 6 w 14"/>
                  <a:gd name="T21" fmla="*/ 8 h 12"/>
                  <a:gd name="T22" fmla="*/ 6 w 14"/>
                  <a:gd name="T23" fmla="*/ 8 h 12"/>
                  <a:gd name="T24" fmla="*/ 8 w 14"/>
                  <a:gd name="T25" fmla="*/ 12 h 12"/>
                  <a:gd name="T26" fmla="*/ 10 w 14"/>
                  <a:gd name="T27" fmla="*/ 12 h 12"/>
                  <a:gd name="T28" fmla="*/ 10 w 14"/>
                  <a:gd name="T29" fmla="*/ 12 h 12"/>
                  <a:gd name="T30" fmla="*/ 12 w 14"/>
                  <a:gd name="T31" fmla="*/ 12 h 12"/>
                  <a:gd name="T32" fmla="*/ 12 w 14"/>
                  <a:gd name="T33" fmla="*/ 12 h 12"/>
                  <a:gd name="T34" fmla="*/ 12 w 14"/>
                  <a:gd name="T35" fmla="*/ 10 h 12"/>
                  <a:gd name="T36" fmla="*/ 12 w 14"/>
                  <a:gd name="T37" fmla="*/ 10 h 12"/>
                  <a:gd name="T38" fmla="*/ 12 w 14"/>
                  <a:gd name="T39" fmla="*/ 10 h 12"/>
                  <a:gd name="T40" fmla="*/ 12 w 14"/>
                  <a:gd name="T41" fmla="*/ 10 h 12"/>
                  <a:gd name="T42" fmla="*/ 14 w 14"/>
                  <a:gd name="T43" fmla="*/ 8 h 12"/>
                  <a:gd name="T44" fmla="*/ 14 w 14"/>
                  <a:gd name="T45" fmla="*/ 8 h 12"/>
                  <a:gd name="T46" fmla="*/ 14 w 14"/>
                  <a:gd name="T47" fmla="*/ 6 h 12"/>
                  <a:gd name="T48" fmla="*/ 14 w 14"/>
                  <a:gd name="T49" fmla="*/ 6 h 12"/>
                  <a:gd name="T50" fmla="*/ 12 w 14"/>
                  <a:gd name="T51" fmla="*/ 4 h 12"/>
                  <a:gd name="T52" fmla="*/ 12 w 14"/>
                  <a:gd name="T53" fmla="*/ 2 h 12"/>
                  <a:gd name="T54" fmla="*/ 8 w 14"/>
                  <a:gd name="T55" fmla="*/ 2 h 12"/>
                  <a:gd name="T56" fmla="*/ 8 w 14"/>
                  <a:gd name="T57" fmla="*/ 2 h 12"/>
                  <a:gd name="T58" fmla="*/ 6 w 14"/>
                  <a:gd name="T59" fmla="*/ 0 h 12"/>
                  <a:gd name="T60" fmla="*/ 6 w 14"/>
                  <a:gd name="T6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12">
                    <a:moveTo>
                      <a:pt x="6" y="0"/>
                    </a:moveTo>
                    <a:lnTo>
                      <a:pt x="6" y="0"/>
                    </a:lnTo>
                    <a:lnTo>
                      <a:pt x="4" y="0"/>
                    </a:lnTo>
                    <a:lnTo>
                      <a:pt x="4" y="0"/>
                    </a:lnTo>
                    <a:lnTo>
                      <a:pt x="2" y="0"/>
                    </a:lnTo>
                    <a:lnTo>
                      <a:pt x="2" y="2"/>
                    </a:lnTo>
                    <a:lnTo>
                      <a:pt x="2" y="2"/>
                    </a:lnTo>
                    <a:lnTo>
                      <a:pt x="0" y="4"/>
                    </a:lnTo>
                    <a:lnTo>
                      <a:pt x="2" y="6"/>
                    </a:lnTo>
                    <a:lnTo>
                      <a:pt x="2" y="6"/>
                    </a:lnTo>
                    <a:lnTo>
                      <a:pt x="6" y="8"/>
                    </a:lnTo>
                    <a:lnTo>
                      <a:pt x="6" y="8"/>
                    </a:lnTo>
                    <a:lnTo>
                      <a:pt x="8" y="12"/>
                    </a:lnTo>
                    <a:lnTo>
                      <a:pt x="10" y="12"/>
                    </a:lnTo>
                    <a:lnTo>
                      <a:pt x="10" y="12"/>
                    </a:lnTo>
                    <a:lnTo>
                      <a:pt x="12" y="12"/>
                    </a:lnTo>
                    <a:lnTo>
                      <a:pt x="12" y="12"/>
                    </a:lnTo>
                    <a:lnTo>
                      <a:pt x="12" y="10"/>
                    </a:lnTo>
                    <a:lnTo>
                      <a:pt x="12" y="10"/>
                    </a:lnTo>
                    <a:lnTo>
                      <a:pt x="12" y="10"/>
                    </a:lnTo>
                    <a:lnTo>
                      <a:pt x="12" y="10"/>
                    </a:lnTo>
                    <a:lnTo>
                      <a:pt x="14" y="8"/>
                    </a:lnTo>
                    <a:lnTo>
                      <a:pt x="14" y="8"/>
                    </a:lnTo>
                    <a:lnTo>
                      <a:pt x="14" y="6"/>
                    </a:lnTo>
                    <a:lnTo>
                      <a:pt x="14" y="6"/>
                    </a:lnTo>
                    <a:lnTo>
                      <a:pt x="12" y="4"/>
                    </a:lnTo>
                    <a:lnTo>
                      <a:pt x="12" y="2"/>
                    </a:lnTo>
                    <a:lnTo>
                      <a:pt x="8" y="2"/>
                    </a:lnTo>
                    <a:lnTo>
                      <a:pt x="8" y="2"/>
                    </a:lnTo>
                    <a:lnTo>
                      <a:pt x="6" y="0"/>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4" name="Freeform 163"/>
              <p:cNvSpPr>
                <a:spLocks/>
              </p:cNvSpPr>
              <p:nvPr/>
            </p:nvSpPr>
            <p:spPr bwMode="auto">
              <a:xfrm>
                <a:off x="5325" y="1627"/>
                <a:ext cx="36" cy="24"/>
              </a:xfrm>
              <a:custGeom>
                <a:avLst/>
                <a:gdLst>
                  <a:gd name="T0" fmla="*/ 4 w 36"/>
                  <a:gd name="T1" fmla="*/ 8 h 24"/>
                  <a:gd name="T2" fmla="*/ 4 w 36"/>
                  <a:gd name="T3" fmla="*/ 8 h 24"/>
                  <a:gd name="T4" fmla="*/ 4 w 36"/>
                  <a:gd name="T5" fmla="*/ 8 h 24"/>
                  <a:gd name="T6" fmla="*/ 4 w 36"/>
                  <a:gd name="T7" fmla="*/ 8 h 24"/>
                  <a:gd name="T8" fmla="*/ 4 w 36"/>
                  <a:gd name="T9" fmla="*/ 8 h 24"/>
                  <a:gd name="T10" fmla="*/ 4 w 36"/>
                  <a:gd name="T11" fmla="*/ 8 h 24"/>
                  <a:gd name="T12" fmla="*/ 2 w 36"/>
                  <a:gd name="T13" fmla="*/ 8 h 24"/>
                  <a:gd name="T14" fmla="*/ 2 w 36"/>
                  <a:gd name="T15" fmla="*/ 8 h 24"/>
                  <a:gd name="T16" fmla="*/ 2 w 36"/>
                  <a:gd name="T17" fmla="*/ 10 h 24"/>
                  <a:gd name="T18" fmla="*/ 2 w 36"/>
                  <a:gd name="T19" fmla="*/ 10 h 24"/>
                  <a:gd name="T20" fmla="*/ 0 w 36"/>
                  <a:gd name="T21" fmla="*/ 12 h 24"/>
                  <a:gd name="T22" fmla="*/ 0 w 36"/>
                  <a:gd name="T23" fmla="*/ 12 h 24"/>
                  <a:gd name="T24" fmla="*/ 2 w 36"/>
                  <a:gd name="T25" fmla="*/ 14 h 24"/>
                  <a:gd name="T26" fmla="*/ 4 w 36"/>
                  <a:gd name="T27" fmla="*/ 16 h 24"/>
                  <a:gd name="T28" fmla="*/ 4 w 36"/>
                  <a:gd name="T29" fmla="*/ 16 h 24"/>
                  <a:gd name="T30" fmla="*/ 8 w 36"/>
                  <a:gd name="T31" fmla="*/ 18 h 24"/>
                  <a:gd name="T32" fmla="*/ 12 w 36"/>
                  <a:gd name="T33" fmla="*/ 20 h 24"/>
                  <a:gd name="T34" fmla="*/ 12 w 36"/>
                  <a:gd name="T35" fmla="*/ 20 h 24"/>
                  <a:gd name="T36" fmla="*/ 16 w 36"/>
                  <a:gd name="T37" fmla="*/ 20 h 24"/>
                  <a:gd name="T38" fmla="*/ 18 w 36"/>
                  <a:gd name="T39" fmla="*/ 20 h 24"/>
                  <a:gd name="T40" fmla="*/ 18 w 36"/>
                  <a:gd name="T41" fmla="*/ 20 h 24"/>
                  <a:gd name="T42" fmla="*/ 20 w 36"/>
                  <a:gd name="T43" fmla="*/ 24 h 24"/>
                  <a:gd name="T44" fmla="*/ 20 w 36"/>
                  <a:gd name="T45" fmla="*/ 24 h 24"/>
                  <a:gd name="T46" fmla="*/ 22 w 36"/>
                  <a:gd name="T47" fmla="*/ 24 h 24"/>
                  <a:gd name="T48" fmla="*/ 26 w 36"/>
                  <a:gd name="T49" fmla="*/ 24 h 24"/>
                  <a:gd name="T50" fmla="*/ 32 w 36"/>
                  <a:gd name="T51" fmla="*/ 24 h 24"/>
                  <a:gd name="T52" fmla="*/ 32 w 36"/>
                  <a:gd name="T53" fmla="*/ 24 h 24"/>
                  <a:gd name="T54" fmla="*/ 36 w 36"/>
                  <a:gd name="T55" fmla="*/ 20 h 24"/>
                  <a:gd name="T56" fmla="*/ 36 w 36"/>
                  <a:gd name="T57" fmla="*/ 18 h 24"/>
                  <a:gd name="T58" fmla="*/ 36 w 36"/>
                  <a:gd name="T59" fmla="*/ 16 h 24"/>
                  <a:gd name="T60" fmla="*/ 36 w 36"/>
                  <a:gd name="T61" fmla="*/ 16 h 24"/>
                  <a:gd name="T62" fmla="*/ 32 w 36"/>
                  <a:gd name="T63" fmla="*/ 12 h 24"/>
                  <a:gd name="T64" fmla="*/ 26 w 36"/>
                  <a:gd name="T65" fmla="*/ 10 h 24"/>
                  <a:gd name="T66" fmla="*/ 26 w 36"/>
                  <a:gd name="T67" fmla="*/ 10 h 24"/>
                  <a:gd name="T68" fmla="*/ 22 w 36"/>
                  <a:gd name="T69" fmla="*/ 8 h 24"/>
                  <a:gd name="T70" fmla="*/ 18 w 36"/>
                  <a:gd name="T71" fmla="*/ 6 h 24"/>
                  <a:gd name="T72" fmla="*/ 18 w 36"/>
                  <a:gd name="T73" fmla="*/ 6 h 24"/>
                  <a:gd name="T74" fmla="*/ 14 w 36"/>
                  <a:gd name="T75" fmla="*/ 4 h 24"/>
                  <a:gd name="T76" fmla="*/ 14 w 36"/>
                  <a:gd name="T77" fmla="*/ 4 h 24"/>
                  <a:gd name="T78" fmla="*/ 12 w 36"/>
                  <a:gd name="T79" fmla="*/ 2 h 24"/>
                  <a:gd name="T80" fmla="*/ 12 w 36"/>
                  <a:gd name="T81" fmla="*/ 2 h 24"/>
                  <a:gd name="T82" fmla="*/ 10 w 36"/>
                  <a:gd name="T83" fmla="*/ 0 h 24"/>
                  <a:gd name="T84" fmla="*/ 8 w 36"/>
                  <a:gd name="T85" fmla="*/ 0 h 24"/>
                  <a:gd name="T86" fmla="*/ 8 w 36"/>
                  <a:gd name="T87" fmla="*/ 0 h 24"/>
                  <a:gd name="T88" fmla="*/ 4 w 36"/>
                  <a:gd name="T89" fmla="*/ 2 h 24"/>
                  <a:gd name="T90" fmla="*/ 4 w 36"/>
                  <a:gd name="T91" fmla="*/ 2 h 24"/>
                  <a:gd name="T92" fmla="*/ 2 w 36"/>
                  <a:gd name="T93" fmla="*/ 4 h 24"/>
                  <a:gd name="T94" fmla="*/ 2 w 36"/>
                  <a:gd name="T95" fmla="*/ 4 h 24"/>
                  <a:gd name="T96" fmla="*/ 0 w 36"/>
                  <a:gd name="T97" fmla="*/ 6 h 24"/>
                  <a:gd name="T98" fmla="*/ 2 w 36"/>
                  <a:gd name="T99" fmla="*/ 6 h 24"/>
                  <a:gd name="T100" fmla="*/ 4 w 36"/>
                  <a:gd name="T101" fmla="*/ 6 h 24"/>
                  <a:gd name="T102" fmla="*/ 4 w 36"/>
                  <a:gd name="T103" fmla="*/ 6 h 24"/>
                  <a:gd name="T104" fmla="*/ 4 w 36"/>
                  <a:gd name="T105" fmla="*/ 8 h 24"/>
                  <a:gd name="T106" fmla="*/ 4 w 36"/>
                  <a:gd name="T107"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24">
                    <a:moveTo>
                      <a:pt x="4" y="8"/>
                    </a:moveTo>
                    <a:lnTo>
                      <a:pt x="4" y="8"/>
                    </a:lnTo>
                    <a:lnTo>
                      <a:pt x="4" y="8"/>
                    </a:lnTo>
                    <a:lnTo>
                      <a:pt x="4" y="8"/>
                    </a:lnTo>
                    <a:lnTo>
                      <a:pt x="4" y="8"/>
                    </a:lnTo>
                    <a:lnTo>
                      <a:pt x="4" y="8"/>
                    </a:lnTo>
                    <a:lnTo>
                      <a:pt x="2" y="8"/>
                    </a:lnTo>
                    <a:lnTo>
                      <a:pt x="2" y="8"/>
                    </a:lnTo>
                    <a:lnTo>
                      <a:pt x="2" y="10"/>
                    </a:lnTo>
                    <a:lnTo>
                      <a:pt x="2" y="10"/>
                    </a:lnTo>
                    <a:lnTo>
                      <a:pt x="0" y="12"/>
                    </a:lnTo>
                    <a:lnTo>
                      <a:pt x="0" y="12"/>
                    </a:lnTo>
                    <a:lnTo>
                      <a:pt x="2" y="14"/>
                    </a:lnTo>
                    <a:lnTo>
                      <a:pt x="4" y="16"/>
                    </a:lnTo>
                    <a:lnTo>
                      <a:pt x="4" y="16"/>
                    </a:lnTo>
                    <a:lnTo>
                      <a:pt x="8" y="18"/>
                    </a:lnTo>
                    <a:lnTo>
                      <a:pt x="12" y="20"/>
                    </a:lnTo>
                    <a:lnTo>
                      <a:pt x="12" y="20"/>
                    </a:lnTo>
                    <a:lnTo>
                      <a:pt x="16" y="20"/>
                    </a:lnTo>
                    <a:lnTo>
                      <a:pt x="18" y="20"/>
                    </a:lnTo>
                    <a:lnTo>
                      <a:pt x="18" y="20"/>
                    </a:lnTo>
                    <a:lnTo>
                      <a:pt x="20" y="24"/>
                    </a:lnTo>
                    <a:lnTo>
                      <a:pt x="20" y="24"/>
                    </a:lnTo>
                    <a:lnTo>
                      <a:pt x="22" y="24"/>
                    </a:lnTo>
                    <a:lnTo>
                      <a:pt x="26" y="24"/>
                    </a:lnTo>
                    <a:lnTo>
                      <a:pt x="32" y="24"/>
                    </a:lnTo>
                    <a:lnTo>
                      <a:pt x="32" y="24"/>
                    </a:lnTo>
                    <a:lnTo>
                      <a:pt x="36" y="20"/>
                    </a:lnTo>
                    <a:lnTo>
                      <a:pt x="36" y="18"/>
                    </a:lnTo>
                    <a:lnTo>
                      <a:pt x="36" y="16"/>
                    </a:lnTo>
                    <a:lnTo>
                      <a:pt x="36" y="16"/>
                    </a:lnTo>
                    <a:lnTo>
                      <a:pt x="32" y="12"/>
                    </a:lnTo>
                    <a:lnTo>
                      <a:pt x="26" y="10"/>
                    </a:lnTo>
                    <a:lnTo>
                      <a:pt x="26" y="10"/>
                    </a:lnTo>
                    <a:lnTo>
                      <a:pt x="22" y="8"/>
                    </a:lnTo>
                    <a:lnTo>
                      <a:pt x="18" y="6"/>
                    </a:lnTo>
                    <a:lnTo>
                      <a:pt x="18" y="6"/>
                    </a:lnTo>
                    <a:lnTo>
                      <a:pt x="14" y="4"/>
                    </a:lnTo>
                    <a:lnTo>
                      <a:pt x="14" y="4"/>
                    </a:lnTo>
                    <a:lnTo>
                      <a:pt x="12" y="2"/>
                    </a:lnTo>
                    <a:lnTo>
                      <a:pt x="12" y="2"/>
                    </a:lnTo>
                    <a:lnTo>
                      <a:pt x="10" y="0"/>
                    </a:lnTo>
                    <a:lnTo>
                      <a:pt x="8" y="0"/>
                    </a:lnTo>
                    <a:lnTo>
                      <a:pt x="8" y="0"/>
                    </a:lnTo>
                    <a:lnTo>
                      <a:pt x="4" y="2"/>
                    </a:lnTo>
                    <a:lnTo>
                      <a:pt x="4" y="2"/>
                    </a:lnTo>
                    <a:lnTo>
                      <a:pt x="2" y="4"/>
                    </a:lnTo>
                    <a:lnTo>
                      <a:pt x="2" y="4"/>
                    </a:lnTo>
                    <a:lnTo>
                      <a:pt x="0" y="6"/>
                    </a:lnTo>
                    <a:lnTo>
                      <a:pt x="2" y="6"/>
                    </a:lnTo>
                    <a:lnTo>
                      <a:pt x="4" y="6"/>
                    </a:lnTo>
                    <a:lnTo>
                      <a:pt x="4" y="6"/>
                    </a:lnTo>
                    <a:lnTo>
                      <a:pt x="4" y="8"/>
                    </a:lnTo>
                    <a:lnTo>
                      <a:pt x="4"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5" name="Freeform 164"/>
              <p:cNvSpPr>
                <a:spLocks/>
              </p:cNvSpPr>
              <p:nvPr/>
            </p:nvSpPr>
            <p:spPr bwMode="auto">
              <a:xfrm>
                <a:off x="4451" y="1275"/>
                <a:ext cx="196" cy="134"/>
              </a:xfrm>
              <a:custGeom>
                <a:avLst/>
                <a:gdLst>
                  <a:gd name="T0" fmla="*/ 16 w 196"/>
                  <a:gd name="T1" fmla="*/ 32 h 134"/>
                  <a:gd name="T2" fmla="*/ 20 w 196"/>
                  <a:gd name="T3" fmla="*/ 34 h 134"/>
                  <a:gd name="T4" fmla="*/ 24 w 196"/>
                  <a:gd name="T5" fmla="*/ 46 h 134"/>
                  <a:gd name="T6" fmla="*/ 8 w 196"/>
                  <a:gd name="T7" fmla="*/ 40 h 134"/>
                  <a:gd name="T8" fmla="*/ 22 w 196"/>
                  <a:gd name="T9" fmla="*/ 58 h 134"/>
                  <a:gd name="T10" fmla="*/ 26 w 196"/>
                  <a:gd name="T11" fmla="*/ 62 h 134"/>
                  <a:gd name="T12" fmla="*/ 46 w 196"/>
                  <a:gd name="T13" fmla="*/ 74 h 134"/>
                  <a:gd name="T14" fmla="*/ 58 w 196"/>
                  <a:gd name="T15" fmla="*/ 70 h 134"/>
                  <a:gd name="T16" fmla="*/ 66 w 196"/>
                  <a:gd name="T17" fmla="*/ 58 h 134"/>
                  <a:gd name="T18" fmla="*/ 72 w 196"/>
                  <a:gd name="T19" fmla="*/ 58 h 134"/>
                  <a:gd name="T20" fmla="*/ 84 w 196"/>
                  <a:gd name="T21" fmla="*/ 48 h 134"/>
                  <a:gd name="T22" fmla="*/ 86 w 196"/>
                  <a:gd name="T23" fmla="*/ 62 h 134"/>
                  <a:gd name="T24" fmla="*/ 104 w 196"/>
                  <a:gd name="T25" fmla="*/ 54 h 134"/>
                  <a:gd name="T26" fmla="*/ 108 w 196"/>
                  <a:gd name="T27" fmla="*/ 62 h 134"/>
                  <a:gd name="T28" fmla="*/ 110 w 196"/>
                  <a:gd name="T29" fmla="*/ 66 h 134"/>
                  <a:gd name="T30" fmla="*/ 88 w 196"/>
                  <a:gd name="T31" fmla="*/ 66 h 134"/>
                  <a:gd name="T32" fmla="*/ 72 w 196"/>
                  <a:gd name="T33" fmla="*/ 76 h 134"/>
                  <a:gd name="T34" fmla="*/ 62 w 196"/>
                  <a:gd name="T35" fmla="*/ 80 h 134"/>
                  <a:gd name="T36" fmla="*/ 48 w 196"/>
                  <a:gd name="T37" fmla="*/ 82 h 134"/>
                  <a:gd name="T38" fmla="*/ 62 w 196"/>
                  <a:gd name="T39" fmla="*/ 90 h 134"/>
                  <a:gd name="T40" fmla="*/ 88 w 196"/>
                  <a:gd name="T41" fmla="*/ 86 h 134"/>
                  <a:gd name="T42" fmla="*/ 112 w 196"/>
                  <a:gd name="T43" fmla="*/ 82 h 134"/>
                  <a:gd name="T44" fmla="*/ 106 w 196"/>
                  <a:gd name="T45" fmla="*/ 90 h 134"/>
                  <a:gd name="T46" fmla="*/ 88 w 196"/>
                  <a:gd name="T47" fmla="*/ 90 h 134"/>
                  <a:gd name="T48" fmla="*/ 80 w 196"/>
                  <a:gd name="T49" fmla="*/ 94 h 134"/>
                  <a:gd name="T50" fmla="*/ 96 w 196"/>
                  <a:gd name="T51" fmla="*/ 100 h 134"/>
                  <a:gd name="T52" fmla="*/ 72 w 196"/>
                  <a:gd name="T53" fmla="*/ 100 h 134"/>
                  <a:gd name="T54" fmla="*/ 56 w 196"/>
                  <a:gd name="T55" fmla="*/ 102 h 134"/>
                  <a:gd name="T56" fmla="*/ 70 w 196"/>
                  <a:gd name="T57" fmla="*/ 116 h 134"/>
                  <a:gd name="T58" fmla="*/ 88 w 196"/>
                  <a:gd name="T59" fmla="*/ 116 h 134"/>
                  <a:gd name="T60" fmla="*/ 92 w 196"/>
                  <a:gd name="T61" fmla="*/ 122 h 134"/>
                  <a:gd name="T62" fmla="*/ 98 w 196"/>
                  <a:gd name="T63" fmla="*/ 134 h 134"/>
                  <a:gd name="T64" fmla="*/ 116 w 196"/>
                  <a:gd name="T65" fmla="*/ 126 h 134"/>
                  <a:gd name="T66" fmla="*/ 122 w 196"/>
                  <a:gd name="T67" fmla="*/ 114 h 134"/>
                  <a:gd name="T68" fmla="*/ 126 w 196"/>
                  <a:gd name="T69" fmla="*/ 102 h 134"/>
                  <a:gd name="T70" fmla="*/ 138 w 196"/>
                  <a:gd name="T71" fmla="*/ 96 h 134"/>
                  <a:gd name="T72" fmla="*/ 140 w 196"/>
                  <a:gd name="T73" fmla="*/ 76 h 134"/>
                  <a:gd name="T74" fmla="*/ 154 w 196"/>
                  <a:gd name="T75" fmla="*/ 72 h 134"/>
                  <a:gd name="T76" fmla="*/ 160 w 196"/>
                  <a:gd name="T77" fmla="*/ 62 h 134"/>
                  <a:gd name="T78" fmla="*/ 182 w 196"/>
                  <a:gd name="T79" fmla="*/ 56 h 134"/>
                  <a:gd name="T80" fmla="*/ 196 w 196"/>
                  <a:gd name="T81" fmla="*/ 46 h 134"/>
                  <a:gd name="T82" fmla="*/ 178 w 196"/>
                  <a:gd name="T83" fmla="*/ 44 h 134"/>
                  <a:gd name="T84" fmla="*/ 170 w 196"/>
                  <a:gd name="T85" fmla="*/ 36 h 134"/>
                  <a:gd name="T86" fmla="*/ 148 w 196"/>
                  <a:gd name="T87" fmla="*/ 36 h 134"/>
                  <a:gd name="T88" fmla="*/ 144 w 196"/>
                  <a:gd name="T89" fmla="*/ 16 h 134"/>
                  <a:gd name="T90" fmla="*/ 136 w 196"/>
                  <a:gd name="T91" fmla="*/ 16 h 134"/>
                  <a:gd name="T92" fmla="*/ 126 w 196"/>
                  <a:gd name="T93" fmla="*/ 20 h 134"/>
                  <a:gd name="T94" fmla="*/ 130 w 196"/>
                  <a:gd name="T95" fmla="*/ 4 h 134"/>
                  <a:gd name="T96" fmla="*/ 112 w 196"/>
                  <a:gd name="T97" fmla="*/ 6 h 134"/>
                  <a:gd name="T98" fmla="*/ 100 w 196"/>
                  <a:gd name="T99" fmla="*/ 0 h 134"/>
                  <a:gd name="T100" fmla="*/ 96 w 196"/>
                  <a:gd name="T101" fmla="*/ 16 h 134"/>
                  <a:gd name="T102" fmla="*/ 104 w 196"/>
                  <a:gd name="T103" fmla="*/ 38 h 134"/>
                  <a:gd name="T104" fmla="*/ 94 w 196"/>
                  <a:gd name="T105" fmla="*/ 32 h 134"/>
                  <a:gd name="T106" fmla="*/ 78 w 196"/>
                  <a:gd name="T107" fmla="*/ 10 h 134"/>
                  <a:gd name="T108" fmla="*/ 64 w 196"/>
                  <a:gd name="T109" fmla="*/ 14 h 134"/>
                  <a:gd name="T110" fmla="*/ 64 w 196"/>
                  <a:gd name="T111" fmla="*/ 28 h 134"/>
                  <a:gd name="T112" fmla="*/ 50 w 196"/>
                  <a:gd name="T113" fmla="*/ 16 h 134"/>
                  <a:gd name="T114" fmla="*/ 54 w 196"/>
                  <a:gd name="T115" fmla="*/ 10 h 134"/>
                  <a:gd name="T116" fmla="*/ 50 w 196"/>
                  <a:gd name="T117" fmla="*/ 6 h 134"/>
                  <a:gd name="T118" fmla="*/ 30 w 196"/>
                  <a:gd name="T119" fmla="*/ 12 h 134"/>
                  <a:gd name="T120" fmla="*/ 14 w 196"/>
                  <a:gd name="T121" fmla="*/ 8 h 134"/>
                  <a:gd name="T122" fmla="*/ 6 w 196"/>
                  <a:gd name="T123" fmla="*/ 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 h="134">
                    <a:moveTo>
                      <a:pt x="10" y="32"/>
                    </a:moveTo>
                    <a:lnTo>
                      <a:pt x="12" y="36"/>
                    </a:lnTo>
                    <a:lnTo>
                      <a:pt x="16" y="32"/>
                    </a:lnTo>
                    <a:lnTo>
                      <a:pt x="18" y="30"/>
                    </a:lnTo>
                    <a:lnTo>
                      <a:pt x="24" y="30"/>
                    </a:lnTo>
                    <a:lnTo>
                      <a:pt x="20" y="34"/>
                    </a:lnTo>
                    <a:lnTo>
                      <a:pt x="20" y="40"/>
                    </a:lnTo>
                    <a:lnTo>
                      <a:pt x="22" y="42"/>
                    </a:lnTo>
                    <a:lnTo>
                      <a:pt x="24" y="46"/>
                    </a:lnTo>
                    <a:lnTo>
                      <a:pt x="16" y="42"/>
                    </a:lnTo>
                    <a:lnTo>
                      <a:pt x="12" y="40"/>
                    </a:lnTo>
                    <a:lnTo>
                      <a:pt x="8" y="40"/>
                    </a:lnTo>
                    <a:lnTo>
                      <a:pt x="16" y="46"/>
                    </a:lnTo>
                    <a:lnTo>
                      <a:pt x="16" y="52"/>
                    </a:lnTo>
                    <a:lnTo>
                      <a:pt x="22" y="58"/>
                    </a:lnTo>
                    <a:lnTo>
                      <a:pt x="24" y="58"/>
                    </a:lnTo>
                    <a:lnTo>
                      <a:pt x="32" y="62"/>
                    </a:lnTo>
                    <a:lnTo>
                      <a:pt x="26" y="62"/>
                    </a:lnTo>
                    <a:lnTo>
                      <a:pt x="34" y="70"/>
                    </a:lnTo>
                    <a:lnTo>
                      <a:pt x="38" y="74"/>
                    </a:lnTo>
                    <a:lnTo>
                      <a:pt x="46" y="74"/>
                    </a:lnTo>
                    <a:lnTo>
                      <a:pt x="50" y="74"/>
                    </a:lnTo>
                    <a:lnTo>
                      <a:pt x="56" y="74"/>
                    </a:lnTo>
                    <a:lnTo>
                      <a:pt x="58" y="70"/>
                    </a:lnTo>
                    <a:lnTo>
                      <a:pt x="62" y="66"/>
                    </a:lnTo>
                    <a:lnTo>
                      <a:pt x="66" y="64"/>
                    </a:lnTo>
                    <a:lnTo>
                      <a:pt x="66" y="58"/>
                    </a:lnTo>
                    <a:lnTo>
                      <a:pt x="66" y="54"/>
                    </a:lnTo>
                    <a:lnTo>
                      <a:pt x="72" y="54"/>
                    </a:lnTo>
                    <a:lnTo>
                      <a:pt x="72" y="58"/>
                    </a:lnTo>
                    <a:lnTo>
                      <a:pt x="76" y="58"/>
                    </a:lnTo>
                    <a:lnTo>
                      <a:pt x="78" y="48"/>
                    </a:lnTo>
                    <a:lnTo>
                      <a:pt x="84" y="48"/>
                    </a:lnTo>
                    <a:lnTo>
                      <a:pt x="84" y="54"/>
                    </a:lnTo>
                    <a:lnTo>
                      <a:pt x="84" y="60"/>
                    </a:lnTo>
                    <a:lnTo>
                      <a:pt x="86" y="62"/>
                    </a:lnTo>
                    <a:lnTo>
                      <a:pt x="96" y="62"/>
                    </a:lnTo>
                    <a:lnTo>
                      <a:pt x="98" y="58"/>
                    </a:lnTo>
                    <a:lnTo>
                      <a:pt x="104" y="54"/>
                    </a:lnTo>
                    <a:lnTo>
                      <a:pt x="106" y="54"/>
                    </a:lnTo>
                    <a:lnTo>
                      <a:pt x="106" y="62"/>
                    </a:lnTo>
                    <a:lnTo>
                      <a:pt x="108" y="62"/>
                    </a:lnTo>
                    <a:lnTo>
                      <a:pt x="114" y="62"/>
                    </a:lnTo>
                    <a:lnTo>
                      <a:pt x="120" y="62"/>
                    </a:lnTo>
                    <a:lnTo>
                      <a:pt x="110" y="66"/>
                    </a:lnTo>
                    <a:lnTo>
                      <a:pt x="102" y="66"/>
                    </a:lnTo>
                    <a:lnTo>
                      <a:pt x="96" y="66"/>
                    </a:lnTo>
                    <a:lnTo>
                      <a:pt x="88" y="66"/>
                    </a:lnTo>
                    <a:lnTo>
                      <a:pt x="84" y="70"/>
                    </a:lnTo>
                    <a:lnTo>
                      <a:pt x="80" y="74"/>
                    </a:lnTo>
                    <a:lnTo>
                      <a:pt x="72" y="76"/>
                    </a:lnTo>
                    <a:lnTo>
                      <a:pt x="64" y="76"/>
                    </a:lnTo>
                    <a:lnTo>
                      <a:pt x="62" y="78"/>
                    </a:lnTo>
                    <a:lnTo>
                      <a:pt x="62" y="80"/>
                    </a:lnTo>
                    <a:lnTo>
                      <a:pt x="58" y="78"/>
                    </a:lnTo>
                    <a:lnTo>
                      <a:pt x="52" y="78"/>
                    </a:lnTo>
                    <a:lnTo>
                      <a:pt x="48" y="82"/>
                    </a:lnTo>
                    <a:lnTo>
                      <a:pt x="52" y="86"/>
                    </a:lnTo>
                    <a:lnTo>
                      <a:pt x="52" y="90"/>
                    </a:lnTo>
                    <a:lnTo>
                      <a:pt x="62" y="90"/>
                    </a:lnTo>
                    <a:lnTo>
                      <a:pt x="68" y="90"/>
                    </a:lnTo>
                    <a:lnTo>
                      <a:pt x="78" y="86"/>
                    </a:lnTo>
                    <a:lnTo>
                      <a:pt x="88" y="86"/>
                    </a:lnTo>
                    <a:lnTo>
                      <a:pt x="102" y="86"/>
                    </a:lnTo>
                    <a:lnTo>
                      <a:pt x="106" y="82"/>
                    </a:lnTo>
                    <a:lnTo>
                      <a:pt x="112" y="82"/>
                    </a:lnTo>
                    <a:lnTo>
                      <a:pt x="112" y="90"/>
                    </a:lnTo>
                    <a:lnTo>
                      <a:pt x="106" y="90"/>
                    </a:lnTo>
                    <a:lnTo>
                      <a:pt x="106" y="90"/>
                    </a:lnTo>
                    <a:lnTo>
                      <a:pt x="94" y="90"/>
                    </a:lnTo>
                    <a:lnTo>
                      <a:pt x="94" y="90"/>
                    </a:lnTo>
                    <a:lnTo>
                      <a:pt x="88" y="90"/>
                    </a:lnTo>
                    <a:lnTo>
                      <a:pt x="82" y="92"/>
                    </a:lnTo>
                    <a:lnTo>
                      <a:pt x="82" y="92"/>
                    </a:lnTo>
                    <a:lnTo>
                      <a:pt x="80" y="94"/>
                    </a:lnTo>
                    <a:lnTo>
                      <a:pt x="76" y="94"/>
                    </a:lnTo>
                    <a:lnTo>
                      <a:pt x="92" y="96"/>
                    </a:lnTo>
                    <a:lnTo>
                      <a:pt x="96" y="100"/>
                    </a:lnTo>
                    <a:lnTo>
                      <a:pt x="88" y="100"/>
                    </a:lnTo>
                    <a:lnTo>
                      <a:pt x="76" y="100"/>
                    </a:lnTo>
                    <a:lnTo>
                      <a:pt x="72" y="100"/>
                    </a:lnTo>
                    <a:lnTo>
                      <a:pt x="66" y="94"/>
                    </a:lnTo>
                    <a:lnTo>
                      <a:pt x="58" y="94"/>
                    </a:lnTo>
                    <a:lnTo>
                      <a:pt x="56" y="102"/>
                    </a:lnTo>
                    <a:lnTo>
                      <a:pt x="60" y="106"/>
                    </a:lnTo>
                    <a:lnTo>
                      <a:pt x="66" y="112"/>
                    </a:lnTo>
                    <a:lnTo>
                      <a:pt x="70" y="116"/>
                    </a:lnTo>
                    <a:lnTo>
                      <a:pt x="74" y="116"/>
                    </a:lnTo>
                    <a:lnTo>
                      <a:pt x="82" y="116"/>
                    </a:lnTo>
                    <a:lnTo>
                      <a:pt x="88" y="116"/>
                    </a:lnTo>
                    <a:lnTo>
                      <a:pt x="96" y="116"/>
                    </a:lnTo>
                    <a:lnTo>
                      <a:pt x="102" y="122"/>
                    </a:lnTo>
                    <a:lnTo>
                      <a:pt x="92" y="122"/>
                    </a:lnTo>
                    <a:lnTo>
                      <a:pt x="86" y="122"/>
                    </a:lnTo>
                    <a:lnTo>
                      <a:pt x="92" y="126"/>
                    </a:lnTo>
                    <a:lnTo>
                      <a:pt x="98" y="134"/>
                    </a:lnTo>
                    <a:lnTo>
                      <a:pt x="108" y="134"/>
                    </a:lnTo>
                    <a:lnTo>
                      <a:pt x="116" y="134"/>
                    </a:lnTo>
                    <a:lnTo>
                      <a:pt x="116" y="126"/>
                    </a:lnTo>
                    <a:lnTo>
                      <a:pt x="118" y="124"/>
                    </a:lnTo>
                    <a:lnTo>
                      <a:pt x="118" y="118"/>
                    </a:lnTo>
                    <a:lnTo>
                      <a:pt x="122" y="114"/>
                    </a:lnTo>
                    <a:lnTo>
                      <a:pt x="122" y="110"/>
                    </a:lnTo>
                    <a:lnTo>
                      <a:pt x="126" y="106"/>
                    </a:lnTo>
                    <a:lnTo>
                      <a:pt x="126" y="102"/>
                    </a:lnTo>
                    <a:lnTo>
                      <a:pt x="132" y="102"/>
                    </a:lnTo>
                    <a:lnTo>
                      <a:pt x="136" y="98"/>
                    </a:lnTo>
                    <a:lnTo>
                      <a:pt x="138" y="96"/>
                    </a:lnTo>
                    <a:lnTo>
                      <a:pt x="140" y="90"/>
                    </a:lnTo>
                    <a:lnTo>
                      <a:pt x="140" y="82"/>
                    </a:lnTo>
                    <a:lnTo>
                      <a:pt x="140" y="76"/>
                    </a:lnTo>
                    <a:lnTo>
                      <a:pt x="148" y="76"/>
                    </a:lnTo>
                    <a:lnTo>
                      <a:pt x="154" y="76"/>
                    </a:lnTo>
                    <a:lnTo>
                      <a:pt x="154" y="72"/>
                    </a:lnTo>
                    <a:lnTo>
                      <a:pt x="154" y="68"/>
                    </a:lnTo>
                    <a:lnTo>
                      <a:pt x="154" y="62"/>
                    </a:lnTo>
                    <a:lnTo>
                      <a:pt x="160" y="62"/>
                    </a:lnTo>
                    <a:lnTo>
                      <a:pt x="166" y="56"/>
                    </a:lnTo>
                    <a:lnTo>
                      <a:pt x="174" y="56"/>
                    </a:lnTo>
                    <a:lnTo>
                      <a:pt x="182" y="56"/>
                    </a:lnTo>
                    <a:lnTo>
                      <a:pt x="186" y="56"/>
                    </a:lnTo>
                    <a:lnTo>
                      <a:pt x="196" y="54"/>
                    </a:lnTo>
                    <a:lnTo>
                      <a:pt x="196" y="46"/>
                    </a:lnTo>
                    <a:lnTo>
                      <a:pt x="192" y="44"/>
                    </a:lnTo>
                    <a:lnTo>
                      <a:pt x="184" y="44"/>
                    </a:lnTo>
                    <a:lnTo>
                      <a:pt x="178" y="44"/>
                    </a:lnTo>
                    <a:lnTo>
                      <a:pt x="182" y="40"/>
                    </a:lnTo>
                    <a:lnTo>
                      <a:pt x="178" y="36"/>
                    </a:lnTo>
                    <a:lnTo>
                      <a:pt x="170" y="36"/>
                    </a:lnTo>
                    <a:lnTo>
                      <a:pt x="164" y="36"/>
                    </a:lnTo>
                    <a:lnTo>
                      <a:pt x="158" y="36"/>
                    </a:lnTo>
                    <a:lnTo>
                      <a:pt x="148" y="36"/>
                    </a:lnTo>
                    <a:lnTo>
                      <a:pt x="144" y="28"/>
                    </a:lnTo>
                    <a:lnTo>
                      <a:pt x="150" y="24"/>
                    </a:lnTo>
                    <a:lnTo>
                      <a:pt x="144" y="16"/>
                    </a:lnTo>
                    <a:lnTo>
                      <a:pt x="140" y="14"/>
                    </a:lnTo>
                    <a:lnTo>
                      <a:pt x="140" y="14"/>
                    </a:lnTo>
                    <a:lnTo>
                      <a:pt x="136" y="16"/>
                    </a:lnTo>
                    <a:lnTo>
                      <a:pt x="136" y="16"/>
                    </a:lnTo>
                    <a:lnTo>
                      <a:pt x="134" y="20"/>
                    </a:lnTo>
                    <a:lnTo>
                      <a:pt x="126" y="20"/>
                    </a:lnTo>
                    <a:lnTo>
                      <a:pt x="130" y="16"/>
                    </a:lnTo>
                    <a:lnTo>
                      <a:pt x="130" y="10"/>
                    </a:lnTo>
                    <a:lnTo>
                      <a:pt x="130" y="4"/>
                    </a:lnTo>
                    <a:lnTo>
                      <a:pt x="122" y="4"/>
                    </a:lnTo>
                    <a:lnTo>
                      <a:pt x="118" y="0"/>
                    </a:lnTo>
                    <a:lnTo>
                      <a:pt x="112" y="6"/>
                    </a:lnTo>
                    <a:lnTo>
                      <a:pt x="108" y="2"/>
                    </a:lnTo>
                    <a:lnTo>
                      <a:pt x="106" y="0"/>
                    </a:lnTo>
                    <a:lnTo>
                      <a:pt x="100" y="0"/>
                    </a:lnTo>
                    <a:lnTo>
                      <a:pt x="96" y="4"/>
                    </a:lnTo>
                    <a:lnTo>
                      <a:pt x="96" y="10"/>
                    </a:lnTo>
                    <a:lnTo>
                      <a:pt x="96" y="16"/>
                    </a:lnTo>
                    <a:lnTo>
                      <a:pt x="98" y="24"/>
                    </a:lnTo>
                    <a:lnTo>
                      <a:pt x="104" y="30"/>
                    </a:lnTo>
                    <a:lnTo>
                      <a:pt x="104" y="38"/>
                    </a:lnTo>
                    <a:lnTo>
                      <a:pt x="108" y="40"/>
                    </a:lnTo>
                    <a:lnTo>
                      <a:pt x="100" y="34"/>
                    </a:lnTo>
                    <a:lnTo>
                      <a:pt x="94" y="32"/>
                    </a:lnTo>
                    <a:lnTo>
                      <a:pt x="88" y="24"/>
                    </a:lnTo>
                    <a:lnTo>
                      <a:pt x="88" y="16"/>
                    </a:lnTo>
                    <a:lnTo>
                      <a:pt x="78" y="10"/>
                    </a:lnTo>
                    <a:lnTo>
                      <a:pt x="74" y="6"/>
                    </a:lnTo>
                    <a:lnTo>
                      <a:pt x="70" y="10"/>
                    </a:lnTo>
                    <a:lnTo>
                      <a:pt x="64" y="14"/>
                    </a:lnTo>
                    <a:lnTo>
                      <a:pt x="60" y="18"/>
                    </a:lnTo>
                    <a:lnTo>
                      <a:pt x="66" y="24"/>
                    </a:lnTo>
                    <a:lnTo>
                      <a:pt x="64" y="28"/>
                    </a:lnTo>
                    <a:lnTo>
                      <a:pt x="60" y="24"/>
                    </a:lnTo>
                    <a:lnTo>
                      <a:pt x="54" y="18"/>
                    </a:lnTo>
                    <a:lnTo>
                      <a:pt x="50" y="16"/>
                    </a:lnTo>
                    <a:lnTo>
                      <a:pt x="38" y="16"/>
                    </a:lnTo>
                    <a:lnTo>
                      <a:pt x="44" y="10"/>
                    </a:lnTo>
                    <a:lnTo>
                      <a:pt x="54" y="10"/>
                    </a:lnTo>
                    <a:lnTo>
                      <a:pt x="60" y="10"/>
                    </a:lnTo>
                    <a:lnTo>
                      <a:pt x="60" y="6"/>
                    </a:lnTo>
                    <a:lnTo>
                      <a:pt x="50" y="6"/>
                    </a:lnTo>
                    <a:lnTo>
                      <a:pt x="38" y="6"/>
                    </a:lnTo>
                    <a:lnTo>
                      <a:pt x="30" y="6"/>
                    </a:lnTo>
                    <a:lnTo>
                      <a:pt x="30" y="12"/>
                    </a:lnTo>
                    <a:lnTo>
                      <a:pt x="24" y="12"/>
                    </a:lnTo>
                    <a:lnTo>
                      <a:pt x="20" y="8"/>
                    </a:lnTo>
                    <a:lnTo>
                      <a:pt x="14" y="8"/>
                    </a:lnTo>
                    <a:lnTo>
                      <a:pt x="10" y="12"/>
                    </a:lnTo>
                    <a:lnTo>
                      <a:pt x="0" y="22"/>
                    </a:lnTo>
                    <a:lnTo>
                      <a:pt x="6" y="28"/>
                    </a:lnTo>
                    <a:lnTo>
                      <a:pt x="10" y="3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6" name="Freeform 165"/>
              <p:cNvSpPr>
                <a:spLocks/>
              </p:cNvSpPr>
              <p:nvPr/>
            </p:nvSpPr>
            <p:spPr bwMode="auto">
              <a:xfrm>
                <a:off x="4449" y="1321"/>
                <a:ext cx="26" cy="26"/>
              </a:xfrm>
              <a:custGeom>
                <a:avLst/>
                <a:gdLst>
                  <a:gd name="T0" fmla="*/ 8 w 26"/>
                  <a:gd name="T1" fmla="*/ 14 h 26"/>
                  <a:gd name="T2" fmla="*/ 12 w 26"/>
                  <a:gd name="T3" fmla="*/ 18 h 26"/>
                  <a:gd name="T4" fmla="*/ 16 w 26"/>
                  <a:gd name="T5" fmla="*/ 18 h 26"/>
                  <a:gd name="T6" fmla="*/ 20 w 26"/>
                  <a:gd name="T7" fmla="*/ 22 h 26"/>
                  <a:gd name="T8" fmla="*/ 22 w 26"/>
                  <a:gd name="T9" fmla="*/ 24 h 26"/>
                  <a:gd name="T10" fmla="*/ 26 w 26"/>
                  <a:gd name="T11" fmla="*/ 26 h 26"/>
                  <a:gd name="T12" fmla="*/ 26 w 26"/>
                  <a:gd name="T13" fmla="*/ 20 h 26"/>
                  <a:gd name="T14" fmla="*/ 24 w 26"/>
                  <a:gd name="T15" fmla="*/ 18 h 26"/>
                  <a:gd name="T16" fmla="*/ 18 w 26"/>
                  <a:gd name="T17" fmla="*/ 12 h 26"/>
                  <a:gd name="T18" fmla="*/ 12 w 26"/>
                  <a:gd name="T19" fmla="*/ 12 h 26"/>
                  <a:gd name="T20" fmla="*/ 12 w 26"/>
                  <a:gd name="T21" fmla="*/ 8 h 26"/>
                  <a:gd name="T22" fmla="*/ 6 w 26"/>
                  <a:gd name="T23" fmla="*/ 2 h 26"/>
                  <a:gd name="T24" fmla="*/ 4 w 26"/>
                  <a:gd name="T25" fmla="*/ 0 h 26"/>
                  <a:gd name="T26" fmla="*/ 0 w 26"/>
                  <a:gd name="T27" fmla="*/ 0 h 26"/>
                  <a:gd name="T28" fmla="*/ 0 w 26"/>
                  <a:gd name="T29" fmla="*/ 6 h 26"/>
                  <a:gd name="T30" fmla="*/ 4 w 26"/>
                  <a:gd name="T31" fmla="*/ 10 h 26"/>
                  <a:gd name="T32" fmla="*/ 8 w 26"/>
                  <a:gd name="T3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6">
                    <a:moveTo>
                      <a:pt x="8" y="14"/>
                    </a:moveTo>
                    <a:lnTo>
                      <a:pt x="12" y="18"/>
                    </a:lnTo>
                    <a:lnTo>
                      <a:pt x="16" y="18"/>
                    </a:lnTo>
                    <a:lnTo>
                      <a:pt x="20" y="22"/>
                    </a:lnTo>
                    <a:lnTo>
                      <a:pt x="22" y="24"/>
                    </a:lnTo>
                    <a:lnTo>
                      <a:pt x="26" y="26"/>
                    </a:lnTo>
                    <a:lnTo>
                      <a:pt x="26" y="20"/>
                    </a:lnTo>
                    <a:lnTo>
                      <a:pt x="24" y="18"/>
                    </a:lnTo>
                    <a:lnTo>
                      <a:pt x="18" y="12"/>
                    </a:lnTo>
                    <a:lnTo>
                      <a:pt x="12" y="12"/>
                    </a:lnTo>
                    <a:lnTo>
                      <a:pt x="12" y="8"/>
                    </a:lnTo>
                    <a:lnTo>
                      <a:pt x="6" y="2"/>
                    </a:lnTo>
                    <a:lnTo>
                      <a:pt x="4" y="0"/>
                    </a:lnTo>
                    <a:lnTo>
                      <a:pt x="0" y="0"/>
                    </a:lnTo>
                    <a:lnTo>
                      <a:pt x="0" y="6"/>
                    </a:lnTo>
                    <a:lnTo>
                      <a:pt x="4" y="10"/>
                    </a:lnTo>
                    <a:lnTo>
                      <a:pt x="8" y="1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7" name="Freeform 166"/>
              <p:cNvSpPr>
                <a:spLocks/>
              </p:cNvSpPr>
              <p:nvPr/>
            </p:nvSpPr>
            <p:spPr bwMode="auto">
              <a:xfrm>
                <a:off x="4627" y="1333"/>
                <a:ext cx="36" cy="12"/>
              </a:xfrm>
              <a:custGeom>
                <a:avLst/>
                <a:gdLst>
                  <a:gd name="T0" fmla="*/ 24 w 36"/>
                  <a:gd name="T1" fmla="*/ 12 h 12"/>
                  <a:gd name="T2" fmla="*/ 34 w 36"/>
                  <a:gd name="T3" fmla="*/ 12 h 12"/>
                  <a:gd name="T4" fmla="*/ 36 w 36"/>
                  <a:gd name="T5" fmla="*/ 10 h 12"/>
                  <a:gd name="T6" fmla="*/ 36 w 36"/>
                  <a:gd name="T7" fmla="*/ 2 h 12"/>
                  <a:gd name="T8" fmla="*/ 26 w 36"/>
                  <a:gd name="T9" fmla="*/ 0 h 12"/>
                  <a:gd name="T10" fmla="*/ 20 w 36"/>
                  <a:gd name="T11" fmla="*/ 0 h 12"/>
                  <a:gd name="T12" fmla="*/ 14 w 36"/>
                  <a:gd name="T13" fmla="*/ 0 h 12"/>
                  <a:gd name="T14" fmla="*/ 6 w 36"/>
                  <a:gd name="T15" fmla="*/ 4 h 12"/>
                  <a:gd name="T16" fmla="*/ 0 w 36"/>
                  <a:gd name="T17" fmla="*/ 4 h 12"/>
                  <a:gd name="T18" fmla="*/ 4 w 36"/>
                  <a:gd name="T19" fmla="*/ 8 h 12"/>
                  <a:gd name="T20" fmla="*/ 4 w 36"/>
                  <a:gd name="T21" fmla="*/ 12 h 12"/>
                  <a:gd name="T22" fmla="*/ 16 w 36"/>
                  <a:gd name="T23" fmla="*/ 12 h 12"/>
                  <a:gd name="T24" fmla="*/ 24 w 36"/>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12">
                    <a:moveTo>
                      <a:pt x="24" y="12"/>
                    </a:moveTo>
                    <a:lnTo>
                      <a:pt x="34" y="12"/>
                    </a:lnTo>
                    <a:lnTo>
                      <a:pt x="36" y="10"/>
                    </a:lnTo>
                    <a:lnTo>
                      <a:pt x="36" y="2"/>
                    </a:lnTo>
                    <a:lnTo>
                      <a:pt x="26" y="0"/>
                    </a:lnTo>
                    <a:lnTo>
                      <a:pt x="20" y="0"/>
                    </a:lnTo>
                    <a:lnTo>
                      <a:pt x="14" y="0"/>
                    </a:lnTo>
                    <a:lnTo>
                      <a:pt x="6" y="4"/>
                    </a:lnTo>
                    <a:lnTo>
                      <a:pt x="0" y="4"/>
                    </a:lnTo>
                    <a:lnTo>
                      <a:pt x="4" y="8"/>
                    </a:lnTo>
                    <a:lnTo>
                      <a:pt x="4" y="12"/>
                    </a:lnTo>
                    <a:lnTo>
                      <a:pt x="16" y="12"/>
                    </a:lnTo>
                    <a:lnTo>
                      <a:pt x="2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8" name="Freeform 167"/>
              <p:cNvSpPr>
                <a:spLocks/>
              </p:cNvSpPr>
              <p:nvPr/>
            </p:nvSpPr>
            <p:spPr bwMode="auto">
              <a:xfrm>
                <a:off x="4635" y="1349"/>
                <a:ext cx="74" cy="36"/>
              </a:xfrm>
              <a:custGeom>
                <a:avLst/>
                <a:gdLst>
                  <a:gd name="T0" fmla="*/ 30 w 74"/>
                  <a:gd name="T1" fmla="*/ 36 h 36"/>
                  <a:gd name="T2" fmla="*/ 34 w 74"/>
                  <a:gd name="T3" fmla="*/ 36 h 36"/>
                  <a:gd name="T4" fmla="*/ 36 w 74"/>
                  <a:gd name="T5" fmla="*/ 32 h 36"/>
                  <a:gd name="T6" fmla="*/ 40 w 74"/>
                  <a:gd name="T7" fmla="*/ 28 h 36"/>
                  <a:gd name="T8" fmla="*/ 48 w 74"/>
                  <a:gd name="T9" fmla="*/ 28 h 36"/>
                  <a:gd name="T10" fmla="*/ 50 w 74"/>
                  <a:gd name="T11" fmla="*/ 28 h 36"/>
                  <a:gd name="T12" fmla="*/ 54 w 74"/>
                  <a:gd name="T13" fmla="*/ 24 h 36"/>
                  <a:gd name="T14" fmla="*/ 60 w 74"/>
                  <a:gd name="T15" fmla="*/ 20 h 36"/>
                  <a:gd name="T16" fmla="*/ 66 w 74"/>
                  <a:gd name="T17" fmla="*/ 20 h 36"/>
                  <a:gd name="T18" fmla="*/ 74 w 74"/>
                  <a:gd name="T19" fmla="*/ 16 h 36"/>
                  <a:gd name="T20" fmla="*/ 70 w 74"/>
                  <a:gd name="T21" fmla="*/ 14 h 36"/>
                  <a:gd name="T22" fmla="*/ 68 w 74"/>
                  <a:gd name="T23" fmla="*/ 12 h 36"/>
                  <a:gd name="T24" fmla="*/ 64 w 74"/>
                  <a:gd name="T25" fmla="*/ 12 h 36"/>
                  <a:gd name="T26" fmla="*/ 52 w 74"/>
                  <a:gd name="T27" fmla="*/ 12 h 36"/>
                  <a:gd name="T28" fmla="*/ 50 w 74"/>
                  <a:gd name="T29" fmla="*/ 8 h 36"/>
                  <a:gd name="T30" fmla="*/ 44 w 74"/>
                  <a:gd name="T31" fmla="*/ 8 h 36"/>
                  <a:gd name="T32" fmla="*/ 44 w 74"/>
                  <a:gd name="T33" fmla="*/ 0 h 36"/>
                  <a:gd name="T34" fmla="*/ 38 w 74"/>
                  <a:gd name="T35" fmla="*/ 0 h 36"/>
                  <a:gd name="T36" fmla="*/ 30 w 74"/>
                  <a:gd name="T37" fmla="*/ 0 h 36"/>
                  <a:gd name="T38" fmla="*/ 18 w 74"/>
                  <a:gd name="T39" fmla="*/ 0 h 36"/>
                  <a:gd name="T40" fmla="*/ 12 w 74"/>
                  <a:gd name="T41" fmla="*/ 0 h 36"/>
                  <a:gd name="T42" fmla="*/ 4 w 74"/>
                  <a:gd name="T43" fmla="*/ 4 h 36"/>
                  <a:gd name="T44" fmla="*/ 10 w 74"/>
                  <a:gd name="T45" fmla="*/ 6 h 36"/>
                  <a:gd name="T46" fmla="*/ 12 w 74"/>
                  <a:gd name="T47" fmla="*/ 8 h 36"/>
                  <a:gd name="T48" fmla="*/ 12 w 74"/>
                  <a:gd name="T49" fmla="*/ 12 h 36"/>
                  <a:gd name="T50" fmla="*/ 6 w 74"/>
                  <a:gd name="T51" fmla="*/ 18 h 36"/>
                  <a:gd name="T52" fmla="*/ 0 w 74"/>
                  <a:gd name="T53" fmla="*/ 24 h 36"/>
                  <a:gd name="T54" fmla="*/ 8 w 74"/>
                  <a:gd name="T55" fmla="*/ 24 h 36"/>
                  <a:gd name="T56" fmla="*/ 18 w 74"/>
                  <a:gd name="T57" fmla="*/ 24 h 36"/>
                  <a:gd name="T58" fmla="*/ 24 w 74"/>
                  <a:gd name="T59" fmla="*/ 24 h 36"/>
                  <a:gd name="T60" fmla="*/ 34 w 74"/>
                  <a:gd name="T61" fmla="*/ 24 h 36"/>
                  <a:gd name="T62" fmla="*/ 30 w 74"/>
                  <a:gd name="T63" fmla="*/ 30 h 36"/>
                  <a:gd name="T64" fmla="*/ 30 w 74"/>
                  <a:gd name="T6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36">
                    <a:moveTo>
                      <a:pt x="30" y="36"/>
                    </a:moveTo>
                    <a:lnTo>
                      <a:pt x="34" y="36"/>
                    </a:lnTo>
                    <a:lnTo>
                      <a:pt x="36" y="32"/>
                    </a:lnTo>
                    <a:lnTo>
                      <a:pt x="40" y="28"/>
                    </a:lnTo>
                    <a:lnTo>
                      <a:pt x="48" y="28"/>
                    </a:lnTo>
                    <a:lnTo>
                      <a:pt x="50" y="28"/>
                    </a:lnTo>
                    <a:lnTo>
                      <a:pt x="54" y="24"/>
                    </a:lnTo>
                    <a:lnTo>
                      <a:pt x="60" y="20"/>
                    </a:lnTo>
                    <a:lnTo>
                      <a:pt x="66" y="20"/>
                    </a:lnTo>
                    <a:lnTo>
                      <a:pt x="74" y="16"/>
                    </a:lnTo>
                    <a:lnTo>
                      <a:pt x="70" y="14"/>
                    </a:lnTo>
                    <a:lnTo>
                      <a:pt x="68" y="12"/>
                    </a:lnTo>
                    <a:lnTo>
                      <a:pt x="64" y="12"/>
                    </a:lnTo>
                    <a:lnTo>
                      <a:pt x="52" y="12"/>
                    </a:lnTo>
                    <a:lnTo>
                      <a:pt x="50" y="8"/>
                    </a:lnTo>
                    <a:lnTo>
                      <a:pt x="44" y="8"/>
                    </a:lnTo>
                    <a:lnTo>
                      <a:pt x="44" y="0"/>
                    </a:lnTo>
                    <a:lnTo>
                      <a:pt x="38" y="0"/>
                    </a:lnTo>
                    <a:lnTo>
                      <a:pt x="30" y="0"/>
                    </a:lnTo>
                    <a:lnTo>
                      <a:pt x="18" y="0"/>
                    </a:lnTo>
                    <a:lnTo>
                      <a:pt x="12" y="0"/>
                    </a:lnTo>
                    <a:lnTo>
                      <a:pt x="4" y="4"/>
                    </a:lnTo>
                    <a:lnTo>
                      <a:pt x="10" y="6"/>
                    </a:lnTo>
                    <a:lnTo>
                      <a:pt x="12" y="8"/>
                    </a:lnTo>
                    <a:lnTo>
                      <a:pt x="12" y="12"/>
                    </a:lnTo>
                    <a:lnTo>
                      <a:pt x="6" y="18"/>
                    </a:lnTo>
                    <a:lnTo>
                      <a:pt x="0" y="24"/>
                    </a:lnTo>
                    <a:lnTo>
                      <a:pt x="8" y="24"/>
                    </a:lnTo>
                    <a:lnTo>
                      <a:pt x="18" y="24"/>
                    </a:lnTo>
                    <a:lnTo>
                      <a:pt x="24" y="24"/>
                    </a:lnTo>
                    <a:lnTo>
                      <a:pt x="34" y="24"/>
                    </a:lnTo>
                    <a:lnTo>
                      <a:pt x="30" y="30"/>
                    </a:lnTo>
                    <a:lnTo>
                      <a:pt x="30" y="3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9" name="Freeform 168"/>
              <p:cNvSpPr>
                <a:spLocks/>
              </p:cNvSpPr>
              <p:nvPr/>
            </p:nvSpPr>
            <p:spPr bwMode="auto">
              <a:xfrm>
                <a:off x="4739" y="1323"/>
                <a:ext cx="6" cy="8"/>
              </a:xfrm>
              <a:custGeom>
                <a:avLst/>
                <a:gdLst>
                  <a:gd name="T0" fmla="*/ 0 w 6"/>
                  <a:gd name="T1" fmla="*/ 2 h 8"/>
                  <a:gd name="T2" fmla="*/ 6 w 6"/>
                  <a:gd name="T3" fmla="*/ 8 h 8"/>
                  <a:gd name="T4" fmla="*/ 6 w 6"/>
                  <a:gd name="T5" fmla="*/ 2 h 8"/>
                  <a:gd name="T6" fmla="*/ 4 w 6"/>
                  <a:gd name="T7" fmla="*/ 0 h 8"/>
                  <a:gd name="T8" fmla="*/ 0 w 6"/>
                  <a:gd name="T9" fmla="*/ 2 h 8"/>
                </a:gdLst>
                <a:ahLst/>
                <a:cxnLst>
                  <a:cxn ang="0">
                    <a:pos x="T0" y="T1"/>
                  </a:cxn>
                  <a:cxn ang="0">
                    <a:pos x="T2" y="T3"/>
                  </a:cxn>
                  <a:cxn ang="0">
                    <a:pos x="T4" y="T5"/>
                  </a:cxn>
                  <a:cxn ang="0">
                    <a:pos x="T6" y="T7"/>
                  </a:cxn>
                  <a:cxn ang="0">
                    <a:pos x="T8" y="T9"/>
                  </a:cxn>
                </a:cxnLst>
                <a:rect l="0" t="0" r="r" b="b"/>
                <a:pathLst>
                  <a:path w="6" h="8">
                    <a:moveTo>
                      <a:pt x="0" y="2"/>
                    </a:moveTo>
                    <a:lnTo>
                      <a:pt x="6" y="8"/>
                    </a:lnTo>
                    <a:lnTo>
                      <a:pt x="6" y="2"/>
                    </a:lnTo>
                    <a:lnTo>
                      <a:pt x="4"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0" name="Freeform 169"/>
              <p:cNvSpPr>
                <a:spLocks/>
              </p:cNvSpPr>
              <p:nvPr/>
            </p:nvSpPr>
            <p:spPr bwMode="auto">
              <a:xfrm>
                <a:off x="4585" y="1253"/>
                <a:ext cx="168" cy="56"/>
              </a:xfrm>
              <a:custGeom>
                <a:avLst/>
                <a:gdLst>
                  <a:gd name="T0" fmla="*/ 10 w 168"/>
                  <a:gd name="T1" fmla="*/ 32 h 56"/>
                  <a:gd name="T2" fmla="*/ 24 w 168"/>
                  <a:gd name="T3" fmla="*/ 32 h 56"/>
                  <a:gd name="T4" fmla="*/ 30 w 168"/>
                  <a:gd name="T5" fmla="*/ 32 h 56"/>
                  <a:gd name="T6" fmla="*/ 46 w 168"/>
                  <a:gd name="T7" fmla="*/ 32 h 56"/>
                  <a:gd name="T8" fmla="*/ 58 w 168"/>
                  <a:gd name="T9" fmla="*/ 26 h 56"/>
                  <a:gd name="T10" fmla="*/ 70 w 168"/>
                  <a:gd name="T11" fmla="*/ 30 h 56"/>
                  <a:gd name="T12" fmla="*/ 64 w 168"/>
                  <a:gd name="T13" fmla="*/ 34 h 56"/>
                  <a:gd name="T14" fmla="*/ 50 w 168"/>
                  <a:gd name="T15" fmla="*/ 34 h 56"/>
                  <a:gd name="T16" fmla="*/ 46 w 168"/>
                  <a:gd name="T17" fmla="*/ 36 h 56"/>
                  <a:gd name="T18" fmla="*/ 32 w 168"/>
                  <a:gd name="T19" fmla="*/ 36 h 56"/>
                  <a:gd name="T20" fmla="*/ 42 w 168"/>
                  <a:gd name="T21" fmla="*/ 42 h 56"/>
                  <a:gd name="T22" fmla="*/ 54 w 168"/>
                  <a:gd name="T23" fmla="*/ 44 h 56"/>
                  <a:gd name="T24" fmla="*/ 66 w 168"/>
                  <a:gd name="T25" fmla="*/ 48 h 56"/>
                  <a:gd name="T26" fmla="*/ 84 w 168"/>
                  <a:gd name="T27" fmla="*/ 48 h 56"/>
                  <a:gd name="T28" fmla="*/ 84 w 168"/>
                  <a:gd name="T29" fmla="*/ 50 h 56"/>
                  <a:gd name="T30" fmla="*/ 84 w 168"/>
                  <a:gd name="T31" fmla="*/ 52 h 56"/>
                  <a:gd name="T32" fmla="*/ 94 w 168"/>
                  <a:gd name="T33" fmla="*/ 54 h 56"/>
                  <a:gd name="T34" fmla="*/ 108 w 168"/>
                  <a:gd name="T35" fmla="*/ 54 h 56"/>
                  <a:gd name="T36" fmla="*/ 114 w 168"/>
                  <a:gd name="T37" fmla="*/ 48 h 56"/>
                  <a:gd name="T38" fmla="*/ 130 w 168"/>
                  <a:gd name="T39" fmla="*/ 48 h 56"/>
                  <a:gd name="T40" fmla="*/ 142 w 168"/>
                  <a:gd name="T41" fmla="*/ 44 h 56"/>
                  <a:gd name="T42" fmla="*/ 152 w 168"/>
                  <a:gd name="T43" fmla="*/ 34 h 56"/>
                  <a:gd name="T44" fmla="*/ 160 w 168"/>
                  <a:gd name="T45" fmla="*/ 26 h 56"/>
                  <a:gd name="T46" fmla="*/ 168 w 168"/>
                  <a:gd name="T47" fmla="*/ 22 h 56"/>
                  <a:gd name="T48" fmla="*/ 164 w 168"/>
                  <a:gd name="T49" fmla="*/ 14 h 56"/>
                  <a:gd name="T50" fmla="*/ 152 w 168"/>
                  <a:gd name="T51" fmla="*/ 14 h 56"/>
                  <a:gd name="T52" fmla="*/ 140 w 168"/>
                  <a:gd name="T53" fmla="*/ 14 h 56"/>
                  <a:gd name="T54" fmla="*/ 130 w 168"/>
                  <a:gd name="T55" fmla="*/ 10 h 56"/>
                  <a:gd name="T56" fmla="*/ 124 w 168"/>
                  <a:gd name="T57" fmla="*/ 6 h 56"/>
                  <a:gd name="T58" fmla="*/ 116 w 168"/>
                  <a:gd name="T59" fmla="*/ 4 h 56"/>
                  <a:gd name="T60" fmla="*/ 112 w 168"/>
                  <a:gd name="T61" fmla="*/ 10 h 56"/>
                  <a:gd name="T62" fmla="*/ 104 w 168"/>
                  <a:gd name="T63" fmla="*/ 12 h 56"/>
                  <a:gd name="T64" fmla="*/ 92 w 168"/>
                  <a:gd name="T65" fmla="*/ 10 h 56"/>
                  <a:gd name="T66" fmla="*/ 96 w 168"/>
                  <a:gd name="T67" fmla="*/ 4 h 56"/>
                  <a:gd name="T68" fmla="*/ 88 w 168"/>
                  <a:gd name="T69" fmla="*/ 0 h 56"/>
                  <a:gd name="T70" fmla="*/ 86 w 168"/>
                  <a:gd name="T71" fmla="*/ 6 h 56"/>
                  <a:gd name="T72" fmla="*/ 80 w 168"/>
                  <a:gd name="T73" fmla="*/ 6 h 56"/>
                  <a:gd name="T74" fmla="*/ 82 w 168"/>
                  <a:gd name="T75" fmla="*/ 12 h 56"/>
                  <a:gd name="T76" fmla="*/ 80 w 168"/>
                  <a:gd name="T77" fmla="*/ 22 h 56"/>
                  <a:gd name="T78" fmla="*/ 74 w 168"/>
                  <a:gd name="T79" fmla="*/ 20 h 56"/>
                  <a:gd name="T80" fmla="*/ 66 w 168"/>
                  <a:gd name="T81" fmla="*/ 16 h 56"/>
                  <a:gd name="T82" fmla="*/ 70 w 168"/>
                  <a:gd name="T83" fmla="*/ 14 h 56"/>
                  <a:gd name="T84" fmla="*/ 68 w 168"/>
                  <a:gd name="T85" fmla="*/ 10 h 56"/>
                  <a:gd name="T86" fmla="*/ 66 w 168"/>
                  <a:gd name="T87" fmla="*/ 10 h 56"/>
                  <a:gd name="T88" fmla="*/ 58 w 168"/>
                  <a:gd name="T89" fmla="*/ 10 h 56"/>
                  <a:gd name="T90" fmla="*/ 50 w 168"/>
                  <a:gd name="T91" fmla="*/ 14 h 56"/>
                  <a:gd name="T92" fmla="*/ 42 w 168"/>
                  <a:gd name="T93" fmla="*/ 10 h 56"/>
                  <a:gd name="T94" fmla="*/ 36 w 168"/>
                  <a:gd name="T95" fmla="*/ 2 h 56"/>
                  <a:gd name="T96" fmla="*/ 26 w 168"/>
                  <a:gd name="T97" fmla="*/ 0 h 56"/>
                  <a:gd name="T98" fmla="*/ 30 w 168"/>
                  <a:gd name="T99" fmla="*/ 4 h 56"/>
                  <a:gd name="T100" fmla="*/ 30 w 168"/>
                  <a:gd name="T101" fmla="*/ 12 h 56"/>
                  <a:gd name="T102" fmla="*/ 16 w 168"/>
                  <a:gd name="T103" fmla="*/ 8 h 56"/>
                  <a:gd name="T104" fmla="*/ 24 w 168"/>
                  <a:gd name="T105" fmla="*/ 18 h 56"/>
                  <a:gd name="T106" fmla="*/ 14 w 168"/>
                  <a:gd name="T107" fmla="*/ 16 h 56"/>
                  <a:gd name="T108" fmla="*/ 14 w 168"/>
                  <a:gd name="T109" fmla="*/ 14 h 56"/>
                  <a:gd name="T110" fmla="*/ 8 w 168"/>
                  <a:gd name="T111" fmla="*/ 10 h 56"/>
                  <a:gd name="T112" fmla="*/ 2 w 168"/>
                  <a:gd name="T113" fmla="*/ 12 h 56"/>
                  <a:gd name="T114" fmla="*/ 8 w 168"/>
                  <a:gd name="T115"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 h="56">
                    <a:moveTo>
                      <a:pt x="4" y="26"/>
                    </a:moveTo>
                    <a:lnTo>
                      <a:pt x="10" y="32"/>
                    </a:lnTo>
                    <a:lnTo>
                      <a:pt x="16" y="32"/>
                    </a:lnTo>
                    <a:lnTo>
                      <a:pt x="24" y="32"/>
                    </a:lnTo>
                    <a:lnTo>
                      <a:pt x="28" y="32"/>
                    </a:lnTo>
                    <a:lnTo>
                      <a:pt x="30" y="32"/>
                    </a:lnTo>
                    <a:lnTo>
                      <a:pt x="40" y="32"/>
                    </a:lnTo>
                    <a:lnTo>
                      <a:pt x="46" y="32"/>
                    </a:lnTo>
                    <a:lnTo>
                      <a:pt x="54" y="32"/>
                    </a:lnTo>
                    <a:lnTo>
                      <a:pt x="58" y="26"/>
                    </a:lnTo>
                    <a:lnTo>
                      <a:pt x="66" y="26"/>
                    </a:lnTo>
                    <a:lnTo>
                      <a:pt x="70" y="30"/>
                    </a:lnTo>
                    <a:lnTo>
                      <a:pt x="72" y="32"/>
                    </a:lnTo>
                    <a:lnTo>
                      <a:pt x="64" y="34"/>
                    </a:lnTo>
                    <a:lnTo>
                      <a:pt x="56" y="34"/>
                    </a:lnTo>
                    <a:lnTo>
                      <a:pt x="50" y="34"/>
                    </a:lnTo>
                    <a:lnTo>
                      <a:pt x="52" y="36"/>
                    </a:lnTo>
                    <a:lnTo>
                      <a:pt x="46" y="36"/>
                    </a:lnTo>
                    <a:lnTo>
                      <a:pt x="40" y="36"/>
                    </a:lnTo>
                    <a:lnTo>
                      <a:pt x="32" y="36"/>
                    </a:lnTo>
                    <a:lnTo>
                      <a:pt x="36" y="42"/>
                    </a:lnTo>
                    <a:lnTo>
                      <a:pt x="42" y="42"/>
                    </a:lnTo>
                    <a:lnTo>
                      <a:pt x="44" y="44"/>
                    </a:lnTo>
                    <a:lnTo>
                      <a:pt x="54" y="44"/>
                    </a:lnTo>
                    <a:lnTo>
                      <a:pt x="58" y="48"/>
                    </a:lnTo>
                    <a:lnTo>
                      <a:pt x="66" y="48"/>
                    </a:lnTo>
                    <a:lnTo>
                      <a:pt x="80" y="48"/>
                    </a:lnTo>
                    <a:lnTo>
                      <a:pt x="84" y="48"/>
                    </a:lnTo>
                    <a:lnTo>
                      <a:pt x="84" y="48"/>
                    </a:lnTo>
                    <a:lnTo>
                      <a:pt x="84" y="50"/>
                    </a:lnTo>
                    <a:lnTo>
                      <a:pt x="84" y="52"/>
                    </a:lnTo>
                    <a:lnTo>
                      <a:pt x="84" y="52"/>
                    </a:lnTo>
                    <a:lnTo>
                      <a:pt x="84" y="52"/>
                    </a:lnTo>
                    <a:lnTo>
                      <a:pt x="94" y="54"/>
                    </a:lnTo>
                    <a:lnTo>
                      <a:pt x="98" y="56"/>
                    </a:lnTo>
                    <a:lnTo>
                      <a:pt x="108" y="54"/>
                    </a:lnTo>
                    <a:lnTo>
                      <a:pt x="112" y="52"/>
                    </a:lnTo>
                    <a:lnTo>
                      <a:pt x="114" y="48"/>
                    </a:lnTo>
                    <a:lnTo>
                      <a:pt x="124" y="48"/>
                    </a:lnTo>
                    <a:lnTo>
                      <a:pt x="130" y="48"/>
                    </a:lnTo>
                    <a:lnTo>
                      <a:pt x="140" y="46"/>
                    </a:lnTo>
                    <a:lnTo>
                      <a:pt x="142" y="44"/>
                    </a:lnTo>
                    <a:lnTo>
                      <a:pt x="142" y="38"/>
                    </a:lnTo>
                    <a:lnTo>
                      <a:pt x="152" y="34"/>
                    </a:lnTo>
                    <a:lnTo>
                      <a:pt x="156" y="30"/>
                    </a:lnTo>
                    <a:lnTo>
                      <a:pt x="160" y="26"/>
                    </a:lnTo>
                    <a:lnTo>
                      <a:pt x="164" y="26"/>
                    </a:lnTo>
                    <a:lnTo>
                      <a:pt x="168" y="22"/>
                    </a:lnTo>
                    <a:lnTo>
                      <a:pt x="168" y="18"/>
                    </a:lnTo>
                    <a:lnTo>
                      <a:pt x="164" y="14"/>
                    </a:lnTo>
                    <a:lnTo>
                      <a:pt x="156" y="14"/>
                    </a:lnTo>
                    <a:lnTo>
                      <a:pt x="152" y="14"/>
                    </a:lnTo>
                    <a:lnTo>
                      <a:pt x="148" y="14"/>
                    </a:lnTo>
                    <a:lnTo>
                      <a:pt x="140" y="14"/>
                    </a:lnTo>
                    <a:lnTo>
                      <a:pt x="134" y="14"/>
                    </a:lnTo>
                    <a:lnTo>
                      <a:pt x="130" y="10"/>
                    </a:lnTo>
                    <a:lnTo>
                      <a:pt x="126" y="10"/>
                    </a:lnTo>
                    <a:lnTo>
                      <a:pt x="124" y="6"/>
                    </a:lnTo>
                    <a:lnTo>
                      <a:pt x="122" y="10"/>
                    </a:lnTo>
                    <a:lnTo>
                      <a:pt x="116" y="4"/>
                    </a:lnTo>
                    <a:lnTo>
                      <a:pt x="112" y="4"/>
                    </a:lnTo>
                    <a:lnTo>
                      <a:pt x="112" y="10"/>
                    </a:lnTo>
                    <a:lnTo>
                      <a:pt x="108" y="10"/>
                    </a:lnTo>
                    <a:lnTo>
                      <a:pt x="104" y="12"/>
                    </a:lnTo>
                    <a:lnTo>
                      <a:pt x="96" y="14"/>
                    </a:lnTo>
                    <a:lnTo>
                      <a:pt x="92" y="10"/>
                    </a:lnTo>
                    <a:lnTo>
                      <a:pt x="96" y="6"/>
                    </a:lnTo>
                    <a:lnTo>
                      <a:pt x="96" y="4"/>
                    </a:lnTo>
                    <a:lnTo>
                      <a:pt x="92" y="0"/>
                    </a:lnTo>
                    <a:lnTo>
                      <a:pt x="88" y="0"/>
                    </a:lnTo>
                    <a:lnTo>
                      <a:pt x="88" y="4"/>
                    </a:lnTo>
                    <a:lnTo>
                      <a:pt x="86" y="6"/>
                    </a:lnTo>
                    <a:lnTo>
                      <a:pt x="82" y="4"/>
                    </a:lnTo>
                    <a:lnTo>
                      <a:pt x="80" y="6"/>
                    </a:lnTo>
                    <a:lnTo>
                      <a:pt x="80" y="8"/>
                    </a:lnTo>
                    <a:lnTo>
                      <a:pt x="82" y="12"/>
                    </a:lnTo>
                    <a:lnTo>
                      <a:pt x="80" y="18"/>
                    </a:lnTo>
                    <a:lnTo>
                      <a:pt x="80" y="22"/>
                    </a:lnTo>
                    <a:lnTo>
                      <a:pt x="76" y="22"/>
                    </a:lnTo>
                    <a:lnTo>
                      <a:pt x="74" y="20"/>
                    </a:lnTo>
                    <a:lnTo>
                      <a:pt x="72" y="16"/>
                    </a:lnTo>
                    <a:lnTo>
                      <a:pt x="66" y="16"/>
                    </a:lnTo>
                    <a:lnTo>
                      <a:pt x="70" y="14"/>
                    </a:lnTo>
                    <a:lnTo>
                      <a:pt x="70" y="14"/>
                    </a:lnTo>
                    <a:lnTo>
                      <a:pt x="68" y="12"/>
                    </a:lnTo>
                    <a:lnTo>
                      <a:pt x="68" y="10"/>
                    </a:lnTo>
                    <a:lnTo>
                      <a:pt x="66" y="10"/>
                    </a:lnTo>
                    <a:lnTo>
                      <a:pt x="66" y="10"/>
                    </a:lnTo>
                    <a:lnTo>
                      <a:pt x="62" y="10"/>
                    </a:lnTo>
                    <a:lnTo>
                      <a:pt x="58" y="10"/>
                    </a:lnTo>
                    <a:lnTo>
                      <a:pt x="54" y="14"/>
                    </a:lnTo>
                    <a:lnTo>
                      <a:pt x="50" y="14"/>
                    </a:lnTo>
                    <a:lnTo>
                      <a:pt x="50" y="10"/>
                    </a:lnTo>
                    <a:lnTo>
                      <a:pt x="42" y="10"/>
                    </a:lnTo>
                    <a:lnTo>
                      <a:pt x="38" y="4"/>
                    </a:lnTo>
                    <a:lnTo>
                      <a:pt x="36" y="2"/>
                    </a:lnTo>
                    <a:lnTo>
                      <a:pt x="30" y="2"/>
                    </a:lnTo>
                    <a:lnTo>
                      <a:pt x="26" y="0"/>
                    </a:lnTo>
                    <a:lnTo>
                      <a:pt x="24" y="4"/>
                    </a:lnTo>
                    <a:lnTo>
                      <a:pt x="30" y="4"/>
                    </a:lnTo>
                    <a:lnTo>
                      <a:pt x="32" y="8"/>
                    </a:lnTo>
                    <a:lnTo>
                      <a:pt x="30" y="12"/>
                    </a:lnTo>
                    <a:lnTo>
                      <a:pt x="26" y="8"/>
                    </a:lnTo>
                    <a:lnTo>
                      <a:pt x="16" y="8"/>
                    </a:lnTo>
                    <a:lnTo>
                      <a:pt x="16" y="10"/>
                    </a:lnTo>
                    <a:lnTo>
                      <a:pt x="24" y="18"/>
                    </a:lnTo>
                    <a:lnTo>
                      <a:pt x="16" y="20"/>
                    </a:lnTo>
                    <a:lnTo>
                      <a:pt x="14" y="16"/>
                    </a:lnTo>
                    <a:lnTo>
                      <a:pt x="14" y="16"/>
                    </a:lnTo>
                    <a:lnTo>
                      <a:pt x="14" y="14"/>
                    </a:lnTo>
                    <a:lnTo>
                      <a:pt x="12" y="12"/>
                    </a:lnTo>
                    <a:lnTo>
                      <a:pt x="8" y="10"/>
                    </a:lnTo>
                    <a:lnTo>
                      <a:pt x="8" y="10"/>
                    </a:lnTo>
                    <a:lnTo>
                      <a:pt x="2" y="12"/>
                    </a:lnTo>
                    <a:lnTo>
                      <a:pt x="0" y="14"/>
                    </a:lnTo>
                    <a:lnTo>
                      <a:pt x="8" y="22"/>
                    </a:lnTo>
                    <a:lnTo>
                      <a:pt x="4" y="2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1" name="Freeform 170"/>
              <p:cNvSpPr>
                <a:spLocks/>
              </p:cNvSpPr>
              <p:nvPr/>
            </p:nvSpPr>
            <p:spPr bwMode="auto">
              <a:xfrm>
                <a:off x="4765" y="1315"/>
                <a:ext cx="28" cy="10"/>
              </a:xfrm>
              <a:custGeom>
                <a:avLst/>
                <a:gdLst>
                  <a:gd name="T0" fmla="*/ 16 w 28"/>
                  <a:gd name="T1" fmla="*/ 2 h 10"/>
                  <a:gd name="T2" fmla="*/ 24 w 28"/>
                  <a:gd name="T3" fmla="*/ 10 h 10"/>
                  <a:gd name="T4" fmla="*/ 28 w 28"/>
                  <a:gd name="T5" fmla="*/ 6 h 10"/>
                  <a:gd name="T6" fmla="*/ 22 w 28"/>
                  <a:gd name="T7" fmla="*/ 6 h 10"/>
                  <a:gd name="T8" fmla="*/ 18 w 28"/>
                  <a:gd name="T9" fmla="*/ 0 h 10"/>
                  <a:gd name="T10" fmla="*/ 12 w 28"/>
                  <a:gd name="T11" fmla="*/ 0 h 10"/>
                  <a:gd name="T12" fmla="*/ 0 w 28"/>
                  <a:gd name="T13" fmla="*/ 6 h 10"/>
                  <a:gd name="T14" fmla="*/ 8 w 28"/>
                  <a:gd name="T15" fmla="*/ 8 h 10"/>
                  <a:gd name="T16" fmla="*/ 16 w 28"/>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
                    <a:moveTo>
                      <a:pt x="16" y="2"/>
                    </a:moveTo>
                    <a:lnTo>
                      <a:pt x="24" y="10"/>
                    </a:lnTo>
                    <a:lnTo>
                      <a:pt x="28" y="6"/>
                    </a:lnTo>
                    <a:lnTo>
                      <a:pt x="22" y="6"/>
                    </a:lnTo>
                    <a:lnTo>
                      <a:pt x="18" y="0"/>
                    </a:lnTo>
                    <a:lnTo>
                      <a:pt x="12" y="0"/>
                    </a:lnTo>
                    <a:lnTo>
                      <a:pt x="0" y="6"/>
                    </a:lnTo>
                    <a:lnTo>
                      <a:pt x="8" y="8"/>
                    </a:lnTo>
                    <a:lnTo>
                      <a:pt x="16"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2" name="Freeform 171"/>
              <p:cNvSpPr>
                <a:spLocks/>
              </p:cNvSpPr>
              <p:nvPr/>
            </p:nvSpPr>
            <p:spPr bwMode="auto">
              <a:xfrm>
                <a:off x="4597" y="1487"/>
                <a:ext cx="8" cy="6"/>
              </a:xfrm>
              <a:custGeom>
                <a:avLst/>
                <a:gdLst>
                  <a:gd name="T0" fmla="*/ 4 w 8"/>
                  <a:gd name="T1" fmla="*/ 6 h 6"/>
                  <a:gd name="T2" fmla="*/ 8 w 8"/>
                  <a:gd name="T3" fmla="*/ 4 h 6"/>
                  <a:gd name="T4" fmla="*/ 8 w 8"/>
                  <a:gd name="T5" fmla="*/ 0 h 6"/>
                  <a:gd name="T6" fmla="*/ 0 w 8"/>
                  <a:gd name="T7" fmla="*/ 2 h 6"/>
                  <a:gd name="T8" fmla="*/ 4 w 8"/>
                  <a:gd name="T9" fmla="*/ 6 h 6"/>
                </a:gdLst>
                <a:ahLst/>
                <a:cxnLst>
                  <a:cxn ang="0">
                    <a:pos x="T0" y="T1"/>
                  </a:cxn>
                  <a:cxn ang="0">
                    <a:pos x="T2" y="T3"/>
                  </a:cxn>
                  <a:cxn ang="0">
                    <a:pos x="T4" y="T5"/>
                  </a:cxn>
                  <a:cxn ang="0">
                    <a:pos x="T6" y="T7"/>
                  </a:cxn>
                  <a:cxn ang="0">
                    <a:pos x="T8" y="T9"/>
                  </a:cxn>
                </a:cxnLst>
                <a:rect l="0" t="0" r="r" b="b"/>
                <a:pathLst>
                  <a:path w="8" h="6">
                    <a:moveTo>
                      <a:pt x="4" y="6"/>
                    </a:moveTo>
                    <a:lnTo>
                      <a:pt x="8" y="4"/>
                    </a:lnTo>
                    <a:lnTo>
                      <a:pt x="8" y="0"/>
                    </a:lnTo>
                    <a:lnTo>
                      <a:pt x="0" y="2"/>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3" name="Freeform 172"/>
              <p:cNvSpPr>
                <a:spLocks/>
              </p:cNvSpPr>
              <p:nvPr/>
            </p:nvSpPr>
            <p:spPr bwMode="auto">
              <a:xfrm>
                <a:off x="4835" y="1265"/>
                <a:ext cx="32" cy="6"/>
              </a:xfrm>
              <a:custGeom>
                <a:avLst/>
                <a:gdLst>
                  <a:gd name="T0" fmla="*/ 16 w 32"/>
                  <a:gd name="T1" fmla="*/ 6 h 6"/>
                  <a:gd name="T2" fmla="*/ 16 w 32"/>
                  <a:gd name="T3" fmla="*/ 6 h 6"/>
                  <a:gd name="T4" fmla="*/ 18 w 32"/>
                  <a:gd name="T5" fmla="*/ 6 h 6"/>
                  <a:gd name="T6" fmla="*/ 18 w 32"/>
                  <a:gd name="T7" fmla="*/ 6 h 6"/>
                  <a:gd name="T8" fmla="*/ 18 w 32"/>
                  <a:gd name="T9" fmla="*/ 6 h 6"/>
                  <a:gd name="T10" fmla="*/ 18 w 32"/>
                  <a:gd name="T11" fmla="*/ 6 h 6"/>
                  <a:gd name="T12" fmla="*/ 20 w 32"/>
                  <a:gd name="T13" fmla="*/ 4 h 6"/>
                  <a:gd name="T14" fmla="*/ 20 w 32"/>
                  <a:gd name="T15" fmla="*/ 4 h 6"/>
                  <a:gd name="T16" fmla="*/ 22 w 32"/>
                  <a:gd name="T17" fmla="*/ 4 h 6"/>
                  <a:gd name="T18" fmla="*/ 22 w 32"/>
                  <a:gd name="T19" fmla="*/ 4 h 6"/>
                  <a:gd name="T20" fmla="*/ 26 w 32"/>
                  <a:gd name="T21" fmla="*/ 4 h 6"/>
                  <a:gd name="T22" fmla="*/ 26 w 32"/>
                  <a:gd name="T23" fmla="*/ 4 h 6"/>
                  <a:gd name="T24" fmla="*/ 30 w 32"/>
                  <a:gd name="T25" fmla="*/ 2 h 6"/>
                  <a:gd name="T26" fmla="*/ 30 w 32"/>
                  <a:gd name="T27" fmla="*/ 2 h 6"/>
                  <a:gd name="T28" fmla="*/ 32 w 32"/>
                  <a:gd name="T29" fmla="*/ 0 h 6"/>
                  <a:gd name="T30" fmla="*/ 22 w 32"/>
                  <a:gd name="T31" fmla="*/ 0 h 6"/>
                  <a:gd name="T32" fmla="*/ 22 w 32"/>
                  <a:gd name="T33" fmla="*/ 0 h 6"/>
                  <a:gd name="T34" fmla="*/ 20 w 32"/>
                  <a:gd name="T35" fmla="*/ 0 h 6"/>
                  <a:gd name="T36" fmla="*/ 20 w 32"/>
                  <a:gd name="T37" fmla="*/ 0 h 6"/>
                  <a:gd name="T38" fmla="*/ 16 w 32"/>
                  <a:gd name="T39" fmla="*/ 2 h 6"/>
                  <a:gd name="T40" fmla="*/ 16 w 32"/>
                  <a:gd name="T41" fmla="*/ 2 h 6"/>
                  <a:gd name="T42" fmla="*/ 12 w 32"/>
                  <a:gd name="T43" fmla="*/ 2 h 6"/>
                  <a:gd name="T44" fmla="*/ 12 w 32"/>
                  <a:gd name="T45" fmla="*/ 2 h 6"/>
                  <a:gd name="T46" fmla="*/ 10 w 32"/>
                  <a:gd name="T47" fmla="*/ 2 h 6"/>
                  <a:gd name="T48" fmla="*/ 10 w 32"/>
                  <a:gd name="T49" fmla="*/ 2 h 6"/>
                  <a:gd name="T50" fmla="*/ 6 w 32"/>
                  <a:gd name="T51" fmla="*/ 2 h 6"/>
                  <a:gd name="T52" fmla="*/ 6 w 32"/>
                  <a:gd name="T53" fmla="*/ 2 h 6"/>
                  <a:gd name="T54" fmla="*/ 4 w 32"/>
                  <a:gd name="T55" fmla="*/ 4 h 6"/>
                  <a:gd name="T56" fmla="*/ 4 w 32"/>
                  <a:gd name="T57" fmla="*/ 4 h 6"/>
                  <a:gd name="T58" fmla="*/ 2 w 32"/>
                  <a:gd name="T59" fmla="*/ 6 h 6"/>
                  <a:gd name="T60" fmla="*/ 2 w 32"/>
                  <a:gd name="T61" fmla="*/ 6 h 6"/>
                  <a:gd name="T62" fmla="*/ 0 w 32"/>
                  <a:gd name="T63" fmla="*/ 6 h 6"/>
                  <a:gd name="T64" fmla="*/ 0 w 32"/>
                  <a:gd name="T65" fmla="*/ 6 h 6"/>
                  <a:gd name="T66" fmla="*/ 12 w 32"/>
                  <a:gd name="T67" fmla="*/ 6 h 6"/>
                  <a:gd name="T68" fmla="*/ 12 w 32"/>
                  <a:gd name="T69" fmla="*/ 6 h 6"/>
                  <a:gd name="T70" fmla="*/ 16 w 32"/>
                  <a:gd name="T71" fmla="*/ 6 h 6"/>
                  <a:gd name="T72" fmla="*/ 16 w 32"/>
                  <a:gd name="T7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6">
                    <a:moveTo>
                      <a:pt x="16" y="6"/>
                    </a:moveTo>
                    <a:lnTo>
                      <a:pt x="16" y="6"/>
                    </a:lnTo>
                    <a:lnTo>
                      <a:pt x="18" y="6"/>
                    </a:lnTo>
                    <a:lnTo>
                      <a:pt x="18" y="6"/>
                    </a:lnTo>
                    <a:lnTo>
                      <a:pt x="18" y="6"/>
                    </a:lnTo>
                    <a:lnTo>
                      <a:pt x="18" y="6"/>
                    </a:lnTo>
                    <a:lnTo>
                      <a:pt x="20" y="4"/>
                    </a:lnTo>
                    <a:lnTo>
                      <a:pt x="20" y="4"/>
                    </a:lnTo>
                    <a:lnTo>
                      <a:pt x="22" y="4"/>
                    </a:lnTo>
                    <a:lnTo>
                      <a:pt x="22" y="4"/>
                    </a:lnTo>
                    <a:lnTo>
                      <a:pt x="26" y="4"/>
                    </a:lnTo>
                    <a:lnTo>
                      <a:pt x="26" y="4"/>
                    </a:lnTo>
                    <a:lnTo>
                      <a:pt x="30" y="2"/>
                    </a:lnTo>
                    <a:lnTo>
                      <a:pt x="30" y="2"/>
                    </a:lnTo>
                    <a:lnTo>
                      <a:pt x="32" y="0"/>
                    </a:lnTo>
                    <a:lnTo>
                      <a:pt x="22" y="0"/>
                    </a:lnTo>
                    <a:lnTo>
                      <a:pt x="22" y="0"/>
                    </a:lnTo>
                    <a:lnTo>
                      <a:pt x="20" y="0"/>
                    </a:lnTo>
                    <a:lnTo>
                      <a:pt x="20" y="0"/>
                    </a:lnTo>
                    <a:lnTo>
                      <a:pt x="16" y="2"/>
                    </a:lnTo>
                    <a:lnTo>
                      <a:pt x="16" y="2"/>
                    </a:lnTo>
                    <a:lnTo>
                      <a:pt x="12" y="2"/>
                    </a:lnTo>
                    <a:lnTo>
                      <a:pt x="12" y="2"/>
                    </a:lnTo>
                    <a:lnTo>
                      <a:pt x="10" y="2"/>
                    </a:lnTo>
                    <a:lnTo>
                      <a:pt x="10" y="2"/>
                    </a:lnTo>
                    <a:lnTo>
                      <a:pt x="6" y="2"/>
                    </a:lnTo>
                    <a:lnTo>
                      <a:pt x="6" y="2"/>
                    </a:lnTo>
                    <a:lnTo>
                      <a:pt x="4" y="4"/>
                    </a:lnTo>
                    <a:lnTo>
                      <a:pt x="4" y="4"/>
                    </a:lnTo>
                    <a:lnTo>
                      <a:pt x="2" y="6"/>
                    </a:lnTo>
                    <a:lnTo>
                      <a:pt x="2" y="6"/>
                    </a:lnTo>
                    <a:lnTo>
                      <a:pt x="0" y="6"/>
                    </a:lnTo>
                    <a:lnTo>
                      <a:pt x="0" y="6"/>
                    </a:lnTo>
                    <a:lnTo>
                      <a:pt x="12" y="6"/>
                    </a:lnTo>
                    <a:lnTo>
                      <a:pt x="12" y="6"/>
                    </a:lnTo>
                    <a:lnTo>
                      <a:pt x="16" y="6"/>
                    </a:lnTo>
                    <a:lnTo>
                      <a:pt x="1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4" name="Freeform 173"/>
              <p:cNvSpPr>
                <a:spLocks/>
              </p:cNvSpPr>
              <p:nvPr/>
            </p:nvSpPr>
            <p:spPr bwMode="auto">
              <a:xfrm>
                <a:off x="5081" y="1237"/>
                <a:ext cx="62" cy="20"/>
              </a:xfrm>
              <a:custGeom>
                <a:avLst/>
                <a:gdLst>
                  <a:gd name="T0" fmla="*/ 0 w 62"/>
                  <a:gd name="T1" fmla="*/ 12 h 20"/>
                  <a:gd name="T2" fmla="*/ 6 w 62"/>
                  <a:gd name="T3" fmla="*/ 14 h 20"/>
                  <a:gd name="T4" fmla="*/ 8 w 62"/>
                  <a:gd name="T5" fmla="*/ 16 h 20"/>
                  <a:gd name="T6" fmla="*/ 12 w 62"/>
                  <a:gd name="T7" fmla="*/ 16 h 20"/>
                  <a:gd name="T8" fmla="*/ 14 w 62"/>
                  <a:gd name="T9" fmla="*/ 16 h 20"/>
                  <a:gd name="T10" fmla="*/ 16 w 62"/>
                  <a:gd name="T11" fmla="*/ 16 h 20"/>
                  <a:gd name="T12" fmla="*/ 16 w 62"/>
                  <a:gd name="T13" fmla="*/ 18 h 20"/>
                  <a:gd name="T14" fmla="*/ 16 w 62"/>
                  <a:gd name="T15" fmla="*/ 20 h 20"/>
                  <a:gd name="T16" fmla="*/ 20 w 62"/>
                  <a:gd name="T17" fmla="*/ 18 h 20"/>
                  <a:gd name="T18" fmla="*/ 24 w 62"/>
                  <a:gd name="T19" fmla="*/ 16 h 20"/>
                  <a:gd name="T20" fmla="*/ 28 w 62"/>
                  <a:gd name="T21" fmla="*/ 14 h 20"/>
                  <a:gd name="T22" fmla="*/ 30 w 62"/>
                  <a:gd name="T23" fmla="*/ 12 h 20"/>
                  <a:gd name="T24" fmla="*/ 32 w 62"/>
                  <a:gd name="T25" fmla="*/ 12 h 20"/>
                  <a:gd name="T26" fmla="*/ 36 w 62"/>
                  <a:gd name="T27" fmla="*/ 12 h 20"/>
                  <a:gd name="T28" fmla="*/ 40 w 62"/>
                  <a:gd name="T29" fmla="*/ 10 h 20"/>
                  <a:gd name="T30" fmla="*/ 42 w 62"/>
                  <a:gd name="T31" fmla="*/ 8 h 20"/>
                  <a:gd name="T32" fmla="*/ 42 w 62"/>
                  <a:gd name="T33" fmla="*/ 6 h 20"/>
                  <a:gd name="T34" fmla="*/ 44 w 62"/>
                  <a:gd name="T35" fmla="*/ 6 h 20"/>
                  <a:gd name="T36" fmla="*/ 48 w 62"/>
                  <a:gd name="T37" fmla="*/ 6 h 20"/>
                  <a:gd name="T38" fmla="*/ 50 w 62"/>
                  <a:gd name="T39" fmla="*/ 6 h 20"/>
                  <a:gd name="T40" fmla="*/ 50 w 62"/>
                  <a:gd name="T41" fmla="*/ 6 h 20"/>
                  <a:gd name="T42" fmla="*/ 52 w 62"/>
                  <a:gd name="T43" fmla="*/ 6 h 20"/>
                  <a:gd name="T44" fmla="*/ 54 w 62"/>
                  <a:gd name="T45" fmla="*/ 8 h 20"/>
                  <a:gd name="T46" fmla="*/ 56 w 62"/>
                  <a:gd name="T47" fmla="*/ 10 h 20"/>
                  <a:gd name="T48" fmla="*/ 60 w 62"/>
                  <a:gd name="T49" fmla="*/ 10 h 20"/>
                  <a:gd name="T50" fmla="*/ 62 w 62"/>
                  <a:gd name="T51" fmla="*/ 10 h 20"/>
                  <a:gd name="T52" fmla="*/ 60 w 62"/>
                  <a:gd name="T53" fmla="*/ 6 h 20"/>
                  <a:gd name="T54" fmla="*/ 58 w 62"/>
                  <a:gd name="T55" fmla="*/ 4 h 20"/>
                  <a:gd name="T56" fmla="*/ 56 w 62"/>
                  <a:gd name="T57" fmla="*/ 2 h 20"/>
                  <a:gd name="T58" fmla="*/ 52 w 62"/>
                  <a:gd name="T59" fmla="*/ 2 h 20"/>
                  <a:gd name="T60" fmla="*/ 48 w 62"/>
                  <a:gd name="T61" fmla="*/ 2 h 20"/>
                  <a:gd name="T62" fmla="*/ 46 w 62"/>
                  <a:gd name="T63" fmla="*/ 0 h 20"/>
                  <a:gd name="T64" fmla="*/ 38 w 62"/>
                  <a:gd name="T65" fmla="*/ 0 h 20"/>
                  <a:gd name="T66" fmla="*/ 34 w 62"/>
                  <a:gd name="T67" fmla="*/ 4 h 20"/>
                  <a:gd name="T68" fmla="*/ 26 w 62"/>
                  <a:gd name="T69" fmla="*/ 4 h 20"/>
                  <a:gd name="T70" fmla="*/ 24 w 62"/>
                  <a:gd name="T71" fmla="*/ 6 h 20"/>
                  <a:gd name="T72" fmla="*/ 20 w 62"/>
                  <a:gd name="T73" fmla="*/ 8 h 20"/>
                  <a:gd name="T74" fmla="*/ 14 w 62"/>
                  <a:gd name="T75" fmla="*/ 8 h 20"/>
                  <a:gd name="T76" fmla="*/ 8 w 62"/>
                  <a:gd name="T77" fmla="*/ 8 h 20"/>
                  <a:gd name="T78" fmla="*/ 6 w 62"/>
                  <a:gd name="T79" fmla="*/ 8 h 20"/>
                  <a:gd name="T80" fmla="*/ 2 w 62"/>
                  <a:gd name="T81" fmla="*/ 8 h 20"/>
                  <a:gd name="T82" fmla="*/ 0 w 62"/>
                  <a:gd name="T83" fmla="*/ 10 h 20"/>
                  <a:gd name="T84" fmla="*/ 0 w 62"/>
                  <a:gd name="T85" fmla="*/ 12 h 20"/>
                  <a:gd name="T86" fmla="*/ 0 w 62"/>
                  <a:gd name="T8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 h="20">
                    <a:moveTo>
                      <a:pt x="0" y="12"/>
                    </a:moveTo>
                    <a:lnTo>
                      <a:pt x="0" y="12"/>
                    </a:lnTo>
                    <a:lnTo>
                      <a:pt x="6" y="14"/>
                    </a:lnTo>
                    <a:lnTo>
                      <a:pt x="6" y="14"/>
                    </a:lnTo>
                    <a:lnTo>
                      <a:pt x="8" y="16"/>
                    </a:lnTo>
                    <a:lnTo>
                      <a:pt x="8" y="16"/>
                    </a:lnTo>
                    <a:lnTo>
                      <a:pt x="12" y="16"/>
                    </a:lnTo>
                    <a:lnTo>
                      <a:pt x="12" y="16"/>
                    </a:lnTo>
                    <a:lnTo>
                      <a:pt x="14" y="16"/>
                    </a:lnTo>
                    <a:lnTo>
                      <a:pt x="14" y="16"/>
                    </a:lnTo>
                    <a:lnTo>
                      <a:pt x="16" y="16"/>
                    </a:lnTo>
                    <a:lnTo>
                      <a:pt x="16" y="16"/>
                    </a:lnTo>
                    <a:lnTo>
                      <a:pt x="16" y="18"/>
                    </a:lnTo>
                    <a:lnTo>
                      <a:pt x="16" y="18"/>
                    </a:lnTo>
                    <a:lnTo>
                      <a:pt x="16" y="20"/>
                    </a:lnTo>
                    <a:lnTo>
                      <a:pt x="16" y="20"/>
                    </a:lnTo>
                    <a:lnTo>
                      <a:pt x="20" y="18"/>
                    </a:lnTo>
                    <a:lnTo>
                      <a:pt x="20" y="18"/>
                    </a:lnTo>
                    <a:lnTo>
                      <a:pt x="24" y="16"/>
                    </a:lnTo>
                    <a:lnTo>
                      <a:pt x="24" y="16"/>
                    </a:lnTo>
                    <a:lnTo>
                      <a:pt x="28" y="14"/>
                    </a:lnTo>
                    <a:lnTo>
                      <a:pt x="28" y="14"/>
                    </a:lnTo>
                    <a:lnTo>
                      <a:pt x="30" y="12"/>
                    </a:lnTo>
                    <a:lnTo>
                      <a:pt x="30" y="12"/>
                    </a:lnTo>
                    <a:lnTo>
                      <a:pt x="32" y="12"/>
                    </a:lnTo>
                    <a:lnTo>
                      <a:pt x="32" y="12"/>
                    </a:lnTo>
                    <a:lnTo>
                      <a:pt x="36" y="12"/>
                    </a:lnTo>
                    <a:lnTo>
                      <a:pt x="36" y="12"/>
                    </a:lnTo>
                    <a:lnTo>
                      <a:pt x="40" y="10"/>
                    </a:lnTo>
                    <a:lnTo>
                      <a:pt x="40" y="10"/>
                    </a:lnTo>
                    <a:lnTo>
                      <a:pt x="42" y="8"/>
                    </a:lnTo>
                    <a:lnTo>
                      <a:pt x="42" y="8"/>
                    </a:lnTo>
                    <a:lnTo>
                      <a:pt x="42" y="6"/>
                    </a:lnTo>
                    <a:lnTo>
                      <a:pt x="42" y="6"/>
                    </a:lnTo>
                    <a:lnTo>
                      <a:pt x="44" y="6"/>
                    </a:lnTo>
                    <a:lnTo>
                      <a:pt x="44" y="6"/>
                    </a:lnTo>
                    <a:lnTo>
                      <a:pt x="48" y="6"/>
                    </a:lnTo>
                    <a:lnTo>
                      <a:pt x="48" y="6"/>
                    </a:lnTo>
                    <a:lnTo>
                      <a:pt x="50" y="6"/>
                    </a:lnTo>
                    <a:lnTo>
                      <a:pt x="50" y="6"/>
                    </a:lnTo>
                    <a:lnTo>
                      <a:pt x="50" y="6"/>
                    </a:lnTo>
                    <a:lnTo>
                      <a:pt x="50" y="6"/>
                    </a:lnTo>
                    <a:lnTo>
                      <a:pt x="52" y="6"/>
                    </a:lnTo>
                    <a:lnTo>
                      <a:pt x="52" y="6"/>
                    </a:lnTo>
                    <a:lnTo>
                      <a:pt x="54" y="8"/>
                    </a:lnTo>
                    <a:lnTo>
                      <a:pt x="54" y="8"/>
                    </a:lnTo>
                    <a:lnTo>
                      <a:pt x="56" y="10"/>
                    </a:lnTo>
                    <a:lnTo>
                      <a:pt x="56" y="10"/>
                    </a:lnTo>
                    <a:lnTo>
                      <a:pt x="60" y="10"/>
                    </a:lnTo>
                    <a:lnTo>
                      <a:pt x="60" y="10"/>
                    </a:lnTo>
                    <a:lnTo>
                      <a:pt x="62" y="10"/>
                    </a:lnTo>
                    <a:lnTo>
                      <a:pt x="62" y="10"/>
                    </a:lnTo>
                    <a:lnTo>
                      <a:pt x="60" y="6"/>
                    </a:lnTo>
                    <a:lnTo>
                      <a:pt x="60" y="6"/>
                    </a:lnTo>
                    <a:lnTo>
                      <a:pt x="58" y="4"/>
                    </a:lnTo>
                    <a:lnTo>
                      <a:pt x="58" y="4"/>
                    </a:lnTo>
                    <a:lnTo>
                      <a:pt x="56" y="2"/>
                    </a:lnTo>
                    <a:lnTo>
                      <a:pt x="56" y="2"/>
                    </a:lnTo>
                    <a:lnTo>
                      <a:pt x="52" y="2"/>
                    </a:lnTo>
                    <a:lnTo>
                      <a:pt x="52" y="2"/>
                    </a:lnTo>
                    <a:lnTo>
                      <a:pt x="48" y="2"/>
                    </a:lnTo>
                    <a:lnTo>
                      <a:pt x="48" y="2"/>
                    </a:lnTo>
                    <a:lnTo>
                      <a:pt x="46" y="0"/>
                    </a:lnTo>
                    <a:lnTo>
                      <a:pt x="46" y="0"/>
                    </a:lnTo>
                    <a:lnTo>
                      <a:pt x="38" y="0"/>
                    </a:lnTo>
                    <a:lnTo>
                      <a:pt x="38" y="0"/>
                    </a:lnTo>
                    <a:lnTo>
                      <a:pt x="36" y="2"/>
                    </a:lnTo>
                    <a:lnTo>
                      <a:pt x="34" y="4"/>
                    </a:lnTo>
                    <a:lnTo>
                      <a:pt x="34" y="4"/>
                    </a:lnTo>
                    <a:lnTo>
                      <a:pt x="26" y="4"/>
                    </a:lnTo>
                    <a:lnTo>
                      <a:pt x="26" y="4"/>
                    </a:lnTo>
                    <a:lnTo>
                      <a:pt x="24" y="6"/>
                    </a:lnTo>
                    <a:lnTo>
                      <a:pt x="24" y="6"/>
                    </a:lnTo>
                    <a:lnTo>
                      <a:pt x="20" y="8"/>
                    </a:lnTo>
                    <a:lnTo>
                      <a:pt x="20" y="8"/>
                    </a:lnTo>
                    <a:lnTo>
                      <a:pt x="14" y="8"/>
                    </a:lnTo>
                    <a:lnTo>
                      <a:pt x="14" y="8"/>
                    </a:lnTo>
                    <a:lnTo>
                      <a:pt x="8" y="8"/>
                    </a:lnTo>
                    <a:lnTo>
                      <a:pt x="8" y="8"/>
                    </a:lnTo>
                    <a:lnTo>
                      <a:pt x="6" y="8"/>
                    </a:lnTo>
                    <a:lnTo>
                      <a:pt x="6" y="8"/>
                    </a:lnTo>
                    <a:lnTo>
                      <a:pt x="2" y="8"/>
                    </a:lnTo>
                    <a:lnTo>
                      <a:pt x="2" y="8"/>
                    </a:lnTo>
                    <a:lnTo>
                      <a:pt x="0" y="10"/>
                    </a:lnTo>
                    <a:lnTo>
                      <a:pt x="0" y="10"/>
                    </a:lnTo>
                    <a:lnTo>
                      <a:pt x="0" y="12"/>
                    </a:lnTo>
                    <a:lnTo>
                      <a:pt x="0" y="12"/>
                    </a:lnTo>
                    <a:lnTo>
                      <a:pt x="0"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5" name="Freeform 174"/>
              <p:cNvSpPr>
                <a:spLocks/>
              </p:cNvSpPr>
              <p:nvPr/>
            </p:nvSpPr>
            <p:spPr bwMode="auto">
              <a:xfrm>
                <a:off x="5111" y="1235"/>
                <a:ext cx="88" cy="36"/>
              </a:xfrm>
              <a:custGeom>
                <a:avLst/>
                <a:gdLst>
                  <a:gd name="T0" fmla="*/ 16 w 88"/>
                  <a:gd name="T1" fmla="*/ 18 h 36"/>
                  <a:gd name="T2" fmla="*/ 16 w 88"/>
                  <a:gd name="T3" fmla="*/ 20 h 36"/>
                  <a:gd name="T4" fmla="*/ 20 w 88"/>
                  <a:gd name="T5" fmla="*/ 20 h 36"/>
                  <a:gd name="T6" fmla="*/ 20 w 88"/>
                  <a:gd name="T7" fmla="*/ 24 h 36"/>
                  <a:gd name="T8" fmla="*/ 18 w 88"/>
                  <a:gd name="T9" fmla="*/ 24 h 36"/>
                  <a:gd name="T10" fmla="*/ 2 w 88"/>
                  <a:gd name="T11" fmla="*/ 24 h 36"/>
                  <a:gd name="T12" fmla="*/ 2 w 88"/>
                  <a:gd name="T13" fmla="*/ 28 h 36"/>
                  <a:gd name="T14" fmla="*/ 2 w 88"/>
                  <a:gd name="T15" fmla="*/ 28 h 36"/>
                  <a:gd name="T16" fmla="*/ 4 w 88"/>
                  <a:gd name="T17" fmla="*/ 32 h 36"/>
                  <a:gd name="T18" fmla="*/ 8 w 88"/>
                  <a:gd name="T19" fmla="*/ 30 h 36"/>
                  <a:gd name="T20" fmla="*/ 12 w 88"/>
                  <a:gd name="T21" fmla="*/ 30 h 36"/>
                  <a:gd name="T22" fmla="*/ 16 w 88"/>
                  <a:gd name="T23" fmla="*/ 30 h 36"/>
                  <a:gd name="T24" fmla="*/ 20 w 88"/>
                  <a:gd name="T25" fmla="*/ 32 h 36"/>
                  <a:gd name="T26" fmla="*/ 16 w 88"/>
                  <a:gd name="T27" fmla="*/ 36 h 36"/>
                  <a:gd name="T28" fmla="*/ 24 w 88"/>
                  <a:gd name="T29" fmla="*/ 36 h 36"/>
                  <a:gd name="T30" fmla="*/ 30 w 88"/>
                  <a:gd name="T31" fmla="*/ 34 h 36"/>
                  <a:gd name="T32" fmla="*/ 32 w 88"/>
                  <a:gd name="T33" fmla="*/ 32 h 36"/>
                  <a:gd name="T34" fmla="*/ 38 w 88"/>
                  <a:gd name="T35" fmla="*/ 32 h 36"/>
                  <a:gd name="T36" fmla="*/ 40 w 88"/>
                  <a:gd name="T37" fmla="*/ 30 h 36"/>
                  <a:gd name="T38" fmla="*/ 36 w 88"/>
                  <a:gd name="T39" fmla="*/ 26 h 36"/>
                  <a:gd name="T40" fmla="*/ 34 w 88"/>
                  <a:gd name="T41" fmla="*/ 26 h 36"/>
                  <a:gd name="T42" fmla="*/ 36 w 88"/>
                  <a:gd name="T43" fmla="*/ 24 h 36"/>
                  <a:gd name="T44" fmla="*/ 46 w 88"/>
                  <a:gd name="T45" fmla="*/ 24 h 36"/>
                  <a:gd name="T46" fmla="*/ 50 w 88"/>
                  <a:gd name="T47" fmla="*/ 24 h 36"/>
                  <a:gd name="T48" fmla="*/ 56 w 88"/>
                  <a:gd name="T49" fmla="*/ 20 h 36"/>
                  <a:gd name="T50" fmla="*/ 60 w 88"/>
                  <a:gd name="T51" fmla="*/ 18 h 36"/>
                  <a:gd name="T52" fmla="*/ 66 w 88"/>
                  <a:gd name="T53" fmla="*/ 16 h 36"/>
                  <a:gd name="T54" fmla="*/ 74 w 88"/>
                  <a:gd name="T55" fmla="*/ 16 h 36"/>
                  <a:gd name="T56" fmla="*/ 76 w 88"/>
                  <a:gd name="T57" fmla="*/ 16 h 36"/>
                  <a:gd name="T58" fmla="*/ 82 w 88"/>
                  <a:gd name="T59" fmla="*/ 12 h 36"/>
                  <a:gd name="T60" fmla="*/ 88 w 88"/>
                  <a:gd name="T61" fmla="*/ 10 h 36"/>
                  <a:gd name="T62" fmla="*/ 86 w 88"/>
                  <a:gd name="T63" fmla="*/ 8 h 36"/>
                  <a:gd name="T64" fmla="*/ 82 w 88"/>
                  <a:gd name="T65" fmla="*/ 6 h 36"/>
                  <a:gd name="T66" fmla="*/ 78 w 88"/>
                  <a:gd name="T67" fmla="*/ 6 h 36"/>
                  <a:gd name="T68" fmla="*/ 72 w 88"/>
                  <a:gd name="T69" fmla="*/ 6 h 36"/>
                  <a:gd name="T70" fmla="*/ 68 w 88"/>
                  <a:gd name="T71" fmla="*/ 6 h 36"/>
                  <a:gd name="T72" fmla="*/ 72 w 88"/>
                  <a:gd name="T73" fmla="*/ 4 h 36"/>
                  <a:gd name="T74" fmla="*/ 74 w 88"/>
                  <a:gd name="T75" fmla="*/ 4 h 36"/>
                  <a:gd name="T76" fmla="*/ 76 w 88"/>
                  <a:gd name="T77" fmla="*/ 2 h 36"/>
                  <a:gd name="T78" fmla="*/ 68 w 88"/>
                  <a:gd name="T79" fmla="*/ 2 h 36"/>
                  <a:gd name="T80" fmla="*/ 68 w 88"/>
                  <a:gd name="T81" fmla="*/ 2 h 36"/>
                  <a:gd name="T82" fmla="*/ 60 w 88"/>
                  <a:gd name="T83" fmla="*/ 2 h 36"/>
                  <a:gd name="T84" fmla="*/ 60 w 88"/>
                  <a:gd name="T85" fmla="*/ 0 h 36"/>
                  <a:gd name="T86" fmla="*/ 52 w 88"/>
                  <a:gd name="T87" fmla="*/ 2 h 36"/>
                  <a:gd name="T88" fmla="*/ 48 w 88"/>
                  <a:gd name="T89" fmla="*/ 4 h 36"/>
                  <a:gd name="T90" fmla="*/ 44 w 88"/>
                  <a:gd name="T91" fmla="*/ 4 h 36"/>
                  <a:gd name="T92" fmla="*/ 42 w 88"/>
                  <a:gd name="T93" fmla="*/ 6 h 36"/>
                  <a:gd name="T94" fmla="*/ 48 w 88"/>
                  <a:gd name="T95" fmla="*/ 10 h 36"/>
                  <a:gd name="T96" fmla="*/ 52 w 88"/>
                  <a:gd name="T97" fmla="*/ 10 h 36"/>
                  <a:gd name="T98" fmla="*/ 48 w 88"/>
                  <a:gd name="T99" fmla="*/ 12 h 36"/>
                  <a:gd name="T100" fmla="*/ 44 w 88"/>
                  <a:gd name="T101" fmla="*/ 16 h 36"/>
                  <a:gd name="T102" fmla="*/ 28 w 88"/>
                  <a:gd name="T103" fmla="*/ 16 h 36"/>
                  <a:gd name="T104" fmla="*/ 22 w 88"/>
                  <a:gd name="T105"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36">
                    <a:moveTo>
                      <a:pt x="22" y="16"/>
                    </a:moveTo>
                    <a:lnTo>
                      <a:pt x="22" y="16"/>
                    </a:lnTo>
                    <a:lnTo>
                      <a:pt x="16" y="18"/>
                    </a:lnTo>
                    <a:lnTo>
                      <a:pt x="16" y="18"/>
                    </a:lnTo>
                    <a:lnTo>
                      <a:pt x="14" y="20"/>
                    </a:lnTo>
                    <a:lnTo>
                      <a:pt x="16" y="20"/>
                    </a:lnTo>
                    <a:lnTo>
                      <a:pt x="16" y="20"/>
                    </a:lnTo>
                    <a:lnTo>
                      <a:pt x="20" y="20"/>
                    </a:lnTo>
                    <a:lnTo>
                      <a:pt x="20" y="20"/>
                    </a:lnTo>
                    <a:lnTo>
                      <a:pt x="24" y="22"/>
                    </a:lnTo>
                    <a:lnTo>
                      <a:pt x="24" y="22"/>
                    </a:lnTo>
                    <a:lnTo>
                      <a:pt x="20" y="24"/>
                    </a:lnTo>
                    <a:lnTo>
                      <a:pt x="20" y="24"/>
                    </a:lnTo>
                    <a:lnTo>
                      <a:pt x="18" y="24"/>
                    </a:lnTo>
                    <a:lnTo>
                      <a:pt x="18" y="24"/>
                    </a:lnTo>
                    <a:lnTo>
                      <a:pt x="6" y="24"/>
                    </a:lnTo>
                    <a:lnTo>
                      <a:pt x="6" y="24"/>
                    </a:lnTo>
                    <a:lnTo>
                      <a:pt x="2" y="24"/>
                    </a:lnTo>
                    <a:lnTo>
                      <a:pt x="2" y="24"/>
                    </a:lnTo>
                    <a:lnTo>
                      <a:pt x="0" y="26"/>
                    </a:lnTo>
                    <a:lnTo>
                      <a:pt x="2" y="28"/>
                    </a:lnTo>
                    <a:lnTo>
                      <a:pt x="2" y="28"/>
                    </a:lnTo>
                    <a:lnTo>
                      <a:pt x="2" y="28"/>
                    </a:lnTo>
                    <a:lnTo>
                      <a:pt x="2" y="28"/>
                    </a:lnTo>
                    <a:lnTo>
                      <a:pt x="2" y="30"/>
                    </a:lnTo>
                    <a:lnTo>
                      <a:pt x="2" y="30"/>
                    </a:lnTo>
                    <a:lnTo>
                      <a:pt x="4" y="32"/>
                    </a:lnTo>
                    <a:lnTo>
                      <a:pt x="4" y="32"/>
                    </a:lnTo>
                    <a:lnTo>
                      <a:pt x="8" y="30"/>
                    </a:lnTo>
                    <a:lnTo>
                      <a:pt x="8" y="30"/>
                    </a:lnTo>
                    <a:lnTo>
                      <a:pt x="10" y="30"/>
                    </a:lnTo>
                    <a:lnTo>
                      <a:pt x="10" y="30"/>
                    </a:lnTo>
                    <a:lnTo>
                      <a:pt x="12" y="30"/>
                    </a:lnTo>
                    <a:lnTo>
                      <a:pt x="12" y="30"/>
                    </a:lnTo>
                    <a:lnTo>
                      <a:pt x="16" y="30"/>
                    </a:lnTo>
                    <a:lnTo>
                      <a:pt x="16" y="30"/>
                    </a:lnTo>
                    <a:lnTo>
                      <a:pt x="20" y="30"/>
                    </a:lnTo>
                    <a:lnTo>
                      <a:pt x="20" y="30"/>
                    </a:lnTo>
                    <a:lnTo>
                      <a:pt x="20" y="32"/>
                    </a:lnTo>
                    <a:lnTo>
                      <a:pt x="18" y="34"/>
                    </a:lnTo>
                    <a:lnTo>
                      <a:pt x="18" y="34"/>
                    </a:lnTo>
                    <a:lnTo>
                      <a:pt x="16" y="36"/>
                    </a:lnTo>
                    <a:lnTo>
                      <a:pt x="18" y="36"/>
                    </a:lnTo>
                    <a:lnTo>
                      <a:pt x="18" y="36"/>
                    </a:lnTo>
                    <a:lnTo>
                      <a:pt x="24" y="36"/>
                    </a:lnTo>
                    <a:lnTo>
                      <a:pt x="24" y="36"/>
                    </a:lnTo>
                    <a:lnTo>
                      <a:pt x="28" y="36"/>
                    </a:lnTo>
                    <a:lnTo>
                      <a:pt x="30" y="34"/>
                    </a:lnTo>
                    <a:lnTo>
                      <a:pt x="30" y="34"/>
                    </a:lnTo>
                    <a:lnTo>
                      <a:pt x="30" y="32"/>
                    </a:lnTo>
                    <a:lnTo>
                      <a:pt x="32" y="32"/>
                    </a:lnTo>
                    <a:lnTo>
                      <a:pt x="32" y="32"/>
                    </a:lnTo>
                    <a:lnTo>
                      <a:pt x="34" y="32"/>
                    </a:lnTo>
                    <a:lnTo>
                      <a:pt x="38" y="32"/>
                    </a:lnTo>
                    <a:lnTo>
                      <a:pt x="38" y="32"/>
                    </a:lnTo>
                    <a:lnTo>
                      <a:pt x="40" y="30"/>
                    </a:lnTo>
                    <a:lnTo>
                      <a:pt x="40" y="30"/>
                    </a:lnTo>
                    <a:lnTo>
                      <a:pt x="38" y="28"/>
                    </a:lnTo>
                    <a:lnTo>
                      <a:pt x="38" y="28"/>
                    </a:lnTo>
                    <a:lnTo>
                      <a:pt x="36" y="26"/>
                    </a:lnTo>
                    <a:lnTo>
                      <a:pt x="36" y="26"/>
                    </a:lnTo>
                    <a:lnTo>
                      <a:pt x="34" y="26"/>
                    </a:lnTo>
                    <a:lnTo>
                      <a:pt x="34" y="26"/>
                    </a:lnTo>
                    <a:lnTo>
                      <a:pt x="34" y="24"/>
                    </a:lnTo>
                    <a:lnTo>
                      <a:pt x="36" y="24"/>
                    </a:lnTo>
                    <a:lnTo>
                      <a:pt x="36" y="24"/>
                    </a:lnTo>
                    <a:lnTo>
                      <a:pt x="40" y="24"/>
                    </a:lnTo>
                    <a:lnTo>
                      <a:pt x="40" y="24"/>
                    </a:lnTo>
                    <a:lnTo>
                      <a:pt x="46" y="24"/>
                    </a:lnTo>
                    <a:lnTo>
                      <a:pt x="46" y="24"/>
                    </a:lnTo>
                    <a:lnTo>
                      <a:pt x="50" y="24"/>
                    </a:lnTo>
                    <a:lnTo>
                      <a:pt x="50" y="24"/>
                    </a:lnTo>
                    <a:lnTo>
                      <a:pt x="54" y="22"/>
                    </a:lnTo>
                    <a:lnTo>
                      <a:pt x="54" y="22"/>
                    </a:lnTo>
                    <a:lnTo>
                      <a:pt x="56" y="20"/>
                    </a:lnTo>
                    <a:lnTo>
                      <a:pt x="56" y="18"/>
                    </a:lnTo>
                    <a:lnTo>
                      <a:pt x="56" y="18"/>
                    </a:lnTo>
                    <a:lnTo>
                      <a:pt x="60" y="18"/>
                    </a:lnTo>
                    <a:lnTo>
                      <a:pt x="60" y="18"/>
                    </a:lnTo>
                    <a:lnTo>
                      <a:pt x="66" y="16"/>
                    </a:lnTo>
                    <a:lnTo>
                      <a:pt x="66" y="16"/>
                    </a:lnTo>
                    <a:lnTo>
                      <a:pt x="72" y="16"/>
                    </a:lnTo>
                    <a:lnTo>
                      <a:pt x="72" y="16"/>
                    </a:lnTo>
                    <a:lnTo>
                      <a:pt x="74" y="16"/>
                    </a:lnTo>
                    <a:lnTo>
                      <a:pt x="74" y="16"/>
                    </a:lnTo>
                    <a:lnTo>
                      <a:pt x="76" y="16"/>
                    </a:lnTo>
                    <a:lnTo>
                      <a:pt x="76" y="16"/>
                    </a:lnTo>
                    <a:lnTo>
                      <a:pt x="78" y="14"/>
                    </a:lnTo>
                    <a:lnTo>
                      <a:pt x="78" y="14"/>
                    </a:lnTo>
                    <a:lnTo>
                      <a:pt x="82" y="12"/>
                    </a:lnTo>
                    <a:lnTo>
                      <a:pt x="84" y="12"/>
                    </a:lnTo>
                    <a:lnTo>
                      <a:pt x="84" y="12"/>
                    </a:lnTo>
                    <a:lnTo>
                      <a:pt x="88" y="10"/>
                    </a:lnTo>
                    <a:lnTo>
                      <a:pt x="88" y="10"/>
                    </a:lnTo>
                    <a:lnTo>
                      <a:pt x="86" y="8"/>
                    </a:lnTo>
                    <a:lnTo>
                      <a:pt x="86" y="8"/>
                    </a:lnTo>
                    <a:lnTo>
                      <a:pt x="84" y="6"/>
                    </a:lnTo>
                    <a:lnTo>
                      <a:pt x="84" y="6"/>
                    </a:lnTo>
                    <a:lnTo>
                      <a:pt x="82" y="6"/>
                    </a:lnTo>
                    <a:lnTo>
                      <a:pt x="82" y="6"/>
                    </a:lnTo>
                    <a:lnTo>
                      <a:pt x="78" y="6"/>
                    </a:lnTo>
                    <a:lnTo>
                      <a:pt x="78" y="6"/>
                    </a:lnTo>
                    <a:lnTo>
                      <a:pt x="76" y="6"/>
                    </a:lnTo>
                    <a:lnTo>
                      <a:pt x="76" y="6"/>
                    </a:lnTo>
                    <a:lnTo>
                      <a:pt x="72" y="6"/>
                    </a:lnTo>
                    <a:lnTo>
                      <a:pt x="72" y="6"/>
                    </a:lnTo>
                    <a:lnTo>
                      <a:pt x="68" y="6"/>
                    </a:lnTo>
                    <a:lnTo>
                      <a:pt x="68" y="6"/>
                    </a:lnTo>
                    <a:lnTo>
                      <a:pt x="70" y="4"/>
                    </a:lnTo>
                    <a:lnTo>
                      <a:pt x="70" y="4"/>
                    </a:lnTo>
                    <a:lnTo>
                      <a:pt x="72" y="4"/>
                    </a:lnTo>
                    <a:lnTo>
                      <a:pt x="72" y="4"/>
                    </a:lnTo>
                    <a:lnTo>
                      <a:pt x="74" y="4"/>
                    </a:lnTo>
                    <a:lnTo>
                      <a:pt x="74" y="4"/>
                    </a:lnTo>
                    <a:lnTo>
                      <a:pt x="74" y="2"/>
                    </a:lnTo>
                    <a:lnTo>
                      <a:pt x="76" y="2"/>
                    </a:lnTo>
                    <a:lnTo>
                      <a:pt x="76" y="2"/>
                    </a:lnTo>
                    <a:lnTo>
                      <a:pt x="72" y="2"/>
                    </a:lnTo>
                    <a:lnTo>
                      <a:pt x="72" y="2"/>
                    </a:lnTo>
                    <a:lnTo>
                      <a:pt x="68" y="2"/>
                    </a:lnTo>
                    <a:lnTo>
                      <a:pt x="68" y="2"/>
                    </a:lnTo>
                    <a:lnTo>
                      <a:pt x="68" y="2"/>
                    </a:lnTo>
                    <a:lnTo>
                      <a:pt x="68" y="2"/>
                    </a:lnTo>
                    <a:lnTo>
                      <a:pt x="66" y="2"/>
                    </a:lnTo>
                    <a:lnTo>
                      <a:pt x="66" y="2"/>
                    </a:lnTo>
                    <a:lnTo>
                      <a:pt x="60" y="2"/>
                    </a:lnTo>
                    <a:lnTo>
                      <a:pt x="60" y="2"/>
                    </a:lnTo>
                    <a:lnTo>
                      <a:pt x="60" y="0"/>
                    </a:lnTo>
                    <a:lnTo>
                      <a:pt x="60" y="0"/>
                    </a:lnTo>
                    <a:lnTo>
                      <a:pt x="58" y="0"/>
                    </a:lnTo>
                    <a:lnTo>
                      <a:pt x="58" y="0"/>
                    </a:lnTo>
                    <a:lnTo>
                      <a:pt x="52" y="2"/>
                    </a:lnTo>
                    <a:lnTo>
                      <a:pt x="52" y="2"/>
                    </a:lnTo>
                    <a:lnTo>
                      <a:pt x="48" y="4"/>
                    </a:lnTo>
                    <a:lnTo>
                      <a:pt x="48" y="4"/>
                    </a:lnTo>
                    <a:lnTo>
                      <a:pt x="48" y="4"/>
                    </a:lnTo>
                    <a:lnTo>
                      <a:pt x="48" y="4"/>
                    </a:lnTo>
                    <a:lnTo>
                      <a:pt x="44" y="4"/>
                    </a:lnTo>
                    <a:lnTo>
                      <a:pt x="44" y="4"/>
                    </a:lnTo>
                    <a:lnTo>
                      <a:pt x="42" y="6"/>
                    </a:lnTo>
                    <a:lnTo>
                      <a:pt x="42" y="6"/>
                    </a:lnTo>
                    <a:lnTo>
                      <a:pt x="44" y="8"/>
                    </a:lnTo>
                    <a:lnTo>
                      <a:pt x="44" y="8"/>
                    </a:lnTo>
                    <a:lnTo>
                      <a:pt x="48" y="10"/>
                    </a:lnTo>
                    <a:lnTo>
                      <a:pt x="48" y="10"/>
                    </a:lnTo>
                    <a:lnTo>
                      <a:pt x="52" y="10"/>
                    </a:lnTo>
                    <a:lnTo>
                      <a:pt x="52" y="10"/>
                    </a:lnTo>
                    <a:lnTo>
                      <a:pt x="52" y="12"/>
                    </a:lnTo>
                    <a:lnTo>
                      <a:pt x="50" y="12"/>
                    </a:lnTo>
                    <a:lnTo>
                      <a:pt x="48" y="12"/>
                    </a:lnTo>
                    <a:lnTo>
                      <a:pt x="48" y="12"/>
                    </a:lnTo>
                    <a:lnTo>
                      <a:pt x="44" y="16"/>
                    </a:lnTo>
                    <a:lnTo>
                      <a:pt x="44" y="16"/>
                    </a:lnTo>
                    <a:lnTo>
                      <a:pt x="38" y="18"/>
                    </a:lnTo>
                    <a:lnTo>
                      <a:pt x="38" y="18"/>
                    </a:lnTo>
                    <a:lnTo>
                      <a:pt x="28" y="16"/>
                    </a:lnTo>
                    <a:lnTo>
                      <a:pt x="28" y="16"/>
                    </a:lnTo>
                    <a:lnTo>
                      <a:pt x="22" y="16"/>
                    </a:lnTo>
                    <a:lnTo>
                      <a:pt x="22" y="1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6" name="Freeform 175"/>
              <p:cNvSpPr>
                <a:spLocks/>
              </p:cNvSpPr>
              <p:nvPr/>
            </p:nvSpPr>
            <p:spPr bwMode="auto">
              <a:xfrm>
                <a:off x="5175" y="1225"/>
                <a:ext cx="10" cy="6"/>
              </a:xfrm>
              <a:custGeom>
                <a:avLst/>
                <a:gdLst>
                  <a:gd name="T0" fmla="*/ 4 w 10"/>
                  <a:gd name="T1" fmla="*/ 6 h 6"/>
                  <a:gd name="T2" fmla="*/ 4 w 10"/>
                  <a:gd name="T3" fmla="*/ 6 h 6"/>
                  <a:gd name="T4" fmla="*/ 4 w 10"/>
                  <a:gd name="T5" fmla="*/ 6 h 6"/>
                  <a:gd name="T6" fmla="*/ 4 w 10"/>
                  <a:gd name="T7" fmla="*/ 6 h 6"/>
                  <a:gd name="T8" fmla="*/ 6 w 10"/>
                  <a:gd name="T9" fmla="*/ 4 h 6"/>
                  <a:gd name="T10" fmla="*/ 6 w 10"/>
                  <a:gd name="T11" fmla="*/ 4 h 6"/>
                  <a:gd name="T12" fmla="*/ 6 w 10"/>
                  <a:gd name="T13" fmla="*/ 4 h 6"/>
                  <a:gd name="T14" fmla="*/ 6 w 10"/>
                  <a:gd name="T15" fmla="*/ 4 h 6"/>
                  <a:gd name="T16" fmla="*/ 8 w 10"/>
                  <a:gd name="T17" fmla="*/ 4 h 6"/>
                  <a:gd name="T18" fmla="*/ 8 w 10"/>
                  <a:gd name="T19" fmla="*/ 4 h 6"/>
                  <a:gd name="T20" fmla="*/ 10 w 10"/>
                  <a:gd name="T21" fmla="*/ 2 h 6"/>
                  <a:gd name="T22" fmla="*/ 10 w 10"/>
                  <a:gd name="T23" fmla="*/ 2 h 6"/>
                  <a:gd name="T24" fmla="*/ 10 w 10"/>
                  <a:gd name="T25" fmla="*/ 0 h 6"/>
                  <a:gd name="T26" fmla="*/ 8 w 10"/>
                  <a:gd name="T27" fmla="*/ 0 h 6"/>
                  <a:gd name="T28" fmla="*/ 8 w 10"/>
                  <a:gd name="T29" fmla="*/ 0 h 6"/>
                  <a:gd name="T30" fmla="*/ 6 w 10"/>
                  <a:gd name="T31" fmla="*/ 0 h 6"/>
                  <a:gd name="T32" fmla="*/ 6 w 10"/>
                  <a:gd name="T33" fmla="*/ 0 h 6"/>
                  <a:gd name="T34" fmla="*/ 2 w 10"/>
                  <a:gd name="T35" fmla="*/ 0 h 6"/>
                  <a:gd name="T36" fmla="*/ 2 w 10"/>
                  <a:gd name="T37" fmla="*/ 0 h 6"/>
                  <a:gd name="T38" fmla="*/ 0 w 10"/>
                  <a:gd name="T39" fmla="*/ 2 h 6"/>
                  <a:gd name="T40" fmla="*/ 0 w 10"/>
                  <a:gd name="T41" fmla="*/ 2 h 6"/>
                  <a:gd name="T42" fmla="*/ 0 w 10"/>
                  <a:gd name="T43" fmla="*/ 6 h 6"/>
                  <a:gd name="T44" fmla="*/ 0 w 10"/>
                  <a:gd name="T45" fmla="*/ 6 h 6"/>
                  <a:gd name="T46" fmla="*/ 4 w 10"/>
                  <a:gd name="T47" fmla="*/ 6 h 6"/>
                  <a:gd name="T48" fmla="*/ 4 w 10"/>
                  <a:gd name="T4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6">
                    <a:moveTo>
                      <a:pt x="4" y="6"/>
                    </a:moveTo>
                    <a:lnTo>
                      <a:pt x="4" y="6"/>
                    </a:lnTo>
                    <a:lnTo>
                      <a:pt x="4" y="6"/>
                    </a:lnTo>
                    <a:lnTo>
                      <a:pt x="4" y="6"/>
                    </a:lnTo>
                    <a:lnTo>
                      <a:pt x="6" y="4"/>
                    </a:lnTo>
                    <a:lnTo>
                      <a:pt x="6" y="4"/>
                    </a:lnTo>
                    <a:lnTo>
                      <a:pt x="6" y="4"/>
                    </a:lnTo>
                    <a:lnTo>
                      <a:pt x="6" y="4"/>
                    </a:lnTo>
                    <a:lnTo>
                      <a:pt x="8" y="4"/>
                    </a:lnTo>
                    <a:lnTo>
                      <a:pt x="8" y="4"/>
                    </a:lnTo>
                    <a:lnTo>
                      <a:pt x="10" y="2"/>
                    </a:lnTo>
                    <a:lnTo>
                      <a:pt x="10" y="2"/>
                    </a:lnTo>
                    <a:lnTo>
                      <a:pt x="10" y="0"/>
                    </a:lnTo>
                    <a:lnTo>
                      <a:pt x="8" y="0"/>
                    </a:lnTo>
                    <a:lnTo>
                      <a:pt x="8" y="0"/>
                    </a:lnTo>
                    <a:lnTo>
                      <a:pt x="6" y="0"/>
                    </a:lnTo>
                    <a:lnTo>
                      <a:pt x="6" y="0"/>
                    </a:lnTo>
                    <a:lnTo>
                      <a:pt x="2" y="0"/>
                    </a:lnTo>
                    <a:lnTo>
                      <a:pt x="2" y="0"/>
                    </a:lnTo>
                    <a:lnTo>
                      <a:pt x="0" y="2"/>
                    </a:lnTo>
                    <a:lnTo>
                      <a:pt x="0" y="2"/>
                    </a:lnTo>
                    <a:lnTo>
                      <a:pt x="0" y="6"/>
                    </a:lnTo>
                    <a:lnTo>
                      <a:pt x="0" y="6"/>
                    </a:lnTo>
                    <a:lnTo>
                      <a:pt x="4" y="6"/>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7" name="Freeform 176"/>
              <p:cNvSpPr>
                <a:spLocks/>
              </p:cNvSpPr>
              <p:nvPr/>
            </p:nvSpPr>
            <p:spPr bwMode="auto">
              <a:xfrm>
                <a:off x="5165" y="1265"/>
                <a:ext cx="8" cy="6"/>
              </a:xfrm>
              <a:custGeom>
                <a:avLst/>
                <a:gdLst>
                  <a:gd name="T0" fmla="*/ 6 w 8"/>
                  <a:gd name="T1" fmla="*/ 2 h 6"/>
                  <a:gd name="T2" fmla="*/ 8 w 8"/>
                  <a:gd name="T3" fmla="*/ 0 h 6"/>
                  <a:gd name="T4" fmla="*/ 4 w 8"/>
                  <a:gd name="T5" fmla="*/ 0 h 6"/>
                  <a:gd name="T6" fmla="*/ 2 w 8"/>
                  <a:gd name="T7" fmla="*/ 0 h 6"/>
                  <a:gd name="T8" fmla="*/ 0 w 8"/>
                  <a:gd name="T9" fmla="*/ 2 h 6"/>
                  <a:gd name="T10" fmla="*/ 0 w 8"/>
                  <a:gd name="T11" fmla="*/ 4 h 6"/>
                  <a:gd name="T12" fmla="*/ 2 w 8"/>
                  <a:gd name="T13" fmla="*/ 6 h 6"/>
                  <a:gd name="T14" fmla="*/ 4 w 8"/>
                  <a:gd name="T15" fmla="*/ 4 h 6"/>
                  <a:gd name="T16" fmla="*/ 6 w 8"/>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6" y="2"/>
                    </a:moveTo>
                    <a:lnTo>
                      <a:pt x="8" y="0"/>
                    </a:lnTo>
                    <a:lnTo>
                      <a:pt x="4" y="0"/>
                    </a:lnTo>
                    <a:lnTo>
                      <a:pt x="2" y="0"/>
                    </a:lnTo>
                    <a:lnTo>
                      <a:pt x="0" y="2"/>
                    </a:lnTo>
                    <a:lnTo>
                      <a:pt x="0" y="4"/>
                    </a:lnTo>
                    <a:lnTo>
                      <a:pt x="2" y="6"/>
                    </a:lnTo>
                    <a:lnTo>
                      <a:pt x="4" y="4"/>
                    </a:lnTo>
                    <a:lnTo>
                      <a:pt x="6"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8" name="Freeform 177"/>
              <p:cNvSpPr>
                <a:spLocks/>
              </p:cNvSpPr>
              <p:nvPr/>
            </p:nvSpPr>
            <p:spPr bwMode="auto">
              <a:xfrm>
                <a:off x="5177" y="1271"/>
                <a:ext cx="16" cy="6"/>
              </a:xfrm>
              <a:custGeom>
                <a:avLst/>
                <a:gdLst>
                  <a:gd name="T0" fmla="*/ 10 w 16"/>
                  <a:gd name="T1" fmla="*/ 0 h 6"/>
                  <a:gd name="T2" fmla="*/ 4 w 16"/>
                  <a:gd name="T3" fmla="*/ 2 h 6"/>
                  <a:gd name="T4" fmla="*/ 0 w 16"/>
                  <a:gd name="T5" fmla="*/ 4 h 6"/>
                  <a:gd name="T6" fmla="*/ 2 w 16"/>
                  <a:gd name="T7" fmla="*/ 6 h 6"/>
                  <a:gd name="T8" fmla="*/ 2 w 16"/>
                  <a:gd name="T9" fmla="*/ 6 h 6"/>
                  <a:gd name="T10" fmla="*/ 6 w 16"/>
                  <a:gd name="T11" fmla="*/ 6 h 6"/>
                  <a:gd name="T12" fmla="*/ 6 w 16"/>
                  <a:gd name="T13" fmla="*/ 6 h 6"/>
                  <a:gd name="T14" fmla="*/ 10 w 16"/>
                  <a:gd name="T15" fmla="*/ 6 h 6"/>
                  <a:gd name="T16" fmla="*/ 16 w 16"/>
                  <a:gd name="T17" fmla="*/ 6 h 6"/>
                  <a:gd name="T18" fmla="*/ 16 w 16"/>
                  <a:gd name="T19" fmla="*/ 6 h 6"/>
                  <a:gd name="T20" fmla="*/ 16 w 16"/>
                  <a:gd name="T21" fmla="*/ 2 h 6"/>
                  <a:gd name="T22" fmla="*/ 14 w 16"/>
                  <a:gd name="T23" fmla="*/ 0 h 6"/>
                  <a:gd name="T24" fmla="*/ 12 w 16"/>
                  <a:gd name="T25" fmla="*/ 0 h 6"/>
                  <a:gd name="T26" fmla="*/ 10 w 16"/>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
                    <a:moveTo>
                      <a:pt x="10" y="0"/>
                    </a:moveTo>
                    <a:lnTo>
                      <a:pt x="4" y="2"/>
                    </a:lnTo>
                    <a:lnTo>
                      <a:pt x="0" y="4"/>
                    </a:lnTo>
                    <a:lnTo>
                      <a:pt x="2" y="6"/>
                    </a:lnTo>
                    <a:lnTo>
                      <a:pt x="2" y="6"/>
                    </a:lnTo>
                    <a:lnTo>
                      <a:pt x="6" y="6"/>
                    </a:lnTo>
                    <a:lnTo>
                      <a:pt x="6" y="6"/>
                    </a:lnTo>
                    <a:lnTo>
                      <a:pt x="10" y="6"/>
                    </a:lnTo>
                    <a:lnTo>
                      <a:pt x="16" y="6"/>
                    </a:lnTo>
                    <a:lnTo>
                      <a:pt x="16" y="6"/>
                    </a:lnTo>
                    <a:lnTo>
                      <a:pt x="16" y="2"/>
                    </a:lnTo>
                    <a:lnTo>
                      <a:pt x="14" y="0"/>
                    </a:lnTo>
                    <a:lnTo>
                      <a:pt x="12" y="0"/>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9" name="Freeform 178"/>
              <p:cNvSpPr>
                <a:spLocks/>
              </p:cNvSpPr>
              <p:nvPr/>
            </p:nvSpPr>
            <p:spPr bwMode="auto">
              <a:xfrm>
                <a:off x="5213" y="1257"/>
                <a:ext cx="20" cy="8"/>
              </a:xfrm>
              <a:custGeom>
                <a:avLst/>
                <a:gdLst>
                  <a:gd name="T0" fmla="*/ 4 w 20"/>
                  <a:gd name="T1" fmla="*/ 8 h 8"/>
                  <a:gd name="T2" fmla="*/ 8 w 20"/>
                  <a:gd name="T3" fmla="*/ 8 h 8"/>
                  <a:gd name="T4" fmla="*/ 14 w 20"/>
                  <a:gd name="T5" fmla="*/ 8 h 8"/>
                  <a:gd name="T6" fmla="*/ 20 w 20"/>
                  <a:gd name="T7" fmla="*/ 8 h 8"/>
                  <a:gd name="T8" fmla="*/ 20 w 20"/>
                  <a:gd name="T9" fmla="*/ 4 h 8"/>
                  <a:gd name="T10" fmla="*/ 20 w 20"/>
                  <a:gd name="T11" fmla="*/ 4 h 8"/>
                  <a:gd name="T12" fmla="*/ 18 w 20"/>
                  <a:gd name="T13" fmla="*/ 0 h 8"/>
                  <a:gd name="T14" fmla="*/ 14 w 20"/>
                  <a:gd name="T15" fmla="*/ 0 h 8"/>
                  <a:gd name="T16" fmla="*/ 12 w 20"/>
                  <a:gd name="T17" fmla="*/ 0 h 8"/>
                  <a:gd name="T18" fmla="*/ 6 w 20"/>
                  <a:gd name="T19" fmla="*/ 0 h 8"/>
                  <a:gd name="T20" fmla="*/ 4 w 20"/>
                  <a:gd name="T21" fmla="*/ 2 h 8"/>
                  <a:gd name="T22" fmla="*/ 0 w 20"/>
                  <a:gd name="T23" fmla="*/ 6 h 8"/>
                  <a:gd name="T24" fmla="*/ 0 w 20"/>
                  <a:gd name="T25" fmla="*/ 8 h 8"/>
                  <a:gd name="T26" fmla="*/ 4 w 20"/>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8">
                    <a:moveTo>
                      <a:pt x="4" y="8"/>
                    </a:moveTo>
                    <a:lnTo>
                      <a:pt x="8" y="8"/>
                    </a:lnTo>
                    <a:lnTo>
                      <a:pt x="14" y="8"/>
                    </a:lnTo>
                    <a:lnTo>
                      <a:pt x="20" y="8"/>
                    </a:lnTo>
                    <a:lnTo>
                      <a:pt x="20" y="4"/>
                    </a:lnTo>
                    <a:lnTo>
                      <a:pt x="20" y="4"/>
                    </a:lnTo>
                    <a:lnTo>
                      <a:pt x="18" y="0"/>
                    </a:lnTo>
                    <a:lnTo>
                      <a:pt x="14" y="0"/>
                    </a:lnTo>
                    <a:lnTo>
                      <a:pt x="12" y="0"/>
                    </a:lnTo>
                    <a:lnTo>
                      <a:pt x="6" y="0"/>
                    </a:lnTo>
                    <a:lnTo>
                      <a:pt x="4" y="2"/>
                    </a:lnTo>
                    <a:lnTo>
                      <a:pt x="0" y="6"/>
                    </a:lnTo>
                    <a:lnTo>
                      <a:pt x="0" y="8"/>
                    </a:lnTo>
                    <a:lnTo>
                      <a:pt x="4"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0" name="Freeform 179"/>
              <p:cNvSpPr>
                <a:spLocks/>
              </p:cNvSpPr>
              <p:nvPr/>
            </p:nvSpPr>
            <p:spPr bwMode="auto">
              <a:xfrm>
                <a:off x="5239" y="1249"/>
                <a:ext cx="12" cy="6"/>
              </a:xfrm>
              <a:custGeom>
                <a:avLst/>
                <a:gdLst>
                  <a:gd name="T0" fmla="*/ 6 w 12"/>
                  <a:gd name="T1" fmla="*/ 6 h 6"/>
                  <a:gd name="T2" fmla="*/ 10 w 12"/>
                  <a:gd name="T3" fmla="*/ 6 h 6"/>
                  <a:gd name="T4" fmla="*/ 12 w 12"/>
                  <a:gd name="T5" fmla="*/ 4 h 6"/>
                  <a:gd name="T6" fmla="*/ 10 w 12"/>
                  <a:gd name="T7" fmla="*/ 2 h 6"/>
                  <a:gd name="T8" fmla="*/ 10 w 12"/>
                  <a:gd name="T9" fmla="*/ 2 h 6"/>
                  <a:gd name="T10" fmla="*/ 8 w 12"/>
                  <a:gd name="T11" fmla="*/ 2 h 6"/>
                  <a:gd name="T12" fmla="*/ 6 w 12"/>
                  <a:gd name="T13" fmla="*/ 2 h 6"/>
                  <a:gd name="T14" fmla="*/ 6 w 12"/>
                  <a:gd name="T15" fmla="*/ 2 h 6"/>
                  <a:gd name="T16" fmla="*/ 6 w 12"/>
                  <a:gd name="T17" fmla="*/ 0 h 6"/>
                  <a:gd name="T18" fmla="*/ 0 w 12"/>
                  <a:gd name="T19" fmla="*/ 0 h 6"/>
                  <a:gd name="T20" fmla="*/ 0 w 12"/>
                  <a:gd name="T21" fmla="*/ 6 h 6"/>
                  <a:gd name="T22" fmla="*/ 4 w 12"/>
                  <a:gd name="T23" fmla="*/ 6 h 6"/>
                  <a:gd name="T24" fmla="*/ 6 w 12"/>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6">
                    <a:moveTo>
                      <a:pt x="6" y="6"/>
                    </a:moveTo>
                    <a:lnTo>
                      <a:pt x="10" y="6"/>
                    </a:lnTo>
                    <a:lnTo>
                      <a:pt x="12" y="4"/>
                    </a:lnTo>
                    <a:lnTo>
                      <a:pt x="10" y="2"/>
                    </a:lnTo>
                    <a:lnTo>
                      <a:pt x="10" y="2"/>
                    </a:lnTo>
                    <a:lnTo>
                      <a:pt x="8" y="2"/>
                    </a:lnTo>
                    <a:lnTo>
                      <a:pt x="6" y="2"/>
                    </a:lnTo>
                    <a:lnTo>
                      <a:pt x="6" y="2"/>
                    </a:lnTo>
                    <a:lnTo>
                      <a:pt x="6" y="0"/>
                    </a:lnTo>
                    <a:lnTo>
                      <a:pt x="0" y="0"/>
                    </a:lnTo>
                    <a:lnTo>
                      <a:pt x="0" y="6"/>
                    </a:lnTo>
                    <a:lnTo>
                      <a:pt x="4" y="6"/>
                    </a:lnTo>
                    <a:lnTo>
                      <a:pt x="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1" name="Freeform 180"/>
              <p:cNvSpPr>
                <a:spLocks/>
              </p:cNvSpPr>
              <p:nvPr/>
            </p:nvSpPr>
            <p:spPr bwMode="auto">
              <a:xfrm>
                <a:off x="5245" y="1235"/>
                <a:ext cx="30" cy="10"/>
              </a:xfrm>
              <a:custGeom>
                <a:avLst/>
                <a:gdLst>
                  <a:gd name="T0" fmla="*/ 8 w 30"/>
                  <a:gd name="T1" fmla="*/ 6 h 10"/>
                  <a:gd name="T2" fmla="*/ 12 w 30"/>
                  <a:gd name="T3" fmla="*/ 10 h 10"/>
                  <a:gd name="T4" fmla="*/ 16 w 30"/>
                  <a:gd name="T5" fmla="*/ 10 h 10"/>
                  <a:gd name="T6" fmla="*/ 18 w 30"/>
                  <a:gd name="T7" fmla="*/ 6 h 10"/>
                  <a:gd name="T8" fmla="*/ 22 w 30"/>
                  <a:gd name="T9" fmla="*/ 6 h 10"/>
                  <a:gd name="T10" fmla="*/ 28 w 30"/>
                  <a:gd name="T11" fmla="*/ 6 h 10"/>
                  <a:gd name="T12" fmla="*/ 30 w 30"/>
                  <a:gd name="T13" fmla="*/ 4 h 10"/>
                  <a:gd name="T14" fmla="*/ 26 w 30"/>
                  <a:gd name="T15" fmla="*/ 2 h 10"/>
                  <a:gd name="T16" fmla="*/ 22 w 30"/>
                  <a:gd name="T17" fmla="*/ 2 h 10"/>
                  <a:gd name="T18" fmla="*/ 20 w 30"/>
                  <a:gd name="T19" fmla="*/ 0 h 10"/>
                  <a:gd name="T20" fmla="*/ 16 w 30"/>
                  <a:gd name="T21" fmla="*/ 0 h 10"/>
                  <a:gd name="T22" fmla="*/ 14 w 30"/>
                  <a:gd name="T23" fmla="*/ 4 h 10"/>
                  <a:gd name="T24" fmla="*/ 8 w 30"/>
                  <a:gd name="T25" fmla="*/ 4 h 10"/>
                  <a:gd name="T26" fmla="*/ 4 w 30"/>
                  <a:gd name="T27" fmla="*/ 4 h 10"/>
                  <a:gd name="T28" fmla="*/ 0 w 30"/>
                  <a:gd name="T29" fmla="*/ 4 h 10"/>
                  <a:gd name="T30" fmla="*/ 0 w 30"/>
                  <a:gd name="T31" fmla="*/ 6 h 10"/>
                  <a:gd name="T32" fmla="*/ 4 w 30"/>
                  <a:gd name="T33" fmla="*/ 6 h 10"/>
                  <a:gd name="T34" fmla="*/ 8 w 30"/>
                  <a:gd name="T3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0">
                    <a:moveTo>
                      <a:pt x="8" y="6"/>
                    </a:moveTo>
                    <a:lnTo>
                      <a:pt x="12" y="10"/>
                    </a:lnTo>
                    <a:lnTo>
                      <a:pt x="16" y="10"/>
                    </a:lnTo>
                    <a:lnTo>
                      <a:pt x="18" y="6"/>
                    </a:lnTo>
                    <a:lnTo>
                      <a:pt x="22" y="6"/>
                    </a:lnTo>
                    <a:lnTo>
                      <a:pt x="28" y="6"/>
                    </a:lnTo>
                    <a:lnTo>
                      <a:pt x="30" y="4"/>
                    </a:lnTo>
                    <a:lnTo>
                      <a:pt x="26" y="2"/>
                    </a:lnTo>
                    <a:lnTo>
                      <a:pt x="22" y="2"/>
                    </a:lnTo>
                    <a:lnTo>
                      <a:pt x="20" y="0"/>
                    </a:lnTo>
                    <a:lnTo>
                      <a:pt x="16" y="0"/>
                    </a:lnTo>
                    <a:lnTo>
                      <a:pt x="14" y="4"/>
                    </a:lnTo>
                    <a:lnTo>
                      <a:pt x="8" y="4"/>
                    </a:lnTo>
                    <a:lnTo>
                      <a:pt x="4" y="4"/>
                    </a:lnTo>
                    <a:lnTo>
                      <a:pt x="0" y="4"/>
                    </a:lnTo>
                    <a:lnTo>
                      <a:pt x="0" y="6"/>
                    </a:lnTo>
                    <a:lnTo>
                      <a:pt x="4" y="6"/>
                    </a:lnTo>
                    <a:lnTo>
                      <a:pt x="8"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2" name="Freeform 181"/>
              <p:cNvSpPr>
                <a:spLocks/>
              </p:cNvSpPr>
              <p:nvPr/>
            </p:nvSpPr>
            <p:spPr bwMode="auto">
              <a:xfrm>
                <a:off x="5251" y="1227"/>
                <a:ext cx="58" cy="16"/>
              </a:xfrm>
              <a:custGeom>
                <a:avLst/>
                <a:gdLst>
                  <a:gd name="T0" fmla="*/ 10 w 58"/>
                  <a:gd name="T1" fmla="*/ 6 h 16"/>
                  <a:gd name="T2" fmla="*/ 14 w 58"/>
                  <a:gd name="T3" fmla="*/ 6 h 16"/>
                  <a:gd name="T4" fmla="*/ 18 w 58"/>
                  <a:gd name="T5" fmla="*/ 8 h 16"/>
                  <a:gd name="T6" fmla="*/ 22 w 58"/>
                  <a:gd name="T7" fmla="*/ 8 h 16"/>
                  <a:gd name="T8" fmla="*/ 24 w 58"/>
                  <a:gd name="T9" fmla="*/ 12 h 16"/>
                  <a:gd name="T10" fmla="*/ 30 w 58"/>
                  <a:gd name="T11" fmla="*/ 12 h 16"/>
                  <a:gd name="T12" fmla="*/ 32 w 58"/>
                  <a:gd name="T13" fmla="*/ 12 h 16"/>
                  <a:gd name="T14" fmla="*/ 36 w 58"/>
                  <a:gd name="T15" fmla="*/ 12 h 16"/>
                  <a:gd name="T16" fmla="*/ 40 w 58"/>
                  <a:gd name="T17" fmla="*/ 12 h 16"/>
                  <a:gd name="T18" fmla="*/ 44 w 58"/>
                  <a:gd name="T19" fmla="*/ 16 h 16"/>
                  <a:gd name="T20" fmla="*/ 44 w 58"/>
                  <a:gd name="T21" fmla="*/ 16 h 16"/>
                  <a:gd name="T22" fmla="*/ 46 w 58"/>
                  <a:gd name="T23" fmla="*/ 16 h 16"/>
                  <a:gd name="T24" fmla="*/ 48 w 58"/>
                  <a:gd name="T25" fmla="*/ 16 h 16"/>
                  <a:gd name="T26" fmla="*/ 48 w 58"/>
                  <a:gd name="T27" fmla="*/ 16 h 16"/>
                  <a:gd name="T28" fmla="*/ 50 w 58"/>
                  <a:gd name="T29" fmla="*/ 16 h 16"/>
                  <a:gd name="T30" fmla="*/ 52 w 58"/>
                  <a:gd name="T31" fmla="*/ 16 h 16"/>
                  <a:gd name="T32" fmla="*/ 56 w 58"/>
                  <a:gd name="T33" fmla="*/ 14 h 16"/>
                  <a:gd name="T34" fmla="*/ 56 w 58"/>
                  <a:gd name="T35" fmla="*/ 14 h 16"/>
                  <a:gd name="T36" fmla="*/ 56 w 58"/>
                  <a:gd name="T37" fmla="*/ 14 h 16"/>
                  <a:gd name="T38" fmla="*/ 58 w 58"/>
                  <a:gd name="T39" fmla="*/ 14 h 16"/>
                  <a:gd name="T40" fmla="*/ 56 w 58"/>
                  <a:gd name="T41" fmla="*/ 12 h 16"/>
                  <a:gd name="T42" fmla="*/ 56 w 58"/>
                  <a:gd name="T43" fmla="*/ 12 h 16"/>
                  <a:gd name="T44" fmla="*/ 54 w 58"/>
                  <a:gd name="T45" fmla="*/ 10 h 16"/>
                  <a:gd name="T46" fmla="*/ 52 w 58"/>
                  <a:gd name="T47" fmla="*/ 10 h 16"/>
                  <a:gd name="T48" fmla="*/ 52 w 58"/>
                  <a:gd name="T49" fmla="*/ 10 h 16"/>
                  <a:gd name="T50" fmla="*/ 52 w 58"/>
                  <a:gd name="T51" fmla="*/ 12 h 16"/>
                  <a:gd name="T52" fmla="*/ 50 w 58"/>
                  <a:gd name="T53" fmla="*/ 10 h 16"/>
                  <a:gd name="T54" fmla="*/ 50 w 58"/>
                  <a:gd name="T55" fmla="*/ 10 h 16"/>
                  <a:gd name="T56" fmla="*/ 46 w 58"/>
                  <a:gd name="T57" fmla="*/ 10 h 16"/>
                  <a:gd name="T58" fmla="*/ 46 w 58"/>
                  <a:gd name="T59" fmla="*/ 10 h 16"/>
                  <a:gd name="T60" fmla="*/ 40 w 58"/>
                  <a:gd name="T61" fmla="*/ 6 h 16"/>
                  <a:gd name="T62" fmla="*/ 32 w 58"/>
                  <a:gd name="T63" fmla="*/ 4 h 16"/>
                  <a:gd name="T64" fmla="*/ 28 w 58"/>
                  <a:gd name="T65" fmla="*/ 4 h 16"/>
                  <a:gd name="T66" fmla="*/ 22 w 58"/>
                  <a:gd name="T67" fmla="*/ 4 h 16"/>
                  <a:gd name="T68" fmla="*/ 18 w 58"/>
                  <a:gd name="T69" fmla="*/ 4 h 16"/>
                  <a:gd name="T70" fmla="*/ 14 w 58"/>
                  <a:gd name="T71" fmla="*/ 0 h 16"/>
                  <a:gd name="T72" fmla="*/ 8 w 58"/>
                  <a:gd name="T73" fmla="*/ 2 h 16"/>
                  <a:gd name="T74" fmla="*/ 4 w 58"/>
                  <a:gd name="T75" fmla="*/ 2 h 16"/>
                  <a:gd name="T76" fmla="*/ 2 w 58"/>
                  <a:gd name="T77" fmla="*/ 2 h 16"/>
                  <a:gd name="T78" fmla="*/ 0 w 58"/>
                  <a:gd name="T79" fmla="*/ 4 h 16"/>
                  <a:gd name="T80" fmla="*/ 4 w 58"/>
                  <a:gd name="T81" fmla="*/ 4 h 16"/>
                  <a:gd name="T82" fmla="*/ 10 w 58"/>
                  <a:gd name="T8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16">
                    <a:moveTo>
                      <a:pt x="10" y="6"/>
                    </a:moveTo>
                    <a:lnTo>
                      <a:pt x="14" y="6"/>
                    </a:lnTo>
                    <a:lnTo>
                      <a:pt x="18" y="8"/>
                    </a:lnTo>
                    <a:lnTo>
                      <a:pt x="22" y="8"/>
                    </a:lnTo>
                    <a:lnTo>
                      <a:pt x="24" y="12"/>
                    </a:lnTo>
                    <a:lnTo>
                      <a:pt x="30" y="12"/>
                    </a:lnTo>
                    <a:lnTo>
                      <a:pt x="32" y="12"/>
                    </a:lnTo>
                    <a:lnTo>
                      <a:pt x="36" y="12"/>
                    </a:lnTo>
                    <a:lnTo>
                      <a:pt x="40" y="12"/>
                    </a:lnTo>
                    <a:lnTo>
                      <a:pt x="44" y="16"/>
                    </a:lnTo>
                    <a:lnTo>
                      <a:pt x="44" y="16"/>
                    </a:lnTo>
                    <a:lnTo>
                      <a:pt x="46" y="16"/>
                    </a:lnTo>
                    <a:lnTo>
                      <a:pt x="48" y="16"/>
                    </a:lnTo>
                    <a:lnTo>
                      <a:pt x="48" y="16"/>
                    </a:lnTo>
                    <a:lnTo>
                      <a:pt x="50" y="16"/>
                    </a:lnTo>
                    <a:lnTo>
                      <a:pt x="52" y="16"/>
                    </a:lnTo>
                    <a:lnTo>
                      <a:pt x="56" y="14"/>
                    </a:lnTo>
                    <a:lnTo>
                      <a:pt x="56" y="14"/>
                    </a:lnTo>
                    <a:lnTo>
                      <a:pt x="56" y="14"/>
                    </a:lnTo>
                    <a:lnTo>
                      <a:pt x="58" y="14"/>
                    </a:lnTo>
                    <a:lnTo>
                      <a:pt x="56" y="12"/>
                    </a:lnTo>
                    <a:lnTo>
                      <a:pt x="56" y="12"/>
                    </a:lnTo>
                    <a:lnTo>
                      <a:pt x="54" y="10"/>
                    </a:lnTo>
                    <a:lnTo>
                      <a:pt x="52" y="10"/>
                    </a:lnTo>
                    <a:lnTo>
                      <a:pt x="52" y="10"/>
                    </a:lnTo>
                    <a:lnTo>
                      <a:pt x="52" y="12"/>
                    </a:lnTo>
                    <a:lnTo>
                      <a:pt x="50" y="10"/>
                    </a:lnTo>
                    <a:lnTo>
                      <a:pt x="50" y="10"/>
                    </a:lnTo>
                    <a:lnTo>
                      <a:pt x="46" y="10"/>
                    </a:lnTo>
                    <a:lnTo>
                      <a:pt x="46" y="10"/>
                    </a:lnTo>
                    <a:lnTo>
                      <a:pt x="40" y="6"/>
                    </a:lnTo>
                    <a:lnTo>
                      <a:pt x="32" y="4"/>
                    </a:lnTo>
                    <a:lnTo>
                      <a:pt x="28" y="4"/>
                    </a:lnTo>
                    <a:lnTo>
                      <a:pt x="22" y="4"/>
                    </a:lnTo>
                    <a:lnTo>
                      <a:pt x="18" y="4"/>
                    </a:lnTo>
                    <a:lnTo>
                      <a:pt x="14" y="0"/>
                    </a:lnTo>
                    <a:lnTo>
                      <a:pt x="8" y="2"/>
                    </a:lnTo>
                    <a:lnTo>
                      <a:pt x="4" y="2"/>
                    </a:lnTo>
                    <a:lnTo>
                      <a:pt x="2" y="2"/>
                    </a:lnTo>
                    <a:lnTo>
                      <a:pt x="0" y="4"/>
                    </a:lnTo>
                    <a:lnTo>
                      <a:pt x="4" y="4"/>
                    </a:lnTo>
                    <a:lnTo>
                      <a:pt x="1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3" name="Freeform 182"/>
              <p:cNvSpPr>
                <a:spLocks/>
              </p:cNvSpPr>
              <p:nvPr/>
            </p:nvSpPr>
            <p:spPr bwMode="auto">
              <a:xfrm>
                <a:off x="5271" y="1241"/>
                <a:ext cx="24" cy="6"/>
              </a:xfrm>
              <a:custGeom>
                <a:avLst/>
                <a:gdLst>
                  <a:gd name="T0" fmla="*/ 16 w 24"/>
                  <a:gd name="T1" fmla="*/ 6 h 6"/>
                  <a:gd name="T2" fmla="*/ 24 w 24"/>
                  <a:gd name="T3" fmla="*/ 6 h 6"/>
                  <a:gd name="T4" fmla="*/ 20 w 24"/>
                  <a:gd name="T5" fmla="*/ 2 h 6"/>
                  <a:gd name="T6" fmla="*/ 18 w 24"/>
                  <a:gd name="T7" fmla="*/ 0 h 6"/>
                  <a:gd name="T8" fmla="*/ 12 w 24"/>
                  <a:gd name="T9" fmla="*/ 0 h 6"/>
                  <a:gd name="T10" fmla="*/ 8 w 24"/>
                  <a:gd name="T11" fmla="*/ 0 h 6"/>
                  <a:gd name="T12" fmla="*/ 6 w 24"/>
                  <a:gd name="T13" fmla="*/ 2 h 6"/>
                  <a:gd name="T14" fmla="*/ 0 w 24"/>
                  <a:gd name="T15" fmla="*/ 2 h 6"/>
                  <a:gd name="T16" fmla="*/ 2 w 24"/>
                  <a:gd name="T17" fmla="*/ 6 h 6"/>
                  <a:gd name="T18" fmla="*/ 6 w 24"/>
                  <a:gd name="T19" fmla="*/ 6 h 6"/>
                  <a:gd name="T20" fmla="*/ 12 w 24"/>
                  <a:gd name="T21" fmla="*/ 6 h 6"/>
                  <a:gd name="T22" fmla="*/ 16 w 24"/>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6">
                    <a:moveTo>
                      <a:pt x="16" y="6"/>
                    </a:moveTo>
                    <a:lnTo>
                      <a:pt x="24" y="6"/>
                    </a:lnTo>
                    <a:lnTo>
                      <a:pt x="20" y="2"/>
                    </a:lnTo>
                    <a:lnTo>
                      <a:pt x="18" y="0"/>
                    </a:lnTo>
                    <a:lnTo>
                      <a:pt x="12" y="0"/>
                    </a:lnTo>
                    <a:lnTo>
                      <a:pt x="8" y="0"/>
                    </a:lnTo>
                    <a:lnTo>
                      <a:pt x="6" y="2"/>
                    </a:lnTo>
                    <a:lnTo>
                      <a:pt x="0" y="2"/>
                    </a:lnTo>
                    <a:lnTo>
                      <a:pt x="2" y="6"/>
                    </a:lnTo>
                    <a:lnTo>
                      <a:pt x="6" y="6"/>
                    </a:lnTo>
                    <a:lnTo>
                      <a:pt x="12" y="6"/>
                    </a:lnTo>
                    <a:lnTo>
                      <a:pt x="1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4" name="Freeform 183"/>
              <p:cNvSpPr>
                <a:spLocks/>
              </p:cNvSpPr>
              <p:nvPr/>
            </p:nvSpPr>
            <p:spPr bwMode="auto">
              <a:xfrm>
                <a:off x="5277" y="1259"/>
                <a:ext cx="22" cy="12"/>
              </a:xfrm>
              <a:custGeom>
                <a:avLst/>
                <a:gdLst>
                  <a:gd name="T0" fmla="*/ 6 w 22"/>
                  <a:gd name="T1" fmla="*/ 12 h 12"/>
                  <a:gd name="T2" fmla="*/ 10 w 22"/>
                  <a:gd name="T3" fmla="*/ 12 h 12"/>
                  <a:gd name="T4" fmla="*/ 16 w 22"/>
                  <a:gd name="T5" fmla="*/ 12 h 12"/>
                  <a:gd name="T6" fmla="*/ 22 w 22"/>
                  <a:gd name="T7" fmla="*/ 12 h 12"/>
                  <a:gd name="T8" fmla="*/ 22 w 22"/>
                  <a:gd name="T9" fmla="*/ 8 h 12"/>
                  <a:gd name="T10" fmla="*/ 22 w 22"/>
                  <a:gd name="T11" fmla="*/ 4 h 12"/>
                  <a:gd name="T12" fmla="*/ 20 w 22"/>
                  <a:gd name="T13" fmla="*/ 0 h 12"/>
                  <a:gd name="T14" fmla="*/ 14 w 22"/>
                  <a:gd name="T15" fmla="*/ 0 h 12"/>
                  <a:gd name="T16" fmla="*/ 12 w 22"/>
                  <a:gd name="T17" fmla="*/ 0 h 12"/>
                  <a:gd name="T18" fmla="*/ 8 w 22"/>
                  <a:gd name="T19" fmla="*/ 0 h 12"/>
                  <a:gd name="T20" fmla="*/ 6 w 22"/>
                  <a:gd name="T21" fmla="*/ 0 h 12"/>
                  <a:gd name="T22" fmla="*/ 2 w 22"/>
                  <a:gd name="T23" fmla="*/ 2 h 12"/>
                  <a:gd name="T24" fmla="*/ 2 w 22"/>
                  <a:gd name="T25" fmla="*/ 4 h 12"/>
                  <a:gd name="T26" fmla="*/ 2 w 22"/>
                  <a:gd name="T27" fmla="*/ 6 h 12"/>
                  <a:gd name="T28" fmla="*/ 2 w 22"/>
                  <a:gd name="T29" fmla="*/ 10 h 12"/>
                  <a:gd name="T30" fmla="*/ 0 w 22"/>
                  <a:gd name="T31" fmla="*/ 10 h 12"/>
                  <a:gd name="T32" fmla="*/ 2 w 22"/>
                  <a:gd name="T33" fmla="*/ 12 h 12"/>
                  <a:gd name="T34" fmla="*/ 6 w 2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2">
                    <a:moveTo>
                      <a:pt x="6" y="12"/>
                    </a:moveTo>
                    <a:lnTo>
                      <a:pt x="10" y="12"/>
                    </a:lnTo>
                    <a:lnTo>
                      <a:pt x="16" y="12"/>
                    </a:lnTo>
                    <a:lnTo>
                      <a:pt x="22" y="12"/>
                    </a:lnTo>
                    <a:lnTo>
                      <a:pt x="22" y="8"/>
                    </a:lnTo>
                    <a:lnTo>
                      <a:pt x="22" y="4"/>
                    </a:lnTo>
                    <a:lnTo>
                      <a:pt x="20" y="0"/>
                    </a:lnTo>
                    <a:lnTo>
                      <a:pt x="14" y="0"/>
                    </a:lnTo>
                    <a:lnTo>
                      <a:pt x="12" y="0"/>
                    </a:lnTo>
                    <a:lnTo>
                      <a:pt x="8" y="0"/>
                    </a:lnTo>
                    <a:lnTo>
                      <a:pt x="6" y="0"/>
                    </a:lnTo>
                    <a:lnTo>
                      <a:pt x="2" y="2"/>
                    </a:lnTo>
                    <a:lnTo>
                      <a:pt x="2" y="4"/>
                    </a:lnTo>
                    <a:lnTo>
                      <a:pt x="2" y="6"/>
                    </a:lnTo>
                    <a:lnTo>
                      <a:pt x="2" y="10"/>
                    </a:lnTo>
                    <a:lnTo>
                      <a:pt x="0" y="10"/>
                    </a:lnTo>
                    <a:lnTo>
                      <a:pt x="2" y="12"/>
                    </a:lnTo>
                    <a:lnTo>
                      <a:pt x="6"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5" name="Freeform 184"/>
              <p:cNvSpPr>
                <a:spLocks/>
              </p:cNvSpPr>
              <p:nvPr/>
            </p:nvSpPr>
            <p:spPr bwMode="auto">
              <a:xfrm>
                <a:off x="5299" y="1255"/>
                <a:ext cx="36" cy="14"/>
              </a:xfrm>
              <a:custGeom>
                <a:avLst/>
                <a:gdLst>
                  <a:gd name="T0" fmla="*/ 4 w 36"/>
                  <a:gd name="T1" fmla="*/ 12 h 14"/>
                  <a:gd name="T2" fmla="*/ 8 w 36"/>
                  <a:gd name="T3" fmla="*/ 14 h 14"/>
                  <a:gd name="T4" fmla="*/ 12 w 36"/>
                  <a:gd name="T5" fmla="*/ 14 h 14"/>
                  <a:gd name="T6" fmla="*/ 16 w 36"/>
                  <a:gd name="T7" fmla="*/ 14 h 14"/>
                  <a:gd name="T8" fmla="*/ 16 w 36"/>
                  <a:gd name="T9" fmla="*/ 12 h 14"/>
                  <a:gd name="T10" fmla="*/ 18 w 36"/>
                  <a:gd name="T11" fmla="*/ 12 h 14"/>
                  <a:gd name="T12" fmla="*/ 20 w 36"/>
                  <a:gd name="T13" fmla="*/ 12 h 14"/>
                  <a:gd name="T14" fmla="*/ 20 w 36"/>
                  <a:gd name="T15" fmla="*/ 8 h 14"/>
                  <a:gd name="T16" fmla="*/ 20 w 36"/>
                  <a:gd name="T17" fmla="*/ 6 h 14"/>
                  <a:gd name="T18" fmla="*/ 26 w 36"/>
                  <a:gd name="T19" fmla="*/ 4 h 14"/>
                  <a:gd name="T20" fmla="*/ 30 w 36"/>
                  <a:gd name="T21" fmla="*/ 4 h 14"/>
                  <a:gd name="T22" fmla="*/ 36 w 36"/>
                  <a:gd name="T23" fmla="*/ 4 h 14"/>
                  <a:gd name="T24" fmla="*/ 32 w 36"/>
                  <a:gd name="T25" fmla="*/ 2 h 14"/>
                  <a:gd name="T26" fmla="*/ 28 w 36"/>
                  <a:gd name="T27" fmla="*/ 0 h 14"/>
                  <a:gd name="T28" fmla="*/ 26 w 36"/>
                  <a:gd name="T29" fmla="*/ 0 h 14"/>
                  <a:gd name="T30" fmla="*/ 18 w 36"/>
                  <a:gd name="T31" fmla="*/ 0 h 14"/>
                  <a:gd name="T32" fmla="*/ 14 w 36"/>
                  <a:gd name="T33" fmla="*/ 0 h 14"/>
                  <a:gd name="T34" fmla="*/ 6 w 36"/>
                  <a:gd name="T35" fmla="*/ 0 h 14"/>
                  <a:gd name="T36" fmla="*/ 0 w 36"/>
                  <a:gd name="T37" fmla="*/ 0 h 14"/>
                  <a:gd name="T38" fmla="*/ 4 w 36"/>
                  <a:gd name="T39" fmla="*/ 6 h 14"/>
                  <a:gd name="T40" fmla="*/ 4 w 36"/>
                  <a:gd name="T41" fmla="*/ 8 h 14"/>
                  <a:gd name="T42" fmla="*/ 4 w 36"/>
                  <a:gd name="T43"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14">
                    <a:moveTo>
                      <a:pt x="4" y="12"/>
                    </a:moveTo>
                    <a:lnTo>
                      <a:pt x="8" y="14"/>
                    </a:lnTo>
                    <a:lnTo>
                      <a:pt x="12" y="14"/>
                    </a:lnTo>
                    <a:lnTo>
                      <a:pt x="16" y="14"/>
                    </a:lnTo>
                    <a:lnTo>
                      <a:pt x="16" y="12"/>
                    </a:lnTo>
                    <a:lnTo>
                      <a:pt x="18" y="12"/>
                    </a:lnTo>
                    <a:lnTo>
                      <a:pt x="20" y="12"/>
                    </a:lnTo>
                    <a:lnTo>
                      <a:pt x="20" y="8"/>
                    </a:lnTo>
                    <a:lnTo>
                      <a:pt x="20" y="6"/>
                    </a:lnTo>
                    <a:lnTo>
                      <a:pt x="26" y="4"/>
                    </a:lnTo>
                    <a:lnTo>
                      <a:pt x="30" y="4"/>
                    </a:lnTo>
                    <a:lnTo>
                      <a:pt x="36" y="4"/>
                    </a:lnTo>
                    <a:lnTo>
                      <a:pt x="32" y="2"/>
                    </a:lnTo>
                    <a:lnTo>
                      <a:pt x="28" y="0"/>
                    </a:lnTo>
                    <a:lnTo>
                      <a:pt x="26" y="0"/>
                    </a:lnTo>
                    <a:lnTo>
                      <a:pt x="18" y="0"/>
                    </a:lnTo>
                    <a:lnTo>
                      <a:pt x="14" y="0"/>
                    </a:lnTo>
                    <a:lnTo>
                      <a:pt x="6" y="0"/>
                    </a:lnTo>
                    <a:lnTo>
                      <a:pt x="0" y="0"/>
                    </a:lnTo>
                    <a:lnTo>
                      <a:pt x="4" y="6"/>
                    </a:lnTo>
                    <a:lnTo>
                      <a:pt x="4" y="8"/>
                    </a:lnTo>
                    <a:lnTo>
                      <a:pt x="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6" name="Freeform 185"/>
              <p:cNvSpPr>
                <a:spLocks/>
              </p:cNvSpPr>
              <p:nvPr/>
            </p:nvSpPr>
            <p:spPr bwMode="auto">
              <a:xfrm>
                <a:off x="5329" y="1269"/>
                <a:ext cx="22" cy="10"/>
              </a:xfrm>
              <a:custGeom>
                <a:avLst/>
                <a:gdLst>
                  <a:gd name="T0" fmla="*/ 8 w 22"/>
                  <a:gd name="T1" fmla="*/ 4 h 10"/>
                  <a:gd name="T2" fmla="*/ 12 w 22"/>
                  <a:gd name="T3" fmla="*/ 10 h 10"/>
                  <a:gd name="T4" fmla="*/ 16 w 22"/>
                  <a:gd name="T5" fmla="*/ 10 h 10"/>
                  <a:gd name="T6" fmla="*/ 22 w 22"/>
                  <a:gd name="T7" fmla="*/ 6 h 10"/>
                  <a:gd name="T8" fmla="*/ 18 w 22"/>
                  <a:gd name="T9" fmla="*/ 2 h 10"/>
                  <a:gd name="T10" fmla="*/ 16 w 22"/>
                  <a:gd name="T11" fmla="*/ 0 h 10"/>
                  <a:gd name="T12" fmla="*/ 10 w 22"/>
                  <a:gd name="T13" fmla="*/ 0 h 10"/>
                  <a:gd name="T14" fmla="*/ 6 w 22"/>
                  <a:gd name="T15" fmla="*/ 4 h 10"/>
                  <a:gd name="T16" fmla="*/ 0 w 22"/>
                  <a:gd name="T17" fmla="*/ 4 h 10"/>
                  <a:gd name="T18" fmla="*/ 2 w 22"/>
                  <a:gd name="T19" fmla="*/ 4 h 10"/>
                  <a:gd name="T20" fmla="*/ 8 w 22"/>
                  <a:gd name="T2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0">
                    <a:moveTo>
                      <a:pt x="8" y="4"/>
                    </a:moveTo>
                    <a:lnTo>
                      <a:pt x="12" y="10"/>
                    </a:lnTo>
                    <a:lnTo>
                      <a:pt x="16" y="10"/>
                    </a:lnTo>
                    <a:lnTo>
                      <a:pt x="22" y="6"/>
                    </a:lnTo>
                    <a:lnTo>
                      <a:pt x="18" y="2"/>
                    </a:lnTo>
                    <a:lnTo>
                      <a:pt x="16" y="0"/>
                    </a:lnTo>
                    <a:lnTo>
                      <a:pt x="10" y="0"/>
                    </a:lnTo>
                    <a:lnTo>
                      <a:pt x="6" y="4"/>
                    </a:lnTo>
                    <a:lnTo>
                      <a:pt x="0" y="4"/>
                    </a:lnTo>
                    <a:lnTo>
                      <a:pt x="2" y="4"/>
                    </a:lnTo>
                    <a:lnTo>
                      <a:pt x="8"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7" name="Freeform 186"/>
              <p:cNvSpPr>
                <a:spLocks/>
              </p:cNvSpPr>
              <p:nvPr/>
            </p:nvSpPr>
            <p:spPr bwMode="auto">
              <a:xfrm>
                <a:off x="5315" y="1237"/>
                <a:ext cx="18" cy="6"/>
              </a:xfrm>
              <a:custGeom>
                <a:avLst/>
                <a:gdLst>
                  <a:gd name="T0" fmla="*/ 8 w 18"/>
                  <a:gd name="T1" fmla="*/ 0 h 6"/>
                  <a:gd name="T2" fmla="*/ 0 w 18"/>
                  <a:gd name="T3" fmla="*/ 2 h 6"/>
                  <a:gd name="T4" fmla="*/ 0 w 18"/>
                  <a:gd name="T5" fmla="*/ 6 h 6"/>
                  <a:gd name="T6" fmla="*/ 4 w 18"/>
                  <a:gd name="T7" fmla="*/ 6 h 6"/>
                  <a:gd name="T8" fmla="*/ 12 w 18"/>
                  <a:gd name="T9" fmla="*/ 6 h 6"/>
                  <a:gd name="T10" fmla="*/ 14 w 18"/>
                  <a:gd name="T11" fmla="*/ 4 h 6"/>
                  <a:gd name="T12" fmla="*/ 18 w 18"/>
                  <a:gd name="T13" fmla="*/ 4 h 6"/>
                  <a:gd name="T14" fmla="*/ 18 w 18"/>
                  <a:gd name="T15" fmla="*/ 0 h 6"/>
                  <a:gd name="T16" fmla="*/ 12 w 18"/>
                  <a:gd name="T17" fmla="*/ 0 h 6"/>
                  <a:gd name="T18" fmla="*/ 8 w 18"/>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6">
                    <a:moveTo>
                      <a:pt x="8" y="0"/>
                    </a:moveTo>
                    <a:lnTo>
                      <a:pt x="0" y="2"/>
                    </a:lnTo>
                    <a:lnTo>
                      <a:pt x="0" y="6"/>
                    </a:lnTo>
                    <a:lnTo>
                      <a:pt x="4" y="6"/>
                    </a:lnTo>
                    <a:lnTo>
                      <a:pt x="12" y="6"/>
                    </a:lnTo>
                    <a:lnTo>
                      <a:pt x="14" y="4"/>
                    </a:lnTo>
                    <a:lnTo>
                      <a:pt x="18" y="4"/>
                    </a:lnTo>
                    <a:lnTo>
                      <a:pt x="18" y="0"/>
                    </a:lnTo>
                    <a:lnTo>
                      <a:pt x="12" y="0"/>
                    </a:lnTo>
                    <a:lnTo>
                      <a:pt x="8"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8" name="Freeform 187"/>
              <p:cNvSpPr>
                <a:spLocks/>
              </p:cNvSpPr>
              <p:nvPr/>
            </p:nvSpPr>
            <p:spPr bwMode="auto">
              <a:xfrm>
                <a:off x="5315" y="1229"/>
                <a:ext cx="12" cy="4"/>
              </a:xfrm>
              <a:custGeom>
                <a:avLst/>
                <a:gdLst>
                  <a:gd name="T0" fmla="*/ 2 w 12"/>
                  <a:gd name="T1" fmla="*/ 0 h 4"/>
                  <a:gd name="T2" fmla="*/ 0 w 12"/>
                  <a:gd name="T3" fmla="*/ 0 h 4"/>
                  <a:gd name="T4" fmla="*/ 2 w 12"/>
                  <a:gd name="T5" fmla="*/ 2 h 4"/>
                  <a:gd name="T6" fmla="*/ 4 w 12"/>
                  <a:gd name="T7" fmla="*/ 4 h 4"/>
                  <a:gd name="T8" fmla="*/ 10 w 12"/>
                  <a:gd name="T9" fmla="*/ 4 h 4"/>
                  <a:gd name="T10" fmla="*/ 12 w 12"/>
                  <a:gd name="T11" fmla="*/ 2 h 4"/>
                  <a:gd name="T12" fmla="*/ 10 w 12"/>
                  <a:gd name="T13" fmla="*/ 0 h 4"/>
                  <a:gd name="T14" fmla="*/ 8 w 12"/>
                  <a:gd name="T15" fmla="*/ 0 h 4"/>
                  <a:gd name="T16" fmla="*/ 2 w 1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
                    <a:moveTo>
                      <a:pt x="2" y="0"/>
                    </a:moveTo>
                    <a:lnTo>
                      <a:pt x="0" y="0"/>
                    </a:lnTo>
                    <a:lnTo>
                      <a:pt x="2" y="2"/>
                    </a:lnTo>
                    <a:lnTo>
                      <a:pt x="4" y="4"/>
                    </a:lnTo>
                    <a:lnTo>
                      <a:pt x="10" y="4"/>
                    </a:lnTo>
                    <a:lnTo>
                      <a:pt x="12" y="2"/>
                    </a:lnTo>
                    <a:lnTo>
                      <a:pt x="10" y="0"/>
                    </a:lnTo>
                    <a:lnTo>
                      <a:pt x="8"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9" name="Freeform 188"/>
              <p:cNvSpPr>
                <a:spLocks/>
              </p:cNvSpPr>
              <p:nvPr/>
            </p:nvSpPr>
            <p:spPr bwMode="auto">
              <a:xfrm>
                <a:off x="5269" y="1215"/>
                <a:ext cx="36" cy="10"/>
              </a:xfrm>
              <a:custGeom>
                <a:avLst/>
                <a:gdLst>
                  <a:gd name="T0" fmla="*/ 2 w 36"/>
                  <a:gd name="T1" fmla="*/ 8 h 10"/>
                  <a:gd name="T2" fmla="*/ 6 w 36"/>
                  <a:gd name="T3" fmla="*/ 8 h 10"/>
                  <a:gd name="T4" fmla="*/ 12 w 36"/>
                  <a:gd name="T5" fmla="*/ 8 h 10"/>
                  <a:gd name="T6" fmla="*/ 16 w 36"/>
                  <a:gd name="T7" fmla="*/ 8 h 10"/>
                  <a:gd name="T8" fmla="*/ 18 w 36"/>
                  <a:gd name="T9" fmla="*/ 10 h 10"/>
                  <a:gd name="T10" fmla="*/ 24 w 36"/>
                  <a:gd name="T11" fmla="*/ 10 h 10"/>
                  <a:gd name="T12" fmla="*/ 28 w 36"/>
                  <a:gd name="T13" fmla="*/ 6 h 10"/>
                  <a:gd name="T14" fmla="*/ 32 w 36"/>
                  <a:gd name="T15" fmla="*/ 6 h 10"/>
                  <a:gd name="T16" fmla="*/ 36 w 36"/>
                  <a:gd name="T17" fmla="*/ 4 h 10"/>
                  <a:gd name="T18" fmla="*/ 34 w 36"/>
                  <a:gd name="T19" fmla="*/ 2 h 10"/>
                  <a:gd name="T20" fmla="*/ 34 w 36"/>
                  <a:gd name="T21" fmla="*/ 2 h 10"/>
                  <a:gd name="T22" fmla="*/ 34 w 36"/>
                  <a:gd name="T23" fmla="*/ 2 h 10"/>
                  <a:gd name="T24" fmla="*/ 34 w 36"/>
                  <a:gd name="T25" fmla="*/ 0 h 10"/>
                  <a:gd name="T26" fmla="*/ 32 w 36"/>
                  <a:gd name="T27" fmla="*/ 2 h 10"/>
                  <a:gd name="T28" fmla="*/ 32 w 36"/>
                  <a:gd name="T29" fmla="*/ 2 h 10"/>
                  <a:gd name="T30" fmla="*/ 30 w 36"/>
                  <a:gd name="T31" fmla="*/ 2 h 10"/>
                  <a:gd name="T32" fmla="*/ 30 w 36"/>
                  <a:gd name="T33" fmla="*/ 2 h 10"/>
                  <a:gd name="T34" fmla="*/ 26 w 36"/>
                  <a:gd name="T35" fmla="*/ 2 h 10"/>
                  <a:gd name="T36" fmla="*/ 22 w 36"/>
                  <a:gd name="T37" fmla="*/ 2 h 10"/>
                  <a:gd name="T38" fmla="*/ 20 w 36"/>
                  <a:gd name="T39" fmla="*/ 2 h 10"/>
                  <a:gd name="T40" fmla="*/ 18 w 36"/>
                  <a:gd name="T41" fmla="*/ 2 h 10"/>
                  <a:gd name="T42" fmla="*/ 16 w 36"/>
                  <a:gd name="T43" fmla="*/ 4 h 10"/>
                  <a:gd name="T44" fmla="*/ 14 w 36"/>
                  <a:gd name="T45" fmla="*/ 4 h 10"/>
                  <a:gd name="T46" fmla="*/ 10 w 36"/>
                  <a:gd name="T47" fmla="*/ 2 h 10"/>
                  <a:gd name="T48" fmla="*/ 6 w 36"/>
                  <a:gd name="T49" fmla="*/ 2 h 10"/>
                  <a:gd name="T50" fmla="*/ 2 w 36"/>
                  <a:gd name="T51" fmla="*/ 2 h 10"/>
                  <a:gd name="T52" fmla="*/ 0 w 36"/>
                  <a:gd name="T53" fmla="*/ 2 h 10"/>
                  <a:gd name="T54" fmla="*/ 2 w 36"/>
                  <a:gd name="T55" fmla="*/ 6 h 10"/>
                  <a:gd name="T56" fmla="*/ 2 w 36"/>
                  <a:gd name="T5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10">
                    <a:moveTo>
                      <a:pt x="2" y="8"/>
                    </a:moveTo>
                    <a:lnTo>
                      <a:pt x="6" y="8"/>
                    </a:lnTo>
                    <a:lnTo>
                      <a:pt x="12" y="8"/>
                    </a:lnTo>
                    <a:lnTo>
                      <a:pt x="16" y="8"/>
                    </a:lnTo>
                    <a:lnTo>
                      <a:pt x="18" y="10"/>
                    </a:lnTo>
                    <a:lnTo>
                      <a:pt x="24" y="10"/>
                    </a:lnTo>
                    <a:lnTo>
                      <a:pt x="28" y="6"/>
                    </a:lnTo>
                    <a:lnTo>
                      <a:pt x="32" y="6"/>
                    </a:lnTo>
                    <a:lnTo>
                      <a:pt x="36" y="4"/>
                    </a:lnTo>
                    <a:lnTo>
                      <a:pt x="34" y="2"/>
                    </a:lnTo>
                    <a:lnTo>
                      <a:pt x="34" y="2"/>
                    </a:lnTo>
                    <a:lnTo>
                      <a:pt x="34" y="2"/>
                    </a:lnTo>
                    <a:lnTo>
                      <a:pt x="34" y="0"/>
                    </a:lnTo>
                    <a:lnTo>
                      <a:pt x="32" y="2"/>
                    </a:lnTo>
                    <a:lnTo>
                      <a:pt x="32" y="2"/>
                    </a:lnTo>
                    <a:lnTo>
                      <a:pt x="30" y="2"/>
                    </a:lnTo>
                    <a:lnTo>
                      <a:pt x="30" y="2"/>
                    </a:lnTo>
                    <a:lnTo>
                      <a:pt x="26" y="2"/>
                    </a:lnTo>
                    <a:lnTo>
                      <a:pt x="22" y="2"/>
                    </a:lnTo>
                    <a:lnTo>
                      <a:pt x="20" y="2"/>
                    </a:lnTo>
                    <a:lnTo>
                      <a:pt x="18" y="2"/>
                    </a:lnTo>
                    <a:lnTo>
                      <a:pt x="16" y="4"/>
                    </a:lnTo>
                    <a:lnTo>
                      <a:pt x="14" y="4"/>
                    </a:lnTo>
                    <a:lnTo>
                      <a:pt x="10" y="2"/>
                    </a:lnTo>
                    <a:lnTo>
                      <a:pt x="6" y="2"/>
                    </a:lnTo>
                    <a:lnTo>
                      <a:pt x="2" y="2"/>
                    </a:lnTo>
                    <a:lnTo>
                      <a:pt x="0" y="2"/>
                    </a:lnTo>
                    <a:lnTo>
                      <a:pt x="2" y="6"/>
                    </a:lnTo>
                    <a:lnTo>
                      <a:pt x="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0" name="Freeform 189"/>
              <p:cNvSpPr>
                <a:spLocks/>
              </p:cNvSpPr>
              <p:nvPr/>
            </p:nvSpPr>
            <p:spPr bwMode="auto">
              <a:xfrm>
                <a:off x="5297" y="1207"/>
                <a:ext cx="26" cy="8"/>
              </a:xfrm>
              <a:custGeom>
                <a:avLst/>
                <a:gdLst>
                  <a:gd name="T0" fmla="*/ 6 w 26"/>
                  <a:gd name="T1" fmla="*/ 6 h 8"/>
                  <a:gd name="T2" fmla="*/ 8 w 26"/>
                  <a:gd name="T3" fmla="*/ 6 h 8"/>
                  <a:gd name="T4" fmla="*/ 10 w 26"/>
                  <a:gd name="T5" fmla="*/ 8 h 8"/>
                  <a:gd name="T6" fmla="*/ 14 w 26"/>
                  <a:gd name="T7" fmla="*/ 8 h 8"/>
                  <a:gd name="T8" fmla="*/ 18 w 26"/>
                  <a:gd name="T9" fmla="*/ 8 h 8"/>
                  <a:gd name="T10" fmla="*/ 24 w 26"/>
                  <a:gd name="T11" fmla="*/ 8 h 8"/>
                  <a:gd name="T12" fmla="*/ 26 w 26"/>
                  <a:gd name="T13" fmla="*/ 6 h 8"/>
                  <a:gd name="T14" fmla="*/ 26 w 26"/>
                  <a:gd name="T15" fmla="*/ 4 h 8"/>
                  <a:gd name="T16" fmla="*/ 20 w 26"/>
                  <a:gd name="T17" fmla="*/ 2 h 8"/>
                  <a:gd name="T18" fmla="*/ 16 w 26"/>
                  <a:gd name="T19" fmla="*/ 2 h 8"/>
                  <a:gd name="T20" fmla="*/ 14 w 26"/>
                  <a:gd name="T21" fmla="*/ 0 h 8"/>
                  <a:gd name="T22" fmla="*/ 12 w 26"/>
                  <a:gd name="T23" fmla="*/ 2 h 8"/>
                  <a:gd name="T24" fmla="*/ 8 w 26"/>
                  <a:gd name="T25" fmla="*/ 2 h 8"/>
                  <a:gd name="T26" fmla="*/ 2 w 26"/>
                  <a:gd name="T27" fmla="*/ 2 h 8"/>
                  <a:gd name="T28" fmla="*/ 0 w 26"/>
                  <a:gd name="T29" fmla="*/ 4 h 8"/>
                  <a:gd name="T30" fmla="*/ 0 w 26"/>
                  <a:gd name="T31" fmla="*/ 6 h 8"/>
                  <a:gd name="T32" fmla="*/ 6 w 26"/>
                  <a:gd name="T3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8">
                    <a:moveTo>
                      <a:pt x="6" y="6"/>
                    </a:moveTo>
                    <a:lnTo>
                      <a:pt x="8" y="6"/>
                    </a:lnTo>
                    <a:lnTo>
                      <a:pt x="10" y="8"/>
                    </a:lnTo>
                    <a:lnTo>
                      <a:pt x="14" y="8"/>
                    </a:lnTo>
                    <a:lnTo>
                      <a:pt x="18" y="8"/>
                    </a:lnTo>
                    <a:lnTo>
                      <a:pt x="24" y="8"/>
                    </a:lnTo>
                    <a:lnTo>
                      <a:pt x="26" y="6"/>
                    </a:lnTo>
                    <a:lnTo>
                      <a:pt x="26" y="4"/>
                    </a:lnTo>
                    <a:lnTo>
                      <a:pt x="20" y="2"/>
                    </a:lnTo>
                    <a:lnTo>
                      <a:pt x="16" y="2"/>
                    </a:lnTo>
                    <a:lnTo>
                      <a:pt x="14" y="0"/>
                    </a:lnTo>
                    <a:lnTo>
                      <a:pt x="12" y="2"/>
                    </a:lnTo>
                    <a:lnTo>
                      <a:pt x="8" y="2"/>
                    </a:lnTo>
                    <a:lnTo>
                      <a:pt x="2" y="2"/>
                    </a:lnTo>
                    <a:lnTo>
                      <a:pt x="0" y="4"/>
                    </a:lnTo>
                    <a:lnTo>
                      <a:pt x="0" y="6"/>
                    </a:lnTo>
                    <a:lnTo>
                      <a:pt x="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1" name="Freeform 190"/>
              <p:cNvSpPr>
                <a:spLocks/>
              </p:cNvSpPr>
              <p:nvPr/>
            </p:nvSpPr>
            <p:spPr bwMode="auto">
              <a:xfrm>
                <a:off x="5285" y="1229"/>
                <a:ext cx="32" cy="10"/>
              </a:xfrm>
              <a:custGeom>
                <a:avLst/>
                <a:gdLst>
                  <a:gd name="T0" fmla="*/ 6 w 32"/>
                  <a:gd name="T1" fmla="*/ 0 h 10"/>
                  <a:gd name="T2" fmla="*/ 0 w 32"/>
                  <a:gd name="T3" fmla="*/ 0 h 10"/>
                  <a:gd name="T4" fmla="*/ 6 w 32"/>
                  <a:gd name="T5" fmla="*/ 0 h 10"/>
                  <a:gd name="T6" fmla="*/ 10 w 32"/>
                  <a:gd name="T7" fmla="*/ 4 h 10"/>
                  <a:gd name="T8" fmla="*/ 16 w 32"/>
                  <a:gd name="T9" fmla="*/ 4 h 10"/>
                  <a:gd name="T10" fmla="*/ 20 w 32"/>
                  <a:gd name="T11" fmla="*/ 6 h 10"/>
                  <a:gd name="T12" fmla="*/ 26 w 32"/>
                  <a:gd name="T13" fmla="*/ 10 h 10"/>
                  <a:gd name="T14" fmla="*/ 28 w 32"/>
                  <a:gd name="T15" fmla="*/ 8 h 10"/>
                  <a:gd name="T16" fmla="*/ 32 w 32"/>
                  <a:gd name="T17" fmla="*/ 8 h 10"/>
                  <a:gd name="T18" fmla="*/ 32 w 32"/>
                  <a:gd name="T19" fmla="*/ 4 h 10"/>
                  <a:gd name="T20" fmla="*/ 28 w 32"/>
                  <a:gd name="T21" fmla="*/ 4 h 10"/>
                  <a:gd name="T22" fmla="*/ 24 w 32"/>
                  <a:gd name="T23" fmla="*/ 0 h 10"/>
                  <a:gd name="T24" fmla="*/ 20 w 32"/>
                  <a:gd name="T25" fmla="*/ 0 h 10"/>
                  <a:gd name="T26" fmla="*/ 18 w 32"/>
                  <a:gd name="T27" fmla="*/ 0 h 10"/>
                  <a:gd name="T28" fmla="*/ 12 w 32"/>
                  <a:gd name="T29" fmla="*/ 0 h 10"/>
                  <a:gd name="T30" fmla="*/ 6 w 32"/>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10">
                    <a:moveTo>
                      <a:pt x="6" y="0"/>
                    </a:moveTo>
                    <a:lnTo>
                      <a:pt x="0" y="0"/>
                    </a:lnTo>
                    <a:lnTo>
                      <a:pt x="6" y="0"/>
                    </a:lnTo>
                    <a:lnTo>
                      <a:pt x="10" y="4"/>
                    </a:lnTo>
                    <a:lnTo>
                      <a:pt x="16" y="4"/>
                    </a:lnTo>
                    <a:lnTo>
                      <a:pt x="20" y="6"/>
                    </a:lnTo>
                    <a:lnTo>
                      <a:pt x="26" y="10"/>
                    </a:lnTo>
                    <a:lnTo>
                      <a:pt x="28" y="8"/>
                    </a:lnTo>
                    <a:lnTo>
                      <a:pt x="32" y="8"/>
                    </a:lnTo>
                    <a:lnTo>
                      <a:pt x="32" y="4"/>
                    </a:lnTo>
                    <a:lnTo>
                      <a:pt x="28" y="4"/>
                    </a:lnTo>
                    <a:lnTo>
                      <a:pt x="24" y="0"/>
                    </a:lnTo>
                    <a:lnTo>
                      <a:pt x="20" y="0"/>
                    </a:lnTo>
                    <a:lnTo>
                      <a:pt x="18" y="0"/>
                    </a:lnTo>
                    <a:lnTo>
                      <a:pt x="12" y="0"/>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2" name="Freeform 191"/>
              <p:cNvSpPr>
                <a:spLocks/>
              </p:cNvSpPr>
              <p:nvPr/>
            </p:nvSpPr>
            <p:spPr bwMode="auto">
              <a:xfrm>
                <a:off x="5301" y="1223"/>
                <a:ext cx="14" cy="2"/>
              </a:xfrm>
              <a:custGeom>
                <a:avLst/>
                <a:gdLst>
                  <a:gd name="T0" fmla="*/ 6 w 14"/>
                  <a:gd name="T1" fmla="*/ 2 h 2"/>
                  <a:gd name="T2" fmla="*/ 10 w 14"/>
                  <a:gd name="T3" fmla="*/ 2 h 2"/>
                  <a:gd name="T4" fmla="*/ 14 w 14"/>
                  <a:gd name="T5" fmla="*/ 0 h 2"/>
                  <a:gd name="T6" fmla="*/ 10 w 14"/>
                  <a:gd name="T7" fmla="*/ 0 h 2"/>
                  <a:gd name="T8" fmla="*/ 6 w 14"/>
                  <a:gd name="T9" fmla="*/ 0 h 2"/>
                  <a:gd name="T10" fmla="*/ 0 w 14"/>
                  <a:gd name="T11" fmla="*/ 0 h 2"/>
                  <a:gd name="T12" fmla="*/ 2 w 14"/>
                  <a:gd name="T13" fmla="*/ 2 h 2"/>
                  <a:gd name="T14" fmla="*/ 6 w 1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
                    <a:moveTo>
                      <a:pt x="6" y="2"/>
                    </a:moveTo>
                    <a:lnTo>
                      <a:pt x="10" y="2"/>
                    </a:lnTo>
                    <a:lnTo>
                      <a:pt x="14" y="0"/>
                    </a:lnTo>
                    <a:lnTo>
                      <a:pt x="10" y="0"/>
                    </a:lnTo>
                    <a:lnTo>
                      <a:pt x="6" y="0"/>
                    </a:lnTo>
                    <a:lnTo>
                      <a:pt x="0" y="0"/>
                    </a:lnTo>
                    <a:lnTo>
                      <a:pt x="2" y="2"/>
                    </a:lnTo>
                    <a:lnTo>
                      <a:pt x="6"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3" name="Freeform 192"/>
              <p:cNvSpPr>
                <a:spLocks/>
              </p:cNvSpPr>
              <p:nvPr/>
            </p:nvSpPr>
            <p:spPr bwMode="auto">
              <a:xfrm>
                <a:off x="5325" y="1215"/>
                <a:ext cx="12" cy="4"/>
              </a:xfrm>
              <a:custGeom>
                <a:avLst/>
                <a:gdLst>
                  <a:gd name="T0" fmla="*/ 12 w 12"/>
                  <a:gd name="T1" fmla="*/ 2 h 4"/>
                  <a:gd name="T2" fmla="*/ 12 w 12"/>
                  <a:gd name="T3" fmla="*/ 0 h 4"/>
                  <a:gd name="T4" fmla="*/ 8 w 12"/>
                  <a:gd name="T5" fmla="*/ 0 h 4"/>
                  <a:gd name="T6" fmla="*/ 2 w 12"/>
                  <a:gd name="T7" fmla="*/ 0 h 4"/>
                  <a:gd name="T8" fmla="*/ 0 w 12"/>
                  <a:gd name="T9" fmla="*/ 2 h 4"/>
                  <a:gd name="T10" fmla="*/ 2 w 12"/>
                  <a:gd name="T11" fmla="*/ 4 h 4"/>
                  <a:gd name="T12" fmla="*/ 6 w 12"/>
                  <a:gd name="T13" fmla="*/ 4 h 4"/>
                  <a:gd name="T14" fmla="*/ 10 w 12"/>
                  <a:gd name="T15" fmla="*/ 4 h 4"/>
                  <a:gd name="T16" fmla="*/ 12 w 12"/>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
                    <a:moveTo>
                      <a:pt x="12" y="2"/>
                    </a:moveTo>
                    <a:lnTo>
                      <a:pt x="12" y="0"/>
                    </a:lnTo>
                    <a:lnTo>
                      <a:pt x="8" y="0"/>
                    </a:lnTo>
                    <a:lnTo>
                      <a:pt x="2" y="0"/>
                    </a:lnTo>
                    <a:lnTo>
                      <a:pt x="0" y="2"/>
                    </a:lnTo>
                    <a:lnTo>
                      <a:pt x="2" y="4"/>
                    </a:lnTo>
                    <a:lnTo>
                      <a:pt x="6" y="4"/>
                    </a:lnTo>
                    <a:lnTo>
                      <a:pt x="10" y="4"/>
                    </a:lnTo>
                    <a:lnTo>
                      <a:pt x="1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4" name="Freeform 193"/>
              <p:cNvSpPr>
                <a:spLocks/>
              </p:cNvSpPr>
              <p:nvPr/>
            </p:nvSpPr>
            <p:spPr bwMode="auto">
              <a:xfrm>
                <a:off x="5317" y="1195"/>
                <a:ext cx="22" cy="4"/>
              </a:xfrm>
              <a:custGeom>
                <a:avLst/>
                <a:gdLst>
                  <a:gd name="T0" fmla="*/ 10 w 22"/>
                  <a:gd name="T1" fmla="*/ 4 h 4"/>
                  <a:gd name="T2" fmla="*/ 16 w 22"/>
                  <a:gd name="T3" fmla="*/ 4 h 4"/>
                  <a:gd name="T4" fmla="*/ 20 w 22"/>
                  <a:gd name="T5" fmla="*/ 4 h 4"/>
                  <a:gd name="T6" fmla="*/ 22 w 22"/>
                  <a:gd name="T7" fmla="*/ 4 h 4"/>
                  <a:gd name="T8" fmla="*/ 22 w 22"/>
                  <a:gd name="T9" fmla="*/ 0 h 4"/>
                  <a:gd name="T10" fmla="*/ 16 w 22"/>
                  <a:gd name="T11" fmla="*/ 0 h 4"/>
                  <a:gd name="T12" fmla="*/ 10 w 22"/>
                  <a:gd name="T13" fmla="*/ 0 h 4"/>
                  <a:gd name="T14" fmla="*/ 8 w 22"/>
                  <a:gd name="T15" fmla="*/ 0 h 4"/>
                  <a:gd name="T16" fmla="*/ 2 w 22"/>
                  <a:gd name="T17" fmla="*/ 0 h 4"/>
                  <a:gd name="T18" fmla="*/ 0 w 22"/>
                  <a:gd name="T19" fmla="*/ 0 h 4"/>
                  <a:gd name="T20" fmla="*/ 0 w 22"/>
                  <a:gd name="T21" fmla="*/ 4 h 4"/>
                  <a:gd name="T22" fmla="*/ 4 w 22"/>
                  <a:gd name="T23" fmla="*/ 4 h 4"/>
                  <a:gd name="T24" fmla="*/ 10 w 22"/>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4">
                    <a:moveTo>
                      <a:pt x="10" y="4"/>
                    </a:moveTo>
                    <a:lnTo>
                      <a:pt x="16" y="4"/>
                    </a:lnTo>
                    <a:lnTo>
                      <a:pt x="20" y="4"/>
                    </a:lnTo>
                    <a:lnTo>
                      <a:pt x="22" y="4"/>
                    </a:lnTo>
                    <a:lnTo>
                      <a:pt x="22" y="0"/>
                    </a:lnTo>
                    <a:lnTo>
                      <a:pt x="16" y="0"/>
                    </a:lnTo>
                    <a:lnTo>
                      <a:pt x="10" y="0"/>
                    </a:lnTo>
                    <a:lnTo>
                      <a:pt x="8" y="0"/>
                    </a:lnTo>
                    <a:lnTo>
                      <a:pt x="2" y="0"/>
                    </a:lnTo>
                    <a:lnTo>
                      <a:pt x="0" y="0"/>
                    </a:lnTo>
                    <a:lnTo>
                      <a:pt x="0" y="4"/>
                    </a:lnTo>
                    <a:lnTo>
                      <a:pt x="4" y="4"/>
                    </a:lnTo>
                    <a:lnTo>
                      <a:pt x="1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5" name="Freeform 194"/>
              <p:cNvSpPr>
                <a:spLocks/>
              </p:cNvSpPr>
              <p:nvPr/>
            </p:nvSpPr>
            <p:spPr bwMode="auto">
              <a:xfrm>
                <a:off x="5339" y="1237"/>
                <a:ext cx="54" cy="18"/>
              </a:xfrm>
              <a:custGeom>
                <a:avLst/>
                <a:gdLst>
                  <a:gd name="T0" fmla="*/ 0 w 54"/>
                  <a:gd name="T1" fmla="*/ 10 h 18"/>
                  <a:gd name="T2" fmla="*/ 0 w 54"/>
                  <a:gd name="T3" fmla="*/ 14 h 18"/>
                  <a:gd name="T4" fmla="*/ 4 w 54"/>
                  <a:gd name="T5" fmla="*/ 16 h 18"/>
                  <a:gd name="T6" fmla="*/ 12 w 54"/>
                  <a:gd name="T7" fmla="*/ 16 h 18"/>
                  <a:gd name="T8" fmla="*/ 16 w 54"/>
                  <a:gd name="T9" fmla="*/ 16 h 18"/>
                  <a:gd name="T10" fmla="*/ 22 w 54"/>
                  <a:gd name="T11" fmla="*/ 16 h 18"/>
                  <a:gd name="T12" fmla="*/ 28 w 54"/>
                  <a:gd name="T13" fmla="*/ 16 h 18"/>
                  <a:gd name="T14" fmla="*/ 32 w 54"/>
                  <a:gd name="T15" fmla="*/ 18 h 18"/>
                  <a:gd name="T16" fmla="*/ 36 w 54"/>
                  <a:gd name="T17" fmla="*/ 16 h 18"/>
                  <a:gd name="T18" fmla="*/ 42 w 54"/>
                  <a:gd name="T19" fmla="*/ 14 h 18"/>
                  <a:gd name="T20" fmla="*/ 46 w 54"/>
                  <a:gd name="T21" fmla="*/ 12 h 18"/>
                  <a:gd name="T22" fmla="*/ 50 w 54"/>
                  <a:gd name="T23" fmla="*/ 8 h 18"/>
                  <a:gd name="T24" fmla="*/ 54 w 54"/>
                  <a:gd name="T25" fmla="*/ 6 h 18"/>
                  <a:gd name="T26" fmla="*/ 54 w 54"/>
                  <a:gd name="T27" fmla="*/ 4 h 18"/>
                  <a:gd name="T28" fmla="*/ 50 w 54"/>
                  <a:gd name="T29" fmla="*/ 0 h 18"/>
                  <a:gd name="T30" fmla="*/ 46 w 54"/>
                  <a:gd name="T31" fmla="*/ 0 h 18"/>
                  <a:gd name="T32" fmla="*/ 42 w 54"/>
                  <a:gd name="T33" fmla="*/ 0 h 18"/>
                  <a:gd name="T34" fmla="*/ 38 w 54"/>
                  <a:gd name="T35" fmla="*/ 0 h 18"/>
                  <a:gd name="T36" fmla="*/ 34 w 54"/>
                  <a:gd name="T37" fmla="*/ 2 h 18"/>
                  <a:gd name="T38" fmla="*/ 28 w 54"/>
                  <a:gd name="T39" fmla="*/ 2 h 18"/>
                  <a:gd name="T40" fmla="*/ 24 w 54"/>
                  <a:gd name="T41" fmla="*/ 2 h 18"/>
                  <a:gd name="T42" fmla="*/ 20 w 54"/>
                  <a:gd name="T43" fmla="*/ 2 h 18"/>
                  <a:gd name="T44" fmla="*/ 16 w 54"/>
                  <a:gd name="T45" fmla="*/ 2 h 18"/>
                  <a:gd name="T46" fmla="*/ 10 w 54"/>
                  <a:gd name="T47" fmla="*/ 2 h 18"/>
                  <a:gd name="T48" fmla="*/ 8 w 54"/>
                  <a:gd name="T49" fmla="*/ 4 h 18"/>
                  <a:gd name="T50" fmla="*/ 4 w 54"/>
                  <a:gd name="T51" fmla="*/ 6 h 18"/>
                  <a:gd name="T52" fmla="*/ 0 w 54"/>
                  <a:gd name="T53" fmla="*/ 8 h 18"/>
                  <a:gd name="T54" fmla="*/ 0 w 54"/>
                  <a:gd name="T5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8">
                    <a:moveTo>
                      <a:pt x="0" y="10"/>
                    </a:moveTo>
                    <a:lnTo>
                      <a:pt x="0" y="14"/>
                    </a:lnTo>
                    <a:lnTo>
                      <a:pt x="4" y="16"/>
                    </a:lnTo>
                    <a:lnTo>
                      <a:pt x="12" y="16"/>
                    </a:lnTo>
                    <a:lnTo>
                      <a:pt x="16" y="16"/>
                    </a:lnTo>
                    <a:lnTo>
                      <a:pt x="22" y="16"/>
                    </a:lnTo>
                    <a:lnTo>
                      <a:pt x="28" y="16"/>
                    </a:lnTo>
                    <a:lnTo>
                      <a:pt x="32" y="18"/>
                    </a:lnTo>
                    <a:lnTo>
                      <a:pt x="36" y="16"/>
                    </a:lnTo>
                    <a:lnTo>
                      <a:pt x="42" y="14"/>
                    </a:lnTo>
                    <a:lnTo>
                      <a:pt x="46" y="12"/>
                    </a:lnTo>
                    <a:lnTo>
                      <a:pt x="50" y="8"/>
                    </a:lnTo>
                    <a:lnTo>
                      <a:pt x="54" y="6"/>
                    </a:lnTo>
                    <a:lnTo>
                      <a:pt x="54" y="4"/>
                    </a:lnTo>
                    <a:lnTo>
                      <a:pt x="50" y="0"/>
                    </a:lnTo>
                    <a:lnTo>
                      <a:pt x="46" y="0"/>
                    </a:lnTo>
                    <a:lnTo>
                      <a:pt x="42" y="0"/>
                    </a:lnTo>
                    <a:lnTo>
                      <a:pt x="38" y="0"/>
                    </a:lnTo>
                    <a:lnTo>
                      <a:pt x="34" y="2"/>
                    </a:lnTo>
                    <a:lnTo>
                      <a:pt x="28" y="2"/>
                    </a:lnTo>
                    <a:lnTo>
                      <a:pt x="24" y="2"/>
                    </a:lnTo>
                    <a:lnTo>
                      <a:pt x="20" y="2"/>
                    </a:lnTo>
                    <a:lnTo>
                      <a:pt x="16" y="2"/>
                    </a:lnTo>
                    <a:lnTo>
                      <a:pt x="10" y="2"/>
                    </a:lnTo>
                    <a:lnTo>
                      <a:pt x="8" y="4"/>
                    </a:lnTo>
                    <a:lnTo>
                      <a:pt x="4" y="6"/>
                    </a:lnTo>
                    <a:lnTo>
                      <a:pt x="0" y="8"/>
                    </a:lnTo>
                    <a:lnTo>
                      <a:pt x="0"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6" name="Freeform 195"/>
              <p:cNvSpPr>
                <a:spLocks/>
              </p:cNvSpPr>
              <p:nvPr/>
            </p:nvSpPr>
            <p:spPr bwMode="auto">
              <a:xfrm>
                <a:off x="5351" y="1227"/>
                <a:ext cx="30" cy="8"/>
              </a:xfrm>
              <a:custGeom>
                <a:avLst/>
                <a:gdLst>
                  <a:gd name="T0" fmla="*/ 12 w 30"/>
                  <a:gd name="T1" fmla="*/ 8 h 8"/>
                  <a:gd name="T2" fmla="*/ 20 w 30"/>
                  <a:gd name="T3" fmla="*/ 8 h 8"/>
                  <a:gd name="T4" fmla="*/ 24 w 30"/>
                  <a:gd name="T5" fmla="*/ 6 h 8"/>
                  <a:gd name="T6" fmla="*/ 28 w 30"/>
                  <a:gd name="T7" fmla="*/ 2 h 8"/>
                  <a:gd name="T8" fmla="*/ 30 w 30"/>
                  <a:gd name="T9" fmla="*/ 0 h 8"/>
                  <a:gd name="T10" fmla="*/ 24 w 30"/>
                  <a:gd name="T11" fmla="*/ 0 h 8"/>
                  <a:gd name="T12" fmla="*/ 20 w 30"/>
                  <a:gd name="T13" fmla="*/ 0 h 8"/>
                  <a:gd name="T14" fmla="*/ 16 w 30"/>
                  <a:gd name="T15" fmla="*/ 0 h 8"/>
                  <a:gd name="T16" fmla="*/ 12 w 30"/>
                  <a:gd name="T17" fmla="*/ 2 h 8"/>
                  <a:gd name="T18" fmla="*/ 6 w 30"/>
                  <a:gd name="T19" fmla="*/ 2 h 8"/>
                  <a:gd name="T20" fmla="*/ 4 w 30"/>
                  <a:gd name="T21" fmla="*/ 2 h 8"/>
                  <a:gd name="T22" fmla="*/ 0 w 30"/>
                  <a:gd name="T23" fmla="*/ 6 h 8"/>
                  <a:gd name="T24" fmla="*/ 6 w 30"/>
                  <a:gd name="T25" fmla="*/ 6 h 8"/>
                  <a:gd name="T26" fmla="*/ 12 w 30"/>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8">
                    <a:moveTo>
                      <a:pt x="12" y="8"/>
                    </a:moveTo>
                    <a:lnTo>
                      <a:pt x="20" y="8"/>
                    </a:lnTo>
                    <a:lnTo>
                      <a:pt x="24" y="6"/>
                    </a:lnTo>
                    <a:lnTo>
                      <a:pt x="28" y="2"/>
                    </a:lnTo>
                    <a:lnTo>
                      <a:pt x="30" y="0"/>
                    </a:lnTo>
                    <a:lnTo>
                      <a:pt x="24" y="0"/>
                    </a:lnTo>
                    <a:lnTo>
                      <a:pt x="20" y="0"/>
                    </a:lnTo>
                    <a:lnTo>
                      <a:pt x="16" y="0"/>
                    </a:lnTo>
                    <a:lnTo>
                      <a:pt x="12" y="2"/>
                    </a:lnTo>
                    <a:lnTo>
                      <a:pt x="6" y="2"/>
                    </a:lnTo>
                    <a:lnTo>
                      <a:pt x="4" y="2"/>
                    </a:lnTo>
                    <a:lnTo>
                      <a:pt x="0" y="6"/>
                    </a:lnTo>
                    <a:lnTo>
                      <a:pt x="6" y="6"/>
                    </a:lnTo>
                    <a:lnTo>
                      <a:pt x="1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7" name="Freeform 196"/>
              <p:cNvSpPr>
                <a:spLocks/>
              </p:cNvSpPr>
              <p:nvPr/>
            </p:nvSpPr>
            <p:spPr bwMode="auto">
              <a:xfrm>
                <a:off x="5399" y="1223"/>
                <a:ext cx="52" cy="22"/>
              </a:xfrm>
              <a:custGeom>
                <a:avLst/>
                <a:gdLst>
                  <a:gd name="T0" fmla="*/ 12 w 52"/>
                  <a:gd name="T1" fmla="*/ 10 h 22"/>
                  <a:gd name="T2" fmla="*/ 10 w 52"/>
                  <a:gd name="T3" fmla="*/ 10 h 22"/>
                  <a:gd name="T4" fmla="*/ 8 w 52"/>
                  <a:gd name="T5" fmla="*/ 10 h 22"/>
                  <a:gd name="T6" fmla="*/ 4 w 52"/>
                  <a:gd name="T7" fmla="*/ 12 h 22"/>
                  <a:gd name="T8" fmla="*/ 0 w 52"/>
                  <a:gd name="T9" fmla="*/ 12 h 22"/>
                  <a:gd name="T10" fmla="*/ 0 w 52"/>
                  <a:gd name="T11" fmla="*/ 16 h 22"/>
                  <a:gd name="T12" fmla="*/ 4 w 52"/>
                  <a:gd name="T13" fmla="*/ 16 h 22"/>
                  <a:gd name="T14" fmla="*/ 8 w 52"/>
                  <a:gd name="T15" fmla="*/ 20 h 22"/>
                  <a:gd name="T16" fmla="*/ 12 w 52"/>
                  <a:gd name="T17" fmla="*/ 22 h 22"/>
                  <a:gd name="T18" fmla="*/ 18 w 52"/>
                  <a:gd name="T19" fmla="*/ 22 h 22"/>
                  <a:gd name="T20" fmla="*/ 22 w 52"/>
                  <a:gd name="T21" fmla="*/ 20 h 22"/>
                  <a:gd name="T22" fmla="*/ 26 w 52"/>
                  <a:gd name="T23" fmla="*/ 20 h 22"/>
                  <a:gd name="T24" fmla="*/ 34 w 52"/>
                  <a:gd name="T25" fmla="*/ 20 h 22"/>
                  <a:gd name="T26" fmla="*/ 40 w 52"/>
                  <a:gd name="T27" fmla="*/ 20 h 22"/>
                  <a:gd name="T28" fmla="*/ 44 w 52"/>
                  <a:gd name="T29" fmla="*/ 18 h 22"/>
                  <a:gd name="T30" fmla="*/ 50 w 52"/>
                  <a:gd name="T31" fmla="*/ 16 h 22"/>
                  <a:gd name="T32" fmla="*/ 52 w 52"/>
                  <a:gd name="T33" fmla="*/ 14 h 22"/>
                  <a:gd name="T34" fmla="*/ 52 w 52"/>
                  <a:gd name="T35" fmla="*/ 8 h 22"/>
                  <a:gd name="T36" fmla="*/ 52 w 52"/>
                  <a:gd name="T37" fmla="*/ 6 h 22"/>
                  <a:gd name="T38" fmla="*/ 48 w 52"/>
                  <a:gd name="T39" fmla="*/ 2 h 22"/>
                  <a:gd name="T40" fmla="*/ 44 w 52"/>
                  <a:gd name="T41" fmla="*/ 0 h 22"/>
                  <a:gd name="T42" fmla="*/ 42 w 52"/>
                  <a:gd name="T43" fmla="*/ 0 h 22"/>
                  <a:gd name="T44" fmla="*/ 38 w 52"/>
                  <a:gd name="T45" fmla="*/ 0 h 22"/>
                  <a:gd name="T46" fmla="*/ 34 w 52"/>
                  <a:gd name="T47" fmla="*/ 0 h 22"/>
                  <a:gd name="T48" fmla="*/ 32 w 52"/>
                  <a:gd name="T49" fmla="*/ 0 h 22"/>
                  <a:gd name="T50" fmla="*/ 30 w 52"/>
                  <a:gd name="T51" fmla="*/ 2 h 22"/>
                  <a:gd name="T52" fmla="*/ 28 w 52"/>
                  <a:gd name="T53" fmla="*/ 4 h 22"/>
                  <a:gd name="T54" fmla="*/ 28 w 52"/>
                  <a:gd name="T55" fmla="*/ 8 h 22"/>
                  <a:gd name="T56" fmla="*/ 26 w 52"/>
                  <a:gd name="T57" fmla="*/ 10 h 22"/>
                  <a:gd name="T58" fmla="*/ 26 w 52"/>
                  <a:gd name="T59" fmla="*/ 10 h 22"/>
                  <a:gd name="T60" fmla="*/ 22 w 52"/>
                  <a:gd name="T61" fmla="*/ 10 h 22"/>
                  <a:gd name="T62" fmla="*/ 22 w 52"/>
                  <a:gd name="T63" fmla="*/ 10 h 22"/>
                  <a:gd name="T64" fmla="*/ 18 w 52"/>
                  <a:gd name="T65" fmla="*/ 10 h 22"/>
                  <a:gd name="T66" fmla="*/ 12 w 52"/>
                  <a:gd name="T6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22">
                    <a:moveTo>
                      <a:pt x="12" y="10"/>
                    </a:moveTo>
                    <a:lnTo>
                      <a:pt x="10" y="10"/>
                    </a:lnTo>
                    <a:lnTo>
                      <a:pt x="8" y="10"/>
                    </a:lnTo>
                    <a:lnTo>
                      <a:pt x="4" y="12"/>
                    </a:lnTo>
                    <a:lnTo>
                      <a:pt x="0" y="12"/>
                    </a:lnTo>
                    <a:lnTo>
                      <a:pt x="0" y="16"/>
                    </a:lnTo>
                    <a:lnTo>
                      <a:pt x="4" y="16"/>
                    </a:lnTo>
                    <a:lnTo>
                      <a:pt x="8" y="20"/>
                    </a:lnTo>
                    <a:lnTo>
                      <a:pt x="12" y="22"/>
                    </a:lnTo>
                    <a:lnTo>
                      <a:pt x="18" y="22"/>
                    </a:lnTo>
                    <a:lnTo>
                      <a:pt x="22" y="20"/>
                    </a:lnTo>
                    <a:lnTo>
                      <a:pt x="26" y="20"/>
                    </a:lnTo>
                    <a:lnTo>
                      <a:pt x="34" y="20"/>
                    </a:lnTo>
                    <a:lnTo>
                      <a:pt x="40" y="20"/>
                    </a:lnTo>
                    <a:lnTo>
                      <a:pt x="44" y="18"/>
                    </a:lnTo>
                    <a:lnTo>
                      <a:pt x="50" y="16"/>
                    </a:lnTo>
                    <a:lnTo>
                      <a:pt x="52" y="14"/>
                    </a:lnTo>
                    <a:lnTo>
                      <a:pt x="52" y="8"/>
                    </a:lnTo>
                    <a:lnTo>
                      <a:pt x="52" y="6"/>
                    </a:lnTo>
                    <a:lnTo>
                      <a:pt x="48" y="2"/>
                    </a:lnTo>
                    <a:lnTo>
                      <a:pt x="44" y="0"/>
                    </a:lnTo>
                    <a:lnTo>
                      <a:pt x="42" y="0"/>
                    </a:lnTo>
                    <a:lnTo>
                      <a:pt x="38" y="0"/>
                    </a:lnTo>
                    <a:lnTo>
                      <a:pt x="34" y="0"/>
                    </a:lnTo>
                    <a:lnTo>
                      <a:pt x="32" y="0"/>
                    </a:lnTo>
                    <a:lnTo>
                      <a:pt x="30" y="2"/>
                    </a:lnTo>
                    <a:lnTo>
                      <a:pt x="28" y="4"/>
                    </a:lnTo>
                    <a:lnTo>
                      <a:pt x="28" y="8"/>
                    </a:lnTo>
                    <a:lnTo>
                      <a:pt x="26" y="10"/>
                    </a:lnTo>
                    <a:lnTo>
                      <a:pt x="26" y="10"/>
                    </a:lnTo>
                    <a:lnTo>
                      <a:pt x="22" y="10"/>
                    </a:lnTo>
                    <a:lnTo>
                      <a:pt x="22" y="10"/>
                    </a:lnTo>
                    <a:lnTo>
                      <a:pt x="18" y="10"/>
                    </a:lnTo>
                    <a:lnTo>
                      <a:pt x="12"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8" name="Freeform 197"/>
              <p:cNvSpPr>
                <a:spLocks/>
              </p:cNvSpPr>
              <p:nvPr/>
            </p:nvSpPr>
            <p:spPr bwMode="auto">
              <a:xfrm>
                <a:off x="5391" y="1201"/>
                <a:ext cx="28" cy="4"/>
              </a:xfrm>
              <a:custGeom>
                <a:avLst/>
                <a:gdLst>
                  <a:gd name="T0" fmla="*/ 12 w 28"/>
                  <a:gd name="T1" fmla="*/ 4 h 4"/>
                  <a:gd name="T2" fmla="*/ 18 w 28"/>
                  <a:gd name="T3" fmla="*/ 4 h 4"/>
                  <a:gd name="T4" fmla="*/ 24 w 28"/>
                  <a:gd name="T5" fmla="*/ 4 h 4"/>
                  <a:gd name="T6" fmla="*/ 28 w 28"/>
                  <a:gd name="T7" fmla="*/ 4 h 4"/>
                  <a:gd name="T8" fmla="*/ 28 w 28"/>
                  <a:gd name="T9" fmla="*/ 0 h 4"/>
                  <a:gd name="T10" fmla="*/ 24 w 28"/>
                  <a:gd name="T11" fmla="*/ 0 h 4"/>
                  <a:gd name="T12" fmla="*/ 22 w 28"/>
                  <a:gd name="T13" fmla="*/ 0 h 4"/>
                  <a:gd name="T14" fmla="*/ 18 w 28"/>
                  <a:gd name="T15" fmla="*/ 0 h 4"/>
                  <a:gd name="T16" fmla="*/ 12 w 28"/>
                  <a:gd name="T17" fmla="*/ 0 h 4"/>
                  <a:gd name="T18" fmla="*/ 6 w 28"/>
                  <a:gd name="T19" fmla="*/ 0 h 4"/>
                  <a:gd name="T20" fmla="*/ 0 w 28"/>
                  <a:gd name="T21" fmla="*/ 2 h 4"/>
                  <a:gd name="T22" fmla="*/ 8 w 28"/>
                  <a:gd name="T23" fmla="*/ 4 h 4"/>
                  <a:gd name="T24" fmla="*/ 12 w 2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
                    <a:moveTo>
                      <a:pt x="12" y="4"/>
                    </a:moveTo>
                    <a:lnTo>
                      <a:pt x="18" y="4"/>
                    </a:lnTo>
                    <a:lnTo>
                      <a:pt x="24" y="4"/>
                    </a:lnTo>
                    <a:lnTo>
                      <a:pt x="28" y="4"/>
                    </a:lnTo>
                    <a:lnTo>
                      <a:pt x="28" y="0"/>
                    </a:lnTo>
                    <a:lnTo>
                      <a:pt x="24" y="0"/>
                    </a:lnTo>
                    <a:lnTo>
                      <a:pt x="22" y="0"/>
                    </a:lnTo>
                    <a:lnTo>
                      <a:pt x="18" y="0"/>
                    </a:lnTo>
                    <a:lnTo>
                      <a:pt x="12" y="0"/>
                    </a:lnTo>
                    <a:lnTo>
                      <a:pt x="6" y="0"/>
                    </a:lnTo>
                    <a:lnTo>
                      <a:pt x="0" y="2"/>
                    </a:lnTo>
                    <a:lnTo>
                      <a:pt x="8" y="4"/>
                    </a:lnTo>
                    <a:lnTo>
                      <a:pt x="1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9" name="Freeform 198"/>
              <p:cNvSpPr>
                <a:spLocks/>
              </p:cNvSpPr>
              <p:nvPr/>
            </p:nvSpPr>
            <p:spPr bwMode="auto">
              <a:xfrm>
                <a:off x="5047" y="3419"/>
                <a:ext cx="132" cy="254"/>
              </a:xfrm>
              <a:custGeom>
                <a:avLst/>
                <a:gdLst>
                  <a:gd name="T0" fmla="*/ 124 w 132"/>
                  <a:gd name="T1" fmla="*/ 28 h 254"/>
                  <a:gd name="T2" fmla="*/ 114 w 132"/>
                  <a:gd name="T3" fmla="*/ 6 h 254"/>
                  <a:gd name="T4" fmla="*/ 106 w 132"/>
                  <a:gd name="T5" fmla="*/ 2 h 254"/>
                  <a:gd name="T6" fmla="*/ 104 w 132"/>
                  <a:gd name="T7" fmla="*/ 6 h 254"/>
                  <a:gd name="T8" fmla="*/ 100 w 132"/>
                  <a:gd name="T9" fmla="*/ 6 h 254"/>
                  <a:gd name="T10" fmla="*/ 100 w 132"/>
                  <a:gd name="T11" fmla="*/ 20 h 254"/>
                  <a:gd name="T12" fmla="*/ 92 w 132"/>
                  <a:gd name="T13" fmla="*/ 28 h 254"/>
                  <a:gd name="T14" fmla="*/ 90 w 132"/>
                  <a:gd name="T15" fmla="*/ 26 h 254"/>
                  <a:gd name="T16" fmla="*/ 86 w 132"/>
                  <a:gd name="T17" fmla="*/ 28 h 254"/>
                  <a:gd name="T18" fmla="*/ 84 w 132"/>
                  <a:gd name="T19" fmla="*/ 32 h 254"/>
                  <a:gd name="T20" fmla="*/ 86 w 132"/>
                  <a:gd name="T21" fmla="*/ 36 h 254"/>
                  <a:gd name="T22" fmla="*/ 82 w 132"/>
                  <a:gd name="T23" fmla="*/ 44 h 254"/>
                  <a:gd name="T24" fmla="*/ 78 w 132"/>
                  <a:gd name="T25" fmla="*/ 52 h 254"/>
                  <a:gd name="T26" fmla="*/ 70 w 132"/>
                  <a:gd name="T27" fmla="*/ 54 h 254"/>
                  <a:gd name="T28" fmla="*/ 72 w 132"/>
                  <a:gd name="T29" fmla="*/ 58 h 254"/>
                  <a:gd name="T30" fmla="*/ 68 w 132"/>
                  <a:gd name="T31" fmla="*/ 58 h 254"/>
                  <a:gd name="T32" fmla="*/ 56 w 132"/>
                  <a:gd name="T33" fmla="*/ 66 h 254"/>
                  <a:gd name="T34" fmla="*/ 52 w 132"/>
                  <a:gd name="T35" fmla="*/ 66 h 254"/>
                  <a:gd name="T36" fmla="*/ 40 w 132"/>
                  <a:gd name="T37" fmla="*/ 70 h 254"/>
                  <a:gd name="T38" fmla="*/ 30 w 132"/>
                  <a:gd name="T39" fmla="*/ 76 h 254"/>
                  <a:gd name="T40" fmla="*/ 20 w 132"/>
                  <a:gd name="T41" fmla="*/ 76 h 254"/>
                  <a:gd name="T42" fmla="*/ 18 w 132"/>
                  <a:gd name="T43" fmla="*/ 86 h 254"/>
                  <a:gd name="T44" fmla="*/ 14 w 132"/>
                  <a:gd name="T45" fmla="*/ 98 h 254"/>
                  <a:gd name="T46" fmla="*/ 14 w 132"/>
                  <a:gd name="T47" fmla="*/ 120 h 254"/>
                  <a:gd name="T48" fmla="*/ 16 w 132"/>
                  <a:gd name="T49" fmla="*/ 122 h 254"/>
                  <a:gd name="T50" fmla="*/ 18 w 132"/>
                  <a:gd name="T51" fmla="*/ 128 h 254"/>
                  <a:gd name="T52" fmla="*/ 20 w 132"/>
                  <a:gd name="T53" fmla="*/ 138 h 254"/>
                  <a:gd name="T54" fmla="*/ 20 w 132"/>
                  <a:gd name="T55" fmla="*/ 144 h 254"/>
                  <a:gd name="T56" fmla="*/ 20 w 132"/>
                  <a:gd name="T57" fmla="*/ 150 h 254"/>
                  <a:gd name="T58" fmla="*/ 14 w 132"/>
                  <a:gd name="T59" fmla="*/ 156 h 254"/>
                  <a:gd name="T60" fmla="*/ 14 w 132"/>
                  <a:gd name="T61" fmla="*/ 160 h 254"/>
                  <a:gd name="T62" fmla="*/ 8 w 132"/>
                  <a:gd name="T63" fmla="*/ 170 h 254"/>
                  <a:gd name="T64" fmla="*/ 4 w 132"/>
                  <a:gd name="T65" fmla="*/ 172 h 254"/>
                  <a:gd name="T66" fmla="*/ 2 w 132"/>
                  <a:gd name="T67" fmla="*/ 174 h 254"/>
                  <a:gd name="T68" fmla="*/ 2 w 132"/>
                  <a:gd name="T69" fmla="*/ 180 h 254"/>
                  <a:gd name="T70" fmla="*/ 0 w 132"/>
                  <a:gd name="T71" fmla="*/ 188 h 254"/>
                  <a:gd name="T72" fmla="*/ 2 w 132"/>
                  <a:gd name="T73" fmla="*/ 204 h 254"/>
                  <a:gd name="T74" fmla="*/ 6 w 132"/>
                  <a:gd name="T75" fmla="*/ 214 h 254"/>
                  <a:gd name="T76" fmla="*/ 8 w 132"/>
                  <a:gd name="T77" fmla="*/ 220 h 254"/>
                  <a:gd name="T78" fmla="*/ 4 w 132"/>
                  <a:gd name="T79" fmla="*/ 228 h 254"/>
                  <a:gd name="T80" fmla="*/ 8 w 132"/>
                  <a:gd name="T81" fmla="*/ 230 h 254"/>
                  <a:gd name="T82" fmla="*/ 12 w 132"/>
                  <a:gd name="T83" fmla="*/ 240 h 254"/>
                  <a:gd name="T84" fmla="*/ 22 w 132"/>
                  <a:gd name="T85" fmla="*/ 248 h 254"/>
                  <a:gd name="T86" fmla="*/ 28 w 132"/>
                  <a:gd name="T87" fmla="*/ 250 h 254"/>
                  <a:gd name="T88" fmla="*/ 34 w 132"/>
                  <a:gd name="T89" fmla="*/ 254 h 254"/>
                  <a:gd name="T90" fmla="*/ 56 w 132"/>
                  <a:gd name="T91" fmla="*/ 246 h 254"/>
                  <a:gd name="T92" fmla="*/ 68 w 132"/>
                  <a:gd name="T93" fmla="*/ 244 h 254"/>
                  <a:gd name="T94" fmla="*/ 72 w 132"/>
                  <a:gd name="T95" fmla="*/ 234 h 254"/>
                  <a:gd name="T96" fmla="*/ 84 w 132"/>
                  <a:gd name="T97" fmla="*/ 196 h 254"/>
                  <a:gd name="T98" fmla="*/ 88 w 132"/>
                  <a:gd name="T99" fmla="*/ 186 h 254"/>
                  <a:gd name="T100" fmla="*/ 98 w 132"/>
                  <a:gd name="T101" fmla="*/ 152 h 254"/>
                  <a:gd name="T102" fmla="*/ 106 w 132"/>
                  <a:gd name="T103" fmla="*/ 126 h 254"/>
                  <a:gd name="T104" fmla="*/ 112 w 132"/>
                  <a:gd name="T105" fmla="*/ 106 h 254"/>
                  <a:gd name="T106" fmla="*/ 116 w 132"/>
                  <a:gd name="T107" fmla="*/ 92 h 254"/>
                  <a:gd name="T108" fmla="*/ 120 w 132"/>
                  <a:gd name="T109" fmla="*/ 80 h 254"/>
                  <a:gd name="T110" fmla="*/ 118 w 132"/>
                  <a:gd name="T111" fmla="*/ 74 h 254"/>
                  <a:gd name="T112" fmla="*/ 118 w 132"/>
                  <a:gd name="T113" fmla="*/ 60 h 254"/>
                  <a:gd name="T114" fmla="*/ 132 w 132"/>
                  <a:gd name="T115" fmla="*/ 60 h 254"/>
                  <a:gd name="T116" fmla="*/ 130 w 132"/>
                  <a:gd name="T117" fmla="*/ 54 h 254"/>
                  <a:gd name="T118" fmla="*/ 126 w 132"/>
                  <a:gd name="T119" fmla="*/ 4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254">
                    <a:moveTo>
                      <a:pt x="126" y="44"/>
                    </a:moveTo>
                    <a:lnTo>
                      <a:pt x="126" y="44"/>
                    </a:lnTo>
                    <a:lnTo>
                      <a:pt x="124" y="28"/>
                    </a:lnTo>
                    <a:lnTo>
                      <a:pt x="124" y="28"/>
                    </a:lnTo>
                    <a:lnTo>
                      <a:pt x="120" y="16"/>
                    </a:lnTo>
                    <a:lnTo>
                      <a:pt x="114" y="6"/>
                    </a:lnTo>
                    <a:lnTo>
                      <a:pt x="108" y="0"/>
                    </a:lnTo>
                    <a:lnTo>
                      <a:pt x="108" y="0"/>
                    </a:lnTo>
                    <a:lnTo>
                      <a:pt x="106" y="2"/>
                    </a:lnTo>
                    <a:lnTo>
                      <a:pt x="104" y="6"/>
                    </a:lnTo>
                    <a:lnTo>
                      <a:pt x="104" y="6"/>
                    </a:lnTo>
                    <a:lnTo>
                      <a:pt x="104" y="6"/>
                    </a:lnTo>
                    <a:lnTo>
                      <a:pt x="102" y="6"/>
                    </a:lnTo>
                    <a:lnTo>
                      <a:pt x="100" y="6"/>
                    </a:lnTo>
                    <a:lnTo>
                      <a:pt x="100" y="6"/>
                    </a:lnTo>
                    <a:lnTo>
                      <a:pt x="104" y="14"/>
                    </a:lnTo>
                    <a:lnTo>
                      <a:pt x="104" y="14"/>
                    </a:lnTo>
                    <a:lnTo>
                      <a:pt x="100" y="20"/>
                    </a:lnTo>
                    <a:lnTo>
                      <a:pt x="100" y="20"/>
                    </a:lnTo>
                    <a:lnTo>
                      <a:pt x="92" y="28"/>
                    </a:lnTo>
                    <a:lnTo>
                      <a:pt x="92" y="28"/>
                    </a:lnTo>
                    <a:lnTo>
                      <a:pt x="90" y="28"/>
                    </a:lnTo>
                    <a:lnTo>
                      <a:pt x="90" y="28"/>
                    </a:lnTo>
                    <a:lnTo>
                      <a:pt x="90" y="26"/>
                    </a:lnTo>
                    <a:lnTo>
                      <a:pt x="86" y="26"/>
                    </a:lnTo>
                    <a:lnTo>
                      <a:pt x="86" y="26"/>
                    </a:lnTo>
                    <a:lnTo>
                      <a:pt x="86" y="28"/>
                    </a:lnTo>
                    <a:lnTo>
                      <a:pt x="84" y="32"/>
                    </a:lnTo>
                    <a:lnTo>
                      <a:pt x="84" y="32"/>
                    </a:lnTo>
                    <a:lnTo>
                      <a:pt x="84" y="32"/>
                    </a:lnTo>
                    <a:lnTo>
                      <a:pt x="84" y="34"/>
                    </a:lnTo>
                    <a:lnTo>
                      <a:pt x="86" y="34"/>
                    </a:lnTo>
                    <a:lnTo>
                      <a:pt x="86" y="36"/>
                    </a:lnTo>
                    <a:lnTo>
                      <a:pt x="86" y="36"/>
                    </a:lnTo>
                    <a:lnTo>
                      <a:pt x="82" y="40"/>
                    </a:lnTo>
                    <a:lnTo>
                      <a:pt x="82" y="44"/>
                    </a:lnTo>
                    <a:lnTo>
                      <a:pt x="84" y="46"/>
                    </a:lnTo>
                    <a:lnTo>
                      <a:pt x="80" y="46"/>
                    </a:lnTo>
                    <a:lnTo>
                      <a:pt x="78" y="52"/>
                    </a:lnTo>
                    <a:lnTo>
                      <a:pt x="74" y="48"/>
                    </a:lnTo>
                    <a:lnTo>
                      <a:pt x="70" y="54"/>
                    </a:lnTo>
                    <a:lnTo>
                      <a:pt x="70" y="54"/>
                    </a:lnTo>
                    <a:lnTo>
                      <a:pt x="70" y="56"/>
                    </a:lnTo>
                    <a:lnTo>
                      <a:pt x="72" y="58"/>
                    </a:lnTo>
                    <a:lnTo>
                      <a:pt x="72" y="58"/>
                    </a:lnTo>
                    <a:lnTo>
                      <a:pt x="72" y="60"/>
                    </a:lnTo>
                    <a:lnTo>
                      <a:pt x="70" y="60"/>
                    </a:lnTo>
                    <a:lnTo>
                      <a:pt x="68" y="58"/>
                    </a:lnTo>
                    <a:lnTo>
                      <a:pt x="66" y="56"/>
                    </a:lnTo>
                    <a:lnTo>
                      <a:pt x="58" y="62"/>
                    </a:lnTo>
                    <a:lnTo>
                      <a:pt x="56" y="66"/>
                    </a:lnTo>
                    <a:lnTo>
                      <a:pt x="56" y="70"/>
                    </a:lnTo>
                    <a:lnTo>
                      <a:pt x="52" y="66"/>
                    </a:lnTo>
                    <a:lnTo>
                      <a:pt x="52" y="66"/>
                    </a:lnTo>
                    <a:lnTo>
                      <a:pt x="44" y="66"/>
                    </a:lnTo>
                    <a:lnTo>
                      <a:pt x="44" y="66"/>
                    </a:lnTo>
                    <a:lnTo>
                      <a:pt x="40" y="70"/>
                    </a:lnTo>
                    <a:lnTo>
                      <a:pt x="38" y="72"/>
                    </a:lnTo>
                    <a:lnTo>
                      <a:pt x="34" y="72"/>
                    </a:lnTo>
                    <a:lnTo>
                      <a:pt x="30" y="76"/>
                    </a:lnTo>
                    <a:lnTo>
                      <a:pt x="30" y="76"/>
                    </a:lnTo>
                    <a:lnTo>
                      <a:pt x="26" y="76"/>
                    </a:lnTo>
                    <a:lnTo>
                      <a:pt x="20" y="76"/>
                    </a:lnTo>
                    <a:lnTo>
                      <a:pt x="20" y="76"/>
                    </a:lnTo>
                    <a:lnTo>
                      <a:pt x="20" y="82"/>
                    </a:lnTo>
                    <a:lnTo>
                      <a:pt x="18" y="86"/>
                    </a:lnTo>
                    <a:lnTo>
                      <a:pt x="18" y="86"/>
                    </a:lnTo>
                    <a:lnTo>
                      <a:pt x="14" y="98"/>
                    </a:lnTo>
                    <a:lnTo>
                      <a:pt x="14" y="98"/>
                    </a:lnTo>
                    <a:lnTo>
                      <a:pt x="14" y="106"/>
                    </a:lnTo>
                    <a:lnTo>
                      <a:pt x="14" y="106"/>
                    </a:lnTo>
                    <a:lnTo>
                      <a:pt x="14" y="120"/>
                    </a:lnTo>
                    <a:lnTo>
                      <a:pt x="14" y="120"/>
                    </a:lnTo>
                    <a:lnTo>
                      <a:pt x="14" y="122"/>
                    </a:lnTo>
                    <a:lnTo>
                      <a:pt x="16" y="122"/>
                    </a:lnTo>
                    <a:lnTo>
                      <a:pt x="18" y="124"/>
                    </a:lnTo>
                    <a:lnTo>
                      <a:pt x="18" y="124"/>
                    </a:lnTo>
                    <a:lnTo>
                      <a:pt x="18" y="128"/>
                    </a:lnTo>
                    <a:lnTo>
                      <a:pt x="18" y="132"/>
                    </a:lnTo>
                    <a:lnTo>
                      <a:pt x="18" y="132"/>
                    </a:lnTo>
                    <a:lnTo>
                      <a:pt x="20" y="138"/>
                    </a:lnTo>
                    <a:lnTo>
                      <a:pt x="20" y="140"/>
                    </a:lnTo>
                    <a:lnTo>
                      <a:pt x="20" y="144"/>
                    </a:lnTo>
                    <a:lnTo>
                      <a:pt x="20" y="144"/>
                    </a:lnTo>
                    <a:lnTo>
                      <a:pt x="22" y="148"/>
                    </a:lnTo>
                    <a:lnTo>
                      <a:pt x="22" y="148"/>
                    </a:lnTo>
                    <a:lnTo>
                      <a:pt x="20" y="150"/>
                    </a:lnTo>
                    <a:lnTo>
                      <a:pt x="20" y="150"/>
                    </a:lnTo>
                    <a:lnTo>
                      <a:pt x="20" y="150"/>
                    </a:lnTo>
                    <a:lnTo>
                      <a:pt x="14" y="156"/>
                    </a:lnTo>
                    <a:lnTo>
                      <a:pt x="14" y="156"/>
                    </a:lnTo>
                    <a:lnTo>
                      <a:pt x="14" y="158"/>
                    </a:lnTo>
                    <a:lnTo>
                      <a:pt x="14" y="160"/>
                    </a:lnTo>
                    <a:lnTo>
                      <a:pt x="14" y="160"/>
                    </a:lnTo>
                    <a:lnTo>
                      <a:pt x="10" y="164"/>
                    </a:lnTo>
                    <a:lnTo>
                      <a:pt x="8" y="170"/>
                    </a:lnTo>
                    <a:lnTo>
                      <a:pt x="8" y="170"/>
                    </a:lnTo>
                    <a:lnTo>
                      <a:pt x="6" y="172"/>
                    </a:lnTo>
                    <a:lnTo>
                      <a:pt x="4" y="172"/>
                    </a:lnTo>
                    <a:lnTo>
                      <a:pt x="4" y="172"/>
                    </a:lnTo>
                    <a:lnTo>
                      <a:pt x="2" y="174"/>
                    </a:lnTo>
                    <a:lnTo>
                      <a:pt x="2" y="174"/>
                    </a:lnTo>
                    <a:lnTo>
                      <a:pt x="4" y="178"/>
                    </a:lnTo>
                    <a:lnTo>
                      <a:pt x="4" y="178"/>
                    </a:lnTo>
                    <a:lnTo>
                      <a:pt x="2" y="180"/>
                    </a:lnTo>
                    <a:lnTo>
                      <a:pt x="0" y="180"/>
                    </a:lnTo>
                    <a:lnTo>
                      <a:pt x="0" y="188"/>
                    </a:lnTo>
                    <a:lnTo>
                      <a:pt x="0" y="188"/>
                    </a:lnTo>
                    <a:lnTo>
                      <a:pt x="0" y="200"/>
                    </a:lnTo>
                    <a:lnTo>
                      <a:pt x="0" y="200"/>
                    </a:lnTo>
                    <a:lnTo>
                      <a:pt x="2" y="204"/>
                    </a:lnTo>
                    <a:lnTo>
                      <a:pt x="4" y="206"/>
                    </a:lnTo>
                    <a:lnTo>
                      <a:pt x="6" y="208"/>
                    </a:lnTo>
                    <a:lnTo>
                      <a:pt x="6" y="214"/>
                    </a:lnTo>
                    <a:lnTo>
                      <a:pt x="6" y="218"/>
                    </a:lnTo>
                    <a:lnTo>
                      <a:pt x="6" y="218"/>
                    </a:lnTo>
                    <a:lnTo>
                      <a:pt x="8" y="220"/>
                    </a:lnTo>
                    <a:lnTo>
                      <a:pt x="6" y="224"/>
                    </a:lnTo>
                    <a:lnTo>
                      <a:pt x="6" y="224"/>
                    </a:lnTo>
                    <a:lnTo>
                      <a:pt x="4" y="228"/>
                    </a:lnTo>
                    <a:lnTo>
                      <a:pt x="6" y="228"/>
                    </a:lnTo>
                    <a:lnTo>
                      <a:pt x="8" y="230"/>
                    </a:lnTo>
                    <a:lnTo>
                      <a:pt x="8" y="230"/>
                    </a:lnTo>
                    <a:lnTo>
                      <a:pt x="8" y="232"/>
                    </a:lnTo>
                    <a:lnTo>
                      <a:pt x="12" y="240"/>
                    </a:lnTo>
                    <a:lnTo>
                      <a:pt x="12" y="240"/>
                    </a:lnTo>
                    <a:lnTo>
                      <a:pt x="16" y="244"/>
                    </a:lnTo>
                    <a:lnTo>
                      <a:pt x="22" y="248"/>
                    </a:lnTo>
                    <a:lnTo>
                      <a:pt x="22" y="248"/>
                    </a:lnTo>
                    <a:lnTo>
                      <a:pt x="26" y="250"/>
                    </a:lnTo>
                    <a:lnTo>
                      <a:pt x="28" y="250"/>
                    </a:lnTo>
                    <a:lnTo>
                      <a:pt x="28" y="250"/>
                    </a:lnTo>
                    <a:lnTo>
                      <a:pt x="30" y="252"/>
                    </a:lnTo>
                    <a:lnTo>
                      <a:pt x="34" y="254"/>
                    </a:lnTo>
                    <a:lnTo>
                      <a:pt x="34" y="254"/>
                    </a:lnTo>
                    <a:lnTo>
                      <a:pt x="40" y="254"/>
                    </a:lnTo>
                    <a:lnTo>
                      <a:pt x="40" y="254"/>
                    </a:lnTo>
                    <a:lnTo>
                      <a:pt x="56" y="246"/>
                    </a:lnTo>
                    <a:lnTo>
                      <a:pt x="56" y="246"/>
                    </a:lnTo>
                    <a:lnTo>
                      <a:pt x="62" y="246"/>
                    </a:lnTo>
                    <a:lnTo>
                      <a:pt x="68" y="244"/>
                    </a:lnTo>
                    <a:lnTo>
                      <a:pt x="68" y="244"/>
                    </a:lnTo>
                    <a:lnTo>
                      <a:pt x="72" y="234"/>
                    </a:lnTo>
                    <a:lnTo>
                      <a:pt x="72" y="234"/>
                    </a:lnTo>
                    <a:lnTo>
                      <a:pt x="78" y="224"/>
                    </a:lnTo>
                    <a:lnTo>
                      <a:pt x="78" y="224"/>
                    </a:lnTo>
                    <a:lnTo>
                      <a:pt x="84" y="196"/>
                    </a:lnTo>
                    <a:lnTo>
                      <a:pt x="84" y="196"/>
                    </a:lnTo>
                    <a:lnTo>
                      <a:pt x="86" y="190"/>
                    </a:lnTo>
                    <a:lnTo>
                      <a:pt x="88" y="186"/>
                    </a:lnTo>
                    <a:lnTo>
                      <a:pt x="88" y="186"/>
                    </a:lnTo>
                    <a:lnTo>
                      <a:pt x="94" y="170"/>
                    </a:lnTo>
                    <a:lnTo>
                      <a:pt x="98" y="152"/>
                    </a:lnTo>
                    <a:lnTo>
                      <a:pt x="98" y="152"/>
                    </a:lnTo>
                    <a:lnTo>
                      <a:pt x="102" y="140"/>
                    </a:lnTo>
                    <a:lnTo>
                      <a:pt x="106" y="126"/>
                    </a:lnTo>
                    <a:lnTo>
                      <a:pt x="106" y="126"/>
                    </a:lnTo>
                    <a:lnTo>
                      <a:pt x="110" y="116"/>
                    </a:lnTo>
                    <a:lnTo>
                      <a:pt x="112" y="106"/>
                    </a:lnTo>
                    <a:lnTo>
                      <a:pt x="112" y="106"/>
                    </a:lnTo>
                    <a:lnTo>
                      <a:pt x="114" y="98"/>
                    </a:lnTo>
                    <a:lnTo>
                      <a:pt x="116" y="92"/>
                    </a:lnTo>
                    <a:lnTo>
                      <a:pt x="116" y="92"/>
                    </a:lnTo>
                    <a:lnTo>
                      <a:pt x="118" y="86"/>
                    </a:lnTo>
                    <a:lnTo>
                      <a:pt x="120" y="80"/>
                    </a:lnTo>
                    <a:lnTo>
                      <a:pt x="120" y="80"/>
                    </a:lnTo>
                    <a:lnTo>
                      <a:pt x="118" y="74"/>
                    </a:lnTo>
                    <a:lnTo>
                      <a:pt x="118" y="74"/>
                    </a:lnTo>
                    <a:lnTo>
                      <a:pt x="118" y="64"/>
                    </a:lnTo>
                    <a:lnTo>
                      <a:pt x="118" y="64"/>
                    </a:lnTo>
                    <a:lnTo>
                      <a:pt x="118" y="60"/>
                    </a:lnTo>
                    <a:lnTo>
                      <a:pt x="126" y="70"/>
                    </a:lnTo>
                    <a:lnTo>
                      <a:pt x="132" y="60"/>
                    </a:lnTo>
                    <a:lnTo>
                      <a:pt x="132" y="60"/>
                    </a:lnTo>
                    <a:lnTo>
                      <a:pt x="132" y="58"/>
                    </a:lnTo>
                    <a:lnTo>
                      <a:pt x="130" y="54"/>
                    </a:lnTo>
                    <a:lnTo>
                      <a:pt x="130" y="54"/>
                    </a:lnTo>
                    <a:lnTo>
                      <a:pt x="128" y="48"/>
                    </a:lnTo>
                    <a:lnTo>
                      <a:pt x="126" y="44"/>
                    </a:lnTo>
                    <a:lnTo>
                      <a:pt x="126" y="4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70" name="Freeform 199"/>
              <p:cNvSpPr>
                <a:spLocks/>
              </p:cNvSpPr>
              <p:nvPr/>
            </p:nvSpPr>
            <p:spPr bwMode="auto">
              <a:xfrm>
                <a:off x="6641" y="3401"/>
                <a:ext cx="20" cy="10"/>
              </a:xfrm>
              <a:custGeom>
                <a:avLst/>
                <a:gdLst>
                  <a:gd name="T0" fmla="*/ 12 w 20"/>
                  <a:gd name="T1" fmla="*/ 4 h 10"/>
                  <a:gd name="T2" fmla="*/ 2 w 20"/>
                  <a:gd name="T3" fmla="*/ 0 h 10"/>
                  <a:gd name="T4" fmla="*/ 0 w 20"/>
                  <a:gd name="T5" fmla="*/ 2 h 10"/>
                  <a:gd name="T6" fmla="*/ 2 w 20"/>
                  <a:gd name="T7" fmla="*/ 8 h 10"/>
                  <a:gd name="T8" fmla="*/ 2 w 20"/>
                  <a:gd name="T9" fmla="*/ 8 h 10"/>
                  <a:gd name="T10" fmla="*/ 4 w 20"/>
                  <a:gd name="T11" fmla="*/ 10 h 10"/>
                  <a:gd name="T12" fmla="*/ 6 w 20"/>
                  <a:gd name="T13" fmla="*/ 10 h 10"/>
                  <a:gd name="T14" fmla="*/ 10 w 20"/>
                  <a:gd name="T15" fmla="*/ 10 h 10"/>
                  <a:gd name="T16" fmla="*/ 14 w 20"/>
                  <a:gd name="T17" fmla="*/ 10 h 10"/>
                  <a:gd name="T18" fmla="*/ 16 w 20"/>
                  <a:gd name="T19" fmla="*/ 8 h 10"/>
                  <a:gd name="T20" fmla="*/ 20 w 20"/>
                  <a:gd name="T21" fmla="*/ 4 h 10"/>
                  <a:gd name="T22" fmla="*/ 18 w 20"/>
                  <a:gd name="T23" fmla="*/ 2 h 10"/>
                  <a:gd name="T24" fmla="*/ 12 w 20"/>
                  <a:gd name="T2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
                    <a:moveTo>
                      <a:pt x="12" y="4"/>
                    </a:moveTo>
                    <a:lnTo>
                      <a:pt x="2" y="0"/>
                    </a:lnTo>
                    <a:lnTo>
                      <a:pt x="0" y="2"/>
                    </a:lnTo>
                    <a:lnTo>
                      <a:pt x="2" y="8"/>
                    </a:lnTo>
                    <a:lnTo>
                      <a:pt x="2" y="8"/>
                    </a:lnTo>
                    <a:lnTo>
                      <a:pt x="4" y="10"/>
                    </a:lnTo>
                    <a:lnTo>
                      <a:pt x="6" y="10"/>
                    </a:lnTo>
                    <a:lnTo>
                      <a:pt x="10" y="10"/>
                    </a:lnTo>
                    <a:lnTo>
                      <a:pt x="14" y="10"/>
                    </a:lnTo>
                    <a:lnTo>
                      <a:pt x="16" y="8"/>
                    </a:lnTo>
                    <a:lnTo>
                      <a:pt x="20" y="4"/>
                    </a:lnTo>
                    <a:lnTo>
                      <a:pt x="18" y="2"/>
                    </a:lnTo>
                    <a:lnTo>
                      <a:pt x="1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71" name="Freeform 200"/>
              <p:cNvSpPr>
                <a:spLocks/>
              </p:cNvSpPr>
              <p:nvPr/>
            </p:nvSpPr>
            <p:spPr bwMode="auto">
              <a:xfrm>
                <a:off x="6751" y="3449"/>
                <a:ext cx="8" cy="8"/>
              </a:xfrm>
              <a:custGeom>
                <a:avLst/>
                <a:gdLst>
                  <a:gd name="T0" fmla="*/ 4 w 8"/>
                  <a:gd name="T1" fmla="*/ 0 h 8"/>
                  <a:gd name="T2" fmla="*/ 0 w 8"/>
                  <a:gd name="T3" fmla="*/ 6 h 8"/>
                  <a:gd name="T4" fmla="*/ 0 w 8"/>
                  <a:gd name="T5" fmla="*/ 8 h 8"/>
                  <a:gd name="T6" fmla="*/ 0 w 8"/>
                  <a:gd name="T7" fmla="*/ 8 h 8"/>
                  <a:gd name="T8" fmla="*/ 8 w 8"/>
                  <a:gd name="T9" fmla="*/ 8 h 8"/>
                  <a:gd name="T10" fmla="*/ 6 w 8"/>
                  <a:gd name="T11" fmla="*/ 6 h 8"/>
                  <a:gd name="T12" fmla="*/ 6 w 8"/>
                  <a:gd name="T13" fmla="*/ 0 h 8"/>
                  <a:gd name="T14" fmla="*/ 4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4" y="0"/>
                    </a:moveTo>
                    <a:lnTo>
                      <a:pt x="0" y="6"/>
                    </a:lnTo>
                    <a:lnTo>
                      <a:pt x="0" y="8"/>
                    </a:lnTo>
                    <a:lnTo>
                      <a:pt x="0" y="8"/>
                    </a:lnTo>
                    <a:lnTo>
                      <a:pt x="8" y="8"/>
                    </a:lnTo>
                    <a:lnTo>
                      <a:pt x="6" y="6"/>
                    </a:lnTo>
                    <a:lnTo>
                      <a:pt x="6" y="0"/>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72" name="Freeform 201"/>
              <p:cNvSpPr>
                <a:spLocks/>
              </p:cNvSpPr>
              <p:nvPr/>
            </p:nvSpPr>
            <p:spPr bwMode="auto">
              <a:xfrm>
                <a:off x="6323" y="3393"/>
                <a:ext cx="742" cy="552"/>
              </a:xfrm>
              <a:custGeom>
                <a:avLst/>
                <a:gdLst>
                  <a:gd name="T0" fmla="*/ 732 w 742"/>
                  <a:gd name="T1" fmla="*/ 270 h 552"/>
                  <a:gd name="T2" fmla="*/ 720 w 742"/>
                  <a:gd name="T3" fmla="*/ 266 h 552"/>
                  <a:gd name="T4" fmla="*/ 696 w 742"/>
                  <a:gd name="T5" fmla="*/ 242 h 552"/>
                  <a:gd name="T6" fmla="*/ 666 w 742"/>
                  <a:gd name="T7" fmla="*/ 204 h 552"/>
                  <a:gd name="T8" fmla="*/ 634 w 742"/>
                  <a:gd name="T9" fmla="*/ 166 h 552"/>
                  <a:gd name="T10" fmla="*/ 606 w 742"/>
                  <a:gd name="T11" fmla="*/ 128 h 552"/>
                  <a:gd name="T12" fmla="*/ 592 w 742"/>
                  <a:gd name="T13" fmla="*/ 80 h 552"/>
                  <a:gd name="T14" fmla="*/ 556 w 742"/>
                  <a:gd name="T15" fmla="*/ 42 h 552"/>
                  <a:gd name="T16" fmla="*/ 538 w 742"/>
                  <a:gd name="T17" fmla="*/ 0 h 552"/>
                  <a:gd name="T18" fmla="*/ 526 w 742"/>
                  <a:gd name="T19" fmla="*/ 48 h 552"/>
                  <a:gd name="T20" fmla="*/ 500 w 742"/>
                  <a:gd name="T21" fmla="*/ 130 h 552"/>
                  <a:gd name="T22" fmla="*/ 452 w 742"/>
                  <a:gd name="T23" fmla="*/ 104 h 552"/>
                  <a:gd name="T24" fmla="*/ 410 w 742"/>
                  <a:gd name="T25" fmla="*/ 76 h 552"/>
                  <a:gd name="T26" fmla="*/ 424 w 742"/>
                  <a:gd name="T27" fmla="*/ 58 h 552"/>
                  <a:gd name="T28" fmla="*/ 430 w 742"/>
                  <a:gd name="T29" fmla="*/ 36 h 552"/>
                  <a:gd name="T30" fmla="*/ 420 w 742"/>
                  <a:gd name="T31" fmla="*/ 30 h 552"/>
                  <a:gd name="T32" fmla="*/ 386 w 742"/>
                  <a:gd name="T33" fmla="*/ 20 h 552"/>
                  <a:gd name="T34" fmla="*/ 346 w 742"/>
                  <a:gd name="T35" fmla="*/ 6 h 552"/>
                  <a:gd name="T36" fmla="*/ 330 w 742"/>
                  <a:gd name="T37" fmla="*/ 26 h 552"/>
                  <a:gd name="T38" fmla="*/ 306 w 742"/>
                  <a:gd name="T39" fmla="*/ 76 h 552"/>
                  <a:gd name="T40" fmla="*/ 272 w 742"/>
                  <a:gd name="T41" fmla="*/ 70 h 552"/>
                  <a:gd name="T42" fmla="*/ 240 w 742"/>
                  <a:gd name="T43" fmla="*/ 62 h 552"/>
                  <a:gd name="T44" fmla="*/ 222 w 742"/>
                  <a:gd name="T45" fmla="*/ 76 h 552"/>
                  <a:gd name="T46" fmla="*/ 210 w 742"/>
                  <a:gd name="T47" fmla="*/ 100 h 552"/>
                  <a:gd name="T48" fmla="*/ 196 w 742"/>
                  <a:gd name="T49" fmla="*/ 114 h 552"/>
                  <a:gd name="T50" fmla="*/ 170 w 742"/>
                  <a:gd name="T51" fmla="*/ 116 h 552"/>
                  <a:gd name="T52" fmla="*/ 160 w 742"/>
                  <a:gd name="T53" fmla="*/ 144 h 552"/>
                  <a:gd name="T54" fmla="*/ 122 w 742"/>
                  <a:gd name="T55" fmla="*/ 172 h 552"/>
                  <a:gd name="T56" fmla="*/ 74 w 742"/>
                  <a:gd name="T57" fmla="*/ 186 h 552"/>
                  <a:gd name="T58" fmla="*/ 22 w 742"/>
                  <a:gd name="T59" fmla="*/ 218 h 552"/>
                  <a:gd name="T60" fmla="*/ 14 w 742"/>
                  <a:gd name="T61" fmla="*/ 236 h 552"/>
                  <a:gd name="T62" fmla="*/ 16 w 742"/>
                  <a:gd name="T63" fmla="*/ 280 h 552"/>
                  <a:gd name="T64" fmla="*/ 12 w 742"/>
                  <a:gd name="T65" fmla="*/ 294 h 552"/>
                  <a:gd name="T66" fmla="*/ 18 w 742"/>
                  <a:gd name="T67" fmla="*/ 326 h 552"/>
                  <a:gd name="T68" fmla="*/ 36 w 742"/>
                  <a:gd name="T69" fmla="*/ 360 h 552"/>
                  <a:gd name="T70" fmla="*/ 50 w 742"/>
                  <a:gd name="T71" fmla="*/ 412 h 552"/>
                  <a:gd name="T72" fmla="*/ 40 w 742"/>
                  <a:gd name="T73" fmla="*/ 454 h 552"/>
                  <a:gd name="T74" fmla="*/ 94 w 742"/>
                  <a:gd name="T75" fmla="*/ 468 h 552"/>
                  <a:gd name="T76" fmla="*/ 146 w 742"/>
                  <a:gd name="T77" fmla="*/ 446 h 552"/>
                  <a:gd name="T78" fmla="*/ 182 w 742"/>
                  <a:gd name="T79" fmla="*/ 446 h 552"/>
                  <a:gd name="T80" fmla="*/ 228 w 742"/>
                  <a:gd name="T81" fmla="*/ 418 h 552"/>
                  <a:gd name="T82" fmla="*/ 306 w 742"/>
                  <a:gd name="T83" fmla="*/ 400 h 552"/>
                  <a:gd name="T84" fmla="*/ 368 w 742"/>
                  <a:gd name="T85" fmla="*/ 412 h 552"/>
                  <a:gd name="T86" fmla="*/ 390 w 742"/>
                  <a:gd name="T87" fmla="*/ 428 h 552"/>
                  <a:gd name="T88" fmla="*/ 404 w 742"/>
                  <a:gd name="T89" fmla="*/ 458 h 552"/>
                  <a:gd name="T90" fmla="*/ 418 w 742"/>
                  <a:gd name="T91" fmla="*/ 464 h 552"/>
                  <a:gd name="T92" fmla="*/ 448 w 742"/>
                  <a:gd name="T93" fmla="*/ 430 h 552"/>
                  <a:gd name="T94" fmla="*/ 454 w 742"/>
                  <a:gd name="T95" fmla="*/ 440 h 552"/>
                  <a:gd name="T96" fmla="*/ 438 w 742"/>
                  <a:gd name="T97" fmla="*/ 470 h 552"/>
                  <a:gd name="T98" fmla="*/ 458 w 742"/>
                  <a:gd name="T99" fmla="*/ 454 h 552"/>
                  <a:gd name="T100" fmla="*/ 476 w 742"/>
                  <a:gd name="T101" fmla="*/ 478 h 552"/>
                  <a:gd name="T102" fmla="*/ 488 w 742"/>
                  <a:gd name="T103" fmla="*/ 512 h 552"/>
                  <a:gd name="T104" fmla="*/ 518 w 742"/>
                  <a:gd name="T105" fmla="*/ 540 h 552"/>
                  <a:gd name="T106" fmla="*/ 566 w 742"/>
                  <a:gd name="T107" fmla="*/ 544 h 552"/>
                  <a:gd name="T108" fmla="*/ 592 w 742"/>
                  <a:gd name="T109" fmla="*/ 538 h 552"/>
                  <a:gd name="T110" fmla="*/ 618 w 742"/>
                  <a:gd name="T111" fmla="*/ 546 h 552"/>
                  <a:gd name="T112" fmla="*/ 632 w 742"/>
                  <a:gd name="T113" fmla="*/ 536 h 552"/>
                  <a:gd name="T114" fmla="*/ 664 w 742"/>
                  <a:gd name="T115" fmla="*/ 526 h 552"/>
                  <a:gd name="T116" fmla="*/ 702 w 742"/>
                  <a:gd name="T117" fmla="*/ 436 h 552"/>
                  <a:gd name="T118" fmla="*/ 734 w 742"/>
                  <a:gd name="T119" fmla="*/ 37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2" h="552">
                    <a:moveTo>
                      <a:pt x="734" y="318"/>
                    </a:moveTo>
                    <a:lnTo>
                      <a:pt x="732" y="316"/>
                    </a:lnTo>
                    <a:lnTo>
                      <a:pt x="734" y="304"/>
                    </a:lnTo>
                    <a:lnTo>
                      <a:pt x="734" y="290"/>
                    </a:lnTo>
                    <a:lnTo>
                      <a:pt x="734" y="284"/>
                    </a:lnTo>
                    <a:lnTo>
                      <a:pt x="734" y="280"/>
                    </a:lnTo>
                    <a:lnTo>
                      <a:pt x="736" y="280"/>
                    </a:lnTo>
                    <a:lnTo>
                      <a:pt x="736" y="276"/>
                    </a:lnTo>
                    <a:lnTo>
                      <a:pt x="736" y="272"/>
                    </a:lnTo>
                    <a:lnTo>
                      <a:pt x="734" y="266"/>
                    </a:lnTo>
                    <a:lnTo>
                      <a:pt x="732" y="270"/>
                    </a:lnTo>
                    <a:lnTo>
                      <a:pt x="732" y="274"/>
                    </a:lnTo>
                    <a:lnTo>
                      <a:pt x="732" y="274"/>
                    </a:lnTo>
                    <a:lnTo>
                      <a:pt x="730" y="274"/>
                    </a:lnTo>
                    <a:lnTo>
                      <a:pt x="730" y="276"/>
                    </a:lnTo>
                    <a:lnTo>
                      <a:pt x="726" y="276"/>
                    </a:lnTo>
                    <a:lnTo>
                      <a:pt x="726" y="276"/>
                    </a:lnTo>
                    <a:lnTo>
                      <a:pt x="724" y="274"/>
                    </a:lnTo>
                    <a:lnTo>
                      <a:pt x="722" y="272"/>
                    </a:lnTo>
                    <a:lnTo>
                      <a:pt x="722" y="268"/>
                    </a:lnTo>
                    <a:lnTo>
                      <a:pt x="722" y="268"/>
                    </a:lnTo>
                    <a:lnTo>
                      <a:pt x="720" y="266"/>
                    </a:lnTo>
                    <a:lnTo>
                      <a:pt x="718" y="262"/>
                    </a:lnTo>
                    <a:lnTo>
                      <a:pt x="718" y="262"/>
                    </a:lnTo>
                    <a:lnTo>
                      <a:pt x="714" y="260"/>
                    </a:lnTo>
                    <a:lnTo>
                      <a:pt x="712" y="256"/>
                    </a:lnTo>
                    <a:lnTo>
                      <a:pt x="712" y="256"/>
                    </a:lnTo>
                    <a:lnTo>
                      <a:pt x="708" y="250"/>
                    </a:lnTo>
                    <a:lnTo>
                      <a:pt x="702" y="250"/>
                    </a:lnTo>
                    <a:lnTo>
                      <a:pt x="702" y="250"/>
                    </a:lnTo>
                    <a:lnTo>
                      <a:pt x="698" y="242"/>
                    </a:lnTo>
                    <a:lnTo>
                      <a:pt x="698" y="242"/>
                    </a:lnTo>
                    <a:lnTo>
                      <a:pt x="696" y="242"/>
                    </a:lnTo>
                    <a:lnTo>
                      <a:pt x="694" y="242"/>
                    </a:lnTo>
                    <a:lnTo>
                      <a:pt x="690" y="230"/>
                    </a:lnTo>
                    <a:lnTo>
                      <a:pt x="690" y="222"/>
                    </a:lnTo>
                    <a:lnTo>
                      <a:pt x="686" y="218"/>
                    </a:lnTo>
                    <a:lnTo>
                      <a:pt x="684" y="222"/>
                    </a:lnTo>
                    <a:lnTo>
                      <a:pt x="676" y="214"/>
                    </a:lnTo>
                    <a:lnTo>
                      <a:pt x="676" y="218"/>
                    </a:lnTo>
                    <a:lnTo>
                      <a:pt x="672" y="218"/>
                    </a:lnTo>
                    <a:lnTo>
                      <a:pt x="668" y="216"/>
                    </a:lnTo>
                    <a:lnTo>
                      <a:pt x="666" y="210"/>
                    </a:lnTo>
                    <a:lnTo>
                      <a:pt x="666" y="204"/>
                    </a:lnTo>
                    <a:lnTo>
                      <a:pt x="664" y="200"/>
                    </a:lnTo>
                    <a:lnTo>
                      <a:pt x="662" y="194"/>
                    </a:lnTo>
                    <a:lnTo>
                      <a:pt x="658" y="190"/>
                    </a:lnTo>
                    <a:lnTo>
                      <a:pt x="654" y="186"/>
                    </a:lnTo>
                    <a:lnTo>
                      <a:pt x="650" y="184"/>
                    </a:lnTo>
                    <a:lnTo>
                      <a:pt x="656" y="180"/>
                    </a:lnTo>
                    <a:lnTo>
                      <a:pt x="652" y="176"/>
                    </a:lnTo>
                    <a:lnTo>
                      <a:pt x="646" y="174"/>
                    </a:lnTo>
                    <a:lnTo>
                      <a:pt x="642" y="172"/>
                    </a:lnTo>
                    <a:lnTo>
                      <a:pt x="636" y="166"/>
                    </a:lnTo>
                    <a:lnTo>
                      <a:pt x="634" y="166"/>
                    </a:lnTo>
                    <a:lnTo>
                      <a:pt x="632" y="162"/>
                    </a:lnTo>
                    <a:lnTo>
                      <a:pt x="626" y="162"/>
                    </a:lnTo>
                    <a:lnTo>
                      <a:pt x="618" y="158"/>
                    </a:lnTo>
                    <a:lnTo>
                      <a:pt x="612" y="156"/>
                    </a:lnTo>
                    <a:lnTo>
                      <a:pt x="608" y="148"/>
                    </a:lnTo>
                    <a:lnTo>
                      <a:pt x="610" y="144"/>
                    </a:lnTo>
                    <a:lnTo>
                      <a:pt x="606" y="142"/>
                    </a:lnTo>
                    <a:lnTo>
                      <a:pt x="606" y="140"/>
                    </a:lnTo>
                    <a:lnTo>
                      <a:pt x="606" y="134"/>
                    </a:lnTo>
                    <a:lnTo>
                      <a:pt x="606" y="134"/>
                    </a:lnTo>
                    <a:lnTo>
                      <a:pt x="606" y="128"/>
                    </a:lnTo>
                    <a:lnTo>
                      <a:pt x="606" y="128"/>
                    </a:lnTo>
                    <a:lnTo>
                      <a:pt x="606" y="124"/>
                    </a:lnTo>
                    <a:lnTo>
                      <a:pt x="600" y="118"/>
                    </a:lnTo>
                    <a:lnTo>
                      <a:pt x="600" y="114"/>
                    </a:lnTo>
                    <a:lnTo>
                      <a:pt x="598" y="110"/>
                    </a:lnTo>
                    <a:lnTo>
                      <a:pt x="594" y="108"/>
                    </a:lnTo>
                    <a:lnTo>
                      <a:pt x="592" y="104"/>
                    </a:lnTo>
                    <a:lnTo>
                      <a:pt x="592" y="96"/>
                    </a:lnTo>
                    <a:lnTo>
                      <a:pt x="592" y="92"/>
                    </a:lnTo>
                    <a:lnTo>
                      <a:pt x="590" y="88"/>
                    </a:lnTo>
                    <a:lnTo>
                      <a:pt x="592" y="80"/>
                    </a:lnTo>
                    <a:lnTo>
                      <a:pt x="588" y="76"/>
                    </a:lnTo>
                    <a:lnTo>
                      <a:pt x="580" y="70"/>
                    </a:lnTo>
                    <a:lnTo>
                      <a:pt x="576" y="68"/>
                    </a:lnTo>
                    <a:lnTo>
                      <a:pt x="574" y="64"/>
                    </a:lnTo>
                    <a:lnTo>
                      <a:pt x="572" y="64"/>
                    </a:lnTo>
                    <a:lnTo>
                      <a:pt x="566" y="68"/>
                    </a:lnTo>
                    <a:lnTo>
                      <a:pt x="562" y="68"/>
                    </a:lnTo>
                    <a:lnTo>
                      <a:pt x="562" y="62"/>
                    </a:lnTo>
                    <a:lnTo>
                      <a:pt x="556" y="54"/>
                    </a:lnTo>
                    <a:lnTo>
                      <a:pt x="556" y="48"/>
                    </a:lnTo>
                    <a:lnTo>
                      <a:pt x="556" y="42"/>
                    </a:lnTo>
                    <a:lnTo>
                      <a:pt x="556" y="38"/>
                    </a:lnTo>
                    <a:lnTo>
                      <a:pt x="554" y="34"/>
                    </a:lnTo>
                    <a:lnTo>
                      <a:pt x="552" y="28"/>
                    </a:lnTo>
                    <a:lnTo>
                      <a:pt x="552" y="24"/>
                    </a:lnTo>
                    <a:lnTo>
                      <a:pt x="550" y="22"/>
                    </a:lnTo>
                    <a:lnTo>
                      <a:pt x="546" y="20"/>
                    </a:lnTo>
                    <a:lnTo>
                      <a:pt x="546" y="12"/>
                    </a:lnTo>
                    <a:lnTo>
                      <a:pt x="544" y="4"/>
                    </a:lnTo>
                    <a:lnTo>
                      <a:pt x="540" y="4"/>
                    </a:lnTo>
                    <a:lnTo>
                      <a:pt x="542" y="0"/>
                    </a:lnTo>
                    <a:lnTo>
                      <a:pt x="538" y="0"/>
                    </a:lnTo>
                    <a:lnTo>
                      <a:pt x="532" y="4"/>
                    </a:lnTo>
                    <a:lnTo>
                      <a:pt x="532" y="10"/>
                    </a:lnTo>
                    <a:lnTo>
                      <a:pt x="532" y="14"/>
                    </a:lnTo>
                    <a:lnTo>
                      <a:pt x="528" y="24"/>
                    </a:lnTo>
                    <a:lnTo>
                      <a:pt x="526" y="24"/>
                    </a:lnTo>
                    <a:lnTo>
                      <a:pt x="522" y="32"/>
                    </a:lnTo>
                    <a:lnTo>
                      <a:pt x="528" y="36"/>
                    </a:lnTo>
                    <a:lnTo>
                      <a:pt x="526" y="40"/>
                    </a:lnTo>
                    <a:lnTo>
                      <a:pt x="526" y="40"/>
                    </a:lnTo>
                    <a:lnTo>
                      <a:pt x="526" y="48"/>
                    </a:lnTo>
                    <a:lnTo>
                      <a:pt x="526" y="48"/>
                    </a:lnTo>
                    <a:lnTo>
                      <a:pt x="522" y="56"/>
                    </a:lnTo>
                    <a:lnTo>
                      <a:pt x="522" y="62"/>
                    </a:lnTo>
                    <a:lnTo>
                      <a:pt x="522" y="70"/>
                    </a:lnTo>
                    <a:lnTo>
                      <a:pt x="524" y="78"/>
                    </a:lnTo>
                    <a:lnTo>
                      <a:pt x="522" y="86"/>
                    </a:lnTo>
                    <a:lnTo>
                      <a:pt x="518" y="94"/>
                    </a:lnTo>
                    <a:lnTo>
                      <a:pt x="518" y="104"/>
                    </a:lnTo>
                    <a:lnTo>
                      <a:pt x="516" y="110"/>
                    </a:lnTo>
                    <a:lnTo>
                      <a:pt x="512" y="114"/>
                    </a:lnTo>
                    <a:lnTo>
                      <a:pt x="508" y="124"/>
                    </a:lnTo>
                    <a:lnTo>
                      <a:pt x="500" y="130"/>
                    </a:lnTo>
                    <a:lnTo>
                      <a:pt x="498" y="130"/>
                    </a:lnTo>
                    <a:lnTo>
                      <a:pt x="498" y="130"/>
                    </a:lnTo>
                    <a:lnTo>
                      <a:pt x="484" y="124"/>
                    </a:lnTo>
                    <a:lnTo>
                      <a:pt x="484" y="124"/>
                    </a:lnTo>
                    <a:lnTo>
                      <a:pt x="480" y="122"/>
                    </a:lnTo>
                    <a:lnTo>
                      <a:pt x="478" y="118"/>
                    </a:lnTo>
                    <a:lnTo>
                      <a:pt x="474" y="116"/>
                    </a:lnTo>
                    <a:lnTo>
                      <a:pt x="468" y="112"/>
                    </a:lnTo>
                    <a:lnTo>
                      <a:pt x="462" y="112"/>
                    </a:lnTo>
                    <a:lnTo>
                      <a:pt x="456" y="106"/>
                    </a:lnTo>
                    <a:lnTo>
                      <a:pt x="452" y="104"/>
                    </a:lnTo>
                    <a:lnTo>
                      <a:pt x="444" y="98"/>
                    </a:lnTo>
                    <a:lnTo>
                      <a:pt x="440" y="94"/>
                    </a:lnTo>
                    <a:lnTo>
                      <a:pt x="438" y="90"/>
                    </a:lnTo>
                    <a:lnTo>
                      <a:pt x="436" y="94"/>
                    </a:lnTo>
                    <a:lnTo>
                      <a:pt x="434" y="94"/>
                    </a:lnTo>
                    <a:lnTo>
                      <a:pt x="430" y="92"/>
                    </a:lnTo>
                    <a:lnTo>
                      <a:pt x="428" y="88"/>
                    </a:lnTo>
                    <a:lnTo>
                      <a:pt x="422" y="84"/>
                    </a:lnTo>
                    <a:lnTo>
                      <a:pt x="414" y="80"/>
                    </a:lnTo>
                    <a:lnTo>
                      <a:pt x="412" y="76"/>
                    </a:lnTo>
                    <a:lnTo>
                      <a:pt x="410" y="76"/>
                    </a:lnTo>
                    <a:lnTo>
                      <a:pt x="410" y="72"/>
                    </a:lnTo>
                    <a:lnTo>
                      <a:pt x="410" y="72"/>
                    </a:lnTo>
                    <a:lnTo>
                      <a:pt x="412" y="68"/>
                    </a:lnTo>
                    <a:lnTo>
                      <a:pt x="418" y="64"/>
                    </a:lnTo>
                    <a:lnTo>
                      <a:pt x="418" y="64"/>
                    </a:lnTo>
                    <a:lnTo>
                      <a:pt x="420" y="60"/>
                    </a:lnTo>
                    <a:lnTo>
                      <a:pt x="420" y="60"/>
                    </a:lnTo>
                    <a:lnTo>
                      <a:pt x="422" y="58"/>
                    </a:lnTo>
                    <a:lnTo>
                      <a:pt x="422" y="58"/>
                    </a:lnTo>
                    <a:lnTo>
                      <a:pt x="424" y="58"/>
                    </a:lnTo>
                    <a:lnTo>
                      <a:pt x="424" y="58"/>
                    </a:lnTo>
                    <a:lnTo>
                      <a:pt x="424" y="56"/>
                    </a:lnTo>
                    <a:lnTo>
                      <a:pt x="422" y="54"/>
                    </a:lnTo>
                    <a:lnTo>
                      <a:pt x="418" y="54"/>
                    </a:lnTo>
                    <a:lnTo>
                      <a:pt x="418" y="48"/>
                    </a:lnTo>
                    <a:lnTo>
                      <a:pt x="420" y="46"/>
                    </a:lnTo>
                    <a:lnTo>
                      <a:pt x="424" y="44"/>
                    </a:lnTo>
                    <a:lnTo>
                      <a:pt x="430" y="44"/>
                    </a:lnTo>
                    <a:lnTo>
                      <a:pt x="430" y="42"/>
                    </a:lnTo>
                    <a:lnTo>
                      <a:pt x="430" y="40"/>
                    </a:lnTo>
                    <a:lnTo>
                      <a:pt x="430" y="38"/>
                    </a:lnTo>
                    <a:lnTo>
                      <a:pt x="430" y="36"/>
                    </a:lnTo>
                    <a:lnTo>
                      <a:pt x="430" y="36"/>
                    </a:lnTo>
                    <a:lnTo>
                      <a:pt x="434" y="32"/>
                    </a:lnTo>
                    <a:lnTo>
                      <a:pt x="434" y="32"/>
                    </a:lnTo>
                    <a:lnTo>
                      <a:pt x="436" y="30"/>
                    </a:lnTo>
                    <a:lnTo>
                      <a:pt x="436" y="28"/>
                    </a:lnTo>
                    <a:lnTo>
                      <a:pt x="432" y="22"/>
                    </a:lnTo>
                    <a:lnTo>
                      <a:pt x="428" y="22"/>
                    </a:lnTo>
                    <a:lnTo>
                      <a:pt x="428" y="22"/>
                    </a:lnTo>
                    <a:lnTo>
                      <a:pt x="428" y="26"/>
                    </a:lnTo>
                    <a:lnTo>
                      <a:pt x="424" y="30"/>
                    </a:lnTo>
                    <a:lnTo>
                      <a:pt x="420" y="30"/>
                    </a:lnTo>
                    <a:lnTo>
                      <a:pt x="418" y="28"/>
                    </a:lnTo>
                    <a:lnTo>
                      <a:pt x="418" y="20"/>
                    </a:lnTo>
                    <a:lnTo>
                      <a:pt x="414" y="20"/>
                    </a:lnTo>
                    <a:lnTo>
                      <a:pt x="412" y="24"/>
                    </a:lnTo>
                    <a:lnTo>
                      <a:pt x="410" y="26"/>
                    </a:lnTo>
                    <a:lnTo>
                      <a:pt x="406" y="26"/>
                    </a:lnTo>
                    <a:lnTo>
                      <a:pt x="402" y="26"/>
                    </a:lnTo>
                    <a:lnTo>
                      <a:pt x="398" y="24"/>
                    </a:lnTo>
                    <a:lnTo>
                      <a:pt x="394" y="24"/>
                    </a:lnTo>
                    <a:lnTo>
                      <a:pt x="392" y="24"/>
                    </a:lnTo>
                    <a:lnTo>
                      <a:pt x="386" y="20"/>
                    </a:lnTo>
                    <a:lnTo>
                      <a:pt x="384" y="18"/>
                    </a:lnTo>
                    <a:lnTo>
                      <a:pt x="380" y="18"/>
                    </a:lnTo>
                    <a:lnTo>
                      <a:pt x="374" y="16"/>
                    </a:lnTo>
                    <a:lnTo>
                      <a:pt x="372" y="16"/>
                    </a:lnTo>
                    <a:lnTo>
                      <a:pt x="366" y="14"/>
                    </a:lnTo>
                    <a:lnTo>
                      <a:pt x="364" y="12"/>
                    </a:lnTo>
                    <a:lnTo>
                      <a:pt x="360" y="12"/>
                    </a:lnTo>
                    <a:lnTo>
                      <a:pt x="358" y="10"/>
                    </a:lnTo>
                    <a:lnTo>
                      <a:pt x="356" y="6"/>
                    </a:lnTo>
                    <a:lnTo>
                      <a:pt x="352" y="6"/>
                    </a:lnTo>
                    <a:lnTo>
                      <a:pt x="346" y="6"/>
                    </a:lnTo>
                    <a:lnTo>
                      <a:pt x="344" y="10"/>
                    </a:lnTo>
                    <a:lnTo>
                      <a:pt x="348" y="12"/>
                    </a:lnTo>
                    <a:lnTo>
                      <a:pt x="348" y="12"/>
                    </a:lnTo>
                    <a:lnTo>
                      <a:pt x="354" y="12"/>
                    </a:lnTo>
                    <a:lnTo>
                      <a:pt x="354" y="12"/>
                    </a:lnTo>
                    <a:lnTo>
                      <a:pt x="358" y="16"/>
                    </a:lnTo>
                    <a:lnTo>
                      <a:pt x="356" y="22"/>
                    </a:lnTo>
                    <a:lnTo>
                      <a:pt x="350" y="26"/>
                    </a:lnTo>
                    <a:lnTo>
                      <a:pt x="342" y="26"/>
                    </a:lnTo>
                    <a:lnTo>
                      <a:pt x="336" y="26"/>
                    </a:lnTo>
                    <a:lnTo>
                      <a:pt x="330" y="26"/>
                    </a:lnTo>
                    <a:lnTo>
                      <a:pt x="328" y="30"/>
                    </a:lnTo>
                    <a:lnTo>
                      <a:pt x="326" y="32"/>
                    </a:lnTo>
                    <a:lnTo>
                      <a:pt x="320" y="32"/>
                    </a:lnTo>
                    <a:lnTo>
                      <a:pt x="320" y="34"/>
                    </a:lnTo>
                    <a:lnTo>
                      <a:pt x="316" y="38"/>
                    </a:lnTo>
                    <a:lnTo>
                      <a:pt x="312" y="42"/>
                    </a:lnTo>
                    <a:lnTo>
                      <a:pt x="314" y="48"/>
                    </a:lnTo>
                    <a:lnTo>
                      <a:pt x="306" y="54"/>
                    </a:lnTo>
                    <a:lnTo>
                      <a:pt x="304" y="60"/>
                    </a:lnTo>
                    <a:lnTo>
                      <a:pt x="300" y="66"/>
                    </a:lnTo>
                    <a:lnTo>
                      <a:pt x="306" y="76"/>
                    </a:lnTo>
                    <a:lnTo>
                      <a:pt x="304" y="76"/>
                    </a:lnTo>
                    <a:lnTo>
                      <a:pt x="304" y="80"/>
                    </a:lnTo>
                    <a:lnTo>
                      <a:pt x="298" y="78"/>
                    </a:lnTo>
                    <a:lnTo>
                      <a:pt x="294" y="80"/>
                    </a:lnTo>
                    <a:lnTo>
                      <a:pt x="290" y="76"/>
                    </a:lnTo>
                    <a:lnTo>
                      <a:pt x="284" y="76"/>
                    </a:lnTo>
                    <a:lnTo>
                      <a:pt x="278" y="78"/>
                    </a:lnTo>
                    <a:lnTo>
                      <a:pt x="278" y="86"/>
                    </a:lnTo>
                    <a:lnTo>
                      <a:pt x="274" y="88"/>
                    </a:lnTo>
                    <a:lnTo>
                      <a:pt x="278" y="74"/>
                    </a:lnTo>
                    <a:lnTo>
                      <a:pt x="272" y="70"/>
                    </a:lnTo>
                    <a:lnTo>
                      <a:pt x="266" y="66"/>
                    </a:lnTo>
                    <a:lnTo>
                      <a:pt x="264" y="62"/>
                    </a:lnTo>
                    <a:lnTo>
                      <a:pt x="264" y="60"/>
                    </a:lnTo>
                    <a:lnTo>
                      <a:pt x="258" y="58"/>
                    </a:lnTo>
                    <a:lnTo>
                      <a:pt x="254" y="54"/>
                    </a:lnTo>
                    <a:lnTo>
                      <a:pt x="254" y="54"/>
                    </a:lnTo>
                    <a:lnTo>
                      <a:pt x="252" y="60"/>
                    </a:lnTo>
                    <a:lnTo>
                      <a:pt x="252" y="60"/>
                    </a:lnTo>
                    <a:lnTo>
                      <a:pt x="250" y="62"/>
                    </a:lnTo>
                    <a:lnTo>
                      <a:pt x="244" y="62"/>
                    </a:lnTo>
                    <a:lnTo>
                      <a:pt x="240" y="62"/>
                    </a:lnTo>
                    <a:lnTo>
                      <a:pt x="240" y="62"/>
                    </a:lnTo>
                    <a:lnTo>
                      <a:pt x="240" y="62"/>
                    </a:lnTo>
                    <a:lnTo>
                      <a:pt x="238" y="64"/>
                    </a:lnTo>
                    <a:lnTo>
                      <a:pt x="238" y="64"/>
                    </a:lnTo>
                    <a:lnTo>
                      <a:pt x="238" y="66"/>
                    </a:lnTo>
                    <a:lnTo>
                      <a:pt x="238" y="68"/>
                    </a:lnTo>
                    <a:lnTo>
                      <a:pt x="234" y="70"/>
                    </a:lnTo>
                    <a:lnTo>
                      <a:pt x="230" y="70"/>
                    </a:lnTo>
                    <a:lnTo>
                      <a:pt x="226" y="70"/>
                    </a:lnTo>
                    <a:lnTo>
                      <a:pt x="224" y="72"/>
                    </a:lnTo>
                    <a:lnTo>
                      <a:pt x="222" y="76"/>
                    </a:lnTo>
                    <a:lnTo>
                      <a:pt x="224" y="80"/>
                    </a:lnTo>
                    <a:lnTo>
                      <a:pt x="218" y="80"/>
                    </a:lnTo>
                    <a:lnTo>
                      <a:pt x="218" y="82"/>
                    </a:lnTo>
                    <a:lnTo>
                      <a:pt x="222" y="86"/>
                    </a:lnTo>
                    <a:lnTo>
                      <a:pt x="220" y="86"/>
                    </a:lnTo>
                    <a:lnTo>
                      <a:pt x="216" y="86"/>
                    </a:lnTo>
                    <a:lnTo>
                      <a:pt x="212" y="88"/>
                    </a:lnTo>
                    <a:lnTo>
                      <a:pt x="208" y="90"/>
                    </a:lnTo>
                    <a:lnTo>
                      <a:pt x="210" y="96"/>
                    </a:lnTo>
                    <a:lnTo>
                      <a:pt x="210" y="98"/>
                    </a:lnTo>
                    <a:lnTo>
                      <a:pt x="210" y="100"/>
                    </a:lnTo>
                    <a:lnTo>
                      <a:pt x="210" y="102"/>
                    </a:lnTo>
                    <a:lnTo>
                      <a:pt x="214" y="104"/>
                    </a:lnTo>
                    <a:lnTo>
                      <a:pt x="206" y="104"/>
                    </a:lnTo>
                    <a:lnTo>
                      <a:pt x="202" y="104"/>
                    </a:lnTo>
                    <a:lnTo>
                      <a:pt x="198" y="104"/>
                    </a:lnTo>
                    <a:lnTo>
                      <a:pt x="196" y="100"/>
                    </a:lnTo>
                    <a:lnTo>
                      <a:pt x="192" y="100"/>
                    </a:lnTo>
                    <a:lnTo>
                      <a:pt x="194" y="104"/>
                    </a:lnTo>
                    <a:lnTo>
                      <a:pt x="192" y="106"/>
                    </a:lnTo>
                    <a:lnTo>
                      <a:pt x="194" y="110"/>
                    </a:lnTo>
                    <a:lnTo>
                      <a:pt x="196" y="114"/>
                    </a:lnTo>
                    <a:lnTo>
                      <a:pt x="198" y="114"/>
                    </a:lnTo>
                    <a:lnTo>
                      <a:pt x="198" y="116"/>
                    </a:lnTo>
                    <a:lnTo>
                      <a:pt x="198" y="118"/>
                    </a:lnTo>
                    <a:lnTo>
                      <a:pt x="192" y="118"/>
                    </a:lnTo>
                    <a:lnTo>
                      <a:pt x="192" y="126"/>
                    </a:lnTo>
                    <a:lnTo>
                      <a:pt x="190" y="120"/>
                    </a:lnTo>
                    <a:lnTo>
                      <a:pt x="182" y="106"/>
                    </a:lnTo>
                    <a:lnTo>
                      <a:pt x="178" y="110"/>
                    </a:lnTo>
                    <a:lnTo>
                      <a:pt x="174" y="114"/>
                    </a:lnTo>
                    <a:lnTo>
                      <a:pt x="170" y="116"/>
                    </a:lnTo>
                    <a:lnTo>
                      <a:pt x="170" y="116"/>
                    </a:lnTo>
                    <a:lnTo>
                      <a:pt x="168" y="120"/>
                    </a:lnTo>
                    <a:lnTo>
                      <a:pt x="168" y="120"/>
                    </a:lnTo>
                    <a:lnTo>
                      <a:pt x="166" y="122"/>
                    </a:lnTo>
                    <a:lnTo>
                      <a:pt x="168" y="124"/>
                    </a:lnTo>
                    <a:lnTo>
                      <a:pt x="168" y="124"/>
                    </a:lnTo>
                    <a:lnTo>
                      <a:pt x="168" y="128"/>
                    </a:lnTo>
                    <a:lnTo>
                      <a:pt x="168" y="134"/>
                    </a:lnTo>
                    <a:lnTo>
                      <a:pt x="172" y="136"/>
                    </a:lnTo>
                    <a:lnTo>
                      <a:pt x="168" y="138"/>
                    </a:lnTo>
                    <a:lnTo>
                      <a:pt x="164" y="142"/>
                    </a:lnTo>
                    <a:lnTo>
                      <a:pt x="160" y="144"/>
                    </a:lnTo>
                    <a:lnTo>
                      <a:pt x="160" y="148"/>
                    </a:lnTo>
                    <a:lnTo>
                      <a:pt x="156" y="148"/>
                    </a:lnTo>
                    <a:lnTo>
                      <a:pt x="156" y="154"/>
                    </a:lnTo>
                    <a:lnTo>
                      <a:pt x="152" y="158"/>
                    </a:lnTo>
                    <a:lnTo>
                      <a:pt x="146" y="164"/>
                    </a:lnTo>
                    <a:lnTo>
                      <a:pt x="144" y="168"/>
                    </a:lnTo>
                    <a:lnTo>
                      <a:pt x="136" y="170"/>
                    </a:lnTo>
                    <a:lnTo>
                      <a:pt x="130" y="170"/>
                    </a:lnTo>
                    <a:lnTo>
                      <a:pt x="130" y="170"/>
                    </a:lnTo>
                    <a:lnTo>
                      <a:pt x="126" y="172"/>
                    </a:lnTo>
                    <a:lnTo>
                      <a:pt x="122" y="172"/>
                    </a:lnTo>
                    <a:lnTo>
                      <a:pt x="122" y="172"/>
                    </a:lnTo>
                    <a:lnTo>
                      <a:pt x="112" y="172"/>
                    </a:lnTo>
                    <a:lnTo>
                      <a:pt x="112" y="172"/>
                    </a:lnTo>
                    <a:lnTo>
                      <a:pt x="108" y="176"/>
                    </a:lnTo>
                    <a:lnTo>
                      <a:pt x="108" y="176"/>
                    </a:lnTo>
                    <a:lnTo>
                      <a:pt x="102" y="180"/>
                    </a:lnTo>
                    <a:lnTo>
                      <a:pt x="96" y="180"/>
                    </a:lnTo>
                    <a:lnTo>
                      <a:pt x="92" y="182"/>
                    </a:lnTo>
                    <a:lnTo>
                      <a:pt x="84" y="186"/>
                    </a:lnTo>
                    <a:lnTo>
                      <a:pt x="78" y="186"/>
                    </a:lnTo>
                    <a:lnTo>
                      <a:pt x="74" y="186"/>
                    </a:lnTo>
                    <a:lnTo>
                      <a:pt x="66" y="186"/>
                    </a:lnTo>
                    <a:lnTo>
                      <a:pt x="60" y="188"/>
                    </a:lnTo>
                    <a:lnTo>
                      <a:pt x="56" y="192"/>
                    </a:lnTo>
                    <a:lnTo>
                      <a:pt x="50" y="194"/>
                    </a:lnTo>
                    <a:lnTo>
                      <a:pt x="48" y="198"/>
                    </a:lnTo>
                    <a:lnTo>
                      <a:pt x="42" y="204"/>
                    </a:lnTo>
                    <a:lnTo>
                      <a:pt x="36" y="206"/>
                    </a:lnTo>
                    <a:lnTo>
                      <a:pt x="30" y="208"/>
                    </a:lnTo>
                    <a:lnTo>
                      <a:pt x="28" y="210"/>
                    </a:lnTo>
                    <a:lnTo>
                      <a:pt x="26" y="218"/>
                    </a:lnTo>
                    <a:lnTo>
                      <a:pt x="22" y="218"/>
                    </a:lnTo>
                    <a:lnTo>
                      <a:pt x="20" y="218"/>
                    </a:lnTo>
                    <a:lnTo>
                      <a:pt x="18" y="218"/>
                    </a:lnTo>
                    <a:lnTo>
                      <a:pt x="18" y="214"/>
                    </a:lnTo>
                    <a:lnTo>
                      <a:pt x="20" y="208"/>
                    </a:lnTo>
                    <a:lnTo>
                      <a:pt x="18" y="208"/>
                    </a:lnTo>
                    <a:lnTo>
                      <a:pt x="16" y="212"/>
                    </a:lnTo>
                    <a:lnTo>
                      <a:pt x="14" y="216"/>
                    </a:lnTo>
                    <a:lnTo>
                      <a:pt x="12" y="222"/>
                    </a:lnTo>
                    <a:lnTo>
                      <a:pt x="12" y="224"/>
                    </a:lnTo>
                    <a:lnTo>
                      <a:pt x="14" y="232"/>
                    </a:lnTo>
                    <a:lnTo>
                      <a:pt x="14" y="236"/>
                    </a:lnTo>
                    <a:lnTo>
                      <a:pt x="12" y="240"/>
                    </a:lnTo>
                    <a:lnTo>
                      <a:pt x="10" y="244"/>
                    </a:lnTo>
                    <a:lnTo>
                      <a:pt x="8" y="250"/>
                    </a:lnTo>
                    <a:lnTo>
                      <a:pt x="8" y="250"/>
                    </a:lnTo>
                    <a:lnTo>
                      <a:pt x="8" y="256"/>
                    </a:lnTo>
                    <a:lnTo>
                      <a:pt x="8" y="256"/>
                    </a:lnTo>
                    <a:lnTo>
                      <a:pt x="8" y="260"/>
                    </a:lnTo>
                    <a:lnTo>
                      <a:pt x="10" y="264"/>
                    </a:lnTo>
                    <a:lnTo>
                      <a:pt x="12" y="270"/>
                    </a:lnTo>
                    <a:lnTo>
                      <a:pt x="14" y="274"/>
                    </a:lnTo>
                    <a:lnTo>
                      <a:pt x="16" y="280"/>
                    </a:lnTo>
                    <a:lnTo>
                      <a:pt x="20" y="284"/>
                    </a:lnTo>
                    <a:lnTo>
                      <a:pt x="22" y="288"/>
                    </a:lnTo>
                    <a:lnTo>
                      <a:pt x="20" y="294"/>
                    </a:lnTo>
                    <a:lnTo>
                      <a:pt x="18" y="296"/>
                    </a:lnTo>
                    <a:lnTo>
                      <a:pt x="18" y="292"/>
                    </a:lnTo>
                    <a:lnTo>
                      <a:pt x="14" y="288"/>
                    </a:lnTo>
                    <a:lnTo>
                      <a:pt x="12" y="284"/>
                    </a:lnTo>
                    <a:lnTo>
                      <a:pt x="8" y="284"/>
                    </a:lnTo>
                    <a:lnTo>
                      <a:pt x="8" y="288"/>
                    </a:lnTo>
                    <a:lnTo>
                      <a:pt x="12" y="290"/>
                    </a:lnTo>
                    <a:lnTo>
                      <a:pt x="12" y="294"/>
                    </a:lnTo>
                    <a:lnTo>
                      <a:pt x="14" y="298"/>
                    </a:lnTo>
                    <a:lnTo>
                      <a:pt x="12" y="298"/>
                    </a:lnTo>
                    <a:lnTo>
                      <a:pt x="8" y="294"/>
                    </a:lnTo>
                    <a:lnTo>
                      <a:pt x="4" y="288"/>
                    </a:lnTo>
                    <a:lnTo>
                      <a:pt x="0" y="286"/>
                    </a:lnTo>
                    <a:lnTo>
                      <a:pt x="2" y="294"/>
                    </a:lnTo>
                    <a:lnTo>
                      <a:pt x="12" y="306"/>
                    </a:lnTo>
                    <a:lnTo>
                      <a:pt x="14" y="312"/>
                    </a:lnTo>
                    <a:lnTo>
                      <a:pt x="18" y="316"/>
                    </a:lnTo>
                    <a:lnTo>
                      <a:pt x="18" y="320"/>
                    </a:lnTo>
                    <a:lnTo>
                      <a:pt x="18" y="326"/>
                    </a:lnTo>
                    <a:lnTo>
                      <a:pt x="18" y="326"/>
                    </a:lnTo>
                    <a:lnTo>
                      <a:pt x="24" y="332"/>
                    </a:lnTo>
                    <a:lnTo>
                      <a:pt x="24" y="332"/>
                    </a:lnTo>
                    <a:lnTo>
                      <a:pt x="26" y="338"/>
                    </a:lnTo>
                    <a:lnTo>
                      <a:pt x="26" y="338"/>
                    </a:lnTo>
                    <a:lnTo>
                      <a:pt x="30" y="344"/>
                    </a:lnTo>
                    <a:lnTo>
                      <a:pt x="30" y="344"/>
                    </a:lnTo>
                    <a:lnTo>
                      <a:pt x="32" y="350"/>
                    </a:lnTo>
                    <a:lnTo>
                      <a:pt x="36" y="354"/>
                    </a:lnTo>
                    <a:lnTo>
                      <a:pt x="36" y="354"/>
                    </a:lnTo>
                    <a:lnTo>
                      <a:pt x="36" y="360"/>
                    </a:lnTo>
                    <a:lnTo>
                      <a:pt x="36" y="360"/>
                    </a:lnTo>
                    <a:lnTo>
                      <a:pt x="36" y="366"/>
                    </a:lnTo>
                    <a:lnTo>
                      <a:pt x="36" y="366"/>
                    </a:lnTo>
                    <a:lnTo>
                      <a:pt x="36" y="372"/>
                    </a:lnTo>
                    <a:lnTo>
                      <a:pt x="38" y="378"/>
                    </a:lnTo>
                    <a:lnTo>
                      <a:pt x="40" y="382"/>
                    </a:lnTo>
                    <a:lnTo>
                      <a:pt x="42" y="388"/>
                    </a:lnTo>
                    <a:lnTo>
                      <a:pt x="46" y="396"/>
                    </a:lnTo>
                    <a:lnTo>
                      <a:pt x="48" y="402"/>
                    </a:lnTo>
                    <a:lnTo>
                      <a:pt x="50" y="406"/>
                    </a:lnTo>
                    <a:lnTo>
                      <a:pt x="50" y="412"/>
                    </a:lnTo>
                    <a:lnTo>
                      <a:pt x="46" y="416"/>
                    </a:lnTo>
                    <a:lnTo>
                      <a:pt x="46" y="426"/>
                    </a:lnTo>
                    <a:lnTo>
                      <a:pt x="48" y="436"/>
                    </a:lnTo>
                    <a:lnTo>
                      <a:pt x="46" y="440"/>
                    </a:lnTo>
                    <a:lnTo>
                      <a:pt x="40" y="442"/>
                    </a:lnTo>
                    <a:lnTo>
                      <a:pt x="36" y="442"/>
                    </a:lnTo>
                    <a:lnTo>
                      <a:pt x="36" y="446"/>
                    </a:lnTo>
                    <a:lnTo>
                      <a:pt x="36" y="450"/>
                    </a:lnTo>
                    <a:lnTo>
                      <a:pt x="36" y="452"/>
                    </a:lnTo>
                    <a:lnTo>
                      <a:pt x="38" y="454"/>
                    </a:lnTo>
                    <a:lnTo>
                      <a:pt x="40" y="454"/>
                    </a:lnTo>
                    <a:lnTo>
                      <a:pt x="44" y="454"/>
                    </a:lnTo>
                    <a:lnTo>
                      <a:pt x="48" y="458"/>
                    </a:lnTo>
                    <a:lnTo>
                      <a:pt x="56" y="462"/>
                    </a:lnTo>
                    <a:lnTo>
                      <a:pt x="56" y="466"/>
                    </a:lnTo>
                    <a:lnTo>
                      <a:pt x="60" y="468"/>
                    </a:lnTo>
                    <a:lnTo>
                      <a:pt x="66" y="472"/>
                    </a:lnTo>
                    <a:lnTo>
                      <a:pt x="70" y="470"/>
                    </a:lnTo>
                    <a:lnTo>
                      <a:pt x="74" y="470"/>
                    </a:lnTo>
                    <a:lnTo>
                      <a:pt x="84" y="470"/>
                    </a:lnTo>
                    <a:lnTo>
                      <a:pt x="92" y="468"/>
                    </a:lnTo>
                    <a:lnTo>
                      <a:pt x="94" y="468"/>
                    </a:lnTo>
                    <a:lnTo>
                      <a:pt x="98" y="466"/>
                    </a:lnTo>
                    <a:lnTo>
                      <a:pt x="102" y="462"/>
                    </a:lnTo>
                    <a:lnTo>
                      <a:pt x="106" y="460"/>
                    </a:lnTo>
                    <a:lnTo>
                      <a:pt x="116" y="458"/>
                    </a:lnTo>
                    <a:lnTo>
                      <a:pt x="120" y="454"/>
                    </a:lnTo>
                    <a:lnTo>
                      <a:pt x="122" y="452"/>
                    </a:lnTo>
                    <a:lnTo>
                      <a:pt x="124" y="450"/>
                    </a:lnTo>
                    <a:lnTo>
                      <a:pt x="126" y="448"/>
                    </a:lnTo>
                    <a:lnTo>
                      <a:pt x="138" y="446"/>
                    </a:lnTo>
                    <a:lnTo>
                      <a:pt x="140" y="446"/>
                    </a:lnTo>
                    <a:lnTo>
                      <a:pt x="146" y="446"/>
                    </a:lnTo>
                    <a:lnTo>
                      <a:pt x="150" y="444"/>
                    </a:lnTo>
                    <a:lnTo>
                      <a:pt x="160" y="446"/>
                    </a:lnTo>
                    <a:lnTo>
                      <a:pt x="164" y="446"/>
                    </a:lnTo>
                    <a:lnTo>
                      <a:pt x="166" y="450"/>
                    </a:lnTo>
                    <a:lnTo>
                      <a:pt x="166" y="450"/>
                    </a:lnTo>
                    <a:lnTo>
                      <a:pt x="172" y="448"/>
                    </a:lnTo>
                    <a:lnTo>
                      <a:pt x="172" y="448"/>
                    </a:lnTo>
                    <a:lnTo>
                      <a:pt x="174" y="450"/>
                    </a:lnTo>
                    <a:lnTo>
                      <a:pt x="178" y="446"/>
                    </a:lnTo>
                    <a:lnTo>
                      <a:pt x="180" y="446"/>
                    </a:lnTo>
                    <a:lnTo>
                      <a:pt x="182" y="446"/>
                    </a:lnTo>
                    <a:lnTo>
                      <a:pt x="186" y="448"/>
                    </a:lnTo>
                    <a:lnTo>
                      <a:pt x="188" y="446"/>
                    </a:lnTo>
                    <a:lnTo>
                      <a:pt x="190" y="446"/>
                    </a:lnTo>
                    <a:lnTo>
                      <a:pt x="194" y="444"/>
                    </a:lnTo>
                    <a:lnTo>
                      <a:pt x="198" y="440"/>
                    </a:lnTo>
                    <a:lnTo>
                      <a:pt x="202" y="436"/>
                    </a:lnTo>
                    <a:lnTo>
                      <a:pt x="204" y="430"/>
                    </a:lnTo>
                    <a:lnTo>
                      <a:pt x="208" y="426"/>
                    </a:lnTo>
                    <a:lnTo>
                      <a:pt x="214" y="426"/>
                    </a:lnTo>
                    <a:lnTo>
                      <a:pt x="220" y="422"/>
                    </a:lnTo>
                    <a:lnTo>
                      <a:pt x="228" y="418"/>
                    </a:lnTo>
                    <a:lnTo>
                      <a:pt x="240" y="414"/>
                    </a:lnTo>
                    <a:lnTo>
                      <a:pt x="244" y="414"/>
                    </a:lnTo>
                    <a:lnTo>
                      <a:pt x="244" y="414"/>
                    </a:lnTo>
                    <a:lnTo>
                      <a:pt x="254" y="414"/>
                    </a:lnTo>
                    <a:lnTo>
                      <a:pt x="254" y="414"/>
                    </a:lnTo>
                    <a:lnTo>
                      <a:pt x="262" y="414"/>
                    </a:lnTo>
                    <a:lnTo>
                      <a:pt x="270" y="412"/>
                    </a:lnTo>
                    <a:lnTo>
                      <a:pt x="282" y="408"/>
                    </a:lnTo>
                    <a:lnTo>
                      <a:pt x="290" y="402"/>
                    </a:lnTo>
                    <a:lnTo>
                      <a:pt x="300" y="400"/>
                    </a:lnTo>
                    <a:lnTo>
                      <a:pt x="306" y="400"/>
                    </a:lnTo>
                    <a:lnTo>
                      <a:pt x="314" y="400"/>
                    </a:lnTo>
                    <a:lnTo>
                      <a:pt x="326" y="398"/>
                    </a:lnTo>
                    <a:lnTo>
                      <a:pt x="330" y="398"/>
                    </a:lnTo>
                    <a:lnTo>
                      <a:pt x="336" y="398"/>
                    </a:lnTo>
                    <a:lnTo>
                      <a:pt x="342" y="400"/>
                    </a:lnTo>
                    <a:lnTo>
                      <a:pt x="346" y="406"/>
                    </a:lnTo>
                    <a:lnTo>
                      <a:pt x="350" y="408"/>
                    </a:lnTo>
                    <a:lnTo>
                      <a:pt x="358" y="406"/>
                    </a:lnTo>
                    <a:lnTo>
                      <a:pt x="362" y="408"/>
                    </a:lnTo>
                    <a:lnTo>
                      <a:pt x="366" y="410"/>
                    </a:lnTo>
                    <a:lnTo>
                      <a:pt x="368" y="412"/>
                    </a:lnTo>
                    <a:lnTo>
                      <a:pt x="374" y="410"/>
                    </a:lnTo>
                    <a:lnTo>
                      <a:pt x="378" y="410"/>
                    </a:lnTo>
                    <a:lnTo>
                      <a:pt x="382" y="414"/>
                    </a:lnTo>
                    <a:lnTo>
                      <a:pt x="382" y="418"/>
                    </a:lnTo>
                    <a:lnTo>
                      <a:pt x="382" y="418"/>
                    </a:lnTo>
                    <a:lnTo>
                      <a:pt x="386" y="420"/>
                    </a:lnTo>
                    <a:lnTo>
                      <a:pt x="386" y="420"/>
                    </a:lnTo>
                    <a:lnTo>
                      <a:pt x="388" y="420"/>
                    </a:lnTo>
                    <a:lnTo>
                      <a:pt x="386" y="422"/>
                    </a:lnTo>
                    <a:lnTo>
                      <a:pt x="386" y="426"/>
                    </a:lnTo>
                    <a:lnTo>
                      <a:pt x="390" y="428"/>
                    </a:lnTo>
                    <a:lnTo>
                      <a:pt x="394" y="432"/>
                    </a:lnTo>
                    <a:lnTo>
                      <a:pt x="398" y="434"/>
                    </a:lnTo>
                    <a:lnTo>
                      <a:pt x="400" y="440"/>
                    </a:lnTo>
                    <a:lnTo>
                      <a:pt x="400" y="444"/>
                    </a:lnTo>
                    <a:lnTo>
                      <a:pt x="404" y="446"/>
                    </a:lnTo>
                    <a:lnTo>
                      <a:pt x="404" y="446"/>
                    </a:lnTo>
                    <a:lnTo>
                      <a:pt x="406" y="450"/>
                    </a:lnTo>
                    <a:lnTo>
                      <a:pt x="406" y="450"/>
                    </a:lnTo>
                    <a:lnTo>
                      <a:pt x="408" y="456"/>
                    </a:lnTo>
                    <a:lnTo>
                      <a:pt x="404" y="458"/>
                    </a:lnTo>
                    <a:lnTo>
                      <a:pt x="404" y="458"/>
                    </a:lnTo>
                    <a:lnTo>
                      <a:pt x="408" y="460"/>
                    </a:lnTo>
                    <a:lnTo>
                      <a:pt x="408" y="460"/>
                    </a:lnTo>
                    <a:lnTo>
                      <a:pt x="410" y="466"/>
                    </a:lnTo>
                    <a:lnTo>
                      <a:pt x="410" y="466"/>
                    </a:lnTo>
                    <a:lnTo>
                      <a:pt x="412" y="468"/>
                    </a:lnTo>
                    <a:lnTo>
                      <a:pt x="414" y="468"/>
                    </a:lnTo>
                    <a:lnTo>
                      <a:pt x="414" y="468"/>
                    </a:lnTo>
                    <a:lnTo>
                      <a:pt x="418" y="470"/>
                    </a:lnTo>
                    <a:lnTo>
                      <a:pt x="418" y="468"/>
                    </a:lnTo>
                    <a:lnTo>
                      <a:pt x="418" y="464"/>
                    </a:lnTo>
                    <a:lnTo>
                      <a:pt x="418" y="464"/>
                    </a:lnTo>
                    <a:lnTo>
                      <a:pt x="420" y="458"/>
                    </a:lnTo>
                    <a:lnTo>
                      <a:pt x="424" y="454"/>
                    </a:lnTo>
                    <a:lnTo>
                      <a:pt x="428" y="448"/>
                    </a:lnTo>
                    <a:lnTo>
                      <a:pt x="432" y="446"/>
                    </a:lnTo>
                    <a:lnTo>
                      <a:pt x="438" y="444"/>
                    </a:lnTo>
                    <a:lnTo>
                      <a:pt x="442" y="442"/>
                    </a:lnTo>
                    <a:lnTo>
                      <a:pt x="442" y="440"/>
                    </a:lnTo>
                    <a:lnTo>
                      <a:pt x="442" y="434"/>
                    </a:lnTo>
                    <a:lnTo>
                      <a:pt x="442" y="434"/>
                    </a:lnTo>
                    <a:lnTo>
                      <a:pt x="448" y="430"/>
                    </a:lnTo>
                    <a:lnTo>
                      <a:pt x="448" y="430"/>
                    </a:lnTo>
                    <a:lnTo>
                      <a:pt x="450" y="430"/>
                    </a:lnTo>
                    <a:lnTo>
                      <a:pt x="452" y="428"/>
                    </a:lnTo>
                    <a:lnTo>
                      <a:pt x="452" y="424"/>
                    </a:lnTo>
                    <a:lnTo>
                      <a:pt x="454" y="420"/>
                    </a:lnTo>
                    <a:lnTo>
                      <a:pt x="456" y="424"/>
                    </a:lnTo>
                    <a:lnTo>
                      <a:pt x="456" y="426"/>
                    </a:lnTo>
                    <a:lnTo>
                      <a:pt x="456" y="430"/>
                    </a:lnTo>
                    <a:lnTo>
                      <a:pt x="456" y="434"/>
                    </a:lnTo>
                    <a:lnTo>
                      <a:pt x="456" y="436"/>
                    </a:lnTo>
                    <a:lnTo>
                      <a:pt x="454" y="440"/>
                    </a:lnTo>
                    <a:lnTo>
                      <a:pt x="454" y="440"/>
                    </a:lnTo>
                    <a:lnTo>
                      <a:pt x="452" y="442"/>
                    </a:lnTo>
                    <a:lnTo>
                      <a:pt x="452" y="442"/>
                    </a:lnTo>
                    <a:lnTo>
                      <a:pt x="452" y="444"/>
                    </a:lnTo>
                    <a:lnTo>
                      <a:pt x="452" y="444"/>
                    </a:lnTo>
                    <a:lnTo>
                      <a:pt x="448" y="446"/>
                    </a:lnTo>
                    <a:lnTo>
                      <a:pt x="448" y="450"/>
                    </a:lnTo>
                    <a:lnTo>
                      <a:pt x="448" y="454"/>
                    </a:lnTo>
                    <a:lnTo>
                      <a:pt x="448" y="460"/>
                    </a:lnTo>
                    <a:lnTo>
                      <a:pt x="448" y="464"/>
                    </a:lnTo>
                    <a:lnTo>
                      <a:pt x="444" y="468"/>
                    </a:lnTo>
                    <a:lnTo>
                      <a:pt x="438" y="470"/>
                    </a:lnTo>
                    <a:lnTo>
                      <a:pt x="436" y="474"/>
                    </a:lnTo>
                    <a:lnTo>
                      <a:pt x="440" y="474"/>
                    </a:lnTo>
                    <a:lnTo>
                      <a:pt x="446" y="474"/>
                    </a:lnTo>
                    <a:lnTo>
                      <a:pt x="450" y="474"/>
                    </a:lnTo>
                    <a:lnTo>
                      <a:pt x="452" y="468"/>
                    </a:lnTo>
                    <a:lnTo>
                      <a:pt x="456" y="462"/>
                    </a:lnTo>
                    <a:lnTo>
                      <a:pt x="456" y="462"/>
                    </a:lnTo>
                    <a:lnTo>
                      <a:pt x="456" y="458"/>
                    </a:lnTo>
                    <a:lnTo>
                      <a:pt x="456" y="458"/>
                    </a:lnTo>
                    <a:lnTo>
                      <a:pt x="458" y="454"/>
                    </a:lnTo>
                    <a:lnTo>
                      <a:pt x="458" y="454"/>
                    </a:lnTo>
                    <a:lnTo>
                      <a:pt x="460" y="456"/>
                    </a:lnTo>
                    <a:lnTo>
                      <a:pt x="464" y="460"/>
                    </a:lnTo>
                    <a:lnTo>
                      <a:pt x="466" y="462"/>
                    </a:lnTo>
                    <a:lnTo>
                      <a:pt x="466" y="468"/>
                    </a:lnTo>
                    <a:lnTo>
                      <a:pt x="464" y="474"/>
                    </a:lnTo>
                    <a:lnTo>
                      <a:pt x="462" y="482"/>
                    </a:lnTo>
                    <a:lnTo>
                      <a:pt x="466" y="482"/>
                    </a:lnTo>
                    <a:lnTo>
                      <a:pt x="470" y="482"/>
                    </a:lnTo>
                    <a:lnTo>
                      <a:pt x="472" y="482"/>
                    </a:lnTo>
                    <a:lnTo>
                      <a:pt x="474" y="480"/>
                    </a:lnTo>
                    <a:lnTo>
                      <a:pt x="476" y="478"/>
                    </a:lnTo>
                    <a:lnTo>
                      <a:pt x="480" y="478"/>
                    </a:lnTo>
                    <a:lnTo>
                      <a:pt x="476" y="482"/>
                    </a:lnTo>
                    <a:lnTo>
                      <a:pt x="478" y="484"/>
                    </a:lnTo>
                    <a:lnTo>
                      <a:pt x="484" y="488"/>
                    </a:lnTo>
                    <a:lnTo>
                      <a:pt x="486" y="492"/>
                    </a:lnTo>
                    <a:lnTo>
                      <a:pt x="488" y="496"/>
                    </a:lnTo>
                    <a:lnTo>
                      <a:pt x="488" y="496"/>
                    </a:lnTo>
                    <a:lnTo>
                      <a:pt x="490" y="502"/>
                    </a:lnTo>
                    <a:lnTo>
                      <a:pt x="490" y="502"/>
                    </a:lnTo>
                    <a:lnTo>
                      <a:pt x="488" y="506"/>
                    </a:lnTo>
                    <a:lnTo>
                      <a:pt x="488" y="512"/>
                    </a:lnTo>
                    <a:lnTo>
                      <a:pt x="490" y="516"/>
                    </a:lnTo>
                    <a:lnTo>
                      <a:pt x="494" y="520"/>
                    </a:lnTo>
                    <a:lnTo>
                      <a:pt x="496" y="524"/>
                    </a:lnTo>
                    <a:lnTo>
                      <a:pt x="500" y="530"/>
                    </a:lnTo>
                    <a:lnTo>
                      <a:pt x="504" y="534"/>
                    </a:lnTo>
                    <a:lnTo>
                      <a:pt x="510" y="534"/>
                    </a:lnTo>
                    <a:lnTo>
                      <a:pt x="514" y="536"/>
                    </a:lnTo>
                    <a:lnTo>
                      <a:pt x="514" y="536"/>
                    </a:lnTo>
                    <a:lnTo>
                      <a:pt x="516" y="538"/>
                    </a:lnTo>
                    <a:lnTo>
                      <a:pt x="516" y="538"/>
                    </a:lnTo>
                    <a:lnTo>
                      <a:pt x="518" y="540"/>
                    </a:lnTo>
                    <a:lnTo>
                      <a:pt x="522" y="542"/>
                    </a:lnTo>
                    <a:lnTo>
                      <a:pt x="524" y="538"/>
                    </a:lnTo>
                    <a:lnTo>
                      <a:pt x="528" y="538"/>
                    </a:lnTo>
                    <a:lnTo>
                      <a:pt x="532" y="540"/>
                    </a:lnTo>
                    <a:lnTo>
                      <a:pt x="538" y="540"/>
                    </a:lnTo>
                    <a:lnTo>
                      <a:pt x="542" y="544"/>
                    </a:lnTo>
                    <a:lnTo>
                      <a:pt x="546" y="546"/>
                    </a:lnTo>
                    <a:lnTo>
                      <a:pt x="552" y="548"/>
                    </a:lnTo>
                    <a:lnTo>
                      <a:pt x="556" y="550"/>
                    </a:lnTo>
                    <a:lnTo>
                      <a:pt x="562" y="546"/>
                    </a:lnTo>
                    <a:lnTo>
                      <a:pt x="566" y="544"/>
                    </a:lnTo>
                    <a:lnTo>
                      <a:pt x="572" y="540"/>
                    </a:lnTo>
                    <a:lnTo>
                      <a:pt x="574" y="538"/>
                    </a:lnTo>
                    <a:lnTo>
                      <a:pt x="574" y="534"/>
                    </a:lnTo>
                    <a:lnTo>
                      <a:pt x="578" y="532"/>
                    </a:lnTo>
                    <a:lnTo>
                      <a:pt x="584" y="532"/>
                    </a:lnTo>
                    <a:lnTo>
                      <a:pt x="586" y="532"/>
                    </a:lnTo>
                    <a:lnTo>
                      <a:pt x="586" y="536"/>
                    </a:lnTo>
                    <a:lnTo>
                      <a:pt x="582" y="538"/>
                    </a:lnTo>
                    <a:lnTo>
                      <a:pt x="584" y="542"/>
                    </a:lnTo>
                    <a:lnTo>
                      <a:pt x="590" y="540"/>
                    </a:lnTo>
                    <a:lnTo>
                      <a:pt x="592" y="538"/>
                    </a:lnTo>
                    <a:lnTo>
                      <a:pt x="594" y="540"/>
                    </a:lnTo>
                    <a:lnTo>
                      <a:pt x="594" y="544"/>
                    </a:lnTo>
                    <a:lnTo>
                      <a:pt x="600" y="548"/>
                    </a:lnTo>
                    <a:lnTo>
                      <a:pt x="600" y="548"/>
                    </a:lnTo>
                    <a:lnTo>
                      <a:pt x="606" y="552"/>
                    </a:lnTo>
                    <a:lnTo>
                      <a:pt x="606" y="552"/>
                    </a:lnTo>
                    <a:lnTo>
                      <a:pt x="608" y="550"/>
                    </a:lnTo>
                    <a:lnTo>
                      <a:pt x="608" y="548"/>
                    </a:lnTo>
                    <a:lnTo>
                      <a:pt x="612" y="548"/>
                    </a:lnTo>
                    <a:lnTo>
                      <a:pt x="612" y="548"/>
                    </a:lnTo>
                    <a:lnTo>
                      <a:pt x="618" y="546"/>
                    </a:lnTo>
                    <a:lnTo>
                      <a:pt x="618" y="546"/>
                    </a:lnTo>
                    <a:lnTo>
                      <a:pt x="620" y="546"/>
                    </a:lnTo>
                    <a:lnTo>
                      <a:pt x="620" y="546"/>
                    </a:lnTo>
                    <a:lnTo>
                      <a:pt x="622" y="544"/>
                    </a:lnTo>
                    <a:lnTo>
                      <a:pt x="622" y="544"/>
                    </a:lnTo>
                    <a:lnTo>
                      <a:pt x="624" y="540"/>
                    </a:lnTo>
                    <a:lnTo>
                      <a:pt x="626" y="538"/>
                    </a:lnTo>
                    <a:lnTo>
                      <a:pt x="626" y="538"/>
                    </a:lnTo>
                    <a:lnTo>
                      <a:pt x="628" y="538"/>
                    </a:lnTo>
                    <a:lnTo>
                      <a:pt x="628" y="538"/>
                    </a:lnTo>
                    <a:lnTo>
                      <a:pt x="632" y="536"/>
                    </a:lnTo>
                    <a:lnTo>
                      <a:pt x="632" y="536"/>
                    </a:lnTo>
                    <a:lnTo>
                      <a:pt x="632" y="534"/>
                    </a:lnTo>
                    <a:lnTo>
                      <a:pt x="634" y="534"/>
                    </a:lnTo>
                    <a:lnTo>
                      <a:pt x="634" y="534"/>
                    </a:lnTo>
                    <a:lnTo>
                      <a:pt x="636" y="532"/>
                    </a:lnTo>
                    <a:lnTo>
                      <a:pt x="636" y="532"/>
                    </a:lnTo>
                    <a:lnTo>
                      <a:pt x="644" y="528"/>
                    </a:lnTo>
                    <a:lnTo>
                      <a:pt x="644" y="528"/>
                    </a:lnTo>
                    <a:lnTo>
                      <a:pt x="650" y="528"/>
                    </a:lnTo>
                    <a:lnTo>
                      <a:pt x="650" y="528"/>
                    </a:lnTo>
                    <a:lnTo>
                      <a:pt x="664" y="526"/>
                    </a:lnTo>
                    <a:lnTo>
                      <a:pt x="664" y="526"/>
                    </a:lnTo>
                    <a:lnTo>
                      <a:pt x="668" y="526"/>
                    </a:lnTo>
                    <a:lnTo>
                      <a:pt x="676" y="520"/>
                    </a:lnTo>
                    <a:lnTo>
                      <a:pt x="676" y="506"/>
                    </a:lnTo>
                    <a:lnTo>
                      <a:pt x="678" y="496"/>
                    </a:lnTo>
                    <a:lnTo>
                      <a:pt x="682" y="480"/>
                    </a:lnTo>
                    <a:lnTo>
                      <a:pt x="688" y="474"/>
                    </a:lnTo>
                    <a:lnTo>
                      <a:pt x="692" y="468"/>
                    </a:lnTo>
                    <a:lnTo>
                      <a:pt x="692" y="458"/>
                    </a:lnTo>
                    <a:lnTo>
                      <a:pt x="698" y="448"/>
                    </a:lnTo>
                    <a:lnTo>
                      <a:pt x="702" y="436"/>
                    </a:lnTo>
                    <a:lnTo>
                      <a:pt x="710" y="426"/>
                    </a:lnTo>
                    <a:lnTo>
                      <a:pt x="724" y="416"/>
                    </a:lnTo>
                    <a:lnTo>
                      <a:pt x="724" y="416"/>
                    </a:lnTo>
                    <a:lnTo>
                      <a:pt x="724" y="402"/>
                    </a:lnTo>
                    <a:lnTo>
                      <a:pt x="724" y="402"/>
                    </a:lnTo>
                    <a:lnTo>
                      <a:pt x="728" y="396"/>
                    </a:lnTo>
                    <a:lnTo>
                      <a:pt x="732" y="392"/>
                    </a:lnTo>
                    <a:lnTo>
                      <a:pt x="732" y="392"/>
                    </a:lnTo>
                    <a:lnTo>
                      <a:pt x="732" y="378"/>
                    </a:lnTo>
                    <a:lnTo>
                      <a:pt x="732" y="378"/>
                    </a:lnTo>
                    <a:lnTo>
                      <a:pt x="734" y="372"/>
                    </a:lnTo>
                    <a:lnTo>
                      <a:pt x="736" y="364"/>
                    </a:lnTo>
                    <a:lnTo>
                      <a:pt x="736" y="364"/>
                    </a:lnTo>
                    <a:lnTo>
                      <a:pt x="736" y="354"/>
                    </a:lnTo>
                    <a:lnTo>
                      <a:pt x="736" y="354"/>
                    </a:lnTo>
                    <a:lnTo>
                      <a:pt x="740" y="342"/>
                    </a:lnTo>
                    <a:lnTo>
                      <a:pt x="740" y="342"/>
                    </a:lnTo>
                    <a:lnTo>
                      <a:pt x="742" y="338"/>
                    </a:lnTo>
                    <a:lnTo>
                      <a:pt x="742" y="334"/>
                    </a:lnTo>
                    <a:lnTo>
                      <a:pt x="740" y="326"/>
                    </a:lnTo>
                    <a:lnTo>
                      <a:pt x="734" y="31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73" name="Freeform 202"/>
              <p:cNvSpPr>
                <a:spLocks/>
              </p:cNvSpPr>
              <p:nvPr/>
            </p:nvSpPr>
            <p:spPr bwMode="auto">
              <a:xfrm>
                <a:off x="6931" y="3945"/>
                <a:ext cx="4" cy="4"/>
              </a:xfrm>
              <a:custGeom>
                <a:avLst/>
                <a:gdLst>
                  <a:gd name="T0" fmla="*/ 4 w 4"/>
                  <a:gd name="T1" fmla="*/ 2 h 4"/>
                  <a:gd name="T2" fmla="*/ 4 w 4"/>
                  <a:gd name="T3" fmla="*/ 0 h 4"/>
                  <a:gd name="T4" fmla="*/ 0 w 4"/>
                  <a:gd name="T5" fmla="*/ 2 h 4"/>
                  <a:gd name="T6" fmla="*/ 2 w 4"/>
                  <a:gd name="T7" fmla="*/ 4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lnTo>
                      <a:pt x="4" y="0"/>
                    </a:lnTo>
                    <a:lnTo>
                      <a:pt x="0" y="2"/>
                    </a:lnTo>
                    <a:lnTo>
                      <a:pt x="2" y="4"/>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74" name="Freeform 203"/>
              <p:cNvSpPr>
                <a:spLocks/>
              </p:cNvSpPr>
              <p:nvPr/>
            </p:nvSpPr>
            <p:spPr bwMode="auto">
              <a:xfrm>
                <a:off x="6887" y="3961"/>
                <a:ext cx="4" cy="10"/>
              </a:xfrm>
              <a:custGeom>
                <a:avLst/>
                <a:gdLst>
                  <a:gd name="T0" fmla="*/ 0 w 4"/>
                  <a:gd name="T1" fmla="*/ 4 h 10"/>
                  <a:gd name="T2" fmla="*/ 0 w 4"/>
                  <a:gd name="T3" fmla="*/ 8 h 10"/>
                  <a:gd name="T4" fmla="*/ 2 w 4"/>
                  <a:gd name="T5" fmla="*/ 10 h 10"/>
                  <a:gd name="T6" fmla="*/ 4 w 4"/>
                  <a:gd name="T7" fmla="*/ 8 h 10"/>
                  <a:gd name="T8" fmla="*/ 4 w 4"/>
                  <a:gd name="T9" fmla="*/ 4 h 10"/>
                  <a:gd name="T10" fmla="*/ 2 w 4"/>
                  <a:gd name="T11" fmla="*/ 0 h 10"/>
                  <a:gd name="T12" fmla="*/ 0 w 4"/>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0" y="4"/>
                    </a:moveTo>
                    <a:lnTo>
                      <a:pt x="0" y="8"/>
                    </a:lnTo>
                    <a:lnTo>
                      <a:pt x="2" y="10"/>
                    </a:lnTo>
                    <a:lnTo>
                      <a:pt x="4" y="8"/>
                    </a:lnTo>
                    <a:lnTo>
                      <a:pt x="4" y="4"/>
                    </a:lnTo>
                    <a:lnTo>
                      <a:pt x="2" y="0"/>
                    </a:lnTo>
                    <a:lnTo>
                      <a:pt x="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75" name="Freeform 204"/>
              <p:cNvSpPr>
                <a:spLocks/>
              </p:cNvSpPr>
              <p:nvPr/>
            </p:nvSpPr>
            <p:spPr bwMode="auto">
              <a:xfrm>
                <a:off x="6751" y="3875"/>
                <a:ext cx="28" cy="10"/>
              </a:xfrm>
              <a:custGeom>
                <a:avLst/>
                <a:gdLst>
                  <a:gd name="T0" fmla="*/ 20 w 28"/>
                  <a:gd name="T1" fmla="*/ 2 h 10"/>
                  <a:gd name="T2" fmla="*/ 18 w 28"/>
                  <a:gd name="T3" fmla="*/ 0 h 10"/>
                  <a:gd name="T4" fmla="*/ 18 w 28"/>
                  <a:gd name="T5" fmla="*/ 0 h 10"/>
                  <a:gd name="T6" fmla="*/ 16 w 28"/>
                  <a:gd name="T7" fmla="*/ 0 h 10"/>
                  <a:gd name="T8" fmla="*/ 10 w 28"/>
                  <a:gd name="T9" fmla="*/ 0 h 10"/>
                  <a:gd name="T10" fmla="*/ 10 w 28"/>
                  <a:gd name="T11" fmla="*/ 0 h 10"/>
                  <a:gd name="T12" fmla="*/ 0 w 28"/>
                  <a:gd name="T13" fmla="*/ 4 h 10"/>
                  <a:gd name="T14" fmla="*/ 4 w 28"/>
                  <a:gd name="T15" fmla="*/ 8 h 10"/>
                  <a:gd name="T16" fmla="*/ 8 w 28"/>
                  <a:gd name="T17" fmla="*/ 10 h 10"/>
                  <a:gd name="T18" fmla="*/ 18 w 28"/>
                  <a:gd name="T19" fmla="*/ 10 h 10"/>
                  <a:gd name="T20" fmla="*/ 22 w 28"/>
                  <a:gd name="T21" fmla="*/ 6 h 10"/>
                  <a:gd name="T22" fmla="*/ 24 w 28"/>
                  <a:gd name="T23" fmla="*/ 6 h 10"/>
                  <a:gd name="T24" fmla="*/ 28 w 28"/>
                  <a:gd name="T25" fmla="*/ 6 h 10"/>
                  <a:gd name="T26" fmla="*/ 28 w 28"/>
                  <a:gd name="T27" fmla="*/ 4 h 10"/>
                  <a:gd name="T28" fmla="*/ 20 w 28"/>
                  <a:gd name="T2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0">
                    <a:moveTo>
                      <a:pt x="20" y="2"/>
                    </a:moveTo>
                    <a:lnTo>
                      <a:pt x="18" y="0"/>
                    </a:lnTo>
                    <a:lnTo>
                      <a:pt x="18" y="0"/>
                    </a:lnTo>
                    <a:lnTo>
                      <a:pt x="16" y="0"/>
                    </a:lnTo>
                    <a:lnTo>
                      <a:pt x="10" y="0"/>
                    </a:lnTo>
                    <a:lnTo>
                      <a:pt x="10" y="0"/>
                    </a:lnTo>
                    <a:lnTo>
                      <a:pt x="0" y="4"/>
                    </a:lnTo>
                    <a:lnTo>
                      <a:pt x="4" y="8"/>
                    </a:lnTo>
                    <a:lnTo>
                      <a:pt x="8" y="10"/>
                    </a:lnTo>
                    <a:lnTo>
                      <a:pt x="18" y="10"/>
                    </a:lnTo>
                    <a:lnTo>
                      <a:pt x="22" y="6"/>
                    </a:lnTo>
                    <a:lnTo>
                      <a:pt x="24" y="6"/>
                    </a:lnTo>
                    <a:lnTo>
                      <a:pt x="28" y="6"/>
                    </a:lnTo>
                    <a:lnTo>
                      <a:pt x="28" y="4"/>
                    </a:lnTo>
                    <a:lnTo>
                      <a:pt x="2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76" name="Freeform 205"/>
              <p:cNvSpPr>
                <a:spLocks/>
              </p:cNvSpPr>
              <p:nvPr/>
            </p:nvSpPr>
            <p:spPr bwMode="auto">
              <a:xfrm>
                <a:off x="6901" y="3983"/>
                <a:ext cx="68" cy="66"/>
              </a:xfrm>
              <a:custGeom>
                <a:avLst/>
                <a:gdLst>
                  <a:gd name="T0" fmla="*/ 68 w 68"/>
                  <a:gd name="T1" fmla="*/ 28 h 66"/>
                  <a:gd name="T2" fmla="*/ 68 w 68"/>
                  <a:gd name="T3" fmla="*/ 14 h 66"/>
                  <a:gd name="T4" fmla="*/ 66 w 68"/>
                  <a:gd name="T5" fmla="*/ 10 h 66"/>
                  <a:gd name="T6" fmla="*/ 64 w 68"/>
                  <a:gd name="T7" fmla="*/ 4 h 66"/>
                  <a:gd name="T8" fmla="*/ 60 w 68"/>
                  <a:gd name="T9" fmla="*/ 4 h 66"/>
                  <a:gd name="T10" fmla="*/ 56 w 68"/>
                  <a:gd name="T11" fmla="*/ 4 h 66"/>
                  <a:gd name="T12" fmla="*/ 48 w 68"/>
                  <a:gd name="T13" fmla="*/ 6 h 66"/>
                  <a:gd name="T14" fmla="*/ 42 w 68"/>
                  <a:gd name="T15" fmla="*/ 8 h 66"/>
                  <a:gd name="T16" fmla="*/ 40 w 68"/>
                  <a:gd name="T17" fmla="*/ 12 h 66"/>
                  <a:gd name="T18" fmla="*/ 36 w 68"/>
                  <a:gd name="T19" fmla="*/ 10 h 66"/>
                  <a:gd name="T20" fmla="*/ 30 w 68"/>
                  <a:gd name="T21" fmla="*/ 10 h 66"/>
                  <a:gd name="T22" fmla="*/ 18 w 68"/>
                  <a:gd name="T23" fmla="*/ 6 h 66"/>
                  <a:gd name="T24" fmla="*/ 8 w 68"/>
                  <a:gd name="T25" fmla="*/ 2 h 66"/>
                  <a:gd name="T26" fmla="*/ 6 w 68"/>
                  <a:gd name="T27" fmla="*/ 2 h 66"/>
                  <a:gd name="T28" fmla="*/ 2 w 68"/>
                  <a:gd name="T29" fmla="*/ 4 h 66"/>
                  <a:gd name="T30" fmla="*/ 2 w 68"/>
                  <a:gd name="T31" fmla="*/ 6 h 66"/>
                  <a:gd name="T32" fmla="*/ 2 w 68"/>
                  <a:gd name="T33" fmla="*/ 14 h 66"/>
                  <a:gd name="T34" fmla="*/ 2 w 68"/>
                  <a:gd name="T35" fmla="*/ 16 h 66"/>
                  <a:gd name="T36" fmla="*/ 4 w 68"/>
                  <a:gd name="T37" fmla="*/ 22 h 66"/>
                  <a:gd name="T38" fmla="*/ 6 w 68"/>
                  <a:gd name="T39" fmla="*/ 22 h 66"/>
                  <a:gd name="T40" fmla="*/ 6 w 68"/>
                  <a:gd name="T41" fmla="*/ 24 h 66"/>
                  <a:gd name="T42" fmla="*/ 10 w 68"/>
                  <a:gd name="T43" fmla="*/ 26 h 66"/>
                  <a:gd name="T44" fmla="*/ 10 w 68"/>
                  <a:gd name="T45" fmla="*/ 30 h 66"/>
                  <a:gd name="T46" fmla="*/ 12 w 68"/>
                  <a:gd name="T47" fmla="*/ 34 h 66"/>
                  <a:gd name="T48" fmla="*/ 14 w 68"/>
                  <a:gd name="T49" fmla="*/ 36 h 66"/>
                  <a:gd name="T50" fmla="*/ 14 w 68"/>
                  <a:gd name="T51" fmla="*/ 38 h 66"/>
                  <a:gd name="T52" fmla="*/ 12 w 68"/>
                  <a:gd name="T53" fmla="*/ 38 h 66"/>
                  <a:gd name="T54" fmla="*/ 14 w 68"/>
                  <a:gd name="T55" fmla="*/ 46 h 66"/>
                  <a:gd name="T56" fmla="*/ 16 w 68"/>
                  <a:gd name="T57" fmla="*/ 50 h 66"/>
                  <a:gd name="T58" fmla="*/ 16 w 68"/>
                  <a:gd name="T59" fmla="*/ 52 h 66"/>
                  <a:gd name="T60" fmla="*/ 20 w 68"/>
                  <a:gd name="T61" fmla="*/ 56 h 66"/>
                  <a:gd name="T62" fmla="*/ 22 w 68"/>
                  <a:gd name="T63" fmla="*/ 56 h 66"/>
                  <a:gd name="T64" fmla="*/ 26 w 68"/>
                  <a:gd name="T65" fmla="*/ 58 h 66"/>
                  <a:gd name="T66" fmla="*/ 26 w 68"/>
                  <a:gd name="T67" fmla="*/ 62 h 66"/>
                  <a:gd name="T68" fmla="*/ 30 w 68"/>
                  <a:gd name="T69" fmla="*/ 62 h 66"/>
                  <a:gd name="T70" fmla="*/ 32 w 68"/>
                  <a:gd name="T71" fmla="*/ 64 h 66"/>
                  <a:gd name="T72" fmla="*/ 42 w 68"/>
                  <a:gd name="T73" fmla="*/ 66 h 66"/>
                  <a:gd name="T74" fmla="*/ 42 w 68"/>
                  <a:gd name="T75" fmla="*/ 60 h 66"/>
                  <a:gd name="T76" fmla="*/ 42 w 68"/>
                  <a:gd name="T77" fmla="*/ 56 h 66"/>
                  <a:gd name="T78" fmla="*/ 46 w 68"/>
                  <a:gd name="T79" fmla="*/ 56 h 66"/>
                  <a:gd name="T80" fmla="*/ 48 w 68"/>
                  <a:gd name="T81" fmla="*/ 52 h 66"/>
                  <a:gd name="T82" fmla="*/ 48 w 68"/>
                  <a:gd name="T83" fmla="*/ 48 h 66"/>
                  <a:gd name="T84" fmla="*/ 50 w 68"/>
                  <a:gd name="T85" fmla="*/ 46 h 66"/>
                  <a:gd name="T86" fmla="*/ 54 w 68"/>
                  <a:gd name="T87" fmla="*/ 46 h 66"/>
                  <a:gd name="T88" fmla="*/ 60 w 68"/>
                  <a:gd name="T89" fmla="*/ 50 h 66"/>
                  <a:gd name="T90" fmla="*/ 58 w 68"/>
                  <a:gd name="T91" fmla="*/ 52 h 66"/>
                  <a:gd name="T92" fmla="*/ 58 w 68"/>
                  <a:gd name="T93" fmla="*/ 54 h 66"/>
                  <a:gd name="T94" fmla="*/ 62 w 68"/>
                  <a:gd name="T95" fmla="*/ 50 h 66"/>
                  <a:gd name="T96" fmla="*/ 62 w 68"/>
                  <a:gd name="T97" fmla="*/ 46 h 66"/>
                  <a:gd name="T98" fmla="*/ 60 w 68"/>
                  <a:gd name="T99" fmla="*/ 38 h 66"/>
                  <a:gd name="T100" fmla="*/ 60 w 68"/>
                  <a:gd name="T101" fmla="*/ 36 h 66"/>
                  <a:gd name="T102" fmla="*/ 62 w 68"/>
                  <a:gd name="T103" fmla="*/ 34 h 66"/>
                  <a:gd name="T104" fmla="*/ 64 w 68"/>
                  <a:gd name="T105" fmla="*/ 32 h 66"/>
                  <a:gd name="T106" fmla="*/ 66 w 68"/>
                  <a:gd name="T107" fmla="*/ 34 h 66"/>
                  <a:gd name="T108" fmla="*/ 68 w 68"/>
                  <a:gd name="T109" fmla="*/ 32 h 66"/>
                  <a:gd name="T110" fmla="*/ 68 w 68"/>
                  <a:gd name="T11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 h="66">
                    <a:moveTo>
                      <a:pt x="68" y="28"/>
                    </a:moveTo>
                    <a:lnTo>
                      <a:pt x="68" y="28"/>
                    </a:lnTo>
                    <a:lnTo>
                      <a:pt x="68" y="28"/>
                    </a:lnTo>
                    <a:lnTo>
                      <a:pt x="68" y="16"/>
                    </a:lnTo>
                    <a:lnTo>
                      <a:pt x="68" y="16"/>
                    </a:lnTo>
                    <a:lnTo>
                      <a:pt x="68" y="14"/>
                    </a:lnTo>
                    <a:lnTo>
                      <a:pt x="68" y="14"/>
                    </a:lnTo>
                    <a:lnTo>
                      <a:pt x="66" y="10"/>
                    </a:lnTo>
                    <a:lnTo>
                      <a:pt x="66" y="10"/>
                    </a:lnTo>
                    <a:lnTo>
                      <a:pt x="66" y="6"/>
                    </a:lnTo>
                    <a:lnTo>
                      <a:pt x="66" y="6"/>
                    </a:lnTo>
                    <a:lnTo>
                      <a:pt x="64" y="4"/>
                    </a:lnTo>
                    <a:lnTo>
                      <a:pt x="64" y="4"/>
                    </a:lnTo>
                    <a:lnTo>
                      <a:pt x="62" y="2"/>
                    </a:lnTo>
                    <a:lnTo>
                      <a:pt x="60" y="4"/>
                    </a:lnTo>
                    <a:lnTo>
                      <a:pt x="60" y="4"/>
                    </a:lnTo>
                    <a:lnTo>
                      <a:pt x="56" y="4"/>
                    </a:lnTo>
                    <a:lnTo>
                      <a:pt x="56" y="4"/>
                    </a:lnTo>
                    <a:lnTo>
                      <a:pt x="52" y="6"/>
                    </a:lnTo>
                    <a:lnTo>
                      <a:pt x="48" y="6"/>
                    </a:lnTo>
                    <a:lnTo>
                      <a:pt x="48" y="6"/>
                    </a:lnTo>
                    <a:lnTo>
                      <a:pt x="44" y="6"/>
                    </a:lnTo>
                    <a:lnTo>
                      <a:pt x="44" y="6"/>
                    </a:lnTo>
                    <a:lnTo>
                      <a:pt x="42" y="8"/>
                    </a:lnTo>
                    <a:lnTo>
                      <a:pt x="42" y="8"/>
                    </a:lnTo>
                    <a:lnTo>
                      <a:pt x="40" y="12"/>
                    </a:lnTo>
                    <a:lnTo>
                      <a:pt x="40" y="12"/>
                    </a:lnTo>
                    <a:lnTo>
                      <a:pt x="38" y="10"/>
                    </a:lnTo>
                    <a:lnTo>
                      <a:pt x="38" y="10"/>
                    </a:lnTo>
                    <a:lnTo>
                      <a:pt x="36" y="10"/>
                    </a:lnTo>
                    <a:lnTo>
                      <a:pt x="36" y="10"/>
                    </a:lnTo>
                    <a:lnTo>
                      <a:pt x="30" y="10"/>
                    </a:lnTo>
                    <a:lnTo>
                      <a:pt x="30" y="10"/>
                    </a:lnTo>
                    <a:lnTo>
                      <a:pt x="24" y="8"/>
                    </a:lnTo>
                    <a:lnTo>
                      <a:pt x="24" y="8"/>
                    </a:lnTo>
                    <a:lnTo>
                      <a:pt x="18" y="6"/>
                    </a:lnTo>
                    <a:lnTo>
                      <a:pt x="12" y="4"/>
                    </a:lnTo>
                    <a:lnTo>
                      <a:pt x="12" y="4"/>
                    </a:lnTo>
                    <a:lnTo>
                      <a:pt x="8" y="2"/>
                    </a:lnTo>
                    <a:lnTo>
                      <a:pt x="8" y="2"/>
                    </a:lnTo>
                    <a:lnTo>
                      <a:pt x="6" y="2"/>
                    </a:lnTo>
                    <a:lnTo>
                      <a:pt x="6" y="2"/>
                    </a:lnTo>
                    <a:lnTo>
                      <a:pt x="2" y="0"/>
                    </a:lnTo>
                    <a:lnTo>
                      <a:pt x="2" y="0"/>
                    </a:lnTo>
                    <a:lnTo>
                      <a:pt x="2" y="4"/>
                    </a:lnTo>
                    <a:lnTo>
                      <a:pt x="2" y="4"/>
                    </a:lnTo>
                    <a:lnTo>
                      <a:pt x="2" y="6"/>
                    </a:lnTo>
                    <a:lnTo>
                      <a:pt x="2" y="6"/>
                    </a:lnTo>
                    <a:lnTo>
                      <a:pt x="0" y="10"/>
                    </a:lnTo>
                    <a:lnTo>
                      <a:pt x="0" y="10"/>
                    </a:lnTo>
                    <a:lnTo>
                      <a:pt x="2" y="14"/>
                    </a:lnTo>
                    <a:lnTo>
                      <a:pt x="2" y="14"/>
                    </a:lnTo>
                    <a:lnTo>
                      <a:pt x="2" y="16"/>
                    </a:lnTo>
                    <a:lnTo>
                      <a:pt x="2" y="16"/>
                    </a:lnTo>
                    <a:lnTo>
                      <a:pt x="4" y="20"/>
                    </a:lnTo>
                    <a:lnTo>
                      <a:pt x="4" y="20"/>
                    </a:lnTo>
                    <a:lnTo>
                      <a:pt x="4" y="22"/>
                    </a:lnTo>
                    <a:lnTo>
                      <a:pt x="4" y="22"/>
                    </a:lnTo>
                    <a:lnTo>
                      <a:pt x="6" y="22"/>
                    </a:lnTo>
                    <a:lnTo>
                      <a:pt x="6" y="22"/>
                    </a:lnTo>
                    <a:lnTo>
                      <a:pt x="6" y="24"/>
                    </a:lnTo>
                    <a:lnTo>
                      <a:pt x="6" y="24"/>
                    </a:lnTo>
                    <a:lnTo>
                      <a:pt x="6" y="24"/>
                    </a:lnTo>
                    <a:lnTo>
                      <a:pt x="6" y="24"/>
                    </a:lnTo>
                    <a:lnTo>
                      <a:pt x="10" y="26"/>
                    </a:lnTo>
                    <a:lnTo>
                      <a:pt x="10" y="26"/>
                    </a:lnTo>
                    <a:lnTo>
                      <a:pt x="10" y="28"/>
                    </a:lnTo>
                    <a:lnTo>
                      <a:pt x="10" y="28"/>
                    </a:lnTo>
                    <a:lnTo>
                      <a:pt x="10" y="30"/>
                    </a:lnTo>
                    <a:lnTo>
                      <a:pt x="10" y="30"/>
                    </a:lnTo>
                    <a:lnTo>
                      <a:pt x="12" y="34"/>
                    </a:lnTo>
                    <a:lnTo>
                      <a:pt x="12" y="34"/>
                    </a:lnTo>
                    <a:lnTo>
                      <a:pt x="14" y="34"/>
                    </a:lnTo>
                    <a:lnTo>
                      <a:pt x="14" y="34"/>
                    </a:lnTo>
                    <a:lnTo>
                      <a:pt x="14" y="36"/>
                    </a:lnTo>
                    <a:lnTo>
                      <a:pt x="14" y="36"/>
                    </a:lnTo>
                    <a:lnTo>
                      <a:pt x="14" y="38"/>
                    </a:lnTo>
                    <a:lnTo>
                      <a:pt x="14" y="38"/>
                    </a:lnTo>
                    <a:lnTo>
                      <a:pt x="14" y="38"/>
                    </a:lnTo>
                    <a:lnTo>
                      <a:pt x="12" y="38"/>
                    </a:lnTo>
                    <a:lnTo>
                      <a:pt x="12" y="38"/>
                    </a:lnTo>
                    <a:lnTo>
                      <a:pt x="12" y="42"/>
                    </a:lnTo>
                    <a:lnTo>
                      <a:pt x="12" y="42"/>
                    </a:lnTo>
                    <a:lnTo>
                      <a:pt x="14" y="46"/>
                    </a:lnTo>
                    <a:lnTo>
                      <a:pt x="16" y="48"/>
                    </a:lnTo>
                    <a:lnTo>
                      <a:pt x="16" y="48"/>
                    </a:lnTo>
                    <a:lnTo>
                      <a:pt x="16" y="50"/>
                    </a:lnTo>
                    <a:lnTo>
                      <a:pt x="16" y="50"/>
                    </a:lnTo>
                    <a:lnTo>
                      <a:pt x="16" y="52"/>
                    </a:lnTo>
                    <a:lnTo>
                      <a:pt x="16" y="52"/>
                    </a:lnTo>
                    <a:lnTo>
                      <a:pt x="18" y="54"/>
                    </a:lnTo>
                    <a:lnTo>
                      <a:pt x="18" y="54"/>
                    </a:lnTo>
                    <a:lnTo>
                      <a:pt x="20" y="56"/>
                    </a:lnTo>
                    <a:lnTo>
                      <a:pt x="20" y="56"/>
                    </a:lnTo>
                    <a:lnTo>
                      <a:pt x="22" y="56"/>
                    </a:lnTo>
                    <a:lnTo>
                      <a:pt x="22" y="56"/>
                    </a:lnTo>
                    <a:lnTo>
                      <a:pt x="22" y="56"/>
                    </a:lnTo>
                    <a:lnTo>
                      <a:pt x="22" y="56"/>
                    </a:lnTo>
                    <a:lnTo>
                      <a:pt x="26" y="58"/>
                    </a:lnTo>
                    <a:lnTo>
                      <a:pt x="26" y="58"/>
                    </a:lnTo>
                    <a:lnTo>
                      <a:pt x="26" y="60"/>
                    </a:lnTo>
                    <a:lnTo>
                      <a:pt x="26" y="62"/>
                    </a:lnTo>
                    <a:lnTo>
                      <a:pt x="26" y="62"/>
                    </a:lnTo>
                    <a:lnTo>
                      <a:pt x="28" y="62"/>
                    </a:lnTo>
                    <a:lnTo>
                      <a:pt x="30" y="62"/>
                    </a:lnTo>
                    <a:lnTo>
                      <a:pt x="30" y="62"/>
                    </a:lnTo>
                    <a:lnTo>
                      <a:pt x="32" y="64"/>
                    </a:lnTo>
                    <a:lnTo>
                      <a:pt x="32" y="64"/>
                    </a:lnTo>
                    <a:lnTo>
                      <a:pt x="36" y="64"/>
                    </a:lnTo>
                    <a:lnTo>
                      <a:pt x="36" y="64"/>
                    </a:lnTo>
                    <a:lnTo>
                      <a:pt x="42" y="66"/>
                    </a:lnTo>
                    <a:lnTo>
                      <a:pt x="42" y="66"/>
                    </a:lnTo>
                    <a:lnTo>
                      <a:pt x="42" y="60"/>
                    </a:lnTo>
                    <a:lnTo>
                      <a:pt x="42" y="60"/>
                    </a:lnTo>
                    <a:lnTo>
                      <a:pt x="42" y="58"/>
                    </a:lnTo>
                    <a:lnTo>
                      <a:pt x="42" y="58"/>
                    </a:lnTo>
                    <a:lnTo>
                      <a:pt x="42" y="56"/>
                    </a:lnTo>
                    <a:lnTo>
                      <a:pt x="42" y="56"/>
                    </a:lnTo>
                    <a:lnTo>
                      <a:pt x="44" y="54"/>
                    </a:lnTo>
                    <a:lnTo>
                      <a:pt x="46" y="56"/>
                    </a:lnTo>
                    <a:lnTo>
                      <a:pt x="46" y="56"/>
                    </a:lnTo>
                    <a:lnTo>
                      <a:pt x="48" y="54"/>
                    </a:lnTo>
                    <a:lnTo>
                      <a:pt x="48" y="52"/>
                    </a:lnTo>
                    <a:lnTo>
                      <a:pt x="48" y="52"/>
                    </a:lnTo>
                    <a:lnTo>
                      <a:pt x="48" y="48"/>
                    </a:lnTo>
                    <a:lnTo>
                      <a:pt x="48" y="48"/>
                    </a:lnTo>
                    <a:lnTo>
                      <a:pt x="48" y="46"/>
                    </a:lnTo>
                    <a:lnTo>
                      <a:pt x="48" y="46"/>
                    </a:lnTo>
                    <a:lnTo>
                      <a:pt x="50" y="46"/>
                    </a:lnTo>
                    <a:lnTo>
                      <a:pt x="50" y="46"/>
                    </a:lnTo>
                    <a:lnTo>
                      <a:pt x="54" y="46"/>
                    </a:lnTo>
                    <a:lnTo>
                      <a:pt x="54" y="46"/>
                    </a:lnTo>
                    <a:lnTo>
                      <a:pt x="58" y="48"/>
                    </a:lnTo>
                    <a:lnTo>
                      <a:pt x="58" y="48"/>
                    </a:lnTo>
                    <a:lnTo>
                      <a:pt x="60" y="50"/>
                    </a:lnTo>
                    <a:lnTo>
                      <a:pt x="60" y="50"/>
                    </a:lnTo>
                    <a:lnTo>
                      <a:pt x="58" y="52"/>
                    </a:lnTo>
                    <a:lnTo>
                      <a:pt x="58" y="52"/>
                    </a:lnTo>
                    <a:lnTo>
                      <a:pt x="58" y="52"/>
                    </a:lnTo>
                    <a:lnTo>
                      <a:pt x="58" y="54"/>
                    </a:lnTo>
                    <a:lnTo>
                      <a:pt x="58" y="54"/>
                    </a:lnTo>
                    <a:lnTo>
                      <a:pt x="60" y="52"/>
                    </a:lnTo>
                    <a:lnTo>
                      <a:pt x="60" y="52"/>
                    </a:lnTo>
                    <a:lnTo>
                      <a:pt x="62" y="50"/>
                    </a:lnTo>
                    <a:lnTo>
                      <a:pt x="62" y="50"/>
                    </a:lnTo>
                    <a:lnTo>
                      <a:pt x="62" y="46"/>
                    </a:lnTo>
                    <a:lnTo>
                      <a:pt x="62" y="46"/>
                    </a:lnTo>
                    <a:lnTo>
                      <a:pt x="60" y="42"/>
                    </a:lnTo>
                    <a:lnTo>
                      <a:pt x="60" y="42"/>
                    </a:lnTo>
                    <a:lnTo>
                      <a:pt x="60" y="38"/>
                    </a:lnTo>
                    <a:lnTo>
                      <a:pt x="60" y="38"/>
                    </a:lnTo>
                    <a:lnTo>
                      <a:pt x="60" y="36"/>
                    </a:lnTo>
                    <a:lnTo>
                      <a:pt x="60" y="36"/>
                    </a:lnTo>
                    <a:lnTo>
                      <a:pt x="62" y="36"/>
                    </a:lnTo>
                    <a:lnTo>
                      <a:pt x="62" y="36"/>
                    </a:lnTo>
                    <a:lnTo>
                      <a:pt x="62" y="34"/>
                    </a:lnTo>
                    <a:lnTo>
                      <a:pt x="62" y="34"/>
                    </a:lnTo>
                    <a:lnTo>
                      <a:pt x="64" y="32"/>
                    </a:lnTo>
                    <a:lnTo>
                      <a:pt x="64" y="32"/>
                    </a:lnTo>
                    <a:lnTo>
                      <a:pt x="66" y="32"/>
                    </a:lnTo>
                    <a:lnTo>
                      <a:pt x="66" y="32"/>
                    </a:lnTo>
                    <a:lnTo>
                      <a:pt x="66" y="34"/>
                    </a:lnTo>
                    <a:lnTo>
                      <a:pt x="66" y="34"/>
                    </a:lnTo>
                    <a:lnTo>
                      <a:pt x="68" y="32"/>
                    </a:lnTo>
                    <a:lnTo>
                      <a:pt x="68" y="32"/>
                    </a:lnTo>
                    <a:lnTo>
                      <a:pt x="68" y="30"/>
                    </a:lnTo>
                    <a:lnTo>
                      <a:pt x="68" y="30"/>
                    </a:lnTo>
                    <a:lnTo>
                      <a:pt x="68" y="28"/>
                    </a:lnTo>
                    <a:lnTo>
                      <a:pt x="68" y="2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77" name="Freeform 206"/>
              <p:cNvSpPr>
                <a:spLocks/>
              </p:cNvSpPr>
              <p:nvPr/>
            </p:nvSpPr>
            <p:spPr bwMode="auto">
              <a:xfrm>
                <a:off x="6957" y="3963"/>
                <a:ext cx="10" cy="8"/>
              </a:xfrm>
              <a:custGeom>
                <a:avLst/>
                <a:gdLst>
                  <a:gd name="T0" fmla="*/ 4 w 10"/>
                  <a:gd name="T1" fmla="*/ 6 h 8"/>
                  <a:gd name="T2" fmla="*/ 6 w 10"/>
                  <a:gd name="T3" fmla="*/ 8 h 8"/>
                  <a:gd name="T4" fmla="*/ 10 w 10"/>
                  <a:gd name="T5" fmla="*/ 8 h 8"/>
                  <a:gd name="T6" fmla="*/ 8 w 10"/>
                  <a:gd name="T7" fmla="*/ 4 h 8"/>
                  <a:gd name="T8" fmla="*/ 4 w 10"/>
                  <a:gd name="T9" fmla="*/ 0 h 8"/>
                  <a:gd name="T10" fmla="*/ 2 w 10"/>
                  <a:gd name="T11" fmla="*/ 2 h 8"/>
                  <a:gd name="T12" fmla="*/ 0 w 10"/>
                  <a:gd name="T13" fmla="*/ 2 h 8"/>
                  <a:gd name="T14" fmla="*/ 2 w 10"/>
                  <a:gd name="T15" fmla="*/ 6 h 8"/>
                  <a:gd name="T16" fmla="*/ 4 w 10"/>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
                    <a:moveTo>
                      <a:pt x="4" y="6"/>
                    </a:moveTo>
                    <a:lnTo>
                      <a:pt x="6" y="8"/>
                    </a:lnTo>
                    <a:lnTo>
                      <a:pt x="10" y="8"/>
                    </a:lnTo>
                    <a:lnTo>
                      <a:pt x="8" y="4"/>
                    </a:lnTo>
                    <a:lnTo>
                      <a:pt x="4" y="0"/>
                    </a:lnTo>
                    <a:lnTo>
                      <a:pt x="2" y="2"/>
                    </a:lnTo>
                    <a:lnTo>
                      <a:pt x="0" y="2"/>
                    </a:lnTo>
                    <a:lnTo>
                      <a:pt x="2" y="6"/>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78" name="Freeform 207"/>
              <p:cNvSpPr>
                <a:spLocks/>
              </p:cNvSpPr>
              <p:nvPr/>
            </p:nvSpPr>
            <p:spPr bwMode="auto">
              <a:xfrm>
                <a:off x="6967" y="3977"/>
                <a:ext cx="4" cy="2"/>
              </a:xfrm>
              <a:custGeom>
                <a:avLst/>
                <a:gdLst>
                  <a:gd name="T0" fmla="*/ 0 w 4"/>
                  <a:gd name="T1" fmla="*/ 2 h 2"/>
                  <a:gd name="T2" fmla="*/ 2 w 4"/>
                  <a:gd name="T3" fmla="*/ 2 h 2"/>
                  <a:gd name="T4" fmla="*/ 4 w 4"/>
                  <a:gd name="T5" fmla="*/ 2 h 2"/>
                  <a:gd name="T6" fmla="*/ 2 w 4"/>
                  <a:gd name="T7" fmla="*/ 0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lnTo>
                      <a:pt x="2" y="2"/>
                    </a:lnTo>
                    <a:lnTo>
                      <a:pt x="4" y="2"/>
                    </a:lnTo>
                    <a:lnTo>
                      <a:pt x="2"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409"/>
            <p:cNvGrpSpPr>
              <a:grpSpLocks/>
            </p:cNvGrpSpPr>
            <p:nvPr/>
          </p:nvGrpSpPr>
          <p:grpSpPr bwMode="auto">
            <a:xfrm>
              <a:off x="1871663" y="2233613"/>
              <a:ext cx="10064750" cy="4648200"/>
              <a:chOff x="1179" y="1407"/>
              <a:chExt cx="6340" cy="2928"/>
            </a:xfrm>
            <a:grpFill/>
          </p:grpSpPr>
          <p:sp>
            <p:nvSpPr>
              <p:cNvPr id="1079" name="Freeform 209"/>
              <p:cNvSpPr>
                <a:spLocks/>
              </p:cNvSpPr>
              <p:nvPr/>
            </p:nvSpPr>
            <p:spPr bwMode="auto">
              <a:xfrm>
                <a:off x="6947" y="4041"/>
                <a:ext cx="4" cy="2"/>
              </a:xfrm>
              <a:custGeom>
                <a:avLst/>
                <a:gdLst>
                  <a:gd name="T0" fmla="*/ 0 w 4"/>
                  <a:gd name="T1" fmla="*/ 2 h 2"/>
                  <a:gd name="T2" fmla="*/ 2 w 4"/>
                  <a:gd name="T3" fmla="*/ 2 h 2"/>
                  <a:gd name="T4" fmla="*/ 4 w 4"/>
                  <a:gd name="T5" fmla="*/ 2 h 2"/>
                  <a:gd name="T6" fmla="*/ 2 w 4"/>
                  <a:gd name="T7" fmla="*/ 0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lnTo>
                      <a:pt x="2" y="2"/>
                    </a:lnTo>
                    <a:lnTo>
                      <a:pt x="4" y="2"/>
                    </a:lnTo>
                    <a:lnTo>
                      <a:pt x="2"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0" name="Freeform 210"/>
              <p:cNvSpPr>
                <a:spLocks/>
              </p:cNvSpPr>
              <p:nvPr/>
            </p:nvSpPr>
            <p:spPr bwMode="auto">
              <a:xfrm>
                <a:off x="7417" y="3853"/>
                <a:ext cx="102" cy="148"/>
              </a:xfrm>
              <a:custGeom>
                <a:avLst/>
                <a:gdLst>
                  <a:gd name="T0" fmla="*/ 94 w 102"/>
                  <a:gd name="T1" fmla="*/ 66 h 148"/>
                  <a:gd name="T2" fmla="*/ 88 w 102"/>
                  <a:gd name="T3" fmla="*/ 70 h 148"/>
                  <a:gd name="T4" fmla="*/ 84 w 102"/>
                  <a:gd name="T5" fmla="*/ 72 h 148"/>
                  <a:gd name="T6" fmla="*/ 74 w 102"/>
                  <a:gd name="T7" fmla="*/ 72 h 148"/>
                  <a:gd name="T8" fmla="*/ 68 w 102"/>
                  <a:gd name="T9" fmla="*/ 68 h 148"/>
                  <a:gd name="T10" fmla="*/ 64 w 102"/>
                  <a:gd name="T11" fmla="*/ 68 h 148"/>
                  <a:gd name="T12" fmla="*/ 60 w 102"/>
                  <a:gd name="T13" fmla="*/ 66 h 148"/>
                  <a:gd name="T14" fmla="*/ 58 w 102"/>
                  <a:gd name="T15" fmla="*/ 60 h 148"/>
                  <a:gd name="T16" fmla="*/ 56 w 102"/>
                  <a:gd name="T17" fmla="*/ 52 h 148"/>
                  <a:gd name="T18" fmla="*/ 54 w 102"/>
                  <a:gd name="T19" fmla="*/ 44 h 148"/>
                  <a:gd name="T20" fmla="*/ 46 w 102"/>
                  <a:gd name="T21" fmla="*/ 54 h 148"/>
                  <a:gd name="T22" fmla="*/ 38 w 102"/>
                  <a:gd name="T23" fmla="*/ 46 h 148"/>
                  <a:gd name="T24" fmla="*/ 36 w 102"/>
                  <a:gd name="T25" fmla="*/ 36 h 148"/>
                  <a:gd name="T26" fmla="*/ 32 w 102"/>
                  <a:gd name="T27" fmla="*/ 32 h 148"/>
                  <a:gd name="T28" fmla="*/ 30 w 102"/>
                  <a:gd name="T29" fmla="*/ 26 h 148"/>
                  <a:gd name="T30" fmla="*/ 30 w 102"/>
                  <a:gd name="T31" fmla="*/ 20 h 148"/>
                  <a:gd name="T32" fmla="*/ 24 w 102"/>
                  <a:gd name="T33" fmla="*/ 14 h 148"/>
                  <a:gd name="T34" fmla="*/ 22 w 102"/>
                  <a:gd name="T35" fmla="*/ 12 h 148"/>
                  <a:gd name="T36" fmla="*/ 12 w 102"/>
                  <a:gd name="T37" fmla="*/ 8 h 148"/>
                  <a:gd name="T38" fmla="*/ 6 w 102"/>
                  <a:gd name="T39" fmla="*/ 4 h 148"/>
                  <a:gd name="T40" fmla="*/ 0 w 102"/>
                  <a:gd name="T41" fmla="*/ 0 h 148"/>
                  <a:gd name="T42" fmla="*/ 4 w 102"/>
                  <a:gd name="T43" fmla="*/ 6 h 148"/>
                  <a:gd name="T44" fmla="*/ 6 w 102"/>
                  <a:gd name="T45" fmla="*/ 8 h 148"/>
                  <a:gd name="T46" fmla="*/ 6 w 102"/>
                  <a:gd name="T47" fmla="*/ 18 h 148"/>
                  <a:gd name="T48" fmla="*/ 10 w 102"/>
                  <a:gd name="T49" fmla="*/ 18 h 148"/>
                  <a:gd name="T50" fmla="*/ 12 w 102"/>
                  <a:gd name="T51" fmla="*/ 22 h 148"/>
                  <a:gd name="T52" fmla="*/ 12 w 102"/>
                  <a:gd name="T53" fmla="*/ 24 h 148"/>
                  <a:gd name="T54" fmla="*/ 16 w 102"/>
                  <a:gd name="T55" fmla="*/ 30 h 148"/>
                  <a:gd name="T56" fmla="*/ 18 w 102"/>
                  <a:gd name="T57" fmla="*/ 32 h 148"/>
                  <a:gd name="T58" fmla="*/ 28 w 102"/>
                  <a:gd name="T59" fmla="*/ 34 h 148"/>
                  <a:gd name="T60" fmla="*/ 30 w 102"/>
                  <a:gd name="T61" fmla="*/ 46 h 148"/>
                  <a:gd name="T62" fmla="*/ 36 w 102"/>
                  <a:gd name="T63" fmla="*/ 56 h 148"/>
                  <a:gd name="T64" fmla="*/ 36 w 102"/>
                  <a:gd name="T65" fmla="*/ 72 h 148"/>
                  <a:gd name="T66" fmla="*/ 28 w 102"/>
                  <a:gd name="T67" fmla="*/ 92 h 148"/>
                  <a:gd name="T68" fmla="*/ 20 w 102"/>
                  <a:gd name="T69" fmla="*/ 106 h 148"/>
                  <a:gd name="T70" fmla="*/ 24 w 102"/>
                  <a:gd name="T71" fmla="*/ 106 h 148"/>
                  <a:gd name="T72" fmla="*/ 28 w 102"/>
                  <a:gd name="T73" fmla="*/ 108 h 148"/>
                  <a:gd name="T74" fmla="*/ 38 w 102"/>
                  <a:gd name="T75" fmla="*/ 110 h 148"/>
                  <a:gd name="T76" fmla="*/ 44 w 102"/>
                  <a:gd name="T77" fmla="*/ 120 h 148"/>
                  <a:gd name="T78" fmla="*/ 42 w 102"/>
                  <a:gd name="T79" fmla="*/ 130 h 148"/>
                  <a:gd name="T80" fmla="*/ 38 w 102"/>
                  <a:gd name="T81" fmla="*/ 136 h 148"/>
                  <a:gd name="T82" fmla="*/ 38 w 102"/>
                  <a:gd name="T83" fmla="*/ 146 h 148"/>
                  <a:gd name="T84" fmla="*/ 44 w 102"/>
                  <a:gd name="T85" fmla="*/ 146 h 148"/>
                  <a:gd name="T86" fmla="*/ 44 w 102"/>
                  <a:gd name="T87" fmla="*/ 148 h 148"/>
                  <a:gd name="T88" fmla="*/ 50 w 102"/>
                  <a:gd name="T89" fmla="*/ 148 h 148"/>
                  <a:gd name="T90" fmla="*/ 54 w 102"/>
                  <a:gd name="T91" fmla="*/ 144 h 148"/>
                  <a:gd name="T92" fmla="*/ 58 w 102"/>
                  <a:gd name="T93" fmla="*/ 142 h 148"/>
                  <a:gd name="T94" fmla="*/ 62 w 102"/>
                  <a:gd name="T95" fmla="*/ 136 h 148"/>
                  <a:gd name="T96" fmla="*/ 64 w 102"/>
                  <a:gd name="T97" fmla="*/ 130 h 148"/>
                  <a:gd name="T98" fmla="*/ 68 w 102"/>
                  <a:gd name="T99" fmla="*/ 126 h 148"/>
                  <a:gd name="T100" fmla="*/ 70 w 102"/>
                  <a:gd name="T101" fmla="*/ 122 h 148"/>
                  <a:gd name="T102" fmla="*/ 72 w 102"/>
                  <a:gd name="T103" fmla="*/ 118 h 148"/>
                  <a:gd name="T104" fmla="*/ 78 w 102"/>
                  <a:gd name="T105" fmla="*/ 110 h 148"/>
                  <a:gd name="T106" fmla="*/ 74 w 102"/>
                  <a:gd name="T107" fmla="*/ 106 h 148"/>
                  <a:gd name="T108" fmla="*/ 74 w 102"/>
                  <a:gd name="T109" fmla="*/ 102 h 148"/>
                  <a:gd name="T110" fmla="*/ 88 w 102"/>
                  <a:gd name="T111" fmla="*/ 94 h 148"/>
                  <a:gd name="T112" fmla="*/ 92 w 102"/>
                  <a:gd name="T113" fmla="*/ 90 h 148"/>
                  <a:gd name="T114" fmla="*/ 96 w 102"/>
                  <a:gd name="T115" fmla="*/ 86 h 148"/>
                  <a:gd name="T116" fmla="*/ 102 w 102"/>
                  <a:gd name="T117" fmla="*/ 76 h 148"/>
                  <a:gd name="T118" fmla="*/ 102 w 102"/>
                  <a:gd name="T119" fmla="*/ 6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148">
                    <a:moveTo>
                      <a:pt x="100" y="64"/>
                    </a:moveTo>
                    <a:lnTo>
                      <a:pt x="100" y="64"/>
                    </a:lnTo>
                    <a:lnTo>
                      <a:pt x="96" y="64"/>
                    </a:lnTo>
                    <a:lnTo>
                      <a:pt x="94" y="66"/>
                    </a:lnTo>
                    <a:lnTo>
                      <a:pt x="94" y="66"/>
                    </a:lnTo>
                    <a:lnTo>
                      <a:pt x="90" y="68"/>
                    </a:lnTo>
                    <a:lnTo>
                      <a:pt x="90" y="68"/>
                    </a:lnTo>
                    <a:lnTo>
                      <a:pt x="88" y="70"/>
                    </a:lnTo>
                    <a:lnTo>
                      <a:pt x="88" y="70"/>
                    </a:lnTo>
                    <a:lnTo>
                      <a:pt x="84" y="70"/>
                    </a:lnTo>
                    <a:lnTo>
                      <a:pt x="84" y="70"/>
                    </a:lnTo>
                    <a:lnTo>
                      <a:pt x="84" y="72"/>
                    </a:lnTo>
                    <a:lnTo>
                      <a:pt x="84" y="72"/>
                    </a:lnTo>
                    <a:lnTo>
                      <a:pt x="78" y="72"/>
                    </a:lnTo>
                    <a:lnTo>
                      <a:pt x="78" y="72"/>
                    </a:lnTo>
                    <a:lnTo>
                      <a:pt x="74" y="72"/>
                    </a:lnTo>
                    <a:lnTo>
                      <a:pt x="74" y="72"/>
                    </a:lnTo>
                    <a:lnTo>
                      <a:pt x="72" y="70"/>
                    </a:lnTo>
                    <a:lnTo>
                      <a:pt x="72" y="70"/>
                    </a:lnTo>
                    <a:lnTo>
                      <a:pt x="68" y="68"/>
                    </a:lnTo>
                    <a:lnTo>
                      <a:pt x="68" y="68"/>
                    </a:lnTo>
                    <a:lnTo>
                      <a:pt x="66" y="68"/>
                    </a:lnTo>
                    <a:lnTo>
                      <a:pt x="66" y="68"/>
                    </a:lnTo>
                    <a:lnTo>
                      <a:pt x="64" y="68"/>
                    </a:lnTo>
                    <a:lnTo>
                      <a:pt x="64" y="68"/>
                    </a:lnTo>
                    <a:lnTo>
                      <a:pt x="62" y="66"/>
                    </a:lnTo>
                    <a:lnTo>
                      <a:pt x="62" y="66"/>
                    </a:lnTo>
                    <a:lnTo>
                      <a:pt x="60" y="66"/>
                    </a:lnTo>
                    <a:lnTo>
                      <a:pt x="60" y="66"/>
                    </a:lnTo>
                    <a:lnTo>
                      <a:pt x="58" y="62"/>
                    </a:lnTo>
                    <a:lnTo>
                      <a:pt x="58" y="62"/>
                    </a:lnTo>
                    <a:lnTo>
                      <a:pt x="58" y="60"/>
                    </a:lnTo>
                    <a:lnTo>
                      <a:pt x="58" y="60"/>
                    </a:lnTo>
                    <a:lnTo>
                      <a:pt x="56" y="58"/>
                    </a:lnTo>
                    <a:lnTo>
                      <a:pt x="56" y="58"/>
                    </a:lnTo>
                    <a:lnTo>
                      <a:pt x="56" y="52"/>
                    </a:lnTo>
                    <a:lnTo>
                      <a:pt x="56" y="52"/>
                    </a:lnTo>
                    <a:lnTo>
                      <a:pt x="54" y="48"/>
                    </a:lnTo>
                    <a:lnTo>
                      <a:pt x="54" y="48"/>
                    </a:lnTo>
                    <a:lnTo>
                      <a:pt x="54" y="44"/>
                    </a:lnTo>
                    <a:lnTo>
                      <a:pt x="48" y="44"/>
                    </a:lnTo>
                    <a:lnTo>
                      <a:pt x="48" y="48"/>
                    </a:lnTo>
                    <a:lnTo>
                      <a:pt x="48" y="54"/>
                    </a:lnTo>
                    <a:lnTo>
                      <a:pt x="46" y="54"/>
                    </a:lnTo>
                    <a:lnTo>
                      <a:pt x="40" y="50"/>
                    </a:lnTo>
                    <a:lnTo>
                      <a:pt x="40" y="50"/>
                    </a:lnTo>
                    <a:lnTo>
                      <a:pt x="38" y="46"/>
                    </a:lnTo>
                    <a:lnTo>
                      <a:pt x="38" y="46"/>
                    </a:lnTo>
                    <a:lnTo>
                      <a:pt x="36" y="44"/>
                    </a:lnTo>
                    <a:lnTo>
                      <a:pt x="36" y="42"/>
                    </a:lnTo>
                    <a:lnTo>
                      <a:pt x="36" y="42"/>
                    </a:lnTo>
                    <a:lnTo>
                      <a:pt x="36" y="36"/>
                    </a:lnTo>
                    <a:lnTo>
                      <a:pt x="36" y="36"/>
                    </a:lnTo>
                    <a:lnTo>
                      <a:pt x="34" y="34"/>
                    </a:lnTo>
                    <a:lnTo>
                      <a:pt x="32" y="32"/>
                    </a:lnTo>
                    <a:lnTo>
                      <a:pt x="32" y="32"/>
                    </a:lnTo>
                    <a:lnTo>
                      <a:pt x="30" y="30"/>
                    </a:lnTo>
                    <a:lnTo>
                      <a:pt x="30" y="30"/>
                    </a:lnTo>
                    <a:lnTo>
                      <a:pt x="30" y="26"/>
                    </a:lnTo>
                    <a:lnTo>
                      <a:pt x="30" y="26"/>
                    </a:lnTo>
                    <a:lnTo>
                      <a:pt x="32" y="24"/>
                    </a:lnTo>
                    <a:lnTo>
                      <a:pt x="32" y="24"/>
                    </a:lnTo>
                    <a:lnTo>
                      <a:pt x="30" y="20"/>
                    </a:lnTo>
                    <a:lnTo>
                      <a:pt x="30" y="20"/>
                    </a:lnTo>
                    <a:lnTo>
                      <a:pt x="28" y="18"/>
                    </a:lnTo>
                    <a:lnTo>
                      <a:pt x="26" y="16"/>
                    </a:lnTo>
                    <a:lnTo>
                      <a:pt x="26" y="16"/>
                    </a:lnTo>
                    <a:lnTo>
                      <a:pt x="24" y="14"/>
                    </a:lnTo>
                    <a:lnTo>
                      <a:pt x="24" y="14"/>
                    </a:lnTo>
                    <a:lnTo>
                      <a:pt x="22" y="14"/>
                    </a:lnTo>
                    <a:lnTo>
                      <a:pt x="22" y="14"/>
                    </a:lnTo>
                    <a:lnTo>
                      <a:pt x="22" y="12"/>
                    </a:lnTo>
                    <a:lnTo>
                      <a:pt x="22" y="12"/>
                    </a:lnTo>
                    <a:lnTo>
                      <a:pt x="16" y="10"/>
                    </a:lnTo>
                    <a:lnTo>
                      <a:pt x="16" y="10"/>
                    </a:lnTo>
                    <a:lnTo>
                      <a:pt x="12" y="8"/>
                    </a:lnTo>
                    <a:lnTo>
                      <a:pt x="12" y="8"/>
                    </a:lnTo>
                    <a:lnTo>
                      <a:pt x="8" y="8"/>
                    </a:lnTo>
                    <a:lnTo>
                      <a:pt x="8" y="8"/>
                    </a:lnTo>
                    <a:lnTo>
                      <a:pt x="6" y="4"/>
                    </a:lnTo>
                    <a:lnTo>
                      <a:pt x="6" y="4"/>
                    </a:lnTo>
                    <a:lnTo>
                      <a:pt x="4" y="2"/>
                    </a:lnTo>
                    <a:lnTo>
                      <a:pt x="0" y="0"/>
                    </a:lnTo>
                    <a:lnTo>
                      <a:pt x="0" y="0"/>
                    </a:lnTo>
                    <a:lnTo>
                      <a:pt x="0" y="0"/>
                    </a:lnTo>
                    <a:lnTo>
                      <a:pt x="0" y="2"/>
                    </a:lnTo>
                    <a:lnTo>
                      <a:pt x="0" y="2"/>
                    </a:lnTo>
                    <a:lnTo>
                      <a:pt x="4" y="6"/>
                    </a:lnTo>
                    <a:lnTo>
                      <a:pt x="4" y="6"/>
                    </a:lnTo>
                    <a:lnTo>
                      <a:pt x="6" y="8"/>
                    </a:lnTo>
                    <a:lnTo>
                      <a:pt x="6" y="8"/>
                    </a:lnTo>
                    <a:lnTo>
                      <a:pt x="6" y="8"/>
                    </a:lnTo>
                    <a:lnTo>
                      <a:pt x="6" y="8"/>
                    </a:lnTo>
                    <a:lnTo>
                      <a:pt x="6" y="12"/>
                    </a:lnTo>
                    <a:lnTo>
                      <a:pt x="6" y="12"/>
                    </a:lnTo>
                    <a:lnTo>
                      <a:pt x="6" y="18"/>
                    </a:lnTo>
                    <a:lnTo>
                      <a:pt x="6" y="18"/>
                    </a:lnTo>
                    <a:lnTo>
                      <a:pt x="8" y="18"/>
                    </a:lnTo>
                    <a:lnTo>
                      <a:pt x="10" y="18"/>
                    </a:lnTo>
                    <a:lnTo>
                      <a:pt x="10" y="18"/>
                    </a:lnTo>
                    <a:lnTo>
                      <a:pt x="10" y="18"/>
                    </a:lnTo>
                    <a:lnTo>
                      <a:pt x="12" y="20"/>
                    </a:lnTo>
                    <a:lnTo>
                      <a:pt x="12" y="20"/>
                    </a:lnTo>
                    <a:lnTo>
                      <a:pt x="12" y="22"/>
                    </a:lnTo>
                    <a:lnTo>
                      <a:pt x="12" y="22"/>
                    </a:lnTo>
                    <a:lnTo>
                      <a:pt x="12" y="24"/>
                    </a:lnTo>
                    <a:lnTo>
                      <a:pt x="12" y="24"/>
                    </a:lnTo>
                    <a:lnTo>
                      <a:pt x="12" y="24"/>
                    </a:lnTo>
                    <a:lnTo>
                      <a:pt x="12" y="24"/>
                    </a:lnTo>
                    <a:lnTo>
                      <a:pt x="16" y="28"/>
                    </a:lnTo>
                    <a:lnTo>
                      <a:pt x="16" y="28"/>
                    </a:lnTo>
                    <a:lnTo>
                      <a:pt x="16" y="30"/>
                    </a:lnTo>
                    <a:lnTo>
                      <a:pt x="16" y="30"/>
                    </a:lnTo>
                    <a:lnTo>
                      <a:pt x="18" y="30"/>
                    </a:lnTo>
                    <a:lnTo>
                      <a:pt x="18" y="30"/>
                    </a:lnTo>
                    <a:lnTo>
                      <a:pt x="18" y="32"/>
                    </a:lnTo>
                    <a:lnTo>
                      <a:pt x="18" y="32"/>
                    </a:lnTo>
                    <a:lnTo>
                      <a:pt x="22" y="34"/>
                    </a:lnTo>
                    <a:lnTo>
                      <a:pt x="22" y="34"/>
                    </a:lnTo>
                    <a:lnTo>
                      <a:pt x="28" y="34"/>
                    </a:lnTo>
                    <a:lnTo>
                      <a:pt x="28" y="34"/>
                    </a:lnTo>
                    <a:lnTo>
                      <a:pt x="28" y="40"/>
                    </a:lnTo>
                    <a:lnTo>
                      <a:pt x="26" y="42"/>
                    </a:lnTo>
                    <a:lnTo>
                      <a:pt x="30" y="46"/>
                    </a:lnTo>
                    <a:lnTo>
                      <a:pt x="30" y="50"/>
                    </a:lnTo>
                    <a:lnTo>
                      <a:pt x="34" y="50"/>
                    </a:lnTo>
                    <a:lnTo>
                      <a:pt x="36" y="52"/>
                    </a:lnTo>
                    <a:lnTo>
                      <a:pt x="36" y="56"/>
                    </a:lnTo>
                    <a:lnTo>
                      <a:pt x="36" y="60"/>
                    </a:lnTo>
                    <a:lnTo>
                      <a:pt x="36" y="64"/>
                    </a:lnTo>
                    <a:lnTo>
                      <a:pt x="36" y="68"/>
                    </a:lnTo>
                    <a:lnTo>
                      <a:pt x="36" y="72"/>
                    </a:lnTo>
                    <a:lnTo>
                      <a:pt x="36" y="76"/>
                    </a:lnTo>
                    <a:lnTo>
                      <a:pt x="32" y="82"/>
                    </a:lnTo>
                    <a:lnTo>
                      <a:pt x="32" y="88"/>
                    </a:lnTo>
                    <a:lnTo>
                      <a:pt x="28" y="92"/>
                    </a:lnTo>
                    <a:lnTo>
                      <a:pt x="24" y="96"/>
                    </a:lnTo>
                    <a:lnTo>
                      <a:pt x="16" y="98"/>
                    </a:lnTo>
                    <a:lnTo>
                      <a:pt x="16" y="104"/>
                    </a:lnTo>
                    <a:lnTo>
                      <a:pt x="20" y="106"/>
                    </a:lnTo>
                    <a:lnTo>
                      <a:pt x="20" y="106"/>
                    </a:lnTo>
                    <a:lnTo>
                      <a:pt x="22" y="106"/>
                    </a:lnTo>
                    <a:lnTo>
                      <a:pt x="22" y="106"/>
                    </a:lnTo>
                    <a:lnTo>
                      <a:pt x="24" y="106"/>
                    </a:lnTo>
                    <a:lnTo>
                      <a:pt x="24" y="106"/>
                    </a:lnTo>
                    <a:lnTo>
                      <a:pt x="26" y="106"/>
                    </a:lnTo>
                    <a:lnTo>
                      <a:pt x="26" y="106"/>
                    </a:lnTo>
                    <a:lnTo>
                      <a:pt x="28" y="108"/>
                    </a:lnTo>
                    <a:lnTo>
                      <a:pt x="28" y="108"/>
                    </a:lnTo>
                    <a:lnTo>
                      <a:pt x="32" y="110"/>
                    </a:lnTo>
                    <a:lnTo>
                      <a:pt x="38" y="110"/>
                    </a:lnTo>
                    <a:lnTo>
                      <a:pt x="38" y="110"/>
                    </a:lnTo>
                    <a:lnTo>
                      <a:pt x="40" y="114"/>
                    </a:lnTo>
                    <a:lnTo>
                      <a:pt x="40" y="114"/>
                    </a:lnTo>
                    <a:lnTo>
                      <a:pt x="42" y="116"/>
                    </a:lnTo>
                    <a:lnTo>
                      <a:pt x="44" y="120"/>
                    </a:lnTo>
                    <a:lnTo>
                      <a:pt x="44" y="120"/>
                    </a:lnTo>
                    <a:lnTo>
                      <a:pt x="44" y="124"/>
                    </a:lnTo>
                    <a:lnTo>
                      <a:pt x="42" y="130"/>
                    </a:lnTo>
                    <a:lnTo>
                      <a:pt x="42" y="130"/>
                    </a:lnTo>
                    <a:lnTo>
                      <a:pt x="40" y="134"/>
                    </a:lnTo>
                    <a:lnTo>
                      <a:pt x="40" y="134"/>
                    </a:lnTo>
                    <a:lnTo>
                      <a:pt x="38" y="136"/>
                    </a:lnTo>
                    <a:lnTo>
                      <a:pt x="38" y="136"/>
                    </a:lnTo>
                    <a:lnTo>
                      <a:pt x="36" y="140"/>
                    </a:lnTo>
                    <a:lnTo>
                      <a:pt x="36" y="144"/>
                    </a:lnTo>
                    <a:lnTo>
                      <a:pt x="36" y="144"/>
                    </a:lnTo>
                    <a:lnTo>
                      <a:pt x="38" y="146"/>
                    </a:lnTo>
                    <a:lnTo>
                      <a:pt x="38" y="146"/>
                    </a:lnTo>
                    <a:lnTo>
                      <a:pt x="40" y="146"/>
                    </a:lnTo>
                    <a:lnTo>
                      <a:pt x="40" y="146"/>
                    </a:lnTo>
                    <a:lnTo>
                      <a:pt x="44" y="146"/>
                    </a:lnTo>
                    <a:lnTo>
                      <a:pt x="44" y="146"/>
                    </a:lnTo>
                    <a:lnTo>
                      <a:pt x="44" y="148"/>
                    </a:lnTo>
                    <a:lnTo>
                      <a:pt x="44" y="148"/>
                    </a:lnTo>
                    <a:lnTo>
                      <a:pt x="44" y="148"/>
                    </a:lnTo>
                    <a:lnTo>
                      <a:pt x="46" y="148"/>
                    </a:lnTo>
                    <a:lnTo>
                      <a:pt x="46" y="148"/>
                    </a:lnTo>
                    <a:lnTo>
                      <a:pt x="50" y="148"/>
                    </a:lnTo>
                    <a:lnTo>
                      <a:pt x="50" y="148"/>
                    </a:lnTo>
                    <a:lnTo>
                      <a:pt x="52" y="148"/>
                    </a:lnTo>
                    <a:lnTo>
                      <a:pt x="52" y="148"/>
                    </a:lnTo>
                    <a:lnTo>
                      <a:pt x="54" y="144"/>
                    </a:lnTo>
                    <a:lnTo>
                      <a:pt x="54" y="144"/>
                    </a:lnTo>
                    <a:lnTo>
                      <a:pt x="56" y="144"/>
                    </a:lnTo>
                    <a:lnTo>
                      <a:pt x="56" y="144"/>
                    </a:lnTo>
                    <a:lnTo>
                      <a:pt x="58" y="142"/>
                    </a:lnTo>
                    <a:lnTo>
                      <a:pt x="58" y="142"/>
                    </a:lnTo>
                    <a:lnTo>
                      <a:pt x="60" y="140"/>
                    </a:lnTo>
                    <a:lnTo>
                      <a:pt x="60" y="140"/>
                    </a:lnTo>
                    <a:lnTo>
                      <a:pt x="62" y="136"/>
                    </a:lnTo>
                    <a:lnTo>
                      <a:pt x="62" y="136"/>
                    </a:lnTo>
                    <a:lnTo>
                      <a:pt x="62" y="132"/>
                    </a:lnTo>
                    <a:lnTo>
                      <a:pt x="62" y="132"/>
                    </a:lnTo>
                    <a:lnTo>
                      <a:pt x="64" y="130"/>
                    </a:lnTo>
                    <a:lnTo>
                      <a:pt x="64" y="130"/>
                    </a:lnTo>
                    <a:lnTo>
                      <a:pt x="66" y="128"/>
                    </a:lnTo>
                    <a:lnTo>
                      <a:pt x="66" y="128"/>
                    </a:lnTo>
                    <a:lnTo>
                      <a:pt x="68" y="126"/>
                    </a:lnTo>
                    <a:lnTo>
                      <a:pt x="68" y="126"/>
                    </a:lnTo>
                    <a:lnTo>
                      <a:pt x="70" y="124"/>
                    </a:lnTo>
                    <a:lnTo>
                      <a:pt x="70" y="124"/>
                    </a:lnTo>
                    <a:lnTo>
                      <a:pt x="70" y="122"/>
                    </a:lnTo>
                    <a:lnTo>
                      <a:pt x="70" y="122"/>
                    </a:lnTo>
                    <a:lnTo>
                      <a:pt x="70" y="122"/>
                    </a:lnTo>
                    <a:lnTo>
                      <a:pt x="70" y="122"/>
                    </a:lnTo>
                    <a:lnTo>
                      <a:pt x="72" y="118"/>
                    </a:lnTo>
                    <a:lnTo>
                      <a:pt x="72" y="118"/>
                    </a:lnTo>
                    <a:lnTo>
                      <a:pt x="74" y="116"/>
                    </a:lnTo>
                    <a:lnTo>
                      <a:pt x="76" y="114"/>
                    </a:lnTo>
                    <a:lnTo>
                      <a:pt x="76" y="114"/>
                    </a:lnTo>
                    <a:lnTo>
                      <a:pt x="78" y="110"/>
                    </a:lnTo>
                    <a:lnTo>
                      <a:pt x="76" y="108"/>
                    </a:lnTo>
                    <a:lnTo>
                      <a:pt x="76" y="108"/>
                    </a:lnTo>
                    <a:lnTo>
                      <a:pt x="74" y="106"/>
                    </a:lnTo>
                    <a:lnTo>
                      <a:pt x="74" y="106"/>
                    </a:lnTo>
                    <a:lnTo>
                      <a:pt x="74" y="106"/>
                    </a:lnTo>
                    <a:lnTo>
                      <a:pt x="74" y="106"/>
                    </a:lnTo>
                    <a:lnTo>
                      <a:pt x="74" y="102"/>
                    </a:lnTo>
                    <a:lnTo>
                      <a:pt x="74" y="102"/>
                    </a:lnTo>
                    <a:lnTo>
                      <a:pt x="80" y="96"/>
                    </a:lnTo>
                    <a:lnTo>
                      <a:pt x="80" y="96"/>
                    </a:lnTo>
                    <a:lnTo>
                      <a:pt x="84" y="94"/>
                    </a:lnTo>
                    <a:lnTo>
                      <a:pt x="88" y="94"/>
                    </a:lnTo>
                    <a:lnTo>
                      <a:pt x="88" y="94"/>
                    </a:lnTo>
                    <a:lnTo>
                      <a:pt x="92" y="94"/>
                    </a:lnTo>
                    <a:lnTo>
                      <a:pt x="92" y="94"/>
                    </a:lnTo>
                    <a:lnTo>
                      <a:pt x="92" y="90"/>
                    </a:lnTo>
                    <a:lnTo>
                      <a:pt x="92" y="90"/>
                    </a:lnTo>
                    <a:lnTo>
                      <a:pt x="92" y="88"/>
                    </a:lnTo>
                    <a:lnTo>
                      <a:pt x="92" y="88"/>
                    </a:lnTo>
                    <a:lnTo>
                      <a:pt x="96" y="86"/>
                    </a:lnTo>
                    <a:lnTo>
                      <a:pt x="98" y="82"/>
                    </a:lnTo>
                    <a:lnTo>
                      <a:pt x="102" y="78"/>
                    </a:lnTo>
                    <a:lnTo>
                      <a:pt x="102" y="78"/>
                    </a:lnTo>
                    <a:lnTo>
                      <a:pt x="102" y="76"/>
                    </a:lnTo>
                    <a:lnTo>
                      <a:pt x="102" y="76"/>
                    </a:lnTo>
                    <a:lnTo>
                      <a:pt x="102" y="68"/>
                    </a:lnTo>
                    <a:lnTo>
                      <a:pt x="102" y="68"/>
                    </a:lnTo>
                    <a:lnTo>
                      <a:pt x="102" y="66"/>
                    </a:lnTo>
                    <a:lnTo>
                      <a:pt x="100" y="64"/>
                    </a:lnTo>
                    <a:lnTo>
                      <a:pt x="100" y="6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1" name="Freeform 211"/>
              <p:cNvSpPr>
                <a:spLocks/>
              </p:cNvSpPr>
              <p:nvPr/>
            </p:nvSpPr>
            <p:spPr bwMode="auto">
              <a:xfrm>
                <a:off x="7303" y="3979"/>
                <a:ext cx="142" cy="136"/>
              </a:xfrm>
              <a:custGeom>
                <a:avLst/>
                <a:gdLst>
                  <a:gd name="T0" fmla="*/ 138 w 142"/>
                  <a:gd name="T1" fmla="*/ 14 h 136"/>
                  <a:gd name="T2" fmla="*/ 138 w 142"/>
                  <a:gd name="T3" fmla="*/ 12 h 136"/>
                  <a:gd name="T4" fmla="*/ 136 w 142"/>
                  <a:gd name="T5" fmla="*/ 12 h 136"/>
                  <a:gd name="T6" fmla="*/ 134 w 142"/>
                  <a:gd name="T7" fmla="*/ 16 h 136"/>
                  <a:gd name="T8" fmla="*/ 134 w 142"/>
                  <a:gd name="T9" fmla="*/ 14 h 136"/>
                  <a:gd name="T10" fmla="*/ 134 w 142"/>
                  <a:gd name="T11" fmla="*/ 12 h 136"/>
                  <a:gd name="T12" fmla="*/ 126 w 142"/>
                  <a:gd name="T13" fmla="*/ 16 h 136"/>
                  <a:gd name="T14" fmla="*/ 118 w 142"/>
                  <a:gd name="T15" fmla="*/ 10 h 136"/>
                  <a:gd name="T16" fmla="*/ 112 w 142"/>
                  <a:gd name="T17" fmla="*/ 4 h 136"/>
                  <a:gd name="T18" fmla="*/ 104 w 142"/>
                  <a:gd name="T19" fmla="*/ 6 h 136"/>
                  <a:gd name="T20" fmla="*/ 98 w 142"/>
                  <a:gd name="T21" fmla="*/ 18 h 136"/>
                  <a:gd name="T22" fmla="*/ 86 w 142"/>
                  <a:gd name="T23" fmla="*/ 32 h 136"/>
                  <a:gd name="T24" fmla="*/ 76 w 142"/>
                  <a:gd name="T25" fmla="*/ 50 h 136"/>
                  <a:gd name="T26" fmla="*/ 64 w 142"/>
                  <a:gd name="T27" fmla="*/ 62 h 136"/>
                  <a:gd name="T28" fmla="*/ 62 w 142"/>
                  <a:gd name="T29" fmla="*/ 62 h 136"/>
                  <a:gd name="T30" fmla="*/ 58 w 142"/>
                  <a:gd name="T31" fmla="*/ 64 h 136"/>
                  <a:gd name="T32" fmla="*/ 56 w 142"/>
                  <a:gd name="T33" fmla="*/ 66 h 136"/>
                  <a:gd name="T34" fmla="*/ 52 w 142"/>
                  <a:gd name="T35" fmla="*/ 68 h 136"/>
                  <a:gd name="T36" fmla="*/ 50 w 142"/>
                  <a:gd name="T37" fmla="*/ 68 h 136"/>
                  <a:gd name="T38" fmla="*/ 48 w 142"/>
                  <a:gd name="T39" fmla="*/ 70 h 136"/>
                  <a:gd name="T40" fmla="*/ 46 w 142"/>
                  <a:gd name="T41" fmla="*/ 72 h 136"/>
                  <a:gd name="T42" fmla="*/ 40 w 142"/>
                  <a:gd name="T43" fmla="*/ 76 h 136"/>
                  <a:gd name="T44" fmla="*/ 38 w 142"/>
                  <a:gd name="T45" fmla="*/ 76 h 136"/>
                  <a:gd name="T46" fmla="*/ 34 w 142"/>
                  <a:gd name="T47" fmla="*/ 78 h 136"/>
                  <a:gd name="T48" fmla="*/ 32 w 142"/>
                  <a:gd name="T49" fmla="*/ 78 h 136"/>
                  <a:gd name="T50" fmla="*/ 30 w 142"/>
                  <a:gd name="T51" fmla="*/ 82 h 136"/>
                  <a:gd name="T52" fmla="*/ 28 w 142"/>
                  <a:gd name="T53" fmla="*/ 84 h 136"/>
                  <a:gd name="T54" fmla="*/ 28 w 142"/>
                  <a:gd name="T55" fmla="*/ 84 h 136"/>
                  <a:gd name="T56" fmla="*/ 26 w 142"/>
                  <a:gd name="T57" fmla="*/ 86 h 136"/>
                  <a:gd name="T58" fmla="*/ 22 w 142"/>
                  <a:gd name="T59" fmla="*/ 92 h 136"/>
                  <a:gd name="T60" fmla="*/ 22 w 142"/>
                  <a:gd name="T61" fmla="*/ 92 h 136"/>
                  <a:gd name="T62" fmla="*/ 16 w 142"/>
                  <a:gd name="T63" fmla="*/ 96 h 136"/>
                  <a:gd name="T64" fmla="*/ 16 w 142"/>
                  <a:gd name="T65" fmla="*/ 96 h 136"/>
                  <a:gd name="T66" fmla="*/ 14 w 142"/>
                  <a:gd name="T67" fmla="*/ 100 h 136"/>
                  <a:gd name="T68" fmla="*/ 10 w 142"/>
                  <a:gd name="T69" fmla="*/ 100 h 136"/>
                  <a:gd name="T70" fmla="*/ 8 w 142"/>
                  <a:gd name="T71" fmla="*/ 104 h 136"/>
                  <a:gd name="T72" fmla="*/ 10 w 142"/>
                  <a:gd name="T73" fmla="*/ 108 h 136"/>
                  <a:gd name="T74" fmla="*/ 4 w 142"/>
                  <a:gd name="T75" fmla="*/ 112 h 136"/>
                  <a:gd name="T76" fmla="*/ 4 w 142"/>
                  <a:gd name="T77" fmla="*/ 116 h 136"/>
                  <a:gd name="T78" fmla="*/ 2 w 142"/>
                  <a:gd name="T79" fmla="*/ 122 h 136"/>
                  <a:gd name="T80" fmla="*/ 8 w 142"/>
                  <a:gd name="T81" fmla="*/ 128 h 136"/>
                  <a:gd name="T82" fmla="*/ 20 w 142"/>
                  <a:gd name="T83" fmla="*/ 128 h 136"/>
                  <a:gd name="T84" fmla="*/ 30 w 142"/>
                  <a:gd name="T85" fmla="*/ 132 h 136"/>
                  <a:gd name="T86" fmla="*/ 44 w 142"/>
                  <a:gd name="T87" fmla="*/ 136 h 136"/>
                  <a:gd name="T88" fmla="*/ 58 w 142"/>
                  <a:gd name="T89" fmla="*/ 132 h 136"/>
                  <a:gd name="T90" fmla="*/ 72 w 142"/>
                  <a:gd name="T91" fmla="*/ 120 h 136"/>
                  <a:gd name="T92" fmla="*/ 80 w 142"/>
                  <a:gd name="T93" fmla="*/ 102 h 136"/>
                  <a:gd name="T94" fmla="*/ 86 w 142"/>
                  <a:gd name="T95" fmla="*/ 86 h 136"/>
                  <a:gd name="T96" fmla="*/ 104 w 142"/>
                  <a:gd name="T97" fmla="*/ 74 h 136"/>
                  <a:gd name="T98" fmla="*/ 118 w 142"/>
                  <a:gd name="T99" fmla="*/ 74 h 136"/>
                  <a:gd name="T100" fmla="*/ 112 w 142"/>
                  <a:gd name="T101" fmla="*/ 66 h 136"/>
                  <a:gd name="T102" fmla="*/ 118 w 142"/>
                  <a:gd name="T103" fmla="*/ 54 h 136"/>
                  <a:gd name="T104" fmla="*/ 126 w 142"/>
                  <a:gd name="T105" fmla="*/ 44 h 136"/>
                  <a:gd name="T106" fmla="*/ 136 w 142"/>
                  <a:gd name="T107" fmla="*/ 34 h 136"/>
                  <a:gd name="T108" fmla="*/ 140 w 142"/>
                  <a:gd name="T109" fmla="*/ 26 h 136"/>
                  <a:gd name="T110" fmla="*/ 136 w 142"/>
                  <a:gd name="T111" fmla="*/ 20 h 136"/>
                  <a:gd name="T112" fmla="*/ 142 w 142"/>
                  <a:gd name="T113" fmla="*/ 16 h 136"/>
                  <a:gd name="T114" fmla="*/ 142 w 142"/>
                  <a:gd name="T115"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 h="136">
                    <a:moveTo>
                      <a:pt x="142" y="14"/>
                    </a:moveTo>
                    <a:lnTo>
                      <a:pt x="142" y="14"/>
                    </a:lnTo>
                    <a:lnTo>
                      <a:pt x="138" y="14"/>
                    </a:lnTo>
                    <a:lnTo>
                      <a:pt x="138" y="14"/>
                    </a:lnTo>
                    <a:lnTo>
                      <a:pt x="138" y="12"/>
                    </a:lnTo>
                    <a:lnTo>
                      <a:pt x="138" y="12"/>
                    </a:lnTo>
                    <a:lnTo>
                      <a:pt x="138" y="10"/>
                    </a:lnTo>
                    <a:lnTo>
                      <a:pt x="138" y="10"/>
                    </a:lnTo>
                    <a:lnTo>
                      <a:pt x="136" y="12"/>
                    </a:lnTo>
                    <a:lnTo>
                      <a:pt x="134" y="14"/>
                    </a:lnTo>
                    <a:lnTo>
                      <a:pt x="134" y="14"/>
                    </a:lnTo>
                    <a:lnTo>
                      <a:pt x="134" y="16"/>
                    </a:lnTo>
                    <a:lnTo>
                      <a:pt x="132" y="16"/>
                    </a:lnTo>
                    <a:lnTo>
                      <a:pt x="132" y="16"/>
                    </a:lnTo>
                    <a:lnTo>
                      <a:pt x="134" y="14"/>
                    </a:lnTo>
                    <a:lnTo>
                      <a:pt x="134" y="14"/>
                    </a:lnTo>
                    <a:lnTo>
                      <a:pt x="134" y="12"/>
                    </a:lnTo>
                    <a:lnTo>
                      <a:pt x="134" y="12"/>
                    </a:lnTo>
                    <a:lnTo>
                      <a:pt x="134" y="8"/>
                    </a:lnTo>
                    <a:lnTo>
                      <a:pt x="128" y="12"/>
                    </a:lnTo>
                    <a:lnTo>
                      <a:pt x="126" y="16"/>
                    </a:lnTo>
                    <a:lnTo>
                      <a:pt x="122" y="16"/>
                    </a:lnTo>
                    <a:lnTo>
                      <a:pt x="118" y="14"/>
                    </a:lnTo>
                    <a:lnTo>
                      <a:pt x="118" y="10"/>
                    </a:lnTo>
                    <a:lnTo>
                      <a:pt x="118" y="6"/>
                    </a:lnTo>
                    <a:lnTo>
                      <a:pt x="116" y="6"/>
                    </a:lnTo>
                    <a:lnTo>
                      <a:pt x="112" y="4"/>
                    </a:lnTo>
                    <a:lnTo>
                      <a:pt x="112" y="0"/>
                    </a:lnTo>
                    <a:lnTo>
                      <a:pt x="108" y="4"/>
                    </a:lnTo>
                    <a:lnTo>
                      <a:pt x="104" y="6"/>
                    </a:lnTo>
                    <a:lnTo>
                      <a:pt x="102" y="10"/>
                    </a:lnTo>
                    <a:lnTo>
                      <a:pt x="102" y="16"/>
                    </a:lnTo>
                    <a:lnTo>
                      <a:pt x="98" y="18"/>
                    </a:lnTo>
                    <a:lnTo>
                      <a:pt x="96" y="22"/>
                    </a:lnTo>
                    <a:lnTo>
                      <a:pt x="90" y="28"/>
                    </a:lnTo>
                    <a:lnTo>
                      <a:pt x="86" y="32"/>
                    </a:lnTo>
                    <a:lnTo>
                      <a:pt x="86" y="40"/>
                    </a:lnTo>
                    <a:lnTo>
                      <a:pt x="82" y="46"/>
                    </a:lnTo>
                    <a:lnTo>
                      <a:pt x="76" y="50"/>
                    </a:lnTo>
                    <a:lnTo>
                      <a:pt x="72" y="54"/>
                    </a:lnTo>
                    <a:lnTo>
                      <a:pt x="70" y="56"/>
                    </a:lnTo>
                    <a:lnTo>
                      <a:pt x="64" y="62"/>
                    </a:lnTo>
                    <a:lnTo>
                      <a:pt x="64" y="62"/>
                    </a:lnTo>
                    <a:lnTo>
                      <a:pt x="62" y="62"/>
                    </a:lnTo>
                    <a:lnTo>
                      <a:pt x="62" y="62"/>
                    </a:lnTo>
                    <a:lnTo>
                      <a:pt x="60" y="64"/>
                    </a:lnTo>
                    <a:lnTo>
                      <a:pt x="60" y="64"/>
                    </a:lnTo>
                    <a:lnTo>
                      <a:pt x="58" y="64"/>
                    </a:lnTo>
                    <a:lnTo>
                      <a:pt x="58" y="64"/>
                    </a:lnTo>
                    <a:lnTo>
                      <a:pt x="56" y="66"/>
                    </a:lnTo>
                    <a:lnTo>
                      <a:pt x="56" y="66"/>
                    </a:lnTo>
                    <a:lnTo>
                      <a:pt x="54" y="68"/>
                    </a:lnTo>
                    <a:lnTo>
                      <a:pt x="54" y="68"/>
                    </a:lnTo>
                    <a:lnTo>
                      <a:pt x="52" y="68"/>
                    </a:lnTo>
                    <a:lnTo>
                      <a:pt x="52" y="68"/>
                    </a:lnTo>
                    <a:lnTo>
                      <a:pt x="50" y="68"/>
                    </a:lnTo>
                    <a:lnTo>
                      <a:pt x="50" y="68"/>
                    </a:lnTo>
                    <a:lnTo>
                      <a:pt x="48" y="70"/>
                    </a:lnTo>
                    <a:lnTo>
                      <a:pt x="48" y="70"/>
                    </a:lnTo>
                    <a:lnTo>
                      <a:pt x="48" y="70"/>
                    </a:lnTo>
                    <a:lnTo>
                      <a:pt x="48" y="70"/>
                    </a:lnTo>
                    <a:lnTo>
                      <a:pt x="46" y="72"/>
                    </a:lnTo>
                    <a:lnTo>
                      <a:pt x="46" y="72"/>
                    </a:lnTo>
                    <a:lnTo>
                      <a:pt x="42" y="74"/>
                    </a:lnTo>
                    <a:lnTo>
                      <a:pt x="42" y="74"/>
                    </a:lnTo>
                    <a:lnTo>
                      <a:pt x="40" y="76"/>
                    </a:lnTo>
                    <a:lnTo>
                      <a:pt x="40" y="76"/>
                    </a:lnTo>
                    <a:lnTo>
                      <a:pt x="38" y="76"/>
                    </a:lnTo>
                    <a:lnTo>
                      <a:pt x="38" y="76"/>
                    </a:lnTo>
                    <a:lnTo>
                      <a:pt x="38" y="78"/>
                    </a:lnTo>
                    <a:lnTo>
                      <a:pt x="38" y="78"/>
                    </a:lnTo>
                    <a:lnTo>
                      <a:pt x="34" y="78"/>
                    </a:lnTo>
                    <a:lnTo>
                      <a:pt x="34" y="78"/>
                    </a:lnTo>
                    <a:lnTo>
                      <a:pt x="32" y="78"/>
                    </a:lnTo>
                    <a:lnTo>
                      <a:pt x="32" y="78"/>
                    </a:lnTo>
                    <a:lnTo>
                      <a:pt x="30" y="80"/>
                    </a:lnTo>
                    <a:lnTo>
                      <a:pt x="30" y="80"/>
                    </a:lnTo>
                    <a:lnTo>
                      <a:pt x="30" y="82"/>
                    </a:lnTo>
                    <a:lnTo>
                      <a:pt x="30" y="82"/>
                    </a:lnTo>
                    <a:lnTo>
                      <a:pt x="28" y="84"/>
                    </a:lnTo>
                    <a:lnTo>
                      <a:pt x="28" y="84"/>
                    </a:lnTo>
                    <a:lnTo>
                      <a:pt x="28" y="84"/>
                    </a:lnTo>
                    <a:lnTo>
                      <a:pt x="28" y="84"/>
                    </a:lnTo>
                    <a:lnTo>
                      <a:pt x="28" y="84"/>
                    </a:lnTo>
                    <a:lnTo>
                      <a:pt x="28" y="84"/>
                    </a:lnTo>
                    <a:lnTo>
                      <a:pt x="26" y="86"/>
                    </a:lnTo>
                    <a:lnTo>
                      <a:pt x="26" y="86"/>
                    </a:lnTo>
                    <a:lnTo>
                      <a:pt x="24" y="88"/>
                    </a:lnTo>
                    <a:lnTo>
                      <a:pt x="24" y="88"/>
                    </a:lnTo>
                    <a:lnTo>
                      <a:pt x="22" y="92"/>
                    </a:lnTo>
                    <a:lnTo>
                      <a:pt x="22" y="92"/>
                    </a:lnTo>
                    <a:lnTo>
                      <a:pt x="22" y="92"/>
                    </a:lnTo>
                    <a:lnTo>
                      <a:pt x="22" y="92"/>
                    </a:lnTo>
                    <a:lnTo>
                      <a:pt x="18" y="94"/>
                    </a:lnTo>
                    <a:lnTo>
                      <a:pt x="18" y="94"/>
                    </a:lnTo>
                    <a:lnTo>
                      <a:pt x="16" y="96"/>
                    </a:lnTo>
                    <a:lnTo>
                      <a:pt x="16" y="96"/>
                    </a:lnTo>
                    <a:lnTo>
                      <a:pt x="16" y="96"/>
                    </a:lnTo>
                    <a:lnTo>
                      <a:pt x="16" y="96"/>
                    </a:lnTo>
                    <a:lnTo>
                      <a:pt x="16" y="98"/>
                    </a:lnTo>
                    <a:lnTo>
                      <a:pt x="16" y="98"/>
                    </a:lnTo>
                    <a:lnTo>
                      <a:pt x="14" y="100"/>
                    </a:lnTo>
                    <a:lnTo>
                      <a:pt x="14" y="100"/>
                    </a:lnTo>
                    <a:lnTo>
                      <a:pt x="12" y="100"/>
                    </a:lnTo>
                    <a:lnTo>
                      <a:pt x="10" y="100"/>
                    </a:lnTo>
                    <a:lnTo>
                      <a:pt x="8" y="100"/>
                    </a:lnTo>
                    <a:lnTo>
                      <a:pt x="8" y="100"/>
                    </a:lnTo>
                    <a:lnTo>
                      <a:pt x="8" y="104"/>
                    </a:lnTo>
                    <a:lnTo>
                      <a:pt x="8" y="104"/>
                    </a:lnTo>
                    <a:lnTo>
                      <a:pt x="10" y="108"/>
                    </a:lnTo>
                    <a:lnTo>
                      <a:pt x="10" y="108"/>
                    </a:lnTo>
                    <a:lnTo>
                      <a:pt x="4" y="108"/>
                    </a:lnTo>
                    <a:lnTo>
                      <a:pt x="4" y="112"/>
                    </a:lnTo>
                    <a:lnTo>
                      <a:pt x="4" y="112"/>
                    </a:lnTo>
                    <a:lnTo>
                      <a:pt x="6" y="114"/>
                    </a:lnTo>
                    <a:lnTo>
                      <a:pt x="4" y="116"/>
                    </a:lnTo>
                    <a:lnTo>
                      <a:pt x="4" y="116"/>
                    </a:lnTo>
                    <a:lnTo>
                      <a:pt x="0" y="118"/>
                    </a:lnTo>
                    <a:lnTo>
                      <a:pt x="0" y="118"/>
                    </a:lnTo>
                    <a:lnTo>
                      <a:pt x="2" y="122"/>
                    </a:lnTo>
                    <a:lnTo>
                      <a:pt x="2" y="124"/>
                    </a:lnTo>
                    <a:lnTo>
                      <a:pt x="6" y="128"/>
                    </a:lnTo>
                    <a:lnTo>
                      <a:pt x="8" y="128"/>
                    </a:lnTo>
                    <a:lnTo>
                      <a:pt x="12" y="124"/>
                    </a:lnTo>
                    <a:lnTo>
                      <a:pt x="16" y="128"/>
                    </a:lnTo>
                    <a:lnTo>
                      <a:pt x="20" y="128"/>
                    </a:lnTo>
                    <a:lnTo>
                      <a:pt x="24" y="130"/>
                    </a:lnTo>
                    <a:lnTo>
                      <a:pt x="28" y="130"/>
                    </a:lnTo>
                    <a:lnTo>
                      <a:pt x="30" y="132"/>
                    </a:lnTo>
                    <a:lnTo>
                      <a:pt x="30" y="136"/>
                    </a:lnTo>
                    <a:lnTo>
                      <a:pt x="36" y="136"/>
                    </a:lnTo>
                    <a:lnTo>
                      <a:pt x="44" y="136"/>
                    </a:lnTo>
                    <a:lnTo>
                      <a:pt x="48" y="136"/>
                    </a:lnTo>
                    <a:lnTo>
                      <a:pt x="52" y="132"/>
                    </a:lnTo>
                    <a:lnTo>
                      <a:pt x="58" y="132"/>
                    </a:lnTo>
                    <a:lnTo>
                      <a:pt x="66" y="124"/>
                    </a:lnTo>
                    <a:lnTo>
                      <a:pt x="70" y="120"/>
                    </a:lnTo>
                    <a:lnTo>
                      <a:pt x="72" y="120"/>
                    </a:lnTo>
                    <a:lnTo>
                      <a:pt x="72" y="112"/>
                    </a:lnTo>
                    <a:lnTo>
                      <a:pt x="78" y="108"/>
                    </a:lnTo>
                    <a:lnTo>
                      <a:pt x="80" y="102"/>
                    </a:lnTo>
                    <a:lnTo>
                      <a:pt x="82" y="100"/>
                    </a:lnTo>
                    <a:lnTo>
                      <a:pt x="82" y="92"/>
                    </a:lnTo>
                    <a:lnTo>
                      <a:pt x="86" y="86"/>
                    </a:lnTo>
                    <a:lnTo>
                      <a:pt x="90" y="80"/>
                    </a:lnTo>
                    <a:lnTo>
                      <a:pt x="96" y="78"/>
                    </a:lnTo>
                    <a:lnTo>
                      <a:pt x="104" y="74"/>
                    </a:lnTo>
                    <a:lnTo>
                      <a:pt x="108" y="74"/>
                    </a:lnTo>
                    <a:lnTo>
                      <a:pt x="114" y="74"/>
                    </a:lnTo>
                    <a:lnTo>
                      <a:pt x="118" y="74"/>
                    </a:lnTo>
                    <a:lnTo>
                      <a:pt x="118" y="70"/>
                    </a:lnTo>
                    <a:lnTo>
                      <a:pt x="114" y="70"/>
                    </a:lnTo>
                    <a:lnTo>
                      <a:pt x="112" y="66"/>
                    </a:lnTo>
                    <a:lnTo>
                      <a:pt x="114" y="60"/>
                    </a:lnTo>
                    <a:lnTo>
                      <a:pt x="116" y="56"/>
                    </a:lnTo>
                    <a:lnTo>
                      <a:pt x="118" y="54"/>
                    </a:lnTo>
                    <a:lnTo>
                      <a:pt x="122" y="52"/>
                    </a:lnTo>
                    <a:lnTo>
                      <a:pt x="124" y="48"/>
                    </a:lnTo>
                    <a:lnTo>
                      <a:pt x="126" y="44"/>
                    </a:lnTo>
                    <a:lnTo>
                      <a:pt x="130" y="40"/>
                    </a:lnTo>
                    <a:lnTo>
                      <a:pt x="132" y="36"/>
                    </a:lnTo>
                    <a:lnTo>
                      <a:pt x="136" y="34"/>
                    </a:lnTo>
                    <a:lnTo>
                      <a:pt x="138" y="32"/>
                    </a:lnTo>
                    <a:lnTo>
                      <a:pt x="140" y="28"/>
                    </a:lnTo>
                    <a:lnTo>
                      <a:pt x="140" y="26"/>
                    </a:lnTo>
                    <a:lnTo>
                      <a:pt x="138" y="22"/>
                    </a:lnTo>
                    <a:lnTo>
                      <a:pt x="136" y="20"/>
                    </a:lnTo>
                    <a:lnTo>
                      <a:pt x="136" y="20"/>
                    </a:lnTo>
                    <a:lnTo>
                      <a:pt x="140" y="18"/>
                    </a:lnTo>
                    <a:lnTo>
                      <a:pt x="140" y="18"/>
                    </a:lnTo>
                    <a:lnTo>
                      <a:pt x="142" y="16"/>
                    </a:lnTo>
                    <a:lnTo>
                      <a:pt x="142" y="14"/>
                    </a:lnTo>
                    <a:lnTo>
                      <a:pt x="142" y="14"/>
                    </a:lnTo>
                    <a:lnTo>
                      <a:pt x="142" y="1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2" name="Freeform 212"/>
              <p:cNvSpPr>
                <a:spLocks/>
              </p:cNvSpPr>
              <p:nvPr/>
            </p:nvSpPr>
            <p:spPr bwMode="auto">
              <a:xfrm>
                <a:off x="7319" y="4117"/>
                <a:ext cx="12" cy="12"/>
              </a:xfrm>
              <a:custGeom>
                <a:avLst/>
                <a:gdLst>
                  <a:gd name="T0" fmla="*/ 10 w 12"/>
                  <a:gd name="T1" fmla="*/ 0 h 12"/>
                  <a:gd name="T2" fmla="*/ 6 w 12"/>
                  <a:gd name="T3" fmla="*/ 0 h 12"/>
                  <a:gd name="T4" fmla="*/ 6 w 12"/>
                  <a:gd name="T5" fmla="*/ 4 h 12"/>
                  <a:gd name="T6" fmla="*/ 4 w 12"/>
                  <a:gd name="T7" fmla="*/ 6 h 12"/>
                  <a:gd name="T8" fmla="*/ 0 w 12"/>
                  <a:gd name="T9" fmla="*/ 10 h 12"/>
                  <a:gd name="T10" fmla="*/ 2 w 12"/>
                  <a:gd name="T11" fmla="*/ 12 h 12"/>
                  <a:gd name="T12" fmla="*/ 6 w 12"/>
                  <a:gd name="T13" fmla="*/ 12 h 12"/>
                  <a:gd name="T14" fmla="*/ 8 w 12"/>
                  <a:gd name="T15" fmla="*/ 8 h 12"/>
                  <a:gd name="T16" fmla="*/ 12 w 12"/>
                  <a:gd name="T17" fmla="*/ 8 h 12"/>
                  <a:gd name="T18" fmla="*/ 12 w 12"/>
                  <a:gd name="T19" fmla="*/ 6 h 12"/>
                  <a:gd name="T20" fmla="*/ 10 w 12"/>
                  <a:gd name="T21" fmla="*/ 6 h 12"/>
                  <a:gd name="T22" fmla="*/ 10 w 12"/>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2">
                    <a:moveTo>
                      <a:pt x="10" y="0"/>
                    </a:moveTo>
                    <a:lnTo>
                      <a:pt x="6" y="0"/>
                    </a:lnTo>
                    <a:lnTo>
                      <a:pt x="6" y="4"/>
                    </a:lnTo>
                    <a:lnTo>
                      <a:pt x="4" y="6"/>
                    </a:lnTo>
                    <a:lnTo>
                      <a:pt x="0" y="10"/>
                    </a:lnTo>
                    <a:lnTo>
                      <a:pt x="2" y="12"/>
                    </a:lnTo>
                    <a:lnTo>
                      <a:pt x="6" y="12"/>
                    </a:lnTo>
                    <a:lnTo>
                      <a:pt x="8" y="8"/>
                    </a:lnTo>
                    <a:lnTo>
                      <a:pt x="12" y="8"/>
                    </a:lnTo>
                    <a:lnTo>
                      <a:pt x="12" y="6"/>
                    </a:lnTo>
                    <a:lnTo>
                      <a:pt x="10" y="6"/>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3" name="Freeform 213"/>
              <p:cNvSpPr>
                <a:spLocks/>
              </p:cNvSpPr>
              <p:nvPr/>
            </p:nvSpPr>
            <p:spPr bwMode="auto">
              <a:xfrm>
                <a:off x="6971" y="3273"/>
                <a:ext cx="72" cy="36"/>
              </a:xfrm>
              <a:custGeom>
                <a:avLst/>
                <a:gdLst>
                  <a:gd name="T0" fmla="*/ 12 w 72"/>
                  <a:gd name="T1" fmla="*/ 22 h 36"/>
                  <a:gd name="T2" fmla="*/ 6 w 72"/>
                  <a:gd name="T3" fmla="*/ 22 h 36"/>
                  <a:gd name="T4" fmla="*/ 4 w 72"/>
                  <a:gd name="T5" fmla="*/ 24 h 36"/>
                  <a:gd name="T6" fmla="*/ 2 w 72"/>
                  <a:gd name="T7" fmla="*/ 24 h 36"/>
                  <a:gd name="T8" fmla="*/ 0 w 72"/>
                  <a:gd name="T9" fmla="*/ 24 h 36"/>
                  <a:gd name="T10" fmla="*/ 0 w 72"/>
                  <a:gd name="T11" fmla="*/ 24 h 36"/>
                  <a:gd name="T12" fmla="*/ 0 w 72"/>
                  <a:gd name="T13" fmla="*/ 24 h 36"/>
                  <a:gd name="T14" fmla="*/ 0 w 72"/>
                  <a:gd name="T15" fmla="*/ 26 h 36"/>
                  <a:gd name="T16" fmla="*/ 4 w 72"/>
                  <a:gd name="T17" fmla="*/ 30 h 36"/>
                  <a:gd name="T18" fmla="*/ 8 w 72"/>
                  <a:gd name="T19" fmla="*/ 32 h 36"/>
                  <a:gd name="T20" fmla="*/ 20 w 72"/>
                  <a:gd name="T21" fmla="*/ 36 h 36"/>
                  <a:gd name="T22" fmla="*/ 26 w 72"/>
                  <a:gd name="T23" fmla="*/ 36 h 36"/>
                  <a:gd name="T24" fmla="*/ 32 w 72"/>
                  <a:gd name="T25" fmla="*/ 36 h 36"/>
                  <a:gd name="T26" fmla="*/ 36 w 72"/>
                  <a:gd name="T27" fmla="*/ 36 h 36"/>
                  <a:gd name="T28" fmla="*/ 42 w 72"/>
                  <a:gd name="T29" fmla="*/ 36 h 36"/>
                  <a:gd name="T30" fmla="*/ 44 w 72"/>
                  <a:gd name="T31" fmla="*/ 34 h 36"/>
                  <a:gd name="T32" fmla="*/ 46 w 72"/>
                  <a:gd name="T33" fmla="*/ 32 h 36"/>
                  <a:gd name="T34" fmla="*/ 52 w 72"/>
                  <a:gd name="T35" fmla="*/ 30 h 36"/>
                  <a:gd name="T36" fmla="*/ 56 w 72"/>
                  <a:gd name="T37" fmla="*/ 24 h 36"/>
                  <a:gd name="T38" fmla="*/ 58 w 72"/>
                  <a:gd name="T39" fmla="*/ 22 h 36"/>
                  <a:gd name="T40" fmla="*/ 64 w 72"/>
                  <a:gd name="T41" fmla="*/ 22 h 36"/>
                  <a:gd name="T42" fmla="*/ 66 w 72"/>
                  <a:gd name="T43" fmla="*/ 18 h 36"/>
                  <a:gd name="T44" fmla="*/ 68 w 72"/>
                  <a:gd name="T45" fmla="*/ 16 h 36"/>
                  <a:gd name="T46" fmla="*/ 70 w 72"/>
                  <a:gd name="T47" fmla="*/ 12 h 36"/>
                  <a:gd name="T48" fmla="*/ 72 w 72"/>
                  <a:gd name="T49" fmla="*/ 6 h 36"/>
                  <a:gd name="T50" fmla="*/ 68 w 72"/>
                  <a:gd name="T51" fmla="*/ 0 h 36"/>
                  <a:gd name="T52" fmla="*/ 64 w 72"/>
                  <a:gd name="T53" fmla="*/ 2 h 36"/>
                  <a:gd name="T54" fmla="*/ 62 w 72"/>
                  <a:gd name="T55" fmla="*/ 0 h 36"/>
                  <a:gd name="T56" fmla="*/ 58 w 72"/>
                  <a:gd name="T57" fmla="*/ 2 h 36"/>
                  <a:gd name="T58" fmla="*/ 58 w 72"/>
                  <a:gd name="T59" fmla="*/ 6 h 36"/>
                  <a:gd name="T60" fmla="*/ 58 w 72"/>
                  <a:gd name="T61" fmla="*/ 10 h 36"/>
                  <a:gd name="T62" fmla="*/ 54 w 72"/>
                  <a:gd name="T63" fmla="*/ 12 h 36"/>
                  <a:gd name="T64" fmla="*/ 52 w 72"/>
                  <a:gd name="T65" fmla="*/ 12 h 36"/>
                  <a:gd name="T66" fmla="*/ 48 w 72"/>
                  <a:gd name="T67" fmla="*/ 14 h 36"/>
                  <a:gd name="T68" fmla="*/ 44 w 72"/>
                  <a:gd name="T69" fmla="*/ 22 h 36"/>
                  <a:gd name="T70" fmla="*/ 36 w 72"/>
                  <a:gd name="T71" fmla="*/ 22 h 36"/>
                  <a:gd name="T72" fmla="*/ 36 w 72"/>
                  <a:gd name="T73" fmla="*/ 24 h 36"/>
                  <a:gd name="T74" fmla="*/ 32 w 72"/>
                  <a:gd name="T75" fmla="*/ 24 h 36"/>
                  <a:gd name="T76" fmla="*/ 30 w 72"/>
                  <a:gd name="T77" fmla="*/ 20 h 36"/>
                  <a:gd name="T78" fmla="*/ 28 w 72"/>
                  <a:gd name="T79" fmla="*/ 18 h 36"/>
                  <a:gd name="T80" fmla="*/ 26 w 72"/>
                  <a:gd name="T81" fmla="*/ 16 h 36"/>
                  <a:gd name="T82" fmla="*/ 24 w 72"/>
                  <a:gd name="T83" fmla="*/ 20 h 36"/>
                  <a:gd name="T84" fmla="*/ 24 w 72"/>
                  <a:gd name="T85" fmla="*/ 22 h 36"/>
                  <a:gd name="T86" fmla="*/ 24 w 72"/>
                  <a:gd name="T87" fmla="*/ 24 h 36"/>
                  <a:gd name="T88" fmla="*/ 22 w 72"/>
                  <a:gd name="T89" fmla="*/ 24 h 36"/>
                  <a:gd name="T90" fmla="*/ 18 w 72"/>
                  <a:gd name="T91" fmla="*/ 24 h 36"/>
                  <a:gd name="T92" fmla="*/ 12 w 72"/>
                  <a:gd name="T93"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36">
                    <a:moveTo>
                      <a:pt x="12" y="22"/>
                    </a:moveTo>
                    <a:lnTo>
                      <a:pt x="12" y="22"/>
                    </a:lnTo>
                    <a:lnTo>
                      <a:pt x="6" y="22"/>
                    </a:lnTo>
                    <a:lnTo>
                      <a:pt x="6" y="22"/>
                    </a:lnTo>
                    <a:lnTo>
                      <a:pt x="4" y="24"/>
                    </a:lnTo>
                    <a:lnTo>
                      <a:pt x="4" y="24"/>
                    </a:lnTo>
                    <a:lnTo>
                      <a:pt x="2" y="24"/>
                    </a:lnTo>
                    <a:lnTo>
                      <a:pt x="2" y="24"/>
                    </a:lnTo>
                    <a:lnTo>
                      <a:pt x="0" y="24"/>
                    </a:lnTo>
                    <a:lnTo>
                      <a:pt x="0" y="24"/>
                    </a:lnTo>
                    <a:lnTo>
                      <a:pt x="0" y="24"/>
                    </a:lnTo>
                    <a:lnTo>
                      <a:pt x="0" y="24"/>
                    </a:lnTo>
                    <a:lnTo>
                      <a:pt x="0" y="24"/>
                    </a:lnTo>
                    <a:lnTo>
                      <a:pt x="0" y="24"/>
                    </a:lnTo>
                    <a:lnTo>
                      <a:pt x="0" y="26"/>
                    </a:lnTo>
                    <a:lnTo>
                      <a:pt x="0" y="26"/>
                    </a:lnTo>
                    <a:lnTo>
                      <a:pt x="2" y="28"/>
                    </a:lnTo>
                    <a:lnTo>
                      <a:pt x="4" y="30"/>
                    </a:lnTo>
                    <a:lnTo>
                      <a:pt x="4" y="30"/>
                    </a:lnTo>
                    <a:lnTo>
                      <a:pt x="8" y="32"/>
                    </a:lnTo>
                    <a:lnTo>
                      <a:pt x="8" y="32"/>
                    </a:lnTo>
                    <a:lnTo>
                      <a:pt x="20" y="36"/>
                    </a:lnTo>
                    <a:lnTo>
                      <a:pt x="20" y="36"/>
                    </a:lnTo>
                    <a:lnTo>
                      <a:pt x="26" y="36"/>
                    </a:lnTo>
                    <a:lnTo>
                      <a:pt x="32" y="36"/>
                    </a:lnTo>
                    <a:lnTo>
                      <a:pt x="32" y="36"/>
                    </a:lnTo>
                    <a:lnTo>
                      <a:pt x="36" y="36"/>
                    </a:lnTo>
                    <a:lnTo>
                      <a:pt x="36" y="36"/>
                    </a:lnTo>
                    <a:lnTo>
                      <a:pt x="42" y="36"/>
                    </a:lnTo>
                    <a:lnTo>
                      <a:pt x="42" y="36"/>
                    </a:lnTo>
                    <a:lnTo>
                      <a:pt x="44" y="34"/>
                    </a:lnTo>
                    <a:lnTo>
                      <a:pt x="44" y="34"/>
                    </a:lnTo>
                    <a:lnTo>
                      <a:pt x="46" y="32"/>
                    </a:lnTo>
                    <a:lnTo>
                      <a:pt x="46" y="32"/>
                    </a:lnTo>
                    <a:lnTo>
                      <a:pt x="52" y="30"/>
                    </a:lnTo>
                    <a:lnTo>
                      <a:pt x="52" y="30"/>
                    </a:lnTo>
                    <a:lnTo>
                      <a:pt x="56" y="24"/>
                    </a:lnTo>
                    <a:lnTo>
                      <a:pt x="56" y="24"/>
                    </a:lnTo>
                    <a:lnTo>
                      <a:pt x="58" y="22"/>
                    </a:lnTo>
                    <a:lnTo>
                      <a:pt x="58" y="22"/>
                    </a:lnTo>
                    <a:lnTo>
                      <a:pt x="64" y="22"/>
                    </a:lnTo>
                    <a:lnTo>
                      <a:pt x="64" y="22"/>
                    </a:lnTo>
                    <a:lnTo>
                      <a:pt x="64" y="20"/>
                    </a:lnTo>
                    <a:lnTo>
                      <a:pt x="66" y="18"/>
                    </a:lnTo>
                    <a:lnTo>
                      <a:pt x="66" y="18"/>
                    </a:lnTo>
                    <a:lnTo>
                      <a:pt x="68" y="16"/>
                    </a:lnTo>
                    <a:lnTo>
                      <a:pt x="70" y="12"/>
                    </a:lnTo>
                    <a:lnTo>
                      <a:pt x="70" y="12"/>
                    </a:lnTo>
                    <a:lnTo>
                      <a:pt x="72" y="6"/>
                    </a:lnTo>
                    <a:lnTo>
                      <a:pt x="72" y="6"/>
                    </a:lnTo>
                    <a:lnTo>
                      <a:pt x="70" y="2"/>
                    </a:lnTo>
                    <a:lnTo>
                      <a:pt x="68" y="0"/>
                    </a:lnTo>
                    <a:lnTo>
                      <a:pt x="68" y="0"/>
                    </a:lnTo>
                    <a:lnTo>
                      <a:pt x="64" y="2"/>
                    </a:lnTo>
                    <a:lnTo>
                      <a:pt x="64" y="2"/>
                    </a:lnTo>
                    <a:lnTo>
                      <a:pt x="62" y="0"/>
                    </a:lnTo>
                    <a:lnTo>
                      <a:pt x="62" y="0"/>
                    </a:lnTo>
                    <a:lnTo>
                      <a:pt x="58" y="2"/>
                    </a:lnTo>
                    <a:lnTo>
                      <a:pt x="58" y="6"/>
                    </a:lnTo>
                    <a:lnTo>
                      <a:pt x="58" y="6"/>
                    </a:lnTo>
                    <a:lnTo>
                      <a:pt x="58" y="10"/>
                    </a:lnTo>
                    <a:lnTo>
                      <a:pt x="58" y="10"/>
                    </a:lnTo>
                    <a:lnTo>
                      <a:pt x="56" y="10"/>
                    </a:lnTo>
                    <a:lnTo>
                      <a:pt x="54" y="12"/>
                    </a:lnTo>
                    <a:lnTo>
                      <a:pt x="54" y="12"/>
                    </a:lnTo>
                    <a:lnTo>
                      <a:pt x="52" y="12"/>
                    </a:lnTo>
                    <a:lnTo>
                      <a:pt x="48" y="14"/>
                    </a:lnTo>
                    <a:lnTo>
                      <a:pt x="48" y="14"/>
                    </a:lnTo>
                    <a:lnTo>
                      <a:pt x="44" y="22"/>
                    </a:lnTo>
                    <a:lnTo>
                      <a:pt x="44" y="22"/>
                    </a:lnTo>
                    <a:lnTo>
                      <a:pt x="40" y="24"/>
                    </a:lnTo>
                    <a:lnTo>
                      <a:pt x="36" y="22"/>
                    </a:lnTo>
                    <a:lnTo>
                      <a:pt x="36" y="22"/>
                    </a:lnTo>
                    <a:lnTo>
                      <a:pt x="36" y="24"/>
                    </a:lnTo>
                    <a:lnTo>
                      <a:pt x="36" y="24"/>
                    </a:lnTo>
                    <a:lnTo>
                      <a:pt x="32" y="24"/>
                    </a:lnTo>
                    <a:lnTo>
                      <a:pt x="32" y="24"/>
                    </a:lnTo>
                    <a:lnTo>
                      <a:pt x="30" y="20"/>
                    </a:lnTo>
                    <a:lnTo>
                      <a:pt x="30" y="20"/>
                    </a:lnTo>
                    <a:lnTo>
                      <a:pt x="28" y="18"/>
                    </a:lnTo>
                    <a:lnTo>
                      <a:pt x="26" y="16"/>
                    </a:lnTo>
                    <a:lnTo>
                      <a:pt x="26" y="16"/>
                    </a:lnTo>
                    <a:lnTo>
                      <a:pt x="24" y="18"/>
                    </a:lnTo>
                    <a:lnTo>
                      <a:pt x="24" y="20"/>
                    </a:lnTo>
                    <a:lnTo>
                      <a:pt x="24" y="20"/>
                    </a:lnTo>
                    <a:lnTo>
                      <a:pt x="24" y="22"/>
                    </a:lnTo>
                    <a:lnTo>
                      <a:pt x="24" y="24"/>
                    </a:lnTo>
                    <a:lnTo>
                      <a:pt x="24" y="24"/>
                    </a:lnTo>
                    <a:lnTo>
                      <a:pt x="22" y="24"/>
                    </a:lnTo>
                    <a:lnTo>
                      <a:pt x="22" y="24"/>
                    </a:lnTo>
                    <a:lnTo>
                      <a:pt x="18" y="24"/>
                    </a:lnTo>
                    <a:lnTo>
                      <a:pt x="18" y="24"/>
                    </a:lnTo>
                    <a:lnTo>
                      <a:pt x="12" y="22"/>
                    </a:lnTo>
                    <a:lnTo>
                      <a:pt x="12" y="2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4" name="Freeform 214"/>
              <p:cNvSpPr>
                <a:spLocks/>
              </p:cNvSpPr>
              <p:nvPr/>
            </p:nvSpPr>
            <p:spPr bwMode="auto">
              <a:xfrm>
                <a:off x="7083" y="3291"/>
                <a:ext cx="26" cy="30"/>
              </a:xfrm>
              <a:custGeom>
                <a:avLst/>
                <a:gdLst>
                  <a:gd name="T0" fmla="*/ 24 w 26"/>
                  <a:gd name="T1" fmla="*/ 22 h 30"/>
                  <a:gd name="T2" fmla="*/ 22 w 26"/>
                  <a:gd name="T3" fmla="*/ 20 h 30"/>
                  <a:gd name="T4" fmla="*/ 22 w 26"/>
                  <a:gd name="T5" fmla="*/ 18 h 30"/>
                  <a:gd name="T6" fmla="*/ 18 w 26"/>
                  <a:gd name="T7" fmla="*/ 16 h 30"/>
                  <a:gd name="T8" fmla="*/ 14 w 26"/>
                  <a:gd name="T9" fmla="*/ 14 h 30"/>
                  <a:gd name="T10" fmla="*/ 12 w 26"/>
                  <a:gd name="T11" fmla="*/ 12 h 30"/>
                  <a:gd name="T12" fmla="*/ 10 w 26"/>
                  <a:gd name="T13" fmla="*/ 10 h 30"/>
                  <a:gd name="T14" fmla="*/ 10 w 26"/>
                  <a:gd name="T15" fmla="*/ 8 h 30"/>
                  <a:gd name="T16" fmla="*/ 10 w 26"/>
                  <a:gd name="T17" fmla="*/ 6 h 30"/>
                  <a:gd name="T18" fmla="*/ 8 w 26"/>
                  <a:gd name="T19" fmla="*/ 6 h 30"/>
                  <a:gd name="T20" fmla="*/ 6 w 26"/>
                  <a:gd name="T21" fmla="*/ 4 h 30"/>
                  <a:gd name="T22" fmla="*/ 4 w 26"/>
                  <a:gd name="T23" fmla="*/ 4 h 30"/>
                  <a:gd name="T24" fmla="*/ 2 w 26"/>
                  <a:gd name="T25" fmla="*/ 2 h 30"/>
                  <a:gd name="T26" fmla="*/ 2 w 26"/>
                  <a:gd name="T27" fmla="*/ 0 h 30"/>
                  <a:gd name="T28" fmla="*/ 0 w 26"/>
                  <a:gd name="T29" fmla="*/ 0 h 30"/>
                  <a:gd name="T30" fmla="*/ 0 w 26"/>
                  <a:gd name="T31" fmla="*/ 2 h 30"/>
                  <a:gd name="T32" fmla="*/ 2 w 26"/>
                  <a:gd name="T33" fmla="*/ 4 h 30"/>
                  <a:gd name="T34" fmla="*/ 4 w 26"/>
                  <a:gd name="T35" fmla="*/ 6 h 30"/>
                  <a:gd name="T36" fmla="*/ 4 w 26"/>
                  <a:gd name="T37" fmla="*/ 8 h 30"/>
                  <a:gd name="T38" fmla="*/ 4 w 26"/>
                  <a:gd name="T39" fmla="*/ 12 h 30"/>
                  <a:gd name="T40" fmla="*/ 4 w 26"/>
                  <a:gd name="T41" fmla="*/ 14 h 30"/>
                  <a:gd name="T42" fmla="*/ 6 w 26"/>
                  <a:gd name="T43" fmla="*/ 16 h 30"/>
                  <a:gd name="T44" fmla="*/ 6 w 26"/>
                  <a:gd name="T45" fmla="*/ 18 h 30"/>
                  <a:gd name="T46" fmla="*/ 10 w 26"/>
                  <a:gd name="T47" fmla="*/ 22 h 30"/>
                  <a:gd name="T48" fmla="*/ 12 w 26"/>
                  <a:gd name="T49" fmla="*/ 24 h 30"/>
                  <a:gd name="T50" fmla="*/ 12 w 26"/>
                  <a:gd name="T51" fmla="*/ 26 h 30"/>
                  <a:gd name="T52" fmla="*/ 14 w 26"/>
                  <a:gd name="T53" fmla="*/ 26 h 30"/>
                  <a:gd name="T54" fmla="*/ 14 w 26"/>
                  <a:gd name="T55" fmla="*/ 28 h 30"/>
                  <a:gd name="T56" fmla="*/ 14 w 26"/>
                  <a:gd name="T57" fmla="*/ 28 h 30"/>
                  <a:gd name="T58" fmla="*/ 14 w 26"/>
                  <a:gd name="T59" fmla="*/ 28 h 30"/>
                  <a:gd name="T60" fmla="*/ 16 w 26"/>
                  <a:gd name="T61" fmla="*/ 28 h 30"/>
                  <a:gd name="T62" fmla="*/ 16 w 26"/>
                  <a:gd name="T63" fmla="*/ 28 h 30"/>
                  <a:gd name="T64" fmla="*/ 18 w 26"/>
                  <a:gd name="T65" fmla="*/ 30 h 30"/>
                  <a:gd name="T66" fmla="*/ 20 w 26"/>
                  <a:gd name="T67" fmla="*/ 30 h 30"/>
                  <a:gd name="T68" fmla="*/ 20 w 26"/>
                  <a:gd name="T69" fmla="*/ 28 h 30"/>
                  <a:gd name="T70" fmla="*/ 22 w 26"/>
                  <a:gd name="T71" fmla="*/ 28 h 30"/>
                  <a:gd name="T72" fmla="*/ 24 w 26"/>
                  <a:gd name="T73" fmla="*/ 26 h 30"/>
                  <a:gd name="T74" fmla="*/ 26 w 26"/>
                  <a:gd name="T75" fmla="*/ 26 h 30"/>
                  <a:gd name="T76" fmla="*/ 24 w 26"/>
                  <a:gd name="T77" fmla="*/ 26 h 30"/>
                  <a:gd name="T78" fmla="*/ 24 w 26"/>
                  <a:gd name="T79"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30">
                    <a:moveTo>
                      <a:pt x="24" y="22"/>
                    </a:moveTo>
                    <a:lnTo>
                      <a:pt x="24" y="22"/>
                    </a:lnTo>
                    <a:lnTo>
                      <a:pt x="22" y="20"/>
                    </a:lnTo>
                    <a:lnTo>
                      <a:pt x="22" y="20"/>
                    </a:lnTo>
                    <a:lnTo>
                      <a:pt x="22" y="18"/>
                    </a:lnTo>
                    <a:lnTo>
                      <a:pt x="22" y="18"/>
                    </a:lnTo>
                    <a:lnTo>
                      <a:pt x="18" y="16"/>
                    </a:lnTo>
                    <a:lnTo>
                      <a:pt x="18" y="16"/>
                    </a:lnTo>
                    <a:lnTo>
                      <a:pt x="14" y="14"/>
                    </a:lnTo>
                    <a:lnTo>
                      <a:pt x="14" y="14"/>
                    </a:lnTo>
                    <a:lnTo>
                      <a:pt x="12" y="12"/>
                    </a:lnTo>
                    <a:lnTo>
                      <a:pt x="12" y="12"/>
                    </a:lnTo>
                    <a:lnTo>
                      <a:pt x="10" y="10"/>
                    </a:lnTo>
                    <a:lnTo>
                      <a:pt x="10" y="10"/>
                    </a:lnTo>
                    <a:lnTo>
                      <a:pt x="10" y="8"/>
                    </a:lnTo>
                    <a:lnTo>
                      <a:pt x="10" y="8"/>
                    </a:lnTo>
                    <a:lnTo>
                      <a:pt x="10" y="6"/>
                    </a:lnTo>
                    <a:lnTo>
                      <a:pt x="10" y="6"/>
                    </a:lnTo>
                    <a:lnTo>
                      <a:pt x="8" y="6"/>
                    </a:lnTo>
                    <a:lnTo>
                      <a:pt x="8" y="6"/>
                    </a:lnTo>
                    <a:lnTo>
                      <a:pt x="6" y="4"/>
                    </a:lnTo>
                    <a:lnTo>
                      <a:pt x="6" y="4"/>
                    </a:lnTo>
                    <a:lnTo>
                      <a:pt x="4" y="4"/>
                    </a:lnTo>
                    <a:lnTo>
                      <a:pt x="4" y="4"/>
                    </a:lnTo>
                    <a:lnTo>
                      <a:pt x="2" y="2"/>
                    </a:lnTo>
                    <a:lnTo>
                      <a:pt x="2" y="2"/>
                    </a:lnTo>
                    <a:lnTo>
                      <a:pt x="2" y="0"/>
                    </a:lnTo>
                    <a:lnTo>
                      <a:pt x="2" y="0"/>
                    </a:lnTo>
                    <a:lnTo>
                      <a:pt x="2" y="0"/>
                    </a:lnTo>
                    <a:lnTo>
                      <a:pt x="0" y="0"/>
                    </a:lnTo>
                    <a:lnTo>
                      <a:pt x="0" y="0"/>
                    </a:lnTo>
                    <a:lnTo>
                      <a:pt x="0" y="2"/>
                    </a:lnTo>
                    <a:lnTo>
                      <a:pt x="0" y="2"/>
                    </a:lnTo>
                    <a:lnTo>
                      <a:pt x="2" y="4"/>
                    </a:lnTo>
                    <a:lnTo>
                      <a:pt x="2" y="4"/>
                    </a:lnTo>
                    <a:lnTo>
                      <a:pt x="4" y="6"/>
                    </a:lnTo>
                    <a:lnTo>
                      <a:pt x="4" y="8"/>
                    </a:lnTo>
                    <a:lnTo>
                      <a:pt x="4" y="8"/>
                    </a:lnTo>
                    <a:lnTo>
                      <a:pt x="4" y="12"/>
                    </a:lnTo>
                    <a:lnTo>
                      <a:pt x="4" y="12"/>
                    </a:lnTo>
                    <a:lnTo>
                      <a:pt x="4" y="14"/>
                    </a:lnTo>
                    <a:lnTo>
                      <a:pt x="4" y="14"/>
                    </a:lnTo>
                    <a:lnTo>
                      <a:pt x="6" y="16"/>
                    </a:lnTo>
                    <a:lnTo>
                      <a:pt x="6" y="16"/>
                    </a:lnTo>
                    <a:lnTo>
                      <a:pt x="6" y="18"/>
                    </a:lnTo>
                    <a:lnTo>
                      <a:pt x="6" y="18"/>
                    </a:lnTo>
                    <a:lnTo>
                      <a:pt x="10" y="22"/>
                    </a:lnTo>
                    <a:lnTo>
                      <a:pt x="10" y="22"/>
                    </a:lnTo>
                    <a:lnTo>
                      <a:pt x="12" y="24"/>
                    </a:lnTo>
                    <a:lnTo>
                      <a:pt x="12" y="24"/>
                    </a:lnTo>
                    <a:lnTo>
                      <a:pt x="12" y="26"/>
                    </a:lnTo>
                    <a:lnTo>
                      <a:pt x="12" y="26"/>
                    </a:lnTo>
                    <a:lnTo>
                      <a:pt x="14" y="26"/>
                    </a:lnTo>
                    <a:lnTo>
                      <a:pt x="14" y="26"/>
                    </a:lnTo>
                    <a:lnTo>
                      <a:pt x="14" y="28"/>
                    </a:lnTo>
                    <a:lnTo>
                      <a:pt x="14" y="28"/>
                    </a:lnTo>
                    <a:lnTo>
                      <a:pt x="14" y="28"/>
                    </a:lnTo>
                    <a:lnTo>
                      <a:pt x="14" y="28"/>
                    </a:lnTo>
                    <a:lnTo>
                      <a:pt x="14" y="28"/>
                    </a:lnTo>
                    <a:lnTo>
                      <a:pt x="14" y="28"/>
                    </a:lnTo>
                    <a:lnTo>
                      <a:pt x="16" y="28"/>
                    </a:lnTo>
                    <a:lnTo>
                      <a:pt x="16" y="28"/>
                    </a:lnTo>
                    <a:lnTo>
                      <a:pt x="16" y="28"/>
                    </a:lnTo>
                    <a:lnTo>
                      <a:pt x="16" y="28"/>
                    </a:lnTo>
                    <a:lnTo>
                      <a:pt x="18" y="30"/>
                    </a:lnTo>
                    <a:lnTo>
                      <a:pt x="18" y="30"/>
                    </a:lnTo>
                    <a:lnTo>
                      <a:pt x="20" y="30"/>
                    </a:lnTo>
                    <a:lnTo>
                      <a:pt x="20" y="30"/>
                    </a:lnTo>
                    <a:lnTo>
                      <a:pt x="20" y="28"/>
                    </a:lnTo>
                    <a:lnTo>
                      <a:pt x="20" y="28"/>
                    </a:lnTo>
                    <a:lnTo>
                      <a:pt x="22" y="28"/>
                    </a:lnTo>
                    <a:lnTo>
                      <a:pt x="22" y="28"/>
                    </a:lnTo>
                    <a:lnTo>
                      <a:pt x="24" y="26"/>
                    </a:lnTo>
                    <a:lnTo>
                      <a:pt x="24" y="26"/>
                    </a:lnTo>
                    <a:lnTo>
                      <a:pt x="26" y="26"/>
                    </a:lnTo>
                    <a:lnTo>
                      <a:pt x="26" y="26"/>
                    </a:lnTo>
                    <a:lnTo>
                      <a:pt x="24" y="26"/>
                    </a:lnTo>
                    <a:lnTo>
                      <a:pt x="24" y="26"/>
                    </a:lnTo>
                    <a:lnTo>
                      <a:pt x="24" y="22"/>
                    </a:lnTo>
                    <a:lnTo>
                      <a:pt x="24" y="2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5" name="Freeform 215"/>
              <p:cNvSpPr>
                <a:spLocks/>
              </p:cNvSpPr>
              <p:nvPr/>
            </p:nvSpPr>
            <p:spPr bwMode="auto">
              <a:xfrm>
                <a:off x="7015" y="3247"/>
                <a:ext cx="40" cy="34"/>
              </a:xfrm>
              <a:custGeom>
                <a:avLst/>
                <a:gdLst>
                  <a:gd name="T0" fmla="*/ 8 w 40"/>
                  <a:gd name="T1" fmla="*/ 2 h 34"/>
                  <a:gd name="T2" fmla="*/ 8 w 40"/>
                  <a:gd name="T3" fmla="*/ 2 h 34"/>
                  <a:gd name="T4" fmla="*/ 12 w 40"/>
                  <a:gd name="T5" fmla="*/ 4 h 34"/>
                  <a:gd name="T6" fmla="*/ 12 w 40"/>
                  <a:gd name="T7" fmla="*/ 4 h 34"/>
                  <a:gd name="T8" fmla="*/ 12 w 40"/>
                  <a:gd name="T9" fmla="*/ 6 h 34"/>
                  <a:gd name="T10" fmla="*/ 12 w 40"/>
                  <a:gd name="T11" fmla="*/ 6 h 34"/>
                  <a:gd name="T12" fmla="*/ 14 w 40"/>
                  <a:gd name="T13" fmla="*/ 8 h 34"/>
                  <a:gd name="T14" fmla="*/ 14 w 40"/>
                  <a:gd name="T15" fmla="*/ 8 h 34"/>
                  <a:gd name="T16" fmla="*/ 16 w 40"/>
                  <a:gd name="T17" fmla="*/ 8 h 34"/>
                  <a:gd name="T18" fmla="*/ 16 w 40"/>
                  <a:gd name="T19" fmla="*/ 8 h 34"/>
                  <a:gd name="T20" fmla="*/ 18 w 40"/>
                  <a:gd name="T21" fmla="*/ 10 h 34"/>
                  <a:gd name="T22" fmla="*/ 18 w 40"/>
                  <a:gd name="T23" fmla="*/ 10 h 34"/>
                  <a:gd name="T24" fmla="*/ 20 w 40"/>
                  <a:gd name="T25" fmla="*/ 12 h 34"/>
                  <a:gd name="T26" fmla="*/ 20 w 40"/>
                  <a:gd name="T27" fmla="*/ 12 h 34"/>
                  <a:gd name="T28" fmla="*/ 22 w 40"/>
                  <a:gd name="T29" fmla="*/ 12 h 34"/>
                  <a:gd name="T30" fmla="*/ 22 w 40"/>
                  <a:gd name="T31" fmla="*/ 12 h 34"/>
                  <a:gd name="T32" fmla="*/ 22 w 40"/>
                  <a:gd name="T33" fmla="*/ 12 h 34"/>
                  <a:gd name="T34" fmla="*/ 22 w 40"/>
                  <a:gd name="T35" fmla="*/ 12 h 34"/>
                  <a:gd name="T36" fmla="*/ 26 w 40"/>
                  <a:gd name="T37" fmla="*/ 14 h 34"/>
                  <a:gd name="T38" fmla="*/ 26 w 40"/>
                  <a:gd name="T39" fmla="*/ 14 h 34"/>
                  <a:gd name="T40" fmla="*/ 28 w 40"/>
                  <a:gd name="T41" fmla="*/ 18 h 34"/>
                  <a:gd name="T42" fmla="*/ 28 w 40"/>
                  <a:gd name="T43" fmla="*/ 18 h 34"/>
                  <a:gd name="T44" fmla="*/ 30 w 40"/>
                  <a:gd name="T45" fmla="*/ 20 h 34"/>
                  <a:gd name="T46" fmla="*/ 32 w 40"/>
                  <a:gd name="T47" fmla="*/ 24 h 34"/>
                  <a:gd name="T48" fmla="*/ 32 w 40"/>
                  <a:gd name="T49" fmla="*/ 24 h 34"/>
                  <a:gd name="T50" fmla="*/ 36 w 40"/>
                  <a:gd name="T51" fmla="*/ 32 h 34"/>
                  <a:gd name="T52" fmla="*/ 36 w 40"/>
                  <a:gd name="T53" fmla="*/ 32 h 34"/>
                  <a:gd name="T54" fmla="*/ 36 w 40"/>
                  <a:gd name="T55" fmla="*/ 34 h 34"/>
                  <a:gd name="T56" fmla="*/ 38 w 40"/>
                  <a:gd name="T57" fmla="*/ 34 h 34"/>
                  <a:gd name="T58" fmla="*/ 38 w 40"/>
                  <a:gd name="T59" fmla="*/ 34 h 34"/>
                  <a:gd name="T60" fmla="*/ 40 w 40"/>
                  <a:gd name="T61" fmla="*/ 30 h 34"/>
                  <a:gd name="T62" fmla="*/ 40 w 40"/>
                  <a:gd name="T63" fmla="*/ 30 h 34"/>
                  <a:gd name="T64" fmla="*/ 40 w 40"/>
                  <a:gd name="T65" fmla="*/ 28 h 34"/>
                  <a:gd name="T66" fmla="*/ 40 w 40"/>
                  <a:gd name="T67" fmla="*/ 28 h 34"/>
                  <a:gd name="T68" fmla="*/ 40 w 40"/>
                  <a:gd name="T69" fmla="*/ 26 h 34"/>
                  <a:gd name="T70" fmla="*/ 40 w 40"/>
                  <a:gd name="T71" fmla="*/ 26 h 34"/>
                  <a:gd name="T72" fmla="*/ 40 w 40"/>
                  <a:gd name="T73" fmla="*/ 22 h 34"/>
                  <a:gd name="T74" fmla="*/ 38 w 40"/>
                  <a:gd name="T75" fmla="*/ 20 h 34"/>
                  <a:gd name="T76" fmla="*/ 38 w 40"/>
                  <a:gd name="T77" fmla="*/ 20 h 34"/>
                  <a:gd name="T78" fmla="*/ 34 w 40"/>
                  <a:gd name="T79" fmla="*/ 18 h 34"/>
                  <a:gd name="T80" fmla="*/ 30 w 40"/>
                  <a:gd name="T81" fmla="*/ 14 h 34"/>
                  <a:gd name="T82" fmla="*/ 30 w 40"/>
                  <a:gd name="T83" fmla="*/ 14 h 34"/>
                  <a:gd name="T84" fmla="*/ 28 w 40"/>
                  <a:gd name="T85" fmla="*/ 12 h 34"/>
                  <a:gd name="T86" fmla="*/ 28 w 40"/>
                  <a:gd name="T87" fmla="*/ 12 h 34"/>
                  <a:gd name="T88" fmla="*/ 24 w 40"/>
                  <a:gd name="T89" fmla="*/ 10 h 34"/>
                  <a:gd name="T90" fmla="*/ 24 w 40"/>
                  <a:gd name="T91" fmla="*/ 10 h 34"/>
                  <a:gd name="T92" fmla="*/ 20 w 40"/>
                  <a:gd name="T93" fmla="*/ 6 h 34"/>
                  <a:gd name="T94" fmla="*/ 20 w 40"/>
                  <a:gd name="T95" fmla="*/ 6 h 34"/>
                  <a:gd name="T96" fmla="*/ 12 w 40"/>
                  <a:gd name="T97" fmla="*/ 2 h 34"/>
                  <a:gd name="T98" fmla="*/ 12 w 40"/>
                  <a:gd name="T99" fmla="*/ 2 h 34"/>
                  <a:gd name="T100" fmla="*/ 6 w 40"/>
                  <a:gd name="T101" fmla="*/ 0 h 34"/>
                  <a:gd name="T102" fmla="*/ 6 w 40"/>
                  <a:gd name="T103" fmla="*/ 0 h 34"/>
                  <a:gd name="T104" fmla="*/ 0 w 40"/>
                  <a:gd name="T105" fmla="*/ 0 h 34"/>
                  <a:gd name="T106" fmla="*/ 0 w 40"/>
                  <a:gd name="T107" fmla="*/ 0 h 34"/>
                  <a:gd name="T108" fmla="*/ 2 w 40"/>
                  <a:gd name="T109" fmla="*/ 2 h 34"/>
                  <a:gd name="T110" fmla="*/ 4 w 40"/>
                  <a:gd name="T111" fmla="*/ 2 h 34"/>
                  <a:gd name="T112" fmla="*/ 4 w 40"/>
                  <a:gd name="T113" fmla="*/ 2 h 34"/>
                  <a:gd name="T114" fmla="*/ 8 w 40"/>
                  <a:gd name="T115" fmla="*/ 2 h 34"/>
                  <a:gd name="T116" fmla="*/ 8 w 40"/>
                  <a:gd name="T11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 h="34">
                    <a:moveTo>
                      <a:pt x="8" y="2"/>
                    </a:moveTo>
                    <a:lnTo>
                      <a:pt x="8" y="2"/>
                    </a:lnTo>
                    <a:lnTo>
                      <a:pt x="12" y="4"/>
                    </a:lnTo>
                    <a:lnTo>
                      <a:pt x="12" y="4"/>
                    </a:lnTo>
                    <a:lnTo>
                      <a:pt x="12" y="6"/>
                    </a:lnTo>
                    <a:lnTo>
                      <a:pt x="12" y="6"/>
                    </a:lnTo>
                    <a:lnTo>
                      <a:pt x="14" y="8"/>
                    </a:lnTo>
                    <a:lnTo>
                      <a:pt x="14" y="8"/>
                    </a:lnTo>
                    <a:lnTo>
                      <a:pt x="16" y="8"/>
                    </a:lnTo>
                    <a:lnTo>
                      <a:pt x="16" y="8"/>
                    </a:lnTo>
                    <a:lnTo>
                      <a:pt x="18" y="10"/>
                    </a:lnTo>
                    <a:lnTo>
                      <a:pt x="18" y="10"/>
                    </a:lnTo>
                    <a:lnTo>
                      <a:pt x="20" y="12"/>
                    </a:lnTo>
                    <a:lnTo>
                      <a:pt x="20" y="12"/>
                    </a:lnTo>
                    <a:lnTo>
                      <a:pt x="22" y="12"/>
                    </a:lnTo>
                    <a:lnTo>
                      <a:pt x="22" y="12"/>
                    </a:lnTo>
                    <a:lnTo>
                      <a:pt x="22" y="12"/>
                    </a:lnTo>
                    <a:lnTo>
                      <a:pt x="22" y="12"/>
                    </a:lnTo>
                    <a:lnTo>
                      <a:pt x="26" y="14"/>
                    </a:lnTo>
                    <a:lnTo>
                      <a:pt x="26" y="14"/>
                    </a:lnTo>
                    <a:lnTo>
                      <a:pt x="28" y="18"/>
                    </a:lnTo>
                    <a:lnTo>
                      <a:pt x="28" y="18"/>
                    </a:lnTo>
                    <a:lnTo>
                      <a:pt x="30" y="20"/>
                    </a:lnTo>
                    <a:lnTo>
                      <a:pt x="32" y="24"/>
                    </a:lnTo>
                    <a:lnTo>
                      <a:pt x="32" y="24"/>
                    </a:lnTo>
                    <a:lnTo>
                      <a:pt x="36" y="32"/>
                    </a:lnTo>
                    <a:lnTo>
                      <a:pt x="36" y="32"/>
                    </a:lnTo>
                    <a:lnTo>
                      <a:pt x="36" y="34"/>
                    </a:lnTo>
                    <a:lnTo>
                      <a:pt x="38" y="34"/>
                    </a:lnTo>
                    <a:lnTo>
                      <a:pt x="38" y="34"/>
                    </a:lnTo>
                    <a:lnTo>
                      <a:pt x="40" y="30"/>
                    </a:lnTo>
                    <a:lnTo>
                      <a:pt x="40" y="30"/>
                    </a:lnTo>
                    <a:lnTo>
                      <a:pt x="40" y="28"/>
                    </a:lnTo>
                    <a:lnTo>
                      <a:pt x="40" y="28"/>
                    </a:lnTo>
                    <a:lnTo>
                      <a:pt x="40" y="26"/>
                    </a:lnTo>
                    <a:lnTo>
                      <a:pt x="40" y="26"/>
                    </a:lnTo>
                    <a:lnTo>
                      <a:pt x="40" y="22"/>
                    </a:lnTo>
                    <a:lnTo>
                      <a:pt x="38" y="20"/>
                    </a:lnTo>
                    <a:lnTo>
                      <a:pt x="38" y="20"/>
                    </a:lnTo>
                    <a:lnTo>
                      <a:pt x="34" y="18"/>
                    </a:lnTo>
                    <a:lnTo>
                      <a:pt x="30" y="14"/>
                    </a:lnTo>
                    <a:lnTo>
                      <a:pt x="30" y="14"/>
                    </a:lnTo>
                    <a:lnTo>
                      <a:pt x="28" y="12"/>
                    </a:lnTo>
                    <a:lnTo>
                      <a:pt x="28" y="12"/>
                    </a:lnTo>
                    <a:lnTo>
                      <a:pt x="24" y="10"/>
                    </a:lnTo>
                    <a:lnTo>
                      <a:pt x="24" y="10"/>
                    </a:lnTo>
                    <a:lnTo>
                      <a:pt x="20" y="6"/>
                    </a:lnTo>
                    <a:lnTo>
                      <a:pt x="20" y="6"/>
                    </a:lnTo>
                    <a:lnTo>
                      <a:pt x="12" y="2"/>
                    </a:lnTo>
                    <a:lnTo>
                      <a:pt x="12" y="2"/>
                    </a:lnTo>
                    <a:lnTo>
                      <a:pt x="6" y="0"/>
                    </a:lnTo>
                    <a:lnTo>
                      <a:pt x="6" y="0"/>
                    </a:lnTo>
                    <a:lnTo>
                      <a:pt x="0" y="0"/>
                    </a:lnTo>
                    <a:lnTo>
                      <a:pt x="0" y="0"/>
                    </a:lnTo>
                    <a:lnTo>
                      <a:pt x="2" y="2"/>
                    </a:lnTo>
                    <a:lnTo>
                      <a:pt x="4" y="2"/>
                    </a:lnTo>
                    <a:lnTo>
                      <a:pt x="4" y="2"/>
                    </a:lnTo>
                    <a:lnTo>
                      <a:pt x="8" y="2"/>
                    </a:lnTo>
                    <a:lnTo>
                      <a:pt x="8"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6" name="Freeform 216"/>
              <p:cNvSpPr>
                <a:spLocks/>
              </p:cNvSpPr>
              <p:nvPr/>
            </p:nvSpPr>
            <p:spPr bwMode="auto">
              <a:xfrm>
                <a:off x="7001" y="3239"/>
                <a:ext cx="6" cy="6"/>
              </a:xfrm>
              <a:custGeom>
                <a:avLst/>
                <a:gdLst>
                  <a:gd name="T0" fmla="*/ 2 w 6"/>
                  <a:gd name="T1" fmla="*/ 0 h 6"/>
                  <a:gd name="T2" fmla="*/ 2 w 6"/>
                  <a:gd name="T3" fmla="*/ 0 h 6"/>
                  <a:gd name="T4" fmla="*/ 0 w 6"/>
                  <a:gd name="T5" fmla="*/ 2 h 6"/>
                  <a:gd name="T6" fmla="*/ 0 w 6"/>
                  <a:gd name="T7" fmla="*/ 2 h 6"/>
                  <a:gd name="T8" fmla="*/ 0 w 6"/>
                  <a:gd name="T9" fmla="*/ 2 h 6"/>
                  <a:gd name="T10" fmla="*/ 0 w 6"/>
                  <a:gd name="T11" fmla="*/ 2 h 6"/>
                  <a:gd name="T12" fmla="*/ 0 w 6"/>
                  <a:gd name="T13" fmla="*/ 4 h 6"/>
                  <a:gd name="T14" fmla="*/ 0 w 6"/>
                  <a:gd name="T15" fmla="*/ 4 h 6"/>
                  <a:gd name="T16" fmla="*/ 0 w 6"/>
                  <a:gd name="T17" fmla="*/ 4 h 6"/>
                  <a:gd name="T18" fmla="*/ 0 w 6"/>
                  <a:gd name="T19" fmla="*/ 4 h 6"/>
                  <a:gd name="T20" fmla="*/ 2 w 6"/>
                  <a:gd name="T21" fmla="*/ 4 h 6"/>
                  <a:gd name="T22" fmla="*/ 2 w 6"/>
                  <a:gd name="T23" fmla="*/ 4 h 6"/>
                  <a:gd name="T24" fmla="*/ 2 w 6"/>
                  <a:gd name="T25" fmla="*/ 6 h 6"/>
                  <a:gd name="T26" fmla="*/ 2 w 6"/>
                  <a:gd name="T27" fmla="*/ 6 h 6"/>
                  <a:gd name="T28" fmla="*/ 6 w 6"/>
                  <a:gd name="T29" fmla="*/ 6 h 6"/>
                  <a:gd name="T30" fmla="*/ 6 w 6"/>
                  <a:gd name="T31" fmla="*/ 6 h 6"/>
                  <a:gd name="T32" fmla="*/ 6 w 6"/>
                  <a:gd name="T33" fmla="*/ 4 h 6"/>
                  <a:gd name="T34" fmla="*/ 4 w 6"/>
                  <a:gd name="T35" fmla="*/ 2 h 6"/>
                  <a:gd name="T36" fmla="*/ 4 w 6"/>
                  <a:gd name="T37" fmla="*/ 2 h 6"/>
                  <a:gd name="T38" fmla="*/ 4 w 6"/>
                  <a:gd name="T39" fmla="*/ 0 h 6"/>
                  <a:gd name="T40" fmla="*/ 4 w 6"/>
                  <a:gd name="T41" fmla="*/ 0 h 6"/>
                  <a:gd name="T42" fmla="*/ 2 w 6"/>
                  <a:gd name="T43" fmla="*/ 0 h 6"/>
                  <a:gd name="T44" fmla="*/ 2 w 6"/>
                  <a:gd name="T4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6">
                    <a:moveTo>
                      <a:pt x="2" y="0"/>
                    </a:moveTo>
                    <a:lnTo>
                      <a:pt x="2" y="0"/>
                    </a:lnTo>
                    <a:lnTo>
                      <a:pt x="0" y="2"/>
                    </a:lnTo>
                    <a:lnTo>
                      <a:pt x="0" y="2"/>
                    </a:lnTo>
                    <a:lnTo>
                      <a:pt x="0" y="2"/>
                    </a:lnTo>
                    <a:lnTo>
                      <a:pt x="0" y="2"/>
                    </a:lnTo>
                    <a:lnTo>
                      <a:pt x="0" y="4"/>
                    </a:lnTo>
                    <a:lnTo>
                      <a:pt x="0" y="4"/>
                    </a:lnTo>
                    <a:lnTo>
                      <a:pt x="0" y="4"/>
                    </a:lnTo>
                    <a:lnTo>
                      <a:pt x="0" y="4"/>
                    </a:lnTo>
                    <a:lnTo>
                      <a:pt x="2" y="4"/>
                    </a:lnTo>
                    <a:lnTo>
                      <a:pt x="2" y="4"/>
                    </a:lnTo>
                    <a:lnTo>
                      <a:pt x="2" y="6"/>
                    </a:lnTo>
                    <a:lnTo>
                      <a:pt x="2" y="6"/>
                    </a:lnTo>
                    <a:lnTo>
                      <a:pt x="6" y="6"/>
                    </a:lnTo>
                    <a:lnTo>
                      <a:pt x="6" y="6"/>
                    </a:lnTo>
                    <a:lnTo>
                      <a:pt x="6" y="4"/>
                    </a:lnTo>
                    <a:lnTo>
                      <a:pt x="4" y="2"/>
                    </a:lnTo>
                    <a:lnTo>
                      <a:pt x="4" y="2"/>
                    </a:lnTo>
                    <a:lnTo>
                      <a:pt x="4" y="0"/>
                    </a:lnTo>
                    <a:lnTo>
                      <a:pt x="4" y="0"/>
                    </a:lnTo>
                    <a:lnTo>
                      <a:pt x="2"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7" name="Freeform 217"/>
              <p:cNvSpPr>
                <a:spLocks/>
              </p:cNvSpPr>
              <p:nvPr/>
            </p:nvSpPr>
            <p:spPr bwMode="auto">
              <a:xfrm>
                <a:off x="6937" y="3231"/>
                <a:ext cx="14" cy="4"/>
              </a:xfrm>
              <a:custGeom>
                <a:avLst/>
                <a:gdLst>
                  <a:gd name="T0" fmla="*/ 0 w 14"/>
                  <a:gd name="T1" fmla="*/ 2 h 4"/>
                  <a:gd name="T2" fmla="*/ 0 w 14"/>
                  <a:gd name="T3" fmla="*/ 2 h 4"/>
                  <a:gd name="T4" fmla="*/ 0 w 14"/>
                  <a:gd name="T5" fmla="*/ 4 h 4"/>
                  <a:gd name="T6" fmla="*/ 0 w 14"/>
                  <a:gd name="T7" fmla="*/ 4 h 4"/>
                  <a:gd name="T8" fmla="*/ 0 w 14"/>
                  <a:gd name="T9" fmla="*/ 4 h 4"/>
                  <a:gd name="T10" fmla="*/ 0 w 14"/>
                  <a:gd name="T11" fmla="*/ 4 h 4"/>
                  <a:gd name="T12" fmla="*/ 0 w 14"/>
                  <a:gd name="T13" fmla="*/ 4 h 4"/>
                  <a:gd name="T14" fmla="*/ 0 w 14"/>
                  <a:gd name="T15" fmla="*/ 4 h 4"/>
                  <a:gd name="T16" fmla="*/ 0 w 14"/>
                  <a:gd name="T17" fmla="*/ 4 h 4"/>
                  <a:gd name="T18" fmla="*/ 0 w 14"/>
                  <a:gd name="T19" fmla="*/ 4 h 4"/>
                  <a:gd name="T20" fmla="*/ 0 w 14"/>
                  <a:gd name="T21" fmla="*/ 4 h 4"/>
                  <a:gd name="T22" fmla="*/ 0 w 14"/>
                  <a:gd name="T23" fmla="*/ 4 h 4"/>
                  <a:gd name="T24" fmla="*/ 2 w 14"/>
                  <a:gd name="T25" fmla="*/ 4 h 4"/>
                  <a:gd name="T26" fmla="*/ 2 w 14"/>
                  <a:gd name="T27" fmla="*/ 4 h 4"/>
                  <a:gd name="T28" fmla="*/ 2 w 14"/>
                  <a:gd name="T29" fmla="*/ 4 h 4"/>
                  <a:gd name="T30" fmla="*/ 2 w 14"/>
                  <a:gd name="T31" fmla="*/ 4 h 4"/>
                  <a:gd name="T32" fmla="*/ 4 w 14"/>
                  <a:gd name="T33" fmla="*/ 4 h 4"/>
                  <a:gd name="T34" fmla="*/ 4 w 14"/>
                  <a:gd name="T35" fmla="*/ 4 h 4"/>
                  <a:gd name="T36" fmla="*/ 6 w 14"/>
                  <a:gd name="T37" fmla="*/ 4 h 4"/>
                  <a:gd name="T38" fmla="*/ 6 w 14"/>
                  <a:gd name="T39" fmla="*/ 4 h 4"/>
                  <a:gd name="T40" fmla="*/ 8 w 14"/>
                  <a:gd name="T41" fmla="*/ 4 h 4"/>
                  <a:gd name="T42" fmla="*/ 8 w 14"/>
                  <a:gd name="T43" fmla="*/ 4 h 4"/>
                  <a:gd name="T44" fmla="*/ 12 w 14"/>
                  <a:gd name="T45" fmla="*/ 2 h 4"/>
                  <a:gd name="T46" fmla="*/ 12 w 14"/>
                  <a:gd name="T47" fmla="*/ 2 h 4"/>
                  <a:gd name="T48" fmla="*/ 14 w 14"/>
                  <a:gd name="T49" fmla="*/ 2 h 4"/>
                  <a:gd name="T50" fmla="*/ 12 w 14"/>
                  <a:gd name="T51" fmla="*/ 0 h 4"/>
                  <a:gd name="T52" fmla="*/ 12 w 14"/>
                  <a:gd name="T53" fmla="*/ 0 h 4"/>
                  <a:gd name="T54" fmla="*/ 8 w 14"/>
                  <a:gd name="T55" fmla="*/ 0 h 4"/>
                  <a:gd name="T56" fmla="*/ 8 w 14"/>
                  <a:gd name="T57" fmla="*/ 0 h 4"/>
                  <a:gd name="T58" fmla="*/ 6 w 14"/>
                  <a:gd name="T59" fmla="*/ 0 h 4"/>
                  <a:gd name="T60" fmla="*/ 6 w 14"/>
                  <a:gd name="T61" fmla="*/ 0 h 4"/>
                  <a:gd name="T62" fmla="*/ 2 w 14"/>
                  <a:gd name="T63" fmla="*/ 0 h 4"/>
                  <a:gd name="T64" fmla="*/ 2 w 14"/>
                  <a:gd name="T65" fmla="*/ 0 h 4"/>
                  <a:gd name="T66" fmla="*/ 0 w 14"/>
                  <a:gd name="T67" fmla="*/ 2 h 4"/>
                  <a:gd name="T68" fmla="*/ 0 w 14"/>
                  <a:gd name="T6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4">
                    <a:moveTo>
                      <a:pt x="0" y="2"/>
                    </a:moveTo>
                    <a:lnTo>
                      <a:pt x="0" y="2"/>
                    </a:lnTo>
                    <a:lnTo>
                      <a:pt x="0" y="4"/>
                    </a:lnTo>
                    <a:lnTo>
                      <a:pt x="0" y="4"/>
                    </a:lnTo>
                    <a:lnTo>
                      <a:pt x="0" y="4"/>
                    </a:lnTo>
                    <a:lnTo>
                      <a:pt x="0" y="4"/>
                    </a:lnTo>
                    <a:lnTo>
                      <a:pt x="0" y="4"/>
                    </a:lnTo>
                    <a:lnTo>
                      <a:pt x="0" y="4"/>
                    </a:lnTo>
                    <a:lnTo>
                      <a:pt x="0" y="4"/>
                    </a:lnTo>
                    <a:lnTo>
                      <a:pt x="0" y="4"/>
                    </a:lnTo>
                    <a:lnTo>
                      <a:pt x="0" y="4"/>
                    </a:lnTo>
                    <a:lnTo>
                      <a:pt x="0" y="4"/>
                    </a:lnTo>
                    <a:lnTo>
                      <a:pt x="2" y="4"/>
                    </a:lnTo>
                    <a:lnTo>
                      <a:pt x="2" y="4"/>
                    </a:lnTo>
                    <a:lnTo>
                      <a:pt x="2" y="4"/>
                    </a:lnTo>
                    <a:lnTo>
                      <a:pt x="2" y="4"/>
                    </a:lnTo>
                    <a:lnTo>
                      <a:pt x="4" y="4"/>
                    </a:lnTo>
                    <a:lnTo>
                      <a:pt x="4" y="4"/>
                    </a:lnTo>
                    <a:lnTo>
                      <a:pt x="6" y="4"/>
                    </a:lnTo>
                    <a:lnTo>
                      <a:pt x="6" y="4"/>
                    </a:lnTo>
                    <a:lnTo>
                      <a:pt x="8" y="4"/>
                    </a:lnTo>
                    <a:lnTo>
                      <a:pt x="8" y="4"/>
                    </a:lnTo>
                    <a:lnTo>
                      <a:pt x="12" y="2"/>
                    </a:lnTo>
                    <a:lnTo>
                      <a:pt x="12" y="2"/>
                    </a:lnTo>
                    <a:lnTo>
                      <a:pt x="14" y="2"/>
                    </a:lnTo>
                    <a:lnTo>
                      <a:pt x="12" y="0"/>
                    </a:lnTo>
                    <a:lnTo>
                      <a:pt x="12" y="0"/>
                    </a:lnTo>
                    <a:lnTo>
                      <a:pt x="8" y="0"/>
                    </a:lnTo>
                    <a:lnTo>
                      <a:pt x="8" y="0"/>
                    </a:lnTo>
                    <a:lnTo>
                      <a:pt x="6" y="0"/>
                    </a:lnTo>
                    <a:lnTo>
                      <a:pt x="6" y="0"/>
                    </a:lnTo>
                    <a:lnTo>
                      <a:pt x="2" y="0"/>
                    </a:lnTo>
                    <a:lnTo>
                      <a:pt x="2" y="0"/>
                    </a:lnTo>
                    <a:lnTo>
                      <a:pt x="0" y="2"/>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8" name="Freeform 218"/>
              <p:cNvSpPr>
                <a:spLocks/>
              </p:cNvSpPr>
              <p:nvPr/>
            </p:nvSpPr>
            <p:spPr bwMode="auto">
              <a:xfrm>
                <a:off x="7005" y="3367"/>
                <a:ext cx="10" cy="6"/>
              </a:xfrm>
              <a:custGeom>
                <a:avLst/>
                <a:gdLst>
                  <a:gd name="T0" fmla="*/ 6 w 10"/>
                  <a:gd name="T1" fmla="*/ 0 h 6"/>
                  <a:gd name="T2" fmla="*/ 6 w 10"/>
                  <a:gd name="T3" fmla="*/ 0 h 6"/>
                  <a:gd name="T4" fmla="*/ 6 w 10"/>
                  <a:gd name="T5" fmla="*/ 0 h 6"/>
                  <a:gd name="T6" fmla="*/ 6 w 10"/>
                  <a:gd name="T7" fmla="*/ 0 h 6"/>
                  <a:gd name="T8" fmla="*/ 4 w 10"/>
                  <a:gd name="T9" fmla="*/ 0 h 6"/>
                  <a:gd name="T10" fmla="*/ 4 w 10"/>
                  <a:gd name="T11" fmla="*/ 0 h 6"/>
                  <a:gd name="T12" fmla="*/ 4 w 10"/>
                  <a:gd name="T13" fmla="*/ 0 h 6"/>
                  <a:gd name="T14" fmla="*/ 4 w 10"/>
                  <a:gd name="T15" fmla="*/ 0 h 6"/>
                  <a:gd name="T16" fmla="*/ 2 w 10"/>
                  <a:gd name="T17" fmla="*/ 0 h 6"/>
                  <a:gd name="T18" fmla="*/ 2 w 10"/>
                  <a:gd name="T19" fmla="*/ 0 h 6"/>
                  <a:gd name="T20" fmla="*/ 2 w 10"/>
                  <a:gd name="T21" fmla="*/ 2 h 6"/>
                  <a:gd name="T22" fmla="*/ 2 w 10"/>
                  <a:gd name="T23" fmla="*/ 2 h 6"/>
                  <a:gd name="T24" fmla="*/ 2 w 10"/>
                  <a:gd name="T25" fmla="*/ 2 h 6"/>
                  <a:gd name="T26" fmla="*/ 2 w 10"/>
                  <a:gd name="T27" fmla="*/ 2 h 6"/>
                  <a:gd name="T28" fmla="*/ 0 w 10"/>
                  <a:gd name="T29" fmla="*/ 2 h 6"/>
                  <a:gd name="T30" fmla="*/ 0 w 10"/>
                  <a:gd name="T31" fmla="*/ 2 h 6"/>
                  <a:gd name="T32" fmla="*/ 2 w 10"/>
                  <a:gd name="T33" fmla="*/ 4 h 6"/>
                  <a:gd name="T34" fmla="*/ 2 w 10"/>
                  <a:gd name="T35" fmla="*/ 4 h 6"/>
                  <a:gd name="T36" fmla="*/ 4 w 10"/>
                  <a:gd name="T37" fmla="*/ 6 h 6"/>
                  <a:gd name="T38" fmla="*/ 4 w 10"/>
                  <a:gd name="T39" fmla="*/ 6 h 6"/>
                  <a:gd name="T40" fmla="*/ 6 w 10"/>
                  <a:gd name="T41" fmla="*/ 6 h 6"/>
                  <a:gd name="T42" fmla="*/ 6 w 10"/>
                  <a:gd name="T43" fmla="*/ 6 h 6"/>
                  <a:gd name="T44" fmla="*/ 10 w 10"/>
                  <a:gd name="T45" fmla="*/ 4 h 6"/>
                  <a:gd name="T46" fmla="*/ 10 w 10"/>
                  <a:gd name="T47" fmla="*/ 4 h 6"/>
                  <a:gd name="T48" fmla="*/ 10 w 10"/>
                  <a:gd name="T49" fmla="*/ 4 h 6"/>
                  <a:gd name="T50" fmla="*/ 10 w 10"/>
                  <a:gd name="T51" fmla="*/ 4 h 6"/>
                  <a:gd name="T52" fmla="*/ 10 w 10"/>
                  <a:gd name="T53" fmla="*/ 2 h 6"/>
                  <a:gd name="T54" fmla="*/ 10 w 10"/>
                  <a:gd name="T55" fmla="*/ 2 h 6"/>
                  <a:gd name="T56" fmla="*/ 8 w 10"/>
                  <a:gd name="T57" fmla="*/ 2 h 6"/>
                  <a:gd name="T58" fmla="*/ 8 w 10"/>
                  <a:gd name="T59" fmla="*/ 2 h 6"/>
                  <a:gd name="T60" fmla="*/ 6 w 10"/>
                  <a:gd name="T61" fmla="*/ 0 h 6"/>
                  <a:gd name="T62" fmla="*/ 6 w 10"/>
                  <a:gd name="T6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 h="6">
                    <a:moveTo>
                      <a:pt x="6" y="0"/>
                    </a:moveTo>
                    <a:lnTo>
                      <a:pt x="6" y="0"/>
                    </a:lnTo>
                    <a:lnTo>
                      <a:pt x="6" y="0"/>
                    </a:lnTo>
                    <a:lnTo>
                      <a:pt x="6" y="0"/>
                    </a:lnTo>
                    <a:lnTo>
                      <a:pt x="4" y="0"/>
                    </a:lnTo>
                    <a:lnTo>
                      <a:pt x="4" y="0"/>
                    </a:lnTo>
                    <a:lnTo>
                      <a:pt x="4" y="0"/>
                    </a:lnTo>
                    <a:lnTo>
                      <a:pt x="4" y="0"/>
                    </a:lnTo>
                    <a:lnTo>
                      <a:pt x="2" y="0"/>
                    </a:lnTo>
                    <a:lnTo>
                      <a:pt x="2" y="0"/>
                    </a:lnTo>
                    <a:lnTo>
                      <a:pt x="2" y="2"/>
                    </a:lnTo>
                    <a:lnTo>
                      <a:pt x="2" y="2"/>
                    </a:lnTo>
                    <a:lnTo>
                      <a:pt x="2" y="2"/>
                    </a:lnTo>
                    <a:lnTo>
                      <a:pt x="2" y="2"/>
                    </a:lnTo>
                    <a:lnTo>
                      <a:pt x="0" y="2"/>
                    </a:lnTo>
                    <a:lnTo>
                      <a:pt x="0" y="2"/>
                    </a:lnTo>
                    <a:lnTo>
                      <a:pt x="2" y="4"/>
                    </a:lnTo>
                    <a:lnTo>
                      <a:pt x="2" y="4"/>
                    </a:lnTo>
                    <a:lnTo>
                      <a:pt x="4" y="6"/>
                    </a:lnTo>
                    <a:lnTo>
                      <a:pt x="4" y="6"/>
                    </a:lnTo>
                    <a:lnTo>
                      <a:pt x="6" y="6"/>
                    </a:lnTo>
                    <a:lnTo>
                      <a:pt x="6" y="6"/>
                    </a:lnTo>
                    <a:lnTo>
                      <a:pt x="10" y="4"/>
                    </a:lnTo>
                    <a:lnTo>
                      <a:pt x="10" y="4"/>
                    </a:lnTo>
                    <a:lnTo>
                      <a:pt x="10" y="4"/>
                    </a:lnTo>
                    <a:lnTo>
                      <a:pt x="10" y="4"/>
                    </a:lnTo>
                    <a:lnTo>
                      <a:pt x="10" y="2"/>
                    </a:lnTo>
                    <a:lnTo>
                      <a:pt x="10" y="2"/>
                    </a:lnTo>
                    <a:lnTo>
                      <a:pt x="8" y="2"/>
                    </a:lnTo>
                    <a:lnTo>
                      <a:pt x="8" y="2"/>
                    </a:lnTo>
                    <a:lnTo>
                      <a:pt x="6" y="0"/>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9" name="Freeform 219"/>
              <p:cNvSpPr>
                <a:spLocks/>
              </p:cNvSpPr>
              <p:nvPr/>
            </p:nvSpPr>
            <p:spPr bwMode="auto">
              <a:xfrm>
                <a:off x="6595" y="3245"/>
                <a:ext cx="54" cy="20"/>
              </a:xfrm>
              <a:custGeom>
                <a:avLst/>
                <a:gdLst>
                  <a:gd name="T0" fmla="*/ 22 w 54"/>
                  <a:gd name="T1" fmla="*/ 4 h 20"/>
                  <a:gd name="T2" fmla="*/ 8 w 54"/>
                  <a:gd name="T3" fmla="*/ 2 h 20"/>
                  <a:gd name="T4" fmla="*/ 4 w 54"/>
                  <a:gd name="T5" fmla="*/ 4 h 20"/>
                  <a:gd name="T6" fmla="*/ 2 w 54"/>
                  <a:gd name="T7" fmla="*/ 6 h 20"/>
                  <a:gd name="T8" fmla="*/ 0 w 54"/>
                  <a:gd name="T9" fmla="*/ 6 h 20"/>
                  <a:gd name="T10" fmla="*/ 0 w 54"/>
                  <a:gd name="T11" fmla="*/ 8 h 20"/>
                  <a:gd name="T12" fmla="*/ 0 w 54"/>
                  <a:gd name="T13" fmla="*/ 14 h 20"/>
                  <a:gd name="T14" fmla="*/ 2 w 54"/>
                  <a:gd name="T15" fmla="*/ 14 h 20"/>
                  <a:gd name="T16" fmla="*/ 2 w 54"/>
                  <a:gd name="T17" fmla="*/ 12 h 20"/>
                  <a:gd name="T18" fmla="*/ 2 w 54"/>
                  <a:gd name="T19" fmla="*/ 10 h 20"/>
                  <a:gd name="T20" fmla="*/ 4 w 54"/>
                  <a:gd name="T21" fmla="*/ 8 h 20"/>
                  <a:gd name="T22" fmla="*/ 6 w 54"/>
                  <a:gd name="T23" fmla="*/ 10 h 20"/>
                  <a:gd name="T24" fmla="*/ 8 w 54"/>
                  <a:gd name="T25" fmla="*/ 10 h 20"/>
                  <a:gd name="T26" fmla="*/ 8 w 54"/>
                  <a:gd name="T27" fmla="*/ 12 h 20"/>
                  <a:gd name="T28" fmla="*/ 8 w 54"/>
                  <a:gd name="T29" fmla="*/ 12 h 20"/>
                  <a:gd name="T30" fmla="*/ 10 w 54"/>
                  <a:gd name="T31" fmla="*/ 14 h 20"/>
                  <a:gd name="T32" fmla="*/ 12 w 54"/>
                  <a:gd name="T33" fmla="*/ 14 h 20"/>
                  <a:gd name="T34" fmla="*/ 14 w 54"/>
                  <a:gd name="T35" fmla="*/ 14 h 20"/>
                  <a:gd name="T36" fmla="*/ 16 w 54"/>
                  <a:gd name="T37" fmla="*/ 12 h 20"/>
                  <a:gd name="T38" fmla="*/ 16 w 54"/>
                  <a:gd name="T39" fmla="*/ 12 h 20"/>
                  <a:gd name="T40" fmla="*/ 20 w 54"/>
                  <a:gd name="T41" fmla="*/ 10 h 20"/>
                  <a:gd name="T42" fmla="*/ 20 w 54"/>
                  <a:gd name="T43" fmla="*/ 12 h 20"/>
                  <a:gd name="T44" fmla="*/ 22 w 54"/>
                  <a:gd name="T45" fmla="*/ 12 h 20"/>
                  <a:gd name="T46" fmla="*/ 28 w 54"/>
                  <a:gd name="T47" fmla="*/ 12 h 20"/>
                  <a:gd name="T48" fmla="*/ 32 w 54"/>
                  <a:gd name="T49" fmla="*/ 10 h 20"/>
                  <a:gd name="T50" fmla="*/ 36 w 54"/>
                  <a:gd name="T51" fmla="*/ 10 h 20"/>
                  <a:gd name="T52" fmla="*/ 38 w 54"/>
                  <a:gd name="T53" fmla="*/ 12 h 20"/>
                  <a:gd name="T54" fmla="*/ 40 w 54"/>
                  <a:gd name="T55" fmla="*/ 14 h 20"/>
                  <a:gd name="T56" fmla="*/ 42 w 54"/>
                  <a:gd name="T57" fmla="*/ 16 h 20"/>
                  <a:gd name="T58" fmla="*/ 44 w 54"/>
                  <a:gd name="T59" fmla="*/ 18 h 20"/>
                  <a:gd name="T60" fmla="*/ 48 w 54"/>
                  <a:gd name="T61" fmla="*/ 18 h 20"/>
                  <a:gd name="T62" fmla="*/ 52 w 54"/>
                  <a:gd name="T63" fmla="*/ 20 h 20"/>
                  <a:gd name="T64" fmla="*/ 54 w 54"/>
                  <a:gd name="T65" fmla="*/ 20 h 20"/>
                  <a:gd name="T66" fmla="*/ 54 w 54"/>
                  <a:gd name="T67" fmla="*/ 18 h 20"/>
                  <a:gd name="T68" fmla="*/ 54 w 54"/>
                  <a:gd name="T69" fmla="*/ 14 h 20"/>
                  <a:gd name="T70" fmla="*/ 50 w 54"/>
                  <a:gd name="T71" fmla="*/ 10 h 20"/>
                  <a:gd name="T72" fmla="*/ 48 w 54"/>
                  <a:gd name="T73" fmla="*/ 8 h 20"/>
                  <a:gd name="T74" fmla="*/ 44 w 54"/>
                  <a:gd name="T75" fmla="*/ 6 h 20"/>
                  <a:gd name="T76" fmla="*/ 38 w 54"/>
                  <a:gd name="T77" fmla="*/ 6 h 20"/>
                  <a:gd name="T78" fmla="*/ 36 w 54"/>
                  <a:gd name="T79" fmla="*/ 4 h 20"/>
                  <a:gd name="T80" fmla="*/ 32 w 54"/>
                  <a:gd name="T81" fmla="*/ 2 h 20"/>
                  <a:gd name="T82" fmla="*/ 28 w 54"/>
                  <a:gd name="T83" fmla="*/ 2 h 20"/>
                  <a:gd name="T84" fmla="*/ 26 w 54"/>
                  <a:gd name="T85" fmla="*/ 4 h 20"/>
                  <a:gd name="T86" fmla="*/ 22 w 54"/>
                  <a:gd name="T8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20">
                    <a:moveTo>
                      <a:pt x="22" y="4"/>
                    </a:moveTo>
                    <a:lnTo>
                      <a:pt x="22" y="4"/>
                    </a:lnTo>
                    <a:lnTo>
                      <a:pt x="16" y="2"/>
                    </a:lnTo>
                    <a:lnTo>
                      <a:pt x="8" y="2"/>
                    </a:lnTo>
                    <a:lnTo>
                      <a:pt x="8" y="2"/>
                    </a:lnTo>
                    <a:lnTo>
                      <a:pt x="4" y="4"/>
                    </a:lnTo>
                    <a:lnTo>
                      <a:pt x="4" y="4"/>
                    </a:lnTo>
                    <a:lnTo>
                      <a:pt x="2" y="6"/>
                    </a:lnTo>
                    <a:lnTo>
                      <a:pt x="2" y="6"/>
                    </a:lnTo>
                    <a:lnTo>
                      <a:pt x="0" y="6"/>
                    </a:lnTo>
                    <a:lnTo>
                      <a:pt x="0" y="8"/>
                    </a:lnTo>
                    <a:lnTo>
                      <a:pt x="0" y="8"/>
                    </a:lnTo>
                    <a:lnTo>
                      <a:pt x="0" y="12"/>
                    </a:lnTo>
                    <a:lnTo>
                      <a:pt x="0" y="14"/>
                    </a:lnTo>
                    <a:lnTo>
                      <a:pt x="0" y="14"/>
                    </a:lnTo>
                    <a:lnTo>
                      <a:pt x="2" y="14"/>
                    </a:lnTo>
                    <a:lnTo>
                      <a:pt x="2" y="12"/>
                    </a:lnTo>
                    <a:lnTo>
                      <a:pt x="2" y="12"/>
                    </a:lnTo>
                    <a:lnTo>
                      <a:pt x="2" y="10"/>
                    </a:lnTo>
                    <a:lnTo>
                      <a:pt x="2" y="10"/>
                    </a:lnTo>
                    <a:lnTo>
                      <a:pt x="4" y="8"/>
                    </a:lnTo>
                    <a:lnTo>
                      <a:pt x="4" y="8"/>
                    </a:lnTo>
                    <a:lnTo>
                      <a:pt x="6" y="10"/>
                    </a:lnTo>
                    <a:lnTo>
                      <a:pt x="6" y="10"/>
                    </a:lnTo>
                    <a:lnTo>
                      <a:pt x="8" y="10"/>
                    </a:lnTo>
                    <a:lnTo>
                      <a:pt x="8" y="10"/>
                    </a:lnTo>
                    <a:lnTo>
                      <a:pt x="8" y="12"/>
                    </a:lnTo>
                    <a:lnTo>
                      <a:pt x="8" y="12"/>
                    </a:lnTo>
                    <a:lnTo>
                      <a:pt x="8" y="12"/>
                    </a:lnTo>
                    <a:lnTo>
                      <a:pt x="8" y="12"/>
                    </a:lnTo>
                    <a:lnTo>
                      <a:pt x="10" y="14"/>
                    </a:lnTo>
                    <a:lnTo>
                      <a:pt x="10" y="14"/>
                    </a:lnTo>
                    <a:lnTo>
                      <a:pt x="12" y="14"/>
                    </a:lnTo>
                    <a:lnTo>
                      <a:pt x="12" y="14"/>
                    </a:lnTo>
                    <a:lnTo>
                      <a:pt x="14" y="14"/>
                    </a:lnTo>
                    <a:lnTo>
                      <a:pt x="14" y="14"/>
                    </a:lnTo>
                    <a:lnTo>
                      <a:pt x="16" y="12"/>
                    </a:lnTo>
                    <a:lnTo>
                      <a:pt x="16" y="12"/>
                    </a:lnTo>
                    <a:lnTo>
                      <a:pt x="16" y="12"/>
                    </a:lnTo>
                    <a:lnTo>
                      <a:pt x="16" y="12"/>
                    </a:lnTo>
                    <a:lnTo>
                      <a:pt x="20" y="10"/>
                    </a:lnTo>
                    <a:lnTo>
                      <a:pt x="20" y="10"/>
                    </a:lnTo>
                    <a:lnTo>
                      <a:pt x="20" y="12"/>
                    </a:lnTo>
                    <a:lnTo>
                      <a:pt x="20" y="12"/>
                    </a:lnTo>
                    <a:lnTo>
                      <a:pt x="22" y="12"/>
                    </a:lnTo>
                    <a:lnTo>
                      <a:pt x="22" y="12"/>
                    </a:lnTo>
                    <a:lnTo>
                      <a:pt x="26" y="12"/>
                    </a:lnTo>
                    <a:lnTo>
                      <a:pt x="28" y="12"/>
                    </a:lnTo>
                    <a:lnTo>
                      <a:pt x="28" y="12"/>
                    </a:lnTo>
                    <a:lnTo>
                      <a:pt x="32" y="10"/>
                    </a:lnTo>
                    <a:lnTo>
                      <a:pt x="32" y="10"/>
                    </a:lnTo>
                    <a:lnTo>
                      <a:pt x="36" y="10"/>
                    </a:lnTo>
                    <a:lnTo>
                      <a:pt x="36" y="10"/>
                    </a:lnTo>
                    <a:lnTo>
                      <a:pt x="38" y="12"/>
                    </a:lnTo>
                    <a:lnTo>
                      <a:pt x="38" y="12"/>
                    </a:lnTo>
                    <a:lnTo>
                      <a:pt x="40" y="14"/>
                    </a:lnTo>
                    <a:lnTo>
                      <a:pt x="40" y="14"/>
                    </a:lnTo>
                    <a:lnTo>
                      <a:pt x="42" y="16"/>
                    </a:lnTo>
                    <a:lnTo>
                      <a:pt x="42" y="16"/>
                    </a:lnTo>
                    <a:lnTo>
                      <a:pt x="44" y="18"/>
                    </a:lnTo>
                    <a:lnTo>
                      <a:pt x="44" y="18"/>
                    </a:lnTo>
                    <a:lnTo>
                      <a:pt x="48" y="18"/>
                    </a:lnTo>
                    <a:lnTo>
                      <a:pt x="48" y="18"/>
                    </a:lnTo>
                    <a:lnTo>
                      <a:pt x="52" y="20"/>
                    </a:lnTo>
                    <a:lnTo>
                      <a:pt x="52" y="20"/>
                    </a:lnTo>
                    <a:lnTo>
                      <a:pt x="54" y="20"/>
                    </a:lnTo>
                    <a:lnTo>
                      <a:pt x="54" y="18"/>
                    </a:lnTo>
                    <a:lnTo>
                      <a:pt x="54" y="18"/>
                    </a:lnTo>
                    <a:lnTo>
                      <a:pt x="54" y="14"/>
                    </a:lnTo>
                    <a:lnTo>
                      <a:pt x="54" y="14"/>
                    </a:lnTo>
                    <a:lnTo>
                      <a:pt x="50" y="10"/>
                    </a:lnTo>
                    <a:lnTo>
                      <a:pt x="50" y="10"/>
                    </a:lnTo>
                    <a:lnTo>
                      <a:pt x="48" y="8"/>
                    </a:lnTo>
                    <a:lnTo>
                      <a:pt x="48" y="8"/>
                    </a:lnTo>
                    <a:lnTo>
                      <a:pt x="44" y="6"/>
                    </a:lnTo>
                    <a:lnTo>
                      <a:pt x="44" y="6"/>
                    </a:lnTo>
                    <a:lnTo>
                      <a:pt x="38" y="6"/>
                    </a:lnTo>
                    <a:lnTo>
                      <a:pt x="38" y="6"/>
                    </a:lnTo>
                    <a:lnTo>
                      <a:pt x="36" y="4"/>
                    </a:lnTo>
                    <a:lnTo>
                      <a:pt x="36" y="4"/>
                    </a:lnTo>
                    <a:lnTo>
                      <a:pt x="32" y="2"/>
                    </a:lnTo>
                    <a:lnTo>
                      <a:pt x="32" y="2"/>
                    </a:lnTo>
                    <a:lnTo>
                      <a:pt x="30" y="0"/>
                    </a:lnTo>
                    <a:lnTo>
                      <a:pt x="28" y="2"/>
                    </a:lnTo>
                    <a:lnTo>
                      <a:pt x="28" y="2"/>
                    </a:lnTo>
                    <a:lnTo>
                      <a:pt x="26" y="4"/>
                    </a:lnTo>
                    <a:lnTo>
                      <a:pt x="26" y="4"/>
                    </a:lnTo>
                    <a:lnTo>
                      <a:pt x="22" y="4"/>
                    </a:lnTo>
                    <a:lnTo>
                      <a:pt x="2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0" name="Freeform 220"/>
              <p:cNvSpPr>
                <a:spLocks/>
              </p:cNvSpPr>
              <p:nvPr/>
            </p:nvSpPr>
            <p:spPr bwMode="auto">
              <a:xfrm>
                <a:off x="6653" y="3327"/>
                <a:ext cx="12" cy="14"/>
              </a:xfrm>
              <a:custGeom>
                <a:avLst/>
                <a:gdLst>
                  <a:gd name="T0" fmla="*/ 6 w 12"/>
                  <a:gd name="T1" fmla="*/ 0 h 14"/>
                  <a:gd name="T2" fmla="*/ 4 w 12"/>
                  <a:gd name="T3" fmla="*/ 6 h 14"/>
                  <a:gd name="T4" fmla="*/ 2 w 12"/>
                  <a:gd name="T5" fmla="*/ 8 h 14"/>
                  <a:gd name="T6" fmla="*/ 0 w 12"/>
                  <a:gd name="T7" fmla="*/ 14 h 14"/>
                  <a:gd name="T8" fmla="*/ 4 w 12"/>
                  <a:gd name="T9" fmla="*/ 14 h 14"/>
                  <a:gd name="T10" fmla="*/ 6 w 12"/>
                  <a:gd name="T11" fmla="*/ 12 h 14"/>
                  <a:gd name="T12" fmla="*/ 8 w 12"/>
                  <a:gd name="T13" fmla="*/ 8 h 14"/>
                  <a:gd name="T14" fmla="*/ 12 w 12"/>
                  <a:gd name="T15" fmla="*/ 6 h 14"/>
                  <a:gd name="T16" fmla="*/ 10 w 12"/>
                  <a:gd name="T17" fmla="*/ 2 h 14"/>
                  <a:gd name="T18" fmla="*/ 12 w 12"/>
                  <a:gd name="T19" fmla="*/ 0 h 14"/>
                  <a:gd name="T20" fmla="*/ 6 w 12"/>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4">
                    <a:moveTo>
                      <a:pt x="6" y="0"/>
                    </a:moveTo>
                    <a:lnTo>
                      <a:pt x="4" y="6"/>
                    </a:lnTo>
                    <a:lnTo>
                      <a:pt x="2" y="8"/>
                    </a:lnTo>
                    <a:lnTo>
                      <a:pt x="0" y="14"/>
                    </a:lnTo>
                    <a:lnTo>
                      <a:pt x="4" y="14"/>
                    </a:lnTo>
                    <a:lnTo>
                      <a:pt x="6" y="12"/>
                    </a:lnTo>
                    <a:lnTo>
                      <a:pt x="8" y="8"/>
                    </a:lnTo>
                    <a:lnTo>
                      <a:pt x="12" y="6"/>
                    </a:lnTo>
                    <a:lnTo>
                      <a:pt x="10" y="2"/>
                    </a:lnTo>
                    <a:lnTo>
                      <a:pt x="12" y="0"/>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1" name="Freeform 221"/>
              <p:cNvSpPr>
                <a:spLocks/>
              </p:cNvSpPr>
              <p:nvPr/>
            </p:nvSpPr>
            <p:spPr bwMode="auto">
              <a:xfrm>
                <a:off x="6709" y="3311"/>
                <a:ext cx="4" cy="12"/>
              </a:xfrm>
              <a:custGeom>
                <a:avLst/>
                <a:gdLst>
                  <a:gd name="T0" fmla="*/ 0 w 4"/>
                  <a:gd name="T1" fmla="*/ 2 h 12"/>
                  <a:gd name="T2" fmla="*/ 0 w 4"/>
                  <a:gd name="T3" fmla="*/ 6 h 12"/>
                  <a:gd name="T4" fmla="*/ 0 w 4"/>
                  <a:gd name="T5" fmla="*/ 10 h 12"/>
                  <a:gd name="T6" fmla="*/ 2 w 4"/>
                  <a:gd name="T7" fmla="*/ 12 h 12"/>
                  <a:gd name="T8" fmla="*/ 4 w 4"/>
                  <a:gd name="T9" fmla="*/ 10 h 12"/>
                  <a:gd name="T10" fmla="*/ 4 w 4"/>
                  <a:gd name="T11" fmla="*/ 6 h 12"/>
                  <a:gd name="T12" fmla="*/ 4 w 4"/>
                  <a:gd name="T13" fmla="*/ 2 h 12"/>
                  <a:gd name="T14" fmla="*/ 2 w 4"/>
                  <a:gd name="T15" fmla="*/ 0 h 12"/>
                  <a:gd name="T16" fmla="*/ 0 w 4"/>
                  <a:gd name="T1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2">
                    <a:moveTo>
                      <a:pt x="0" y="2"/>
                    </a:moveTo>
                    <a:lnTo>
                      <a:pt x="0" y="6"/>
                    </a:lnTo>
                    <a:lnTo>
                      <a:pt x="0" y="10"/>
                    </a:lnTo>
                    <a:lnTo>
                      <a:pt x="2" y="12"/>
                    </a:lnTo>
                    <a:lnTo>
                      <a:pt x="4" y="10"/>
                    </a:lnTo>
                    <a:lnTo>
                      <a:pt x="4" y="6"/>
                    </a:lnTo>
                    <a:lnTo>
                      <a:pt x="4" y="2"/>
                    </a:lnTo>
                    <a:lnTo>
                      <a:pt x="2"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2" name="Freeform 222"/>
              <p:cNvSpPr>
                <a:spLocks/>
              </p:cNvSpPr>
              <p:nvPr/>
            </p:nvSpPr>
            <p:spPr bwMode="auto">
              <a:xfrm>
                <a:off x="6713" y="3297"/>
                <a:ext cx="6" cy="12"/>
              </a:xfrm>
              <a:custGeom>
                <a:avLst/>
                <a:gdLst>
                  <a:gd name="T0" fmla="*/ 4 w 6"/>
                  <a:gd name="T1" fmla="*/ 12 h 12"/>
                  <a:gd name="T2" fmla="*/ 6 w 6"/>
                  <a:gd name="T3" fmla="*/ 6 h 12"/>
                  <a:gd name="T4" fmla="*/ 6 w 6"/>
                  <a:gd name="T5" fmla="*/ 2 h 12"/>
                  <a:gd name="T6" fmla="*/ 4 w 6"/>
                  <a:gd name="T7" fmla="*/ 0 h 12"/>
                  <a:gd name="T8" fmla="*/ 0 w 6"/>
                  <a:gd name="T9" fmla="*/ 0 h 12"/>
                  <a:gd name="T10" fmla="*/ 0 w 6"/>
                  <a:gd name="T11" fmla="*/ 6 h 12"/>
                  <a:gd name="T12" fmla="*/ 0 w 6"/>
                  <a:gd name="T13" fmla="*/ 8 h 12"/>
                  <a:gd name="T14" fmla="*/ 4 w 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4" y="12"/>
                    </a:moveTo>
                    <a:lnTo>
                      <a:pt x="6" y="6"/>
                    </a:lnTo>
                    <a:lnTo>
                      <a:pt x="6" y="2"/>
                    </a:lnTo>
                    <a:lnTo>
                      <a:pt x="4" y="0"/>
                    </a:lnTo>
                    <a:lnTo>
                      <a:pt x="0" y="0"/>
                    </a:lnTo>
                    <a:lnTo>
                      <a:pt x="0" y="6"/>
                    </a:lnTo>
                    <a:lnTo>
                      <a:pt x="0" y="8"/>
                    </a:lnTo>
                    <a:lnTo>
                      <a:pt x="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3" name="Freeform 223"/>
              <p:cNvSpPr>
                <a:spLocks/>
              </p:cNvSpPr>
              <p:nvPr/>
            </p:nvSpPr>
            <p:spPr bwMode="auto">
              <a:xfrm>
                <a:off x="6629" y="3227"/>
                <a:ext cx="12" cy="6"/>
              </a:xfrm>
              <a:custGeom>
                <a:avLst/>
                <a:gdLst>
                  <a:gd name="T0" fmla="*/ 4 w 12"/>
                  <a:gd name="T1" fmla="*/ 0 h 6"/>
                  <a:gd name="T2" fmla="*/ 0 w 12"/>
                  <a:gd name="T3" fmla="*/ 2 h 6"/>
                  <a:gd name="T4" fmla="*/ 4 w 12"/>
                  <a:gd name="T5" fmla="*/ 6 h 6"/>
                  <a:gd name="T6" fmla="*/ 10 w 12"/>
                  <a:gd name="T7" fmla="*/ 6 h 6"/>
                  <a:gd name="T8" fmla="*/ 12 w 12"/>
                  <a:gd name="T9" fmla="*/ 4 h 6"/>
                  <a:gd name="T10" fmla="*/ 12 w 12"/>
                  <a:gd name="T11" fmla="*/ 2 h 6"/>
                  <a:gd name="T12" fmla="*/ 8 w 12"/>
                  <a:gd name="T13" fmla="*/ 2 h 6"/>
                  <a:gd name="T14" fmla="*/ 4 w 1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4" y="0"/>
                    </a:moveTo>
                    <a:lnTo>
                      <a:pt x="0" y="2"/>
                    </a:lnTo>
                    <a:lnTo>
                      <a:pt x="4" y="6"/>
                    </a:lnTo>
                    <a:lnTo>
                      <a:pt x="10" y="6"/>
                    </a:lnTo>
                    <a:lnTo>
                      <a:pt x="12" y="4"/>
                    </a:lnTo>
                    <a:lnTo>
                      <a:pt x="12" y="2"/>
                    </a:lnTo>
                    <a:lnTo>
                      <a:pt x="8" y="2"/>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4" name="Rectangle 224"/>
              <p:cNvSpPr>
                <a:spLocks noChangeArrowheads="1"/>
              </p:cNvSpPr>
              <p:nvPr/>
            </p:nvSpPr>
            <p:spPr bwMode="auto">
              <a:xfrm>
                <a:off x="6627" y="3339"/>
                <a:ext cx="2" cy="2"/>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5" name="Freeform 225"/>
              <p:cNvSpPr>
                <a:spLocks/>
              </p:cNvSpPr>
              <p:nvPr/>
            </p:nvSpPr>
            <p:spPr bwMode="auto">
              <a:xfrm>
                <a:off x="6773" y="3331"/>
                <a:ext cx="24" cy="20"/>
              </a:xfrm>
              <a:custGeom>
                <a:avLst/>
                <a:gdLst>
                  <a:gd name="T0" fmla="*/ 18 w 24"/>
                  <a:gd name="T1" fmla="*/ 0 h 20"/>
                  <a:gd name="T2" fmla="*/ 10 w 24"/>
                  <a:gd name="T3" fmla="*/ 0 h 20"/>
                  <a:gd name="T4" fmla="*/ 6 w 24"/>
                  <a:gd name="T5" fmla="*/ 4 h 20"/>
                  <a:gd name="T6" fmla="*/ 2 w 24"/>
                  <a:gd name="T7" fmla="*/ 8 h 20"/>
                  <a:gd name="T8" fmla="*/ 0 w 24"/>
                  <a:gd name="T9" fmla="*/ 18 h 20"/>
                  <a:gd name="T10" fmla="*/ 4 w 24"/>
                  <a:gd name="T11" fmla="*/ 18 h 20"/>
                  <a:gd name="T12" fmla="*/ 10 w 24"/>
                  <a:gd name="T13" fmla="*/ 20 h 20"/>
                  <a:gd name="T14" fmla="*/ 16 w 24"/>
                  <a:gd name="T15" fmla="*/ 20 h 20"/>
                  <a:gd name="T16" fmla="*/ 20 w 24"/>
                  <a:gd name="T17" fmla="*/ 16 h 20"/>
                  <a:gd name="T18" fmla="*/ 20 w 24"/>
                  <a:gd name="T19" fmla="*/ 12 h 20"/>
                  <a:gd name="T20" fmla="*/ 22 w 24"/>
                  <a:gd name="T21" fmla="*/ 10 h 20"/>
                  <a:gd name="T22" fmla="*/ 22 w 24"/>
                  <a:gd name="T23" fmla="*/ 6 h 20"/>
                  <a:gd name="T24" fmla="*/ 22 w 24"/>
                  <a:gd name="T25" fmla="*/ 6 h 20"/>
                  <a:gd name="T26" fmla="*/ 24 w 24"/>
                  <a:gd name="T27" fmla="*/ 4 h 20"/>
                  <a:gd name="T28" fmla="*/ 20 w 24"/>
                  <a:gd name="T29" fmla="*/ 0 h 20"/>
                  <a:gd name="T30" fmla="*/ 18 w 24"/>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0">
                    <a:moveTo>
                      <a:pt x="18" y="0"/>
                    </a:moveTo>
                    <a:lnTo>
                      <a:pt x="10" y="0"/>
                    </a:lnTo>
                    <a:lnTo>
                      <a:pt x="6" y="4"/>
                    </a:lnTo>
                    <a:lnTo>
                      <a:pt x="2" y="8"/>
                    </a:lnTo>
                    <a:lnTo>
                      <a:pt x="0" y="18"/>
                    </a:lnTo>
                    <a:lnTo>
                      <a:pt x="4" y="18"/>
                    </a:lnTo>
                    <a:lnTo>
                      <a:pt x="10" y="20"/>
                    </a:lnTo>
                    <a:lnTo>
                      <a:pt x="16" y="20"/>
                    </a:lnTo>
                    <a:lnTo>
                      <a:pt x="20" y="16"/>
                    </a:lnTo>
                    <a:lnTo>
                      <a:pt x="20" y="12"/>
                    </a:lnTo>
                    <a:lnTo>
                      <a:pt x="22" y="10"/>
                    </a:lnTo>
                    <a:lnTo>
                      <a:pt x="22" y="6"/>
                    </a:lnTo>
                    <a:lnTo>
                      <a:pt x="22" y="6"/>
                    </a:lnTo>
                    <a:lnTo>
                      <a:pt x="24" y="4"/>
                    </a:lnTo>
                    <a:lnTo>
                      <a:pt x="20" y="0"/>
                    </a:lnTo>
                    <a:lnTo>
                      <a:pt x="18"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6" name="Freeform 226"/>
              <p:cNvSpPr>
                <a:spLocks/>
              </p:cNvSpPr>
              <p:nvPr/>
            </p:nvSpPr>
            <p:spPr bwMode="auto">
              <a:xfrm>
                <a:off x="7017" y="3379"/>
                <a:ext cx="4" cy="2"/>
              </a:xfrm>
              <a:custGeom>
                <a:avLst/>
                <a:gdLst>
                  <a:gd name="T0" fmla="*/ 2 w 4"/>
                  <a:gd name="T1" fmla="*/ 2 h 2"/>
                  <a:gd name="T2" fmla="*/ 4 w 4"/>
                  <a:gd name="T3" fmla="*/ 0 h 2"/>
                  <a:gd name="T4" fmla="*/ 2 w 4"/>
                  <a:gd name="T5" fmla="*/ 0 h 2"/>
                  <a:gd name="T6" fmla="*/ 0 w 4"/>
                  <a:gd name="T7" fmla="*/ 0 h 2"/>
                  <a:gd name="T8" fmla="*/ 2 w 4"/>
                  <a:gd name="T9" fmla="*/ 2 h 2"/>
                </a:gdLst>
                <a:ahLst/>
                <a:cxnLst>
                  <a:cxn ang="0">
                    <a:pos x="T0" y="T1"/>
                  </a:cxn>
                  <a:cxn ang="0">
                    <a:pos x="T2" y="T3"/>
                  </a:cxn>
                  <a:cxn ang="0">
                    <a:pos x="T4" y="T5"/>
                  </a:cxn>
                  <a:cxn ang="0">
                    <a:pos x="T6" y="T7"/>
                  </a:cxn>
                  <a:cxn ang="0">
                    <a:pos x="T8" y="T9"/>
                  </a:cxn>
                </a:cxnLst>
                <a:rect l="0" t="0" r="r" b="b"/>
                <a:pathLst>
                  <a:path w="4" h="2">
                    <a:moveTo>
                      <a:pt x="2" y="2"/>
                    </a:moveTo>
                    <a:lnTo>
                      <a:pt x="4" y="0"/>
                    </a:lnTo>
                    <a:lnTo>
                      <a:pt x="2" y="0"/>
                    </a:lnTo>
                    <a:lnTo>
                      <a:pt x="0" y="0"/>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7" name="Freeform 227"/>
              <p:cNvSpPr>
                <a:spLocks/>
              </p:cNvSpPr>
              <p:nvPr/>
            </p:nvSpPr>
            <p:spPr bwMode="auto">
              <a:xfrm>
                <a:off x="6737" y="3225"/>
                <a:ext cx="20" cy="4"/>
              </a:xfrm>
              <a:custGeom>
                <a:avLst/>
                <a:gdLst>
                  <a:gd name="T0" fmla="*/ 0 w 20"/>
                  <a:gd name="T1" fmla="*/ 0 h 4"/>
                  <a:gd name="T2" fmla="*/ 8 w 20"/>
                  <a:gd name="T3" fmla="*/ 4 h 4"/>
                  <a:gd name="T4" fmla="*/ 14 w 20"/>
                  <a:gd name="T5" fmla="*/ 4 h 4"/>
                  <a:gd name="T6" fmla="*/ 20 w 20"/>
                  <a:gd name="T7" fmla="*/ 4 h 4"/>
                  <a:gd name="T8" fmla="*/ 16 w 20"/>
                  <a:gd name="T9" fmla="*/ 2 h 4"/>
                  <a:gd name="T10" fmla="*/ 12 w 20"/>
                  <a:gd name="T11" fmla="*/ 2 h 4"/>
                  <a:gd name="T12" fmla="*/ 8 w 20"/>
                  <a:gd name="T13" fmla="*/ 2 h 4"/>
                  <a:gd name="T14" fmla="*/ 2 w 20"/>
                  <a:gd name="T15" fmla="*/ 0 h 4"/>
                  <a:gd name="T16" fmla="*/ 0 w 20"/>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
                    <a:moveTo>
                      <a:pt x="0" y="0"/>
                    </a:moveTo>
                    <a:lnTo>
                      <a:pt x="8" y="4"/>
                    </a:lnTo>
                    <a:lnTo>
                      <a:pt x="14" y="4"/>
                    </a:lnTo>
                    <a:lnTo>
                      <a:pt x="20" y="4"/>
                    </a:lnTo>
                    <a:lnTo>
                      <a:pt x="16" y="2"/>
                    </a:lnTo>
                    <a:lnTo>
                      <a:pt x="12" y="2"/>
                    </a:lnTo>
                    <a:lnTo>
                      <a:pt x="8" y="2"/>
                    </a:lnTo>
                    <a:lnTo>
                      <a:pt x="2"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8" name="Freeform 228"/>
              <p:cNvSpPr>
                <a:spLocks/>
              </p:cNvSpPr>
              <p:nvPr/>
            </p:nvSpPr>
            <p:spPr bwMode="auto">
              <a:xfrm>
                <a:off x="6739" y="3209"/>
                <a:ext cx="8" cy="8"/>
              </a:xfrm>
              <a:custGeom>
                <a:avLst/>
                <a:gdLst>
                  <a:gd name="T0" fmla="*/ 8 w 8"/>
                  <a:gd name="T1" fmla="*/ 6 h 8"/>
                  <a:gd name="T2" fmla="*/ 4 w 8"/>
                  <a:gd name="T3" fmla="*/ 2 h 8"/>
                  <a:gd name="T4" fmla="*/ 2 w 8"/>
                  <a:gd name="T5" fmla="*/ 0 h 8"/>
                  <a:gd name="T6" fmla="*/ 0 w 8"/>
                  <a:gd name="T7" fmla="*/ 0 h 8"/>
                  <a:gd name="T8" fmla="*/ 0 w 8"/>
                  <a:gd name="T9" fmla="*/ 6 h 8"/>
                  <a:gd name="T10" fmla="*/ 4 w 8"/>
                  <a:gd name="T11" fmla="*/ 8 h 8"/>
                  <a:gd name="T12" fmla="*/ 8 w 8"/>
                  <a:gd name="T13" fmla="*/ 8 h 8"/>
                  <a:gd name="T14" fmla="*/ 8 w 8"/>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8" y="6"/>
                    </a:moveTo>
                    <a:lnTo>
                      <a:pt x="4" y="2"/>
                    </a:lnTo>
                    <a:lnTo>
                      <a:pt x="2" y="0"/>
                    </a:lnTo>
                    <a:lnTo>
                      <a:pt x="0" y="0"/>
                    </a:lnTo>
                    <a:lnTo>
                      <a:pt x="0" y="6"/>
                    </a:lnTo>
                    <a:lnTo>
                      <a:pt x="4" y="8"/>
                    </a:lnTo>
                    <a:lnTo>
                      <a:pt x="8" y="8"/>
                    </a:lnTo>
                    <a:lnTo>
                      <a:pt x="8"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9" name="Freeform 229"/>
              <p:cNvSpPr>
                <a:spLocks/>
              </p:cNvSpPr>
              <p:nvPr/>
            </p:nvSpPr>
            <p:spPr bwMode="auto">
              <a:xfrm>
                <a:off x="6637" y="3195"/>
                <a:ext cx="20" cy="8"/>
              </a:xfrm>
              <a:custGeom>
                <a:avLst/>
                <a:gdLst>
                  <a:gd name="T0" fmla="*/ 8 w 20"/>
                  <a:gd name="T1" fmla="*/ 6 h 8"/>
                  <a:gd name="T2" fmla="*/ 10 w 20"/>
                  <a:gd name="T3" fmla="*/ 8 h 8"/>
                  <a:gd name="T4" fmla="*/ 12 w 20"/>
                  <a:gd name="T5" fmla="*/ 8 h 8"/>
                  <a:gd name="T6" fmla="*/ 12 w 20"/>
                  <a:gd name="T7" fmla="*/ 6 h 8"/>
                  <a:gd name="T8" fmla="*/ 16 w 20"/>
                  <a:gd name="T9" fmla="*/ 6 h 8"/>
                  <a:gd name="T10" fmla="*/ 20 w 20"/>
                  <a:gd name="T11" fmla="*/ 6 h 8"/>
                  <a:gd name="T12" fmla="*/ 20 w 20"/>
                  <a:gd name="T13" fmla="*/ 4 h 8"/>
                  <a:gd name="T14" fmla="*/ 16 w 20"/>
                  <a:gd name="T15" fmla="*/ 0 h 8"/>
                  <a:gd name="T16" fmla="*/ 12 w 20"/>
                  <a:gd name="T17" fmla="*/ 2 h 8"/>
                  <a:gd name="T18" fmla="*/ 6 w 20"/>
                  <a:gd name="T19" fmla="*/ 2 h 8"/>
                  <a:gd name="T20" fmla="*/ 2 w 20"/>
                  <a:gd name="T21" fmla="*/ 2 h 8"/>
                  <a:gd name="T22" fmla="*/ 0 w 20"/>
                  <a:gd name="T23" fmla="*/ 4 h 8"/>
                  <a:gd name="T24" fmla="*/ 6 w 20"/>
                  <a:gd name="T25" fmla="*/ 6 h 8"/>
                  <a:gd name="T26" fmla="*/ 8 w 20"/>
                  <a:gd name="T2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8">
                    <a:moveTo>
                      <a:pt x="8" y="6"/>
                    </a:moveTo>
                    <a:lnTo>
                      <a:pt x="10" y="8"/>
                    </a:lnTo>
                    <a:lnTo>
                      <a:pt x="12" y="8"/>
                    </a:lnTo>
                    <a:lnTo>
                      <a:pt x="12" y="6"/>
                    </a:lnTo>
                    <a:lnTo>
                      <a:pt x="16" y="6"/>
                    </a:lnTo>
                    <a:lnTo>
                      <a:pt x="20" y="6"/>
                    </a:lnTo>
                    <a:lnTo>
                      <a:pt x="20" y="4"/>
                    </a:lnTo>
                    <a:lnTo>
                      <a:pt x="16" y="0"/>
                    </a:lnTo>
                    <a:lnTo>
                      <a:pt x="12" y="2"/>
                    </a:lnTo>
                    <a:lnTo>
                      <a:pt x="6" y="2"/>
                    </a:lnTo>
                    <a:lnTo>
                      <a:pt x="2" y="2"/>
                    </a:lnTo>
                    <a:lnTo>
                      <a:pt x="0" y="4"/>
                    </a:lnTo>
                    <a:lnTo>
                      <a:pt x="6" y="6"/>
                    </a:lnTo>
                    <a:lnTo>
                      <a:pt x="8"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0" name="Freeform 230"/>
              <p:cNvSpPr>
                <a:spLocks/>
              </p:cNvSpPr>
              <p:nvPr/>
            </p:nvSpPr>
            <p:spPr bwMode="auto">
              <a:xfrm>
                <a:off x="6645" y="3211"/>
                <a:ext cx="8" cy="8"/>
              </a:xfrm>
              <a:custGeom>
                <a:avLst/>
                <a:gdLst>
                  <a:gd name="T0" fmla="*/ 6 w 8"/>
                  <a:gd name="T1" fmla="*/ 8 h 8"/>
                  <a:gd name="T2" fmla="*/ 8 w 8"/>
                  <a:gd name="T3" fmla="*/ 6 h 8"/>
                  <a:gd name="T4" fmla="*/ 8 w 8"/>
                  <a:gd name="T5" fmla="*/ 2 h 8"/>
                  <a:gd name="T6" fmla="*/ 6 w 8"/>
                  <a:gd name="T7" fmla="*/ 0 h 8"/>
                  <a:gd name="T8" fmla="*/ 4 w 8"/>
                  <a:gd name="T9" fmla="*/ 0 h 8"/>
                  <a:gd name="T10" fmla="*/ 0 w 8"/>
                  <a:gd name="T11" fmla="*/ 4 h 8"/>
                  <a:gd name="T12" fmla="*/ 4 w 8"/>
                  <a:gd name="T13" fmla="*/ 6 h 8"/>
                  <a:gd name="T14" fmla="*/ 6 w 8"/>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6" y="8"/>
                    </a:moveTo>
                    <a:lnTo>
                      <a:pt x="8" y="6"/>
                    </a:lnTo>
                    <a:lnTo>
                      <a:pt x="8" y="2"/>
                    </a:lnTo>
                    <a:lnTo>
                      <a:pt x="6" y="0"/>
                    </a:lnTo>
                    <a:lnTo>
                      <a:pt x="4" y="0"/>
                    </a:lnTo>
                    <a:lnTo>
                      <a:pt x="0" y="4"/>
                    </a:lnTo>
                    <a:lnTo>
                      <a:pt x="4" y="6"/>
                    </a:lnTo>
                    <a:lnTo>
                      <a:pt x="6"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1" name="Freeform 231"/>
              <p:cNvSpPr>
                <a:spLocks/>
              </p:cNvSpPr>
              <p:nvPr/>
            </p:nvSpPr>
            <p:spPr bwMode="auto">
              <a:xfrm>
                <a:off x="6561" y="3251"/>
                <a:ext cx="22" cy="14"/>
              </a:xfrm>
              <a:custGeom>
                <a:avLst/>
                <a:gdLst>
                  <a:gd name="T0" fmla="*/ 16 w 22"/>
                  <a:gd name="T1" fmla="*/ 0 h 14"/>
                  <a:gd name="T2" fmla="*/ 16 w 22"/>
                  <a:gd name="T3" fmla="*/ 0 h 14"/>
                  <a:gd name="T4" fmla="*/ 14 w 22"/>
                  <a:gd name="T5" fmla="*/ 0 h 14"/>
                  <a:gd name="T6" fmla="*/ 12 w 22"/>
                  <a:gd name="T7" fmla="*/ 0 h 14"/>
                  <a:gd name="T8" fmla="*/ 6 w 22"/>
                  <a:gd name="T9" fmla="*/ 0 h 14"/>
                  <a:gd name="T10" fmla="*/ 2 w 22"/>
                  <a:gd name="T11" fmla="*/ 0 h 14"/>
                  <a:gd name="T12" fmla="*/ 0 w 22"/>
                  <a:gd name="T13" fmla="*/ 2 h 14"/>
                  <a:gd name="T14" fmla="*/ 0 w 22"/>
                  <a:gd name="T15" fmla="*/ 6 h 14"/>
                  <a:gd name="T16" fmla="*/ 4 w 22"/>
                  <a:gd name="T17" fmla="*/ 8 h 14"/>
                  <a:gd name="T18" fmla="*/ 8 w 22"/>
                  <a:gd name="T19" fmla="*/ 12 h 14"/>
                  <a:gd name="T20" fmla="*/ 10 w 22"/>
                  <a:gd name="T21" fmla="*/ 14 h 14"/>
                  <a:gd name="T22" fmla="*/ 14 w 22"/>
                  <a:gd name="T23" fmla="*/ 14 h 14"/>
                  <a:gd name="T24" fmla="*/ 18 w 22"/>
                  <a:gd name="T25" fmla="*/ 12 h 14"/>
                  <a:gd name="T26" fmla="*/ 20 w 22"/>
                  <a:gd name="T27" fmla="*/ 10 h 14"/>
                  <a:gd name="T28" fmla="*/ 22 w 22"/>
                  <a:gd name="T29" fmla="*/ 8 h 14"/>
                  <a:gd name="T30" fmla="*/ 20 w 22"/>
                  <a:gd name="T31" fmla="*/ 4 h 14"/>
                  <a:gd name="T32" fmla="*/ 20 w 22"/>
                  <a:gd name="T33" fmla="*/ 4 h 14"/>
                  <a:gd name="T34" fmla="*/ 16 w 22"/>
                  <a:gd name="T35" fmla="*/ 0 h 14"/>
                  <a:gd name="T36" fmla="*/ 16 w 22"/>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4">
                    <a:moveTo>
                      <a:pt x="16" y="0"/>
                    </a:moveTo>
                    <a:lnTo>
                      <a:pt x="16" y="0"/>
                    </a:lnTo>
                    <a:lnTo>
                      <a:pt x="14" y="0"/>
                    </a:lnTo>
                    <a:lnTo>
                      <a:pt x="12" y="0"/>
                    </a:lnTo>
                    <a:lnTo>
                      <a:pt x="6" y="0"/>
                    </a:lnTo>
                    <a:lnTo>
                      <a:pt x="2" y="0"/>
                    </a:lnTo>
                    <a:lnTo>
                      <a:pt x="0" y="2"/>
                    </a:lnTo>
                    <a:lnTo>
                      <a:pt x="0" y="6"/>
                    </a:lnTo>
                    <a:lnTo>
                      <a:pt x="4" y="8"/>
                    </a:lnTo>
                    <a:lnTo>
                      <a:pt x="8" y="12"/>
                    </a:lnTo>
                    <a:lnTo>
                      <a:pt x="10" y="14"/>
                    </a:lnTo>
                    <a:lnTo>
                      <a:pt x="14" y="14"/>
                    </a:lnTo>
                    <a:lnTo>
                      <a:pt x="18" y="12"/>
                    </a:lnTo>
                    <a:lnTo>
                      <a:pt x="20" y="10"/>
                    </a:lnTo>
                    <a:lnTo>
                      <a:pt x="22" y="8"/>
                    </a:lnTo>
                    <a:lnTo>
                      <a:pt x="20" y="4"/>
                    </a:lnTo>
                    <a:lnTo>
                      <a:pt x="20" y="4"/>
                    </a:lnTo>
                    <a:lnTo>
                      <a:pt x="16" y="0"/>
                    </a:lnTo>
                    <a:lnTo>
                      <a:pt x="1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2" name="Freeform 232"/>
              <p:cNvSpPr>
                <a:spLocks/>
              </p:cNvSpPr>
              <p:nvPr/>
            </p:nvSpPr>
            <p:spPr bwMode="auto">
              <a:xfrm>
                <a:off x="6587" y="3219"/>
                <a:ext cx="10" cy="8"/>
              </a:xfrm>
              <a:custGeom>
                <a:avLst/>
                <a:gdLst>
                  <a:gd name="T0" fmla="*/ 10 w 10"/>
                  <a:gd name="T1" fmla="*/ 4 h 8"/>
                  <a:gd name="T2" fmla="*/ 6 w 10"/>
                  <a:gd name="T3" fmla="*/ 4 h 8"/>
                  <a:gd name="T4" fmla="*/ 2 w 10"/>
                  <a:gd name="T5" fmla="*/ 0 h 8"/>
                  <a:gd name="T6" fmla="*/ 0 w 10"/>
                  <a:gd name="T7" fmla="*/ 2 h 8"/>
                  <a:gd name="T8" fmla="*/ 0 w 10"/>
                  <a:gd name="T9" fmla="*/ 8 h 8"/>
                  <a:gd name="T10" fmla="*/ 6 w 10"/>
                  <a:gd name="T11" fmla="*/ 8 h 8"/>
                  <a:gd name="T12" fmla="*/ 8 w 10"/>
                  <a:gd name="T13" fmla="*/ 6 h 8"/>
                  <a:gd name="T14" fmla="*/ 10 w 10"/>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0" y="4"/>
                    </a:moveTo>
                    <a:lnTo>
                      <a:pt x="6" y="4"/>
                    </a:lnTo>
                    <a:lnTo>
                      <a:pt x="2" y="0"/>
                    </a:lnTo>
                    <a:lnTo>
                      <a:pt x="0" y="2"/>
                    </a:lnTo>
                    <a:lnTo>
                      <a:pt x="0" y="8"/>
                    </a:lnTo>
                    <a:lnTo>
                      <a:pt x="6" y="8"/>
                    </a:lnTo>
                    <a:lnTo>
                      <a:pt x="8" y="6"/>
                    </a:lnTo>
                    <a:lnTo>
                      <a:pt x="1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3" name="Freeform 233"/>
              <p:cNvSpPr>
                <a:spLocks/>
              </p:cNvSpPr>
              <p:nvPr/>
            </p:nvSpPr>
            <p:spPr bwMode="auto">
              <a:xfrm>
                <a:off x="6529" y="3225"/>
                <a:ext cx="18" cy="6"/>
              </a:xfrm>
              <a:custGeom>
                <a:avLst/>
                <a:gdLst>
                  <a:gd name="T0" fmla="*/ 18 w 18"/>
                  <a:gd name="T1" fmla="*/ 0 h 6"/>
                  <a:gd name="T2" fmla="*/ 14 w 18"/>
                  <a:gd name="T3" fmla="*/ 0 h 6"/>
                  <a:gd name="T4" fmla="*/ 8 w 18"/>
                  <a:gd name="T5" fmla="*/ 0 h 6"/>
                  <a:gd name="T6" fmla="*/ 6 w 18"/>
                  <a:gd name="T7" fmla="*/ 0 h 6"/>
                  <a:gd name="T8" fmla="*/ 4 w 18"/>
                  <a:gd name="T9" fmla="*/ 0 h 6"/>
                  <a:gd name="T10" fmla="*/ 0 w 18"/>
                  <a:gd name="T11" fmla="*/ 4 h 6"/>
                  <a:gd name="T12" fmla="*/ 2 w 18"/>
                  <a:gd name="T13" fmla="*/ 6 h 6"/>
                  <a:gd name="T14" fmla="*/ 4 w 18"/>
                  <a:gd name="T15" fmla="*/ 6 h 6"/>
                  <a:gd name="T16" fmla="*/ 8 w 18"/>
                  <a:gd name="T17" fmla="*/ 4 h 6"/>
                  <a:gd name="T18" fmla="*/ 12 w 18"/>
                  <a:gd name="T19" fmla="*/ 4 h 6"/>
                  <a:gd name="T20" fmla="*/ 16 w 18"/>
                  <a:gd name="T21" fmla="*/ 4 h 6"/>
                  <a:gd name="T22" fmla="*/ 18 w 18"/>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
                    <a:moveTo>
                      <a:pt x="18" y="0"/>
                    </a:moveTo>
                    <a:lnTo>
                      <a:pt x="14" y="0"/>
                    </a:lnTo>
                    <a:lnTo>
                      <a:pt x="8" y="0"/>
                    </a:lnTo>
                    <a:lnTo>
                      <a:pt x="6" y="0"/>
                    </a:lnTo>
                    <a:lnTo>
                      <a:pt x="4" y="0"/>
                    </a:lnTo>
                    <a:lnTo>
                      <a:pt x="0" y="4"/>
                    </a:lnTo>
                    <a:lnTo>
                      <a:pt x="2" y="6"/>
                    </a:lnTo>
                    <a:lnTo>
                      <a:pt x="4" y="6"/>
                    </a:lnTo>
                    <a:lnTo>
                      <a:pt x="8" y="4"/>
                    </a:lnTo>
                    <a:lnTo>
                      <a:pt x="12" y="4"/>
                    </a:lnTo>
                    <a:lnTo>
                      <a:pt x="16" y="4"/>
                    </a:lnTo>
                    <a:lnTo>
                      <a:pt x="18"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4" name="Freeform 234"/>
              <p:cNvSpPr>
                <a:spLocks/>
              </p:cNvSpPr>
              <p:nvPr/>
            </p:nvSpPr>
            <p:spPr bwMode="auto">
              <a:xfrm>
                <a:off x="6557" y="3333"/>
                <a:ext cx="16" cy="8"/>
              </a:xfrm>
              <a:custGeom>
                <a:avLst/>
                <a:gdLst>
                  <a:gd name="T0" fmla="*/ 2 w 16"/>
                  <a:gd name="T1" fmla="*/ 8 h 8"/>
                  <a:gd name="T2" fmla="*/ 4 w 16"/>
                  <a:gd name="T3" fmla="*/ 6 h 8"/>
                  <a:gd name="T4" fmla="*/ 10 w 16"/>
                  <a:gd name="T5" fmla="*/ 6 h 8"/>
                  <a:gd name="T6" fmla="*/ 16 w 16"/>
                  <a:gd name="T7" fmla="*/ 4 h 8"/>
                  <a:gd name="T8" fmla="*/ 14 w 16"/>
                  <a:gd name="T9" fmla="*/ 0 h 8"/>
                  <a:gd name="T10" fmla="*/ 10 w 16"/>
                  <a:gd name="T11" fmla="*/ 0 h 8"/>
                  <a:gd name="T12" fmla="*/ 8 w 16"/>
                  <a:gd name="T13" fmla="*/ 2 h 8"/>
                  <a:gd name="T14" fmla="*/ 4 w 16"/>
                  <a:gd name="T15" fmla="*/ 2 h 8"/>
                  <a:gd name="T16" fmla="*/ 0 w 16"/>
                  <a:gd name="T17" fmla="*/ 2 h 8"/>
                  <a:gd name="T18" fmla="*/ 0 w 16"/>
                  <a:gd name="T19" fmla="*/ 6 h 8"/>
                  <a:gd name="T20" fmla="*/ 2 w 16"/>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2" y="8"/>
                    </a:moveTo>
                    <a:lnTo>
                      <a:pt x="4" y="6"/>
                    </a:lnTo>
                    <a:lnTo>
                      <a:pt x="10" y="6"/>
                    </a:lnTo>
                    <a:lnTo>
                      <a:pt x="16" y="4"/>
                    </a:lnTo>
                    <a:lnTo>
                      <a:pt x="14" y="0"/>
                    </a:lnTo>
                    <a:lnTo>
                      <a:pt x="10" y="0"/>
                    </a:lnTo>
                    <a:lnTo>
                      <a:pt x="8" y="2"/>
                    </a:lnTo>
                    <a:lnTo>
                      <a:pt x="4" y="2"/>
                    </a:lnTo>
                    <a:lnTo>
                      <a:pt x="0" y="2"/>
                    </a:lnTo>
                    <a:lnTo>
                      <a:pt x="0" y="6"/>
                    </a:lnTo>
                    <a:lnTo>
                      <a:pt x="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5" name="Freeform 235"/>
              <p:cNvSpPr>
                <a:spLocks/>
              </p:cNvSpPr>
              <p:nvPr/>
            </p:nvSpPr>
            <p:spPr bwMode="auto">
              <a:xfrm>
                <a:off x="6581" y="3201"/>
                <a:ext cx="10" cy="8"/>
              </a:xfrm>
              <a:custGeom>
                <a:avLst/>
                <a:gdLst>
                  <a:gd name="T0" fmla="*/ 2 w 10"/>
                  <a:gd name="T1" fmla="*/ 0 h 8"/>
                  <a:gd name="T2" fmla="*/ 0 w 10"/>
                  <a:gd name="T3" fmla="*/ 2 h 8"/>
                  <a:gd name="T4" fmla="*/ 0 w 10"/>
                  <a:gd name="T5" fmla="*/ 2 h 8"/>
                  <a:gd name="T6" fmla="*/ 2 w 10"/>
                  <a:gd name="T7" fmla="*/ 4 h 8"/>
                  <a:gd name="T8" fmla="*/ 2 w 10"/>
                  <a:gd name="T9" fmla="*/ 4 h 8"/>
                  <a:gd name="T10" fmla="*/ 4 w 10"/>
                  <a:gd name="T11" fmla="*/ 6 h 8"/>
                  <a:gd name="T12" fmla="*/ 4 w 10"/>
                  <a:gd name="T13" fmla="*/ 8 h 8"/>
                  <a:gd name="T14" fmla="*/ 8 w 10"/>
                  <a:gd name="T15" fmla="*/ 8 h 8"/>
                  <a:gd name="T16" fmla="*/ 10 w 10"/>
                  <a:gd name="T17" fmla="*/ 8 h 8"/>
                  <a:gd name="T18" fmla="*/ 10 w 10"/>
                  <a:gd name="T19" fmla="*/ 4 h 8"/>
                  <a:gd name="T20" fmla="*/ 10 w 10"/>
                  <a:gd name="T21" fmla="*/ 4 h 8"/>
                  <a:gd name="T22" fmla="*/ 10 w 10"/>
                  <a:gd name="T23" fmla="*/ 2 h 8"/>
                  <a:gd name="T24" fmla="*/ 8 w 10"/>
                  <a:gd name="T25" fmla="*/ 2 h 8"/>
                  <a:gd name="T26" fmla="*/ 8 w 10"/>
                  <a:gd name="T27" fmla="*/ 2 h 8"/>
                  <a:gd name="T28" fmla="*/ 8 w 10"/>
                  <a:gd name="T29" fmla="*/ 2 h 8"/>
                  <a:gd name="T30" fmla="*/ 6 w 10"/>
                  <a:gd name="T31" fmla="*/ 2 h 8"/>
                  <a:gd name="T32" fmla="*/ 4 w 10"/>
                  <a:gd name="T33" fmla="*/ 2 h 8"/>
                  <a:gd name="T34" fmla="*/ 2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2" y="0"/>
                    </a:moveTo>
                    <a:lnTo>
                      <a:pt x="0" y="2"/>
                    </a:lnTo>
                    <a:lnTo>
                      <a:pt x="0" y="2"/>
                    </a:lnTo>
                    <a:lnTo>
                      <a:pt x="2" y="4"/>
                    </a:lnTo>
                    <a:lnTo>
                      <a:pt x="2" y="4"/>
                    </a:lnTo>
                    <a:lnTo>
                      <a:pt x="4" y="6"/>
                    </a:lnTo>
                    <a:lnTo>
                      <a:pt x="4" y="8"/>
                    </a:lnTo>
                    <a:lnTo>
                      <a:pt x="8" y="8"/>
                    </a:lnTo>
                    <a:lnTo>
                      <a:pt x="10" y="8"/>
                    </a:lnTo>
                    <a:lnTo>
                      <a:pt x="10" y="4"/>
                    </a:lnTo>
                    <a:lnTo>
                      <a:pt x="10" y="4"/>
                    </a:lnTo>
                    <a:lnTo>
                      <a:pt x="10" y="2"/>
                    </a:lnTo>
                    <a:lnTo>
                      <a:pt x="8" y="2"/>
                    </a:lnTo>
                    <a:lnTo>
                      <a:pt x="8" y="2"/>
                    </a:lnTo>
                    <a:lnTo>
                      <a:pt x="8" y="2"/>
                    </a:lnTo>
                    <a:lnTo>
                      <a:pt x="6" y="2"/>
                    </a:lnTo>
                    <a:lnTo>
                      <a:pt x="4" y="2"/>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6" name="Freeform 236"/>
              <p:cNvSpPr>
                <a:spLocks/>
              </p:cNvSpPr>
              <p:nvPr/>
            </p:nvSpPr>
            <p:spPr bwMode="auto">
              <a:xfrm>
                <a:off x="6587" y="3157"/>
                <a:ext cx="24" cy="50"/>
              </a:xfrm>
              <a:custGeom>
                <a:avLst/>
                <a:gdLst>
                  <a:gd name="T0" fmla="*/ 2 w 24"/>
                  <a:gd name="T1" fmla="*/ 26 h 50"/>
                  <a:gd name="T2" fmla="*/ 0 w 24"/>
                  <a:gd name="T3" fmla="*/ 30 h 50"/>
                  <a:gd name="T4" fmla="*/ 4 w 24"/>
                  <a:gd name="T5" fmla="*/ 34 h 50"/>
                  <a:gd name="T6" fmla="*/ 4 w 24"/>
                  <a:gd name="T7" fmla="*/ 42 h 50"/>
                  <a:gd name="T8" fmla="*/ 10 w 24"/>
                  <a:gd name="T9" fmla="*/ 50 h 50"/>
                  <a:gd name="T10" fmla="*/ 16 w 24"/>
                  <a:gd name="T11" fmla="*/ 50 h 50"/>
                  <a:gd name="T12" fmla="*/ 12 w 24"/>
                  <a:gd name="T13" fmla="*/ 46 h 50"/>
                  <a:gd name="T14" fmla="*/ 8 w 24"/>
                  <a:gd name="T15" fmla="*/ 44 h 50"/>
                  <a:gd name="T16" fmla="*/ 8 w 24"/>
                  <a:gd name="T17" fmla="*/ 36 h 50"/>
                  <a:gd name="T18" fmla="*/ 8 w 24"/>
                  <a:gd name="T19" fmla="*/ 32 h 50"/>
                  <a:gd name="T20" fmla="*/ 10 w 24"/>
                  <a:gd name="T21" fmla="*/ 30 h 50"/>
                  <a:gd name="T22" fmla="*/ 16 w 24"/>
                  <a:gd name="T23" fmla="*/ 30 h 50"/>
                  <a:gd name="T24" fmla="*/ 18 w 24"/>
                  <a:gd name="T25" fmla="*/ 32 h 50"/>
                  <a:gd name="T26" fmla="*/ 24 w 24"/>
                  <a:gd name="T27" fmla="*/ 32 h 50"/>
                  <a:gd name="T28" fmla="*/ 24 w 24"/>
                  <a:gd name="T29" fmla="*/ 30 h 50"/>
                  <a:gd name="T30" fmla="*/ 20 w 24"/>
                  <a:gd name="T31" fmla="*/ 28 h 50"/>
                  <a:gd name="T32" fmla="*/ 16 w 24"/>
                  <a:gd name="T33" fmla="*/ 26 h 50"/>
                  <a:gd name="T34" fmla="*/ 16 w 24"/>
                  <a:gd name="T35" fmla="*/ 24 h 50"/>
                  <a:gd name="T36" fmla="*/ 18 w 24"/>
                  <a:gd name="T37" fmla="*/ 22 h 50"/>
                  <a:gd name="T38" fmla="*/ 18 w 24"/>
                  <a:gd name="T39" fmla="*/ 20 h 50"/>
                  <a:gd name="T40" fmla="*/ 22 w 24"/>
                  <a:gd name="T41" fmla="*/ 16 h 50"/>
                  <a:gd name="T42" fmla="*/ 22 w 24"/>
                  <a:gd name="T43" fmla="*/ 12 h 50"/>
                  <a:gd name="T44" fmla="*/ 22 w 24"/>
                  <a:gd name="T45" fmla="*/ 10 h 50"/>
                  <a:gd name="T46" fmla="*/ 18 w 24"/>
                  <a:gd name="T47" fmla="*/ 10 h 50"/>
                  <a:gd name="T48" fmla="*/ 14 w 24"/>
                  <a:gd name="T49" fmla="*/ 14 h 50"/>
                  <a:gd name="T50" fmla="*/ 12 w 24"/>
                  <a:gd name="T51" fmla="*/ 18 h 50"/>
                  <a:gd name="T52" fmla="*/ 8 w 24"/>
                  <a:gd name="T53" fmla="*/ 20 h 50"/>
                  <a:gd name="T54" fmla="*/ 4 w 24"/>
                  <a:gd name="T55" fmla="*/ 24 h 50"/>
                  <a:gd name="T56" fmla="*/ 4 w 24"/>
                  <a:gd name="T57" fmla="*/ 18 h 50"/>
                  <a:gd name="T58" fmla="*/ 6 w 24"/>
                  <a:gd name="T59" fmla="*/ 16 h 50"/>
                  <a:gd name="T60" fmla="*/ 8 w 24"/>
                  <a:gd name="T61" fmla="*/ 14 h 50"/>
                  <a:gd name="T62" fmla="*/ 10 w 24"/>
                  <a:gd name="T63" fmla="*/ 10 h 50"/>
                  <a:gd name="T64" fmla="*/ 10 w 24"/>
                  <a:gd name="T65" fmla="*/ 6 h 50"/>
                  <a:gd name="T66" fmla="*/ 8 w 24"/>
                  <a:gd name="T67" fmla="*/ 0 h 50"/>
                  <a:gd name="T68" fmla="*/ 6 w 24"/>
                  <a:gd name="T69" fmla="*/ 0 h 50"/>
                  <a:gd name="T70" fmla="*/ 4 w 24"/>
                  <a:gd name="T71" fmla="*/ 4 h 50"/>
                  <a:gd name="T72" fmla="*/ 0 w 24"/>
                  <a:gd name="T73" fmla="*/ 10 h 50"/>
                  <a:gd name="T74" fmla="*/ 0 w 24"/>
                  <a:gd name="T75" fmla="*/ 16 h 50"/>
                  <a:gd name="T76" fmla="*/ 2 w 24"/>
                  <a:gd name="T77" fmla="*/ 20 h 50"/>
                  <a:gd name="T78" fmla="*/ 2 w 24"/>
                  <a:gd name="T79" fmla="*/ 22 h 50"/>
                  <a:gd name="T80" fmla="*/ 2 w 24"/>
                  <a:gd name="T81"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50">
                    <a:moveTo>
                      <a:pt x="2" y="26"/>
                    </a:moveTo>
                    <a:lnTo>
                      <a:pt x="0" y="30"/>
                    </a:lnTo>
                    <a:lnTo>
                      <a:pt x="4" y="34"/>
                    </a:lnTo>
                    <a:lnTo>
                      <a:pt x="4" y="42"/>
                    </a:lnTo>
                    <a:lnTo>
                      <a:pt x="10" y="50"/>
                    </a:lnTo>
                    <a:lnTo>
                      <a:pt x="16" y="50"/>
                    </a:lnTo>
                    <a:lnTo>
                      <a:pt x="12" y="46"/>
                    </a:lnTo>
                    <a:lnTo>
                      <a:pt x="8" y="44"/>
                    </a:lnTo>
                    <a:lnTo>
                      <a:pt x="8" y="36"/>
                    </a:lnTo>
                    <a:lnTo>
                      <a:pt x="8" y="32"/>
                    </a:lnTo>
                    <a:lnTo>
                      <a:pt x="10" y="30"/>
                    </a:lnTo>
                    <a:lnTo>
                      <a:pt x="16" y="30"/>
                    </a:lnTo>
                    <a:lnTo>
                      <a:pt x="18" y="32"/>
                    </a:lnTo>
                    <a:lnTo>
                      <a:pt x="24" y="32"/>
                    </a:lnTo>
                    <a:lnTo>
                      <a:pt x="24" y="30"/>
                    </a:lnTo>
                    <a:lnTo>
                      <a:pt x="20" y="28"/>
                    </a:lnTo>
                    <a:lnTo>
                      <a:pt x="16" y="26"/>
                    </a:lnTo>
                    <a:lnTo>
                      <a:pt x="16" y="24"/>
                    </a:lnTo>
                    <a:lnTo>
                      <a:pt x="18" y="22"/>
                    </a:lnTo>
                    <a:lnTo>
                      <a:pt x="18" y="20"/>
                    </a:lnTo>
                    <a:lnTo>
                      <a:pt x="22" y="16"/>
                    </a:lnTo>
                    <a:lnTo>
                      <a:pt x="22" y="12"/>
                    </a:lnTo>
                    <a:lnTo>
                      <a:pt x="22" y="10"/>
                    </a:lnTo>
                    <a:lnTo>
                      <a:pt x="18" y="10"/>
                    </a:lnTo>
                    <a:lnTo>
                      <a:pt x="14" y="14"/>
                    </a:lnTo>
                    <a:lnTo>
                      <a:pt x="12" y="18"/>
                    </a:lnTo>
                    <a:lnTo>
                      <a:pt x="8" y="20"/>
                    </a:lnTo>
                    <a:lnTo>
                      <a:pt x="4" y="24"/>
                    </a:lnTo>
                    <a:lnTo>
                      <a:pt x="4" y="18"/>
                    </a:lnTo>
                    <a:lnTo>
                      <a:pt x="6" y="16"/>
                    </a:lnTo>
                    <a:lnTo>
                      <a:pt x="8" y="14"/>
                    </a:lnTo>
                    <a:lnTo>
                      <a:pt x="10" y="10"/>
                    </a:lnTo>
                    <a:lnTo>
                      <a:pt x="10" y="6"/>
                    </a:lnTo>
                    <a:lnTo>
                      <a:pt x="8" y="0"/>
                    </a:lnTo>
                    <a:lnTo>
                      <a:pt x="6" y="0"/>
                    </a:lnTo>
                    <a:lnTo>
                      <a:pt x="4" y="4"/>
                    </a:lnTo>
                    <a:lnTo>
                      <a:pt x="0" y="10"/>
                    </a:lnTo>
                    <a:lnTo>
                      <a:pt x="0" y="16"/>
                    </a:lnTo>
                    <a:lnTo>
                      <a:pt x="2" y="20"/>
                    </a:lnTo>
                    <a:lnTo>
                      <a:pt x="2" y="22"/>
                    </a:lnTo>
                    <a:lnTo>
                      <a:pt x="2" y="2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7" name="Freeform 237"/>
              <p:cNvSpPr>
                <a:spLocks/>
              </p:cNvSpPr>
              <p:nvPr/>
            </p:nvSpPr>
            <p:spPr bwMode="auto">
              <a:xfrm>
                <a:off x="6601" y="3147"/>
                <a:ext cx="8" cy="10"/>
              </a:xfrm>
              <a:custGeom>
                <a:avLst/>
                <a:gdLst>
                  <a:gd name="T0" fmla="*/ 4 w 8"/>
                  <a:gd name="T1" fmla="*/ 10 h 10"/>
                  <a:gd name="T2" fmla="*/ 8 w 8"/>
                  <a:gd name="T3" fmla="*/ 6 h 10"/>
                  <a:gd name="T4" fmla="*/ 8 w 8"/>
                  <a:gd name="T5" fmla="*/ 2 h 10"/>
                  <a:gd name="T6" fmla="*/ 6 w 8"/>
                  <a:gd name="T7" fmla="*/ 0 h 10"/>
                  <a:gd name="T8" fmla="*/ 2 w 8"/>
                  <a:gd name="T9" fmla="*/ 4 h 10"/>
                  <a:gd name="T10" fmla="*/ 0 w 8"/>
                  <a:gd name="T11" fmla="*/ 8 h 10"/>
                  <a:gd name="T12" fmla="*/ 0 w 8"/>
                  <a:gd name="T13" fmla="*/ 10 h 10"/>
                  <a:gd name="T14" fmla="*/ 4 w 8"/>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4" y="10"/>
                    </a:moveTo>
                    <a:lnTo>
                      <a:pt x="8" y="6"/>
                    </a:lnTo>
                    <a:lnTo>
                      <a:pt x="8" y="2"/>
                    </a:lnTo>
                    <a:lnTo>
                      <a:pt x="6" y="0"/>
                    </a:lnTo>
                    <a:lnTo>
                      <a:pt x="2" y="4"/>
                    </a:lnTo>
                    <a:lnTo>
                      <a:pt x="0" y="8"/>
                    </a:lnTo>
                    <a:lnTo>
                      <a:pt x="0" y="10"/>
                    </a:lnTo>
                    <a:lnTo>
                      <a:pt x="4"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8" name="Freeform 238"/>
              <p:cNvSpPr>
                <a:spLocks/>
              </p:cNvSpPr>
              <p:nvPr/>
            </p:nvSpPr>
            <p:spPr bwMode="auto">
              <a:xfrm>
                <a:off x="6551" y="3229"/>
                <a:ext cx="10" cy="2"/>
              </a:xfrm>
              <a:custGeom>
                <a:avLst/>
                <a:gdLst>
                  <a:gd name="T0" fmla="*/ 0 w 10"/>
                  <a:gd name="T1" fmla="*/ 0 h 2"/>
                  <a:gd name="T2" fmla="*/ 0 w 10"/>
                  <a:gd name="T3" fmla="*/ 2 h 2"/>
                  <a:gd name="T4" fmla="*/ 8 w 10"/>
                  <a:gd name="T5" fmla="*/ 2 h 2"/>
                  <a:gd name="T6" fmla="*/ 10 w 10"/>
                  <a:gd name="T7" fmla="*/ 0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lnTo>
                      <a:pt x="0" y="2"/>
                    </a:lnTo>
                    <a:lnTo>
                      <a:pt x="8" y="2"/>
                    </a:lnTo>
                    <a:lnTo>
                      <a:pt x="1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9" name="Freeform 239"/>
              <p:cNvSpPr>
                <a:spLocks/>
              </p:cNvSpPr>
              <p:nvPr/>
            </p:nvSpPr>
            <p:spPr bwMode="auto">
              <a:xfrm>
                <a:off x="7059" y="3403"/>
                <a:ext cx="8" cy="6"/>
              </a:xfrm>
              <a:custGeom>
                <a:avLst/>
                <a:gdLst>
                  <a:gd name="T0" fmla="*/ 0 w 8"/>
                  <a:gd name="T1" fmla="*/ 0 h 6"/>
                  <a:gd name="T2" fmla="*/ 0 w 8"/>
                  <a:gd name="T3" fmla="*/ 2 h 6"/>
                  <a:gd name="T4" fmla="*/ 2 w 8"/>
                  <a:gd name="T5" fmla="*/ 4 h 6"/>
                  <a:gd name="T6" fmla="*/ 2 w 8"/>
                  <a:gd name="T7" fmla="*/ 6 h 6"/>
                  <a:gd name="T8" fmla="*/ 8 w 8"/>
                  <a:gd name="T9" fmla="*/ 6 h 6"/>
                  <a:gd name="T10" fmla="*/ 8 w 8"/>
                  <a:gd name="T11" fmla="*/ 4 h 6"/>
                  <a:gd name="T12" fmla="*/ 6 w 8"/>
                  <a:gd name="T13" fmla="*/ 0 h 6"/>
                  <a:gd name="T14" fmla="*/ 0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0"/>
                    </a:moveTo>
                    <a:lnTo>
                      <a:pt x="0" y="2"/>
                    </a:lnTo>
                    <a:lnTo>
                      <a:pt x="2" y="4"/>
                    </a:lnTo>
                    <a:lnTo>
                      <a:pt x="2" y="6"/>
                    </a:lnTo>
                    <a:lnTo>
                      <a:pt x="8" y="6"/>
                    </a:lnTo>
                    <a:lnTo>
                      <a:pt x="8" y="4"/>
                    </a:lnTo>
                    <a:lnTo>
                      <a:pt x="6"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0" name="Freeform 240"/>
              <p:cNvSpPr>
                <a:spLocks/>
              </p:cNvSpPr>
              <p:nvPr/>
            </p:nvSpPr>
            <p:spPr bwMode="auto">
              <a:xfrm>
                <a:off x="7127" y="3341"/>
                <a:ext cx="2" cy="4"/>
              </a:xfrm>
              <a:custGeom>
                <a:avLst/>
                <a:gdLst>
                  <a:gd name="T0" fmla="*/ 2 w 2"/>
                  <a:gd name="T1" fmla="*/ 4 h 4"/>
                  <a:gd name="T2" fmla="*/ 2 w 2"/>
                  <a:gd name="T3" fmla="*/ 2 h 4"/>
                  <a:gd name="T4" fmla="*/ 2 w 2"/>
                  <a:gd name="T5" fmla="*/ 0 h 4"/>
                  <a:gd name="T6" fmla="*/ 0 w 2"/>
                  <a:gd name="T7" fmla="*/ 2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lnTo>
                      <a:pt x="2" y="2"/>
                    </a:lnTo>
                    <a:lnTo>
                      <a:pt x="2" y="0"/>
                    </a:lnTo>
                    <a:lnTo>
                      <a:pt x="0" y="2"/>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1" name="Freeform 241"/>
              <p:cNvSpPr>
                <a:spLocks/>
              </p:cNvSpPr>
              <p:nvPr/>
            </p:nvSpPr>
            <p:spPr bwMode="auto">
              <a:xfrm>
                <a:off x="7119" y="3317"/>
                <a:ext cx="16" cy="14"/>
              </a:xfrm>
              <a:custGeom>
                <a:avLst/>
                <a:gdLst>
                  <a:gd name="T0" fmla="*/ 14 w 16"/>
                  <a:gd name="T1" fmla="*/ 12 h 14"/>
                  <a:gd name="T2" fmla="*/ 10 w 16"/>
                  <a:gd name="T3" fmla="*/ 6 h 14"/>
                  <a:gd name="T4" fmla="*/ 4 w 16"/>
                  <a:gd name="T5" fmla="*/ 2 h 14"/>
                  <a:gd name="T6" fmla="*/ 0 w 16"/>
                  <a:gd name="T7" fmla="*/ 0 h 14"/>
                  <a:gd name="T8" fmla="*/ 0 w 16"/>
                  <a:gd name="T9" fmla="*/ 4 h 14"/>
                  <a:gd name="T10" fmla="*/ 6 w 16"/>
                  <a:gd name="T11" fmla="*/ 8 h 14"/>
                  <a:gd name="T12" fmla="*/ 8 w 16"/>
                  <a:gd name="T13" fmla="*/ 12 h 14"/>
                  <a:gd name="T14" fmla="*/ 12 w 16"/>
                  <a:gd name="T15" fmla="*/ 14 h 14"/>
                  <a:gd name="T16" fmla="*/ 16 w 16"/>
                  <a:gd name="T17" fmla="*/ 14 h 14"/>
                  <a:gd name="T18" fmla="*/ 14 w 16"/>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4">
                    <a:moveTo>
                      <a:pt x="14" y="12"/>
                    </a:moveTo>
                    <a:lnTo>
                      <a:pt x="10" y="6"/>
                    </a:lnTo>
                    <a:lnTo>
                      <a:pt x="4" y="2"/>
                    </a:lnTo>
                    <a:lnTo>
                      <a:pt x="0" y="0"/>
                    </a:lnTo>
                    <a:lnTo>
                      <a:pt x="0" y="4"/>
                    </a:lnTo>
                    <a:lnTo>
                      <a:pt x="6" y="8"/>
                    </a:lnTo>
                    <a:lnTo>
                      <a:pt x="8" y="12"/>
                    </a:lnTo>
                    <a:lnTo>
                      <a:pt x="12" y="14"/>
                    </a:lnTo>
                    <a:lnTo>
                      <a:pt x="16" y="14"/>
                    </a:lnTo>
                    <a:lnTo>
                      <a:pt x="1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2" name="Freeform 242"/>
              <p:cNvSpPr>
                <a:spLocks/>
              </p:cNvSpPr>
              <p:nvPr/>
            </p:nvSpPr>
            <p:spPr bwMode="auto">
              <a:xfrm>
                <a:off x="7133" y="3343"/>
                <a:ext cx="8" cy="6"/>
              </a:xfrm>
              <a:custGeom>
                <a:avLst/>
                <a:gdLst>
                  <a:gd name="T0" fmla="*/ 4 w 8"/>
                  <a:gd name="T1" fmla="*/ 0 h 6"/>
                  <a:gd name="T2" fmla="*/ 2 w 8"/>
                  <a:gd name="T3" fmla="*/ 0 h 6"/>
                  <a:gd name="T4" fmla="*/ 0 w 8"/>
                  <a:gd name="T5" fmla="*/ 0 h 6"/>
                  <a:gd name="T6" fmla="*/ 0 w 8"/>
                  <a:gd name="T7" fmla="*/ 2 h 6"/>
                  <a:gd name="T8" fmla="*/ 2 w 8"/>
                  <a:gd name="T9" fmla="*/ 4 h 6"/>
                  <a:gd name="T10" fmla="*/ 4 w 8"/>
                  <a:gd name="T11" fmla="*/ 6 h 6"/>
                  <a:gd name="T12" fmla="*/ 8 w 8"/>
                  <a:gd name="T13" fmla="*/ 6 h 6"/>
                  <a:gd name="T14" fmla="*/ 8 w 8"/>
                  <a:gd name="T15" fmla="*/ 4 h 6"/>
                  <a:gd name="T16" fmla="*/ 6 w 8"/>
                  <a:gd name="T17" fmla="*/ 2 h 6"/>
                  <a:gd name="T18" fmla="*/ 4 w 8"/>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6">
                    <a:moveTo>
                      <a:pt x="4" y="0"/>
                    </a:moveTo>
                    <a:lnTo>
                      <a:pt x="2" y="0"/>
                    </a:lnTo>
                    <a:lnTo>
                      <a:pt x="0" y="0"/>
                    </a:lnTo>
                    <a:lnTo>
                      <a:pt x="0" y="2"/>
                    </a:lnTo>
                    <a:lnTo>
                      <a:pt x="2" y="4"/>
                    </a:lnTo>
                    <a:lnTo>
                      <a:pt x="4" y="6"/>
                    </a:lnTo>
                    <a:lnTo>
                      <a:pt x="8" y="6"/>
                    </a:lnTo>
                    <a:lnTo>
                      <a:pt x="8" y="4"/>
                    </a:lnTo>
                    <a:lnTo>
                      <a:pt x="6" y="2"/>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3" name="Freeform 243"/>
              <p:cNvSpPr>
                <a:spLocks/>
              </p:cNvSpPr>
              <p:nvPr/>
            </p:nvSpPr>
            <p:spPr bwMode="auto">
              <a:xfrm>
                <a:off x="7157" y="3335"/>
                <a:ext cx="20" cy="16"/>
              </a:xfrm>
              <a:custGeom>
                <a:avLst/>
                <a:gdLst>
                  <a:gd name="T0" fmla="*/ 20 w 20"/>
                  <a:gd name="T1" fmla="*/ 12 h 16"/>
                  <a:gd name="T2" fmla="*/ 16 w 20"/>
                  <a:gd name="T3" fmla="*/ 8 h 16"/>
                  <a:gd name="T4" fmla="*/ 8 w 20"/>
                  <a:gd name="T5" fmla="*/ 6 h 16"/>
                  <a:gd name="T6" fmla="*/ 4 w 20"/>
                  <a:gd name="T7" fmla="*/ 0 h 16"/>
                  <a:gd name="T8" fmla="*/ 0 w 20"/>
                  <a:gd name="T9" fmla="*/ 0 h 16"/>
                  <a:gd name="T10" fmla="*/ 0 w 20"/>
                  <a:gd name="T11" fmla="*/ 4 h 16"/>
                  <a:gd name="T12" fmla="*/ 8 w 20"/>
                  <a:gd name="T13" fmla="*/ 10 h 16"/>
                  <a:gd name="T14" fmla="*/ 14 w 20"/>
                  <a:gd name="T15" fmla="*/ 10 h 16"/>
                  <a:gd name="T16" fmla="*/ 16 w 20"/>
                  <a:gd name="T17" fmla="*/ 14 h 16"/>
                  <a:gd name="T18" fmla="*/ 20 w 20"/>
                  <a:gd name="T19" fmla="*/ 16 h 16"/>
                  <a:gd name="T20" fmla="*/ 20 w 20"/>
                  <a:gd name="T21"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6">
                    <a:moveTo>
                      <a:pt x="20" y="12"/>
                    </a:moveTo>
                    <a:lnTo>
                      <a:pt x="16" y="8"/>
                    </a:lnTo>
                    <a:lnTo>
                      <a:pt x="8" y="6"/>
                    </a:lnTo>
                    <a:lnTo>
                      <a:pt x="4" y="0"/>
                    </a:lnTo>
                    <a:lnTo>
                      <a:pt x="0" y="0"/>
                    </a:lnTo>
                    <a:lnTo>
                      <a:pt x="0" y="4"/>
                    </a:lnTo>
                    <a:lnTo>
                      <a:pt x="8" y="10"/>
                    </a:lnTo>
                    <a:lnTo>
                      <a:pt x="14" y="10"/>
                    </a:lnTo>
                    <a:lnTo>
                      <a:pt x="16" y="14"/>
                    </a:lnTo>
                    <a:lnTo>
                      <a:pt x="20" y="16"/>
                    </a:lnTo>
                    <a:lnTo>
                      <a:pt x="20"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4" name="Freeform 244"/>
              <p:cNvSpPr>
                <a:spLocks/>
              </p:cNvSpPr>
              <p:nvPr/>
            </p:nvSpPr>
            <p:spPr bwMode="auto">
              <a:xfrm>
                <a:off x="7175" y="3365"/>
                <a:ext cx="22" cy="10"/>
              </a:xfrm>
              <a:custGeom>
                <a:avLst/>
                <a:gdLst>
                  <a:gd name="T0" fmla="*/ 14 w 22"/>
                  <a:gd name="T1" fmla="*/ 4 h 10"/>
                  <a:gd name="T2" fmla="*/ 10 w 22"/>
                  <a:gd name="T3" fmla="*/ 4 h 10"/>
                  <a:gd name="T4" fmla="*/ 4 w 22"/>
                  <a:gd name="T5" fmla="*/ 2 h 10"/>
                  <a:gd name="T6" fmla="*/ 2 w 22"/>
                  <a:gd name="T7" fmla="*/ 0 h 10"/>
                  <a:gd name="T8" fmla="*/ 0 w 22"/>
                  <a:gd name="T9" fmla="*/ 2 h 10"/>
                  <a:gd name="T10" fmla="*/ 0 w 22"/>
                  <a:gd name="T11" fmla="*/ 6 h 10"/>
                  <a:gd name="T12" fmla="*/ 6 w 22"/>
                  <a:gd name="T13" fmla="*/ 10 h 10"/>
                  <a:gd name="T14" fmla="*/ 12 w 22"/>
                  <a:gd name="T15" fmla="*/ 10 h 10"/>
                  <a:gd name="T16" fmla="*/ 16 w 22"/>
                  <a:gd name="T17" fmla="*/ 10 h 10"/>
                  <a:gd name="T18" fmla="*/ 22 w 22"/>
                  <a:gd name="T19" fmla="*/ 10 h 10"/>
                  <a:gd name="T20" fmla="*/ 18 w 22"/>
                  <a:gd name="T21" fmla="*/ 6 h 10"/>
                  <a:gd name="T22" fmla="*/ 14 w 22"/>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0">
                    <a:moveTo>
                      <a:pt x="14" y="4"/>
                    </a:moveTo>
                    <a:lnTo>
                      <a:pt x="10" y="4"/>
                    </a:lnTo>
                    <a:lnTo>
                      <a:pt x="4" y="2"/>
                    </a:lnTo>
                    <a:lnTo>
                      <a:pt x="2" y="0"/>
                    </a:lnTo>
                    <a:lnTo>
                      <a:pt x="0" y="2"/>
                    </a:lnTo>
                    <a:lnTo>
                      <a:pt x="0" y="6"/>
                    </a:lnTo>
                    <a:lnTo>
                      <a:pt x="6" y="10"/>
                    </a:lnTo>
                    <a:lnTo>
                      <a:pt x="12" y="10"/>
                    </a:lnTo>
                    <a:lnTo>
                      <a:pt x="16" y="10"/>
                    </a:lnTo>
                    <a:lnTo>
                      <a:pt x="22" y="10"/>
                    </a:lnTo>
                    <a:lnTo>
                      <a:pt x="18" y="6"/>
                    </a:lnTo>
                    <a:lnTo>
                      <a:pt x="1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5" name="Freeform 245"/>
              <p:cNvSpPr>
                <a:spLocks/>
              </p:cNvSpPr>
              <p:nvPr/>
            </p:nvSpPr>
            <p:spPr bwMode="auto">
              <a:xfrm>
                <a:off x="7195" y="3349"/>
                <a:ext cx="10" cy="20"/>
              </a:xfrm>
              <a:custGeom>
                <a:avLst/>
                <a:gdLst>
                  <a:gd name="T0" fmla="*/ 6 w 10"/>
                  <a:gd name="T1" fmla="*/ 8 h 20"/>
                  <a:gd name="T2" fmla="*/ 2 w 10"/>
                  <a:gd name="T3" fmla="*/ 0 h 20"/>
                  <a:gd name="T4" fmla="*/ 0 w 10"/>
                  <a:gd name="T5" fmla="*/ 0 h 20"/>
                  <a:gd name="T6" fmla="*/ 0 w 10"/>
                  <a:gd name="T7" fmla="*/ 2 h 20"/>
                  <a:gd name="T8" fmla="*/ 0 w 10"/>
                  <a:gd name="T9" fmla="*/ 6 h 20"/>
                  <a:gd name="T10" fmla="*/ 4 w 10"/>
                  <a:gd name="T11" fmla="*/ 10 h 20"/>
                  <a:gd name="T12" fmla="*/ 4 w 10"/>
                  <a:gd name="T13" fmla="*/ 14 h 20"/>
                  <a:gd name="T14" fmla="*/ 4 w 10"/>
                  <a:gd name="T15" fmla="*/ 14 h 20"/>
                  <a:gd name="T16" fmla="*/ 6 w 10"/>
                  <a:gd name="T17" fmla="*/ 18 h 20"/>
                  <a:gd name="T18" fmla="*/ 6 w 10"/>
                  <a:gd name="T19" fmla="*/ 18 h 20"/>
                  <a:gd name="T20" fmla="*/ 10 w 10"/>
                  <a:gd name="T21" fmla="*/ 20 h 20"/>
                  <a:gd name="T22" fmla="*/ 10 w 10"/>
                  <a:gd name="T23" fmla="*/ 16 h 20"/>
                  <a:gd name="T24" fmla="*/ 8 w 10"/>
                  <a:gd name="T25" fmla="*/ 10 h 20"/>
                  <a:gd name="T26" fmla="*/ 6 w 10"/>
                  <a:gd name="T27"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20">
                    <a:moveTo>
                      <a:pt x="6" y="8"/>
                    </a:moveTo>
                    <a:lnTo>
                      <a:pt x="2" y="0"/>
                    </a:lnTo>
                    <a:lnTo>
                      <a:pt x="0" y="0"/>
                    </a:lnTo>
                    <a:lnTo>
                      <a:pt x="0" y="2"/>
                    </a:lnTo>
                    <a:lnTo>
                      <a:pt x="0" y="6"/>
                    </a:lnTo>
                    <a:lnTo>
                      <a:pt x="4" y="10"/>
                    </a:lnTo>
                    <a:lnTo>
                      <a:pt x="4" y="14"/>
                    </a:lnTo>
                    <a:lnTo>
                      <a:pt x="4" y="14"/>
                    </a:lnTo>
                    <a:lnTo>
                      <a:pt x="6" y="18"/>
                    </a:lnTo>
                    <a:lnTo>
                      <a:pt x="6" y="18"/>
                    </a:lnTo>
                    <a:lnTo>
                      <a:pt x="10" y="20"/>
                    </a:lnTo>
                    <a:lnTo>
                      <a:pt x="10" y="16"/>
                    </a:lnTo>
                    <a:lnTo>
                      <a:pt x="8" y="10"/>
                    </a:lnTo>
                    <a:lnTo>
                      <a:pt x="6"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6" name="Freeform 246"/>
              <p:cNvSpPr>
                <a:spLocks/>
              </p:cNvSpPr>
              <p:nvPr/>
            </p:nvSpPr>
            <p:spPr bwMode="auto">
              <a:xfrm>
                <a:off x="7211" y="3381"/>
                <a:ext cx="10" cy="12"/>
              </a:xfrm>
              <a:custGeom>
                <a:avLst/>
                <a:gdLst>
                  <a:gd name="T0" fmla="*/ 8 w 10"/>
                  <a:gd name="T1" fmla="*/ 6 h 12"/>
                  <a:gd name="T2" fmla="*/ 8 w 10"/>
                  <a:gd name="T3" fmla="*/ 6 h 12"/>
                  <a:gd name="T4" fmla="*/ 6 w 10"/>
                  <a:gd name="T5" fmla="*/ 6 h 12"/>
                  <a:gd name="T6" fmla="*/ 4 w 10"/>
                  <a:gd name="T7" fmla="*/ 4 h 12"/>
                  <a:gd name="T8" fmla="*/ 0 w 10"/>
                  <a:gd name="T9" fmla="*/ 0 h 12"/>
                  <a:gd name="T10" fmla="*/ 0 w 10"/>
                  <a:gd name="T11" fmla="*/ 4 h 12"/>
                  <a:gd name="T12" fmla="*/ 0 w 10"/>
                  <a:gd name="T13" fmla="*/ 8 h 12"/>
                  <a:gd name="T14" fmla="*/ 2 w 10"/>
                  <a:gd name="T15" fmla="*/ 10 h 12"/>
                  <a:gd name="T16" fmla="*/ 6 w 10"/>
                  <a:gd name="T17" fmla="*/ 12 h 12"/>
                  <a:gd name="T18" fmla="*/ 10 w 10"/>
                  <a:gd name="T19" fmla="*/ 12 h 12"/>
                  <a:gd name="T20" fmla="*/ 10 w 10"/>
                  <a:gd name="T21" fmla="*/ 10 h 12"/>
                  <a:gd name="T22" fmla="*/ 10 w 10"/>
                  <a:gd name="T23" fmla="*/ 10 h 12"/>
                  <a:gd name="T24" fmla="*/ 10 w 10"/>
                  <a:gd name="T25" fmla="*/ 8 h 12"/>
                  <a:gd name="T26" fmla="*/ 8 w 10"/>
                  <a:gd name="T27" fmla="*/ 6 h 12"/>
                  <a:gd name="T28" fmla="*/ 8 w 10"/>
                  <a:gd name="T2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2">
                    <a:moveTo>
                      <a:pt x="8" y="6"/>
                    </a:moveTo>
                    <a:lnTo>
                      <a:pt x="8" y="6"/>
                    </a:lnTo>
                    <a:lnTo>
                      <a:pt x="6" y="6"/>
                    </a:lnTo>
                    <a:lnTo>
                      <a:pt x="4" y="4"/>
                    </a:lnTo>
                    <a:lnTo>
                      <a:pt x="0" y="0"/>
                    </a:lnTo>
                    <a:lnTo>
                      <a:pt x="0" y="4"/>
                    </a:lnTo>
                    <a:lnTo>
                      <a:pt x="0" y="8"/>
                    </a:lnTo>
                    <a:lnTo>
                      <a:pt x="2" y="10"/>
                    </a:lnTo>
                    <a:lnTo>
                      <a:pt x="6" y="12"/>
                    </a:lnTo>
                    <a:lnTo>
                      <a:pt x="10" y="12"/>
                    </a:lnTo>
                    <a:lnTo>
                      <a:pt x="10" y="10"/>
                    </a:lnTo>
                    <a:lnTo>
                      <a:pt x="10" y="10"/>
                    </a:lnTo>
                    <a:lnTo>
                      <a:pt x="10" y="8"/>
                    </a:lnTo>
                    <a:lnTo>
                      <a:pt x="8" y="6"/>
                    </a:lnTo>
                    <a:lnTo>
                      <a:pt x="8"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7" name="Freeform 247"/>
              <p:cNvSpPr>
                <a:spLocks/>
              </p:cNvSpPr>
              <p:nvPr/>
            </p:nvSpPr>
            <p:spPr bwMode="auto">
              <a:xfrm>
                <a:off x="6651" y="3201"/>
                <a:ext cx="360" cy="190"/>
              </a:xfrm>
              <a:custGeom>
                <a:avLst/>
                <a:gdLst>
                  <a:gd name="T0" fmla="*/ 250 w 360"/>
                  <a:gd name="T1" fmla="*/ 66 h 190"/>
                  <a:gd name="T2" fmla="*/ 236 w 360"/>
                  <a:gd name="T3" fmla="*/ 60 h 190"/>
                  <a:gd name="T4" fmla="*/ 202 w 360"/>
                  <a:gd name="T5" fmla="*/ 50 h 190"/>
                  <a:gd name="T6" fmla="*/ 178 w 360"/>
                  <a:gd name="T7" fmla="*/ 40 h 190"/>
                  <a:gd name="T8" fmla="*/ 158 w 360"/>
                  <a:gd name="T9" fmla="*/ 34 h 190"/>
                  <a:gd name="T10" fmla="*/ 130 w 360"/>
                  <a:gd name="T11" fmla="*/ 24 h 190"/>
                  <a:gd name="T12" fmla="*/ 112 w 360"/>
                  <a:gd name="T13" fmla="*/ 32 h 190"/>
                  <a:gd name="T14" fmla="*/ 92 w 360"/>
                  <a:gd name="T15" fmla="*/ 46 h 190"/>
                  <a:gd name="T16" fmla="*/ 74 w 360"/>
                  <a:gd name="T17" fmla="*/ 54 h 190"/>
                  <a:gd name="T18" fmla="*/ 62 w 360"/>
                  <a:gd name="T19" fmla="*/ 42 h 190"/>
                  <a:gd name="T20" fmla="*/ 60 w 360"/>
                  <a:gd name="T21" fmla="*/ 22 h 190"/>
                  <a:gd name="T22" fmla="*/ 56 w 360"/>
                  <a:gd name="T23" fmla="*/ 8 h 190"/>
                  <a:gd name="T24" fmla="*/ 50 w 360"/>
                  <a:gd name="T25" fmla="*/ 8 h 190"/>
                  <a:gd name="T26" fmla="*/ 42 w 360"/>
                  <a:gd name="T27" fmla="*/ 6 h 190"/>
                  <a:gd name="T28" fmla="*/ 20 w 360"/>
                  <a:gd name="T29" fmla="*/ 2 h 190"/>
                  <a:gd name="T30" fmla="*/ 4 w 360"/>
                  <a:gd name="T31" fmla="*/ 14 h 190"/>
                  <a:gd name="T32" fmla="*/ 16 w 360"/>
                  <a:gd name="T33" fmla="*/ 24 h 190"/>
                  <a:gd name="T34" fmla="*/ 34 w 360"/>
                  <a:gd name="T35" fmla="*/ 36 h 190"/>
                  <a:gd name="T36" fmla="*/ 52 w 360"/>
                  <a:gd name="T37" fmla="*/ 38 h 190"/>
                  <a:gd name="T38" fmla="*/ 34 w 360"/>
                  <a:gd name="T39" fmla="*/ 42 h 190"/>
                  <a:gd name="T40" fmla="*/ 26 w 360"/>
                  <a:gd name="T41" fmla="*/ 50 h 190"/>
                  <a:gd name="T42" fmla="*/ 36 w 360"/>
                  <a:gd name="T43" fmla="*/ 62 h 190"/>
                  <a:gd name="T44" fmla="*/ 42 w 360"/>
                  <a:gd name="T45" fmla="*/ 72 h 190"/>
                  <a:gd name="T46" fmla="*/ 48 w 360"/>
                  <a:gd name="T47" fmla="*/ 62 h 190"/>
                  <a:gd name="T48" fmla="*/ 50 w 360"/>
                  <a:gd name="T49" fmla="*/ 54 h 190"/>
                  <a:gd name="T50" fmla="*/ 56 w 360"/>
                  <a:gd name="T51" fmla="*/ 64 h 190"/>
                  <a:gd name="T52" fmla="*/ 68 w 360"/>
                  <a:gd name="T53" fmla="*/ 70 h 190"/>
                  <a:gd name="T54" fmla="*/ 92 w 360"/>
                  <a:gd name="T55" fmla="*/ 76 h 190"/>
                  <a:gd name="T56" fmla="*/ 102 w 360"/>
                  <a:gd name="T57" fmla="*/ 80 h 190"/>
                  <a:gd name="T58" fmla="*/ 110 w 360"/>
                  <a:gd name="T59" fmla="*/ 84 h 190"/>
                  <a:gd name="T60" fmla="*/ 114 w 360"/>
                  <a:gd name="T61" fmla="*/ 86 h 190"/>
                  <a:gd name="T62" fmla="*/ 120 w 360"/>
                  <a:gd name="T63" fmla="*/ 88 h 190"/>
                  <a:gd name="T64" fmla="*/ 124 w 360"/>
                  <a:gd name="T65" fmla="*/ 90 h 190"/>
                  <a:gd name="T66" fmla="*/ 130 w 360"/>
                  <a:gd name="T67" fmla="*/ 94 h 190"/>
                  <a:gd name="T68" fmla="*/ 132 w 360"/>
                  <a:gd name="T69" fmla="*/ 100 h 190"/>
                  <a:gd name="T70" fmla="*/ 138 w 360"/>
                  <a:gd name="T71" fmla="*/ 112 h 190"/>
                  <a:gd name="T72" fmla="*/ 144 w 360"/>
                  <a:gd name="T73" fmla="*/ 122 h 190"/>
                  <a:gd name="T74" fmla="*/ 148 w 360"/>
                  <a:gd name="T75" fmla="*/ 134 h 190"/>
                  <a:gd name="T76" fmla="*/ 146 w 360"/>
                  <a:gd name="T77" fmla="*/ 142 h 190"/>
                  <a:gd name="T78" fmla="*/ 158 w 360"/>
                  <a:gd name="T79" fmla="*/ 142 h 190"/>
                  <a:gd name="T80" fmla="*/ 166 w 360"/>
                  <a:gd name="T81" fmla="*/ 144 h 190"/>
                  <a:gd name="T82" fmla="*/ 190 w 360"/>
                  <a:gd name="T83" fmla="*/ 162 h 190"/>
                  <a:gd name="T84" fmla="*/ 216 w 360"/>
                  <a:gd name="T85" fmla="*/ 164 h 190"/>
                  <a:gd name="T86" fmla="*/ 222 w 360"/>
                  <a:gd name="T87" fmla="*/ 150 h 190"/>
                  <a:gd name="T88" fmla="*/ 212 w 360"/>
                  <a:gd name="T89" fmla="*/ 148 h 190"/>
                  <a:gd name="T90" fmla="*/ 228 w 360"/>
                  <a:gd name="T91" fmla="*/ 146 h 190"/>
                  <a:gd name="T92" fmla="*/ 234 w 360"/>
                  <a:gd name="T93" fmla="*/ 136 h 190"/>
                  <a:gd name="T94" fmla="*/ 248 w 360"/>
                  <a:gd name="T95" fmla="*/ 134 h 190"/>
                  <a:gd name="T96" fmla="*/ 270 w 360"/>
                  <a:gd name="T97" fmla="*/ 140 h 190"/>
                  <a:gd name="T98" fmla="*/ 286 w 360"/>
                  <a:gd name="T99" fmla="*/ 160 h 190"/>
                  <a:gd name="T100" fmla="*/ 302 w 360"/>
                  <a:gd name="T101" fmla="*/ 176 h 190"/>
                  <a:gd name="T102" fmla="*/ 326 w 360"/>
                  <a:gd name="T103" fmla="*/ 182 h 190"/>
                  <a:gd name="T104" fmla="*/ 348 w 360"/>
                  <a:gd name="T105" fmla="*/ 186 h 190"/>
                  <a:gd name="T106" fmla="*/ 360 w 360"/>
                  <a:gd name="T107" fmla="*/ 184 h 190"/>
                  <a:gd name="T108" fmla="*/ 344 w 360"/>
                  <a:gd name="T109" fmla="*/ 170 h 190"/>
                  <a:gd name="T110" fmla="*/ 328 w 360"/>
                  <a:gd name="T111" fmla="*/ 160 h 190"/>
                  <a:gd name="T112" fmla="*/ 320 w 360"/>
                  <a:gd name="T113" fmla="*/ 156 h 190"/>
                  <a:gd name="T114" fmla="*/ 308 w 360"/>
                  <a:gd name="T115" fmla="*/ 140 h 190"/>
                  <a:gd name="T116" fmla="*/ 296 w 360"/>
                  <a:gd name="T117" fmla="*/ 126 h 190"/>
                  <a:gd name="T118" fmla="*/ 308 w 360"/>
                  <a:gd name="T119" fmla="*/ 114 h 190"/>
                  <a:gd name="T120" fmla="*/ 300 w 360"/>
                  <a:gd name="T121" fmla="*/ 104 h 190"/>
                  <a:gd name="T122" fmla="*/ 278 w 360"/>
                  <a:gd name="T123" fmla="*/ 96 h 190"/>
                  <a:gd name="T124" fmla="*/ 268 w 360"/>
                  <a:gd name="T125" fmla="*/ 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 h="190">
                    <a:moveTo>
                      <a:pt x="260" y="74"/>
                    </a:moveTo>
                    <a:lnTo>
                      <a:pt x="256" y="72"/>
                    </a:lnTo>
                    <a:lnTo>
                      <a:pt x="252" y="68"/>
                    </a:lnTo>
                    <a:lnTo>
                      <a:pt x="252" y="68"/>
                    </a:lnTo>
                    <a:lnTo>
                      <a:pt x="252" y="66"/>
                    </a:lnTo>
                    <a:lnTo>
                      <a:pt x="250" y="66"/>
                    </a:lnTo>
                    <a:lnTo>
                      <a:pt x="250" y="66"/>
                    </a:lnTo>
                    <a:lnTo>
                      <a:pt x="248" y="66"/>
                    </a:lnTo>
                    <a:lnTo>
                      <a:pt x="246" y="62"/>
                    </a:lnTo>
                    <a:lnTo>
                      <a:pt x="242" y="64"/>
                    </a:lnTo>
                    <a:lnTo>
                      <a:pt x="238" y="64"/>
                    </a:lnTo>
                    <a:lnTo>
                      <a:pt x="236" y="60"/>
                    </a:lnTo>
                    <a:lnTo>
                      <a:pt x="234" y="58"/>
                    </a:lnTo>
                    <a:lnTo>
                      <a:pt x="228" y="56"/>
                    </a:lnTo>
                    <a:lnTo>
                      <a:pt x="222" y="56"/>
                    </a:lnTo>
                    <a:lnTo>
                      <a:pt x="216" y="54"/>
                    </a:lnTo>
                    <a:lnTo>
                      <a:pt x="208" y="52"/>
                    </a:lnTo>
                    <a:lnTo>
                      <a:pt x="202" y="50"/>
                    </a:lnTo>
                    <a:lnTo>
                      <a:pt x="196" y="46"/>
                    </a:lnTo>
                    <a:lnTo>
                      <a:pt x="194" y="44"/>
                    </a:lnTo>
                    <a:lnTo>
                      <a:pt x="188" y="42"/>
                    </a:lnTo>
                    <a:lnTo>
                      <a:pt x="186" y="42"/>
                    </a:lnTo>
                    <a:lnTo>
                      <a:pt x="180" y="42"/>
                    </a:lnTo>
                    <a:lnTo>
                      <a:pt x="178" y="40"/>
                    </a:lnTo>
                    <a:lnTo>
                      <a:pt x="174" y="40"/>
                    </a:lnTo>
                    <a:lnTo>
                      <a:pt x="170" y="40"/>
                    </a:lnTo>
                    <a:lnTo>
                      <a:pt x="170" y="40"/>
                    </a:lnTo>
                    <a:lnTo>
                      <a:pt x="162" y="36"/>
                    </a:lnTo>
                    <a:lnTo>
                      <a:pt x="162" y="36"/>
                    </a:lnTo>
                    <a:lnTo>
                      <a:pt x="158" y="34"/>
                    </a:lnTo>
                    <a:lnTo>
                      <a:pt x="154" y="34"/>
                    </a:lnTo>
                    <a:lnTo>
                      <a:pt x="148" y="30"/>
                    </a:lnTo>
                    <a:lnTo>
                      <a:pt x="144" y="30"/>
                    </a:lnTo>
                    <a:lnTo>
                      <a:pt x="138" y="28"/>
                    </a:lnTo>
                    <a:lnTo>
                      <a:pt x="134" y="26"/>
                    </a:lnTo>
                    <a:lnTo>
                      <a:pt x="130" y="24"/>
                    </a:lnTo>
                    <a:lnTo>
                      <a:pt x="126" y="20"/>
                    </a:lnTo>
                    <a:lnTo>
                      <a:pt x="124" y="20"/>
                    </a:lnTo>
                    <a:lnTo>
                      <a:pt x="120" y="24"/>
                    </a:lnTo>
                    <a:lnTo>
                      <a:pt x="114" y="26"/>
                    </a:lnTo>
                    <a:lnTo>
                      <a:pt x="114" y="32"/>
                    </a:lnTo>
                    <a:lnTo>
                      <a:pt x="112" y="32"/>
                    </a:lnTo>
                    <a:lnTo>
                      <a:pt x="106" y="34"/>
                    </a:lnTo>
                    <a:lnTo>
                      <a:pt x="104" y="34"/>
                    </a:lnTo>
                    <a:lnTo>
                      <a:pt x="100" y="34"/>
                    </a:lnTo>
                    <a:lnTo>
                      <a:pt x="96" y="38"/>
                    </a:lnTo>
                    <a:lnTo>
                      <a:pt x="94" y="42"/>
                    </a:lnTo>
                    <a:lnTo>
                      <a:pt x="92" y="46"/>
                    </a:lnTo>
                    <a:lnTo>
                      <a:pt x="90" y="46"/>
                    </a:lnTo>
                    <a:lnTo>
                      <a:pt x="86" y="52"/>
                    </a:lnTo>
                    <a:lnTo>
                      <a:pt x="82" y="56"/>
                    </a:lnTo>
                    <a:lnTo>
                      <a:pt x="80" y="56"/>
                    </a:lnTo>
                    <a:lnTo>
                      <a:pt x="76" y="56"/>
                    </a:lnTo>
                    <a:lnTo>
                      <a:pt x="74" y="54"/>
                    </a:lnTo>
                    <a:lnTo>
                      <a:pt x="72" y="52"/>
                    </a:lnTo>
                    <a:lnTo>
                      <a:pt x="70" y="48"/>
                    </a:lnTo>
                    <a:lnTo>
                      <a:pt x="66" y="44"/>
                    </a:lnTo>
                    <a:lnTo>
                      <a:pt x="66" y="42"/>
                    </a:lnTo>
                    <a:lnTo>
                      <a:pt x="62" y="44"/>
                    </a:lnTo>
                    <a:lnTo>
                      <a:pt x="62" y="42"/>
                    </a:lnTo>
                    <a:lnTo>
                      <a:pt x="60" y="40"/>
                    </a:lnTo>
                    <a:lnTo>
                      <a:pt x="60" y="34"/>
                    </a:lnTo>
                    <a:lnTo>
                      <a:pt x="58" y="32"/>
                    </a:lnTo>
                    <a:lnTo>
                      <a:pt x="58" y="28"/>
                    </a:lnTo>
                    <a:lnTo>
                      <a:pt x="58" y="24"/>
                    </a:lnTo>
                    <a:lnTo>
                      <a:pt x="60" y="22"/>
                    </a:lnTo>
                    <a:lnTo>
                      <a:pt x="60" y="18"/>
                    </a:lnTo>
                    <a:lnTo>
                      <a:pt x="56" y="14"/>
                    </a:lnTo>
                    <a:lnTo>
                      <a:pt x="56" y="12"/>
                    </a:lnTo>
                    <a:lnTo>
                      <a:pt x="56" y="12"/>
                    </a:lnTo>
                    <a:lnTo>
                      <a:pt x="56" y="8"/>
                    </a:lnTo>
                    <a:lnTo>
                      <a:pt x="56" y="8"/>
                    </a:lnTo>
                    <a:lnTo>
                      <a:pt x="54" y="6"/>
                    </a:lnTo>
                    <a:lnTo>
                      <a:pt x="54" y="6"/>
                    </a:lnTo>
                    <a:lnTo>
                      <a:pt x="52" y="8"/>
                    </a:lnTo>
                    <a:lnTo>
                      <a:pt x="52" y="8"/>
                    </a:lnTo>
                    <a:lnTo>
                      <a:pt x="50" y="8"/>
                    </a:lnTo>
                    <a:lnTo>
                      <a:pt x="50" y="8"/>
                    </a:lnTo>
                    <a:lnTo>
                      <a:pt x="48" y="8"/>
                    </a:lnTo>
                    <a:lnTo>
                      <a:pt x="48" y="8"/>
                    </a:lnTo>
                    <a:lnTo>
                      <a:pt x="44" y="6"/>
                    </a:lnTo>
                    <a:lnTo>
                      <a:pt x="44" y="6"/>
                    </a:lnTo>
                    <a:lnTo>
                      <a:pt x="42" y="6"/>
                    </a:lnTo>
                    <a:lnTo>
                      <a:pt x="42" y="6"/>
                    </a:lnTo>
                    <a:lnTo>
                      <a:pt x="40" y="2"/>
                    </a:lnTo>
                    <a:lnTo>
                      <a:pt x="36" y="2"/>
                    </a:lnTo>
                    <a:lnTo>
                      <a:pt x="34" y="0"/>
                    </a:lnTo>
                    <a:lnTo>
                      <a:pt x="30" y="2"/>
                    </a:lnTo>
                    <a:lnTo>
                      <a:pt x="24" y="2"/>
                    </a:lnTo>
                    <a:lnTo>
                      <a:pt x="20" y="2"/>
                    </a:lnTo>
                    <a:lnTo>
                      <a:pt x="16" y="6"/>
                    </a:lnTo>
                    <a:lnTo>
                      <a:pt x="14" y="10"/>
                    </a:lnTo>
                    <a:lnTo>
                      <a:pt x="10" y="10"/>
                    </a:lnTo>
                    <a:lnTo>
                      <a:pt x="6" y="10"/>
                    </a:lnTo>
                    <a:lnTo>
                      <a:pt x="6" y="12"/>
                    </a:lnTo>
                    <a:lnTo>
                      <a:pt x="4" y="14"/>
                    </a:lnTo>
                    <a:lnTo>
                      <a:pt x="0" y="18"/>
                    </a:lnTo>
                    <a:lnTo>
                      <a:pt x="2" y="20"/>
                    </a:lnTo>
                    <a:lnTo>
                      <a:pt x="6" y="20"/>
                    </a:lnTo>
                    <a:lnTo>
                      <a:pt x="10" y="20"/>
                    </a:lnTo>
                    <a:lnTo>
                      <a:pt x="12" y="22"/>
                    </a:lnTo>
                    <a:lnTo>
                      <a:pt x="16" y="24"/>
                    </a:lnTo>
                    <a:lnTo>
                      <a:pt x="20" y="26"/>
                    </a:lnTo>
                    <a:lnTo>
                      <a:pt x="20" y="30"/>
                    </a:lnTo>
                    <a:lnTo>
                      <a:pt x="22" y="32"/>
                    </a:lnTo>
                    <a:lnTo>
                      <a:pt x="26" y="34"/>
                    </a:lnTo>
                    <a:lnTo>
                      <a:pt x="30" y="34"/>
                    </a:lnTo>
                    <a:lnTo>
                      <a:pt x="34" y="36"/>
                    </a:lnTo>
                    <a:lnTo>
                      <a:pt x="36" y="34"/>
                    </a:lnTo>
                    <a:lnTo>
                      <a:pt x="40" y="34"/>
                    </a:lnTo>
                    <a:lnTo>
                      <a:pt x="48" y="34"/>
                    </a:lnTo>
                    <a:lnTo>
                      <a:pt x="54" y="34"/>
                    </a:lnTo>
                    <a:lnTo>
                      <a:pt x="54" y="38"/>
                    </a:lnTo>
                    <a:lnTo>
                      <a:pt x="52" y="38"/>
                    </a:lnTo>
                    <a:lnTo>
                      <a:pt x="52" y="40"/>
                    </a:lnTo>
                    <a:lnTo>
                      <a:pt x="48" y="40"/>
                    </a:lnTo>
                    <a:lnTo>
                      <a:pt x="44" y="40"/>
                    </a:lnTo>
                    <a:lnTo>
                      <a:pt x="40" y="36"/>
                    </a:lnTo>
                    <a:lnTo>
                      <a:pt x="38" y="40"/>
                    </a:lnTo>
                    <a:lnTo>
                      <a:pt x="34" y="42"/>
                    </a:lnTo>
                    <a:lnTo>
                      <a:pt x="32" y="46"/>
                    </a:lnTo>
                    <a:lnTo>
                      <a:pt x="30" y="44"/>
                    </a:lnTo>
                    <a:lnTo>
                      <a:pt x="24" y="44"/>
                    </a:lnTo>
                    <a:lnTo>
                      <a:pt x="22" y="46"/>
                    </a:lnTo>
                    <a:lnTo>
                      <a:pt x="22" y="48"/>
                    </a:lnTo>
                    <a:lnTo>
                      <a:pt x="26" y="50"/>
                    </a:lnTo>
                    <a:lnTo>
                      <a:pt x="30" y="52"/>
                    </a:lnTo>
                    <a:lnTo>
                      <a:pt x="34" y="54"/>
                    </a:lnTo>
                    <a:lnTo>
                      <a:pt x="34" y="54"/>
                    </a:lnTo>
                    <a:lnTo>
                      <a:pt x="36" y="60"/>
                    </a:lnTo>
                    <a:lnTo>
                      <a:pt x="36" y="60"/>
                    </a:lnTo>
                    <a:lnTo>
                      <a:pt x="36" y="62"/>
                    </a:lnTo>
                    <a:lnTo>
                      <a:pt x="34" y="62"/>
                    </a:lnTo>
                    <a:lnTo>
                      <a:pt x="34" y="68"/>
                    </a:lnTo>
                    <a:lnTo>
                      <a:pt x="42" y="70"/>
                    </a:lnTo>
                    <a:lnTo>
                      <a:pt x="42" y="70"/>
                    </a:lnTo>
                    <a:lnTo>
                      <a:pt x="42" y="72"/>
                    </a:lnTo>
                    <a:lnTo>
                      <a:pt x="42" y="72"/>
                    </a:lnTo>
                    <a:lnTo>
                      <a:pt x="44" y="72"/>
                    </a:lnTo>
                    <a:lnTo>
                      <a:pt x="44" y="72"/>
                    </a:lnTo>
                    <a:lnTo>
                      <a:pt x="46" y="70"/>
                    </a:lnTo>
                    <a:lnTo>
                      <a:pt x="44" y="66"/>
                    </a:lnTo>
                    <a:lnTo>
                      <a:pt x="44" y="66"/>
                    </a:lnTo>
                    <a:lnTo>
                      <a:pt x="48" y="62"/>
                    </a:lnTo>
                    <a:lnTo>
                      <a:pt x="48" y="58"/>
                    </a:lnTo>
                    <a:lnTo>
                      <a:pt x="48" y="58"/>
                    </a:lnTo>
                    <a:lnTo>
                      <a:pt x="48" y="52"/>
                    </a:lnTo>
                    <a:lnTo>
                      <a:pt x="50" y="50"/>
                    </a:lnTo>
                    <a:lnTo>
                      <a:pt x="52" y="52"/>
                    </a:lnTo>
                    <a:lnTo>
                      <a:pt x="50" y="54"/>
                    </a:lnTo>
                    <a:lnTo>
                      <a:pt x="50" y="56"/>
                    </a:lnTo>
                    <a:lnTo>
                      <a:pt x="50" y="56"/>
                    </a:lnTo>
                    <a:lnTo>
                      <a:pt x="52" y="60"/>
                    </a:lnTo>
                    <a:lnTo>
                      <a:pt x="52" y="60"/>
                    </a:lnTo>
                    <a:lnTo>
                      <a:pt x="52" y="62"/>
                    </a:lnTo>
                    <a:lnTo>
                      <a:pt x="56" y="64"/>
                    </a:lnTo>
                    <a:lnTo>
                      <a:pt x="58" y="64"/>
                    </a:lnTo>
                    <a:lnTo>
                      <a:pt x="60" y="66"/>
                    </a:lnTo>
                    <a:lnTo>
                      <a:pt x="66" y="66"/>
                    </a:lnTo>
                    <a:lnTo>
                      <a:pt x="68" y="66"/>
                    </a:lnTo>
                    <a:lnTo>
                      <a:pt x="70" y="68"/>
                    </a:lnTo>
                    <a:lnTo>
                      <a:pt x="68" y="70"/>
                    </a:lnTo>
                    <a:lnTo>
                      <a:pt x="72" y="74"/>
                    </a:lnTo>
                    <a:lnTo>
                      <a:pt x="76" y="76"/>
                    </a:lnTo>
                    <a:lnTo>
                      <a:pt x="76" y="76"/>
                    </a:lnTo>
                    <a:lnTo>
                      <a:pt x="86" y="76"/>
                    </a:lnTo>
                    <a:lnTo>
                      <a:pt x="86" y="76"/>
                    </a:lnTo>
                    <a:lnTo>
                      <a:pt x="92" y="76"/>
                    </a:lnTo>
                    <a:lnTo>
                      <a:pt x="96" y="78"/>
                    </a:lnTo>
                    <a:lnTo>
                      <a:pt x="96" y="78"/>
                    </a:lnTo>
                    <a:lnTo>
                      <a:pt x="98" y="80"/>
                    </a:lnTo>
                    <a:lnTo>
                      <a:pt x="98" y="80"/>
                    </a:lnTo>
                    <a:lnTo>
                      <a:pt x="102" y="80"/>
                    </a:lnTo>
                    <a:lnTo>
                      <a:pt x="102" y="80"/>
                    </a:lnTo>
                    <a:lnTo>
                      <a:pt x="104" y="82"/>
                    </a:lnTo>
                    <a:lnTo>
                      <a:pt x="104" y="82"/>
                    </a:lnTo>
                    <a:lnTo>
                      <a:pt x="106" y="82"/>
                    </a:lnTo>
                    <a:lnTo>
                      <a:pt x="106" y="82"/>
                    </a:lnTo>
                    <a:lnTo>
                      <a:pt x="110" y="84"/>
                    </a:lnTo>
                    <a:lnTo>
                      <a:pt x="110" y="84"/>
                    </a:lnTo>
                    <a:lnTo>
                      <a:pt x="110" y="84"/>
                    </a:lnTo>
                    <a:lnTo>
                      <a:pt x="110" y="84"/>
                    </a:lnTo>
                    <a:lnTo>
                      <a:pt x="112" y="84"/>
                    </a:lnTo>
                    <a:lnTo>
                      <a:pt x="112" y="84"/>
                    </a:lnTo>
                    <a:lnTo>
                      <a:pt x="114" y="86"/>
                    </a:lnTo>
                    <a:lnTo>
                      <a:pt x="114" y="86"/>
                    </a:lnTo>
                    <a:lnTo>
                      <a:pt x="116" y="86"/>
                    </a:lnTo>
                    <a:lnTo>
                      <a:pt x="116" y="86"/>
                    </a:lnTo>
                    <a:lnTo>
                      <a:pt x="118" y="86"/>
                    </a:lnTo>
                    <a:lnTo>
                      <a:pt x="118" y="86"/>
                    </a:lnTo>
                    <a:lnTo>
                      <a:pt x="120" y="88"/>
                    </a:lnTo>
                    <a:lnTo>
                      <a:pt x="120" y="88"/>
                    </a:lnTo>
                    <a:lnTo>
                      <a:pt x="120" y="88"/>
                    </a:lnTo>
                    <a:lnTo>
                      <a:pt x="120" y="88"/>
                    </a:lnTo>
                    <a:lnTo>
                      <a:pt x="122" y="90"/>
                    </a:lnTo>
                    <a:lnTo>
                      <a:pt x="122" y="90"/>
                    </a:lnTo>
                    <a:lnTo>
                      <a:pt x="124" y="90"/>
                    </a:lnTo>
                    <a:lnTo>
                      <a:pt x="124" y="90"/>
                    </a:lnTo>
                    <a:lnTo>
                      <a:pt x="126" y="92"/>
                    </a:lnTo>
                    <a:lnTo>
                      <a:pt x="126" y="92"/>
                    </a:lnTo>
                    <a:lnTo>
                      <a:pt x="126" y="92"/>
                    </a:lnTo>
                    <a:lnTo>
                      <a:pt x="126" y="92"/>
                    </a:lnTo>
                    <a:lnTo>
                      <a:pt x="128" y="94"/>
                    </a:lnTo>
                    <a:lnTo>
                      <a:pt x="130" y="94"/>
                    </a:lnTo>
                    <a:lnTo>
                      <a:pt x="130" y="94"/>
                    </a:lnTo>
                    <a:lnTo>
                      <a:pt x="130" y="98"/>
                    </a:lnTo>
                    <a:lnTo>
                      <a:pt x="130" y="98"/>
                    </a:lnTo>
                    <a:lnTo>
                      <a:pt x="130" y="98"/>
                    </a:lnTo>
                    <a:lnTo>
                      <a:pt x="132" y="100"/>
                    </a:lnTo>
                    <a:lnTo>
                      <a:pt x="132" y="100"/>
                    </a:lnTo>
                    <a:lnTo>
                      <a:pt x="134" y="102"/>
                    </a:lnTo>
                    <a:lnTo>
                      <a:pt x="136" y="104"/>
                    </a:lnTo>
                    <a:lnTo>
                      <a:pt x="136" y="108"/>
                    </a:lnTo>
                    <a:lnTo>
                      <a:pt x="136" y="110"/>
                    </a:lnTo>
                    <a:lnTo>
                      <a:pt x="138" y="112"/>
                    </a:lnTo>
                    <a:lnTo>
                      <a:pt x="138" y="112"/>
                    </a:lnTo>
                    <a:lnTo>
                      <a:pt x="140" y="114"/>
                    </a:lnTo>
                    <a:lnTo>
                      <a:pt x="142" y="118"/>
                    </a:lnTo>
                    <a:lnTo>
                      <a:pt x="142" y="118"/>
                    </a:lnTo>
                    <a:lnTo>
                      <a:pt x="142" y="120"/>
                    </a:lnTo>
                    <a:lnTo>
                      <a:pt x="144" y="120"/>
                    </a:lnTo>
                    <a:lnTo>
                      <a:pt x="144" y="122"/>
                    </a:lnTo>
                    <a:lnTo>
                      <a:pt x="144" y="124"/>
                    </a:lnTo>
                    <a:lnTo>
                      <a:pt x="150" y="126"/>
                    </a:lnTo>
                    <a:lnTo>
                      <a:pt x="146" y="126"/>
                    </a:lnTo>
                    <a:lnTo>
                      <a:pt x="146" y="128"/>
                    </a:lnTo>
                    <a:lnTo>
                      <a:pt x="148" y="130"/>
                    </a:lnTo>
                    <a:lnTo>
                      <a:pt x="148" y="134"/>
                    </a:lnTo>
                    <a:lnTo>
                      <a:pt x="148" y="138"/>
                    </a:lnTo>
                    <a:lnTo>
                      <a:pt x="148" y="138"/>
                    </a:lnTo>
                    <a:lnTo>
                      <a:pt x="146" y="140"/>
                    </a:lnTo>
                    <a:lnTo>
                      <a:pt x="146" y="140"/>
                    </a:lnTo>
                    <a:lnTo>
                      <a:pt x="144" y="142"/>
                    </a:lnTo>
                    <a:lnTo>
                      <a:pt x="146" y="142"/>
                    </a:lnTo>
                    <a:lnTo>
                      <a:pt x="146" y="142"/>
                    </a:lnTo>
                    <a:lnTo>
                      <a:pt x="150" y="142"/>
                    </a:lnTo>
                    <a:lnTo>
                      <a:pt x="152" y="140"/>
                    </a:lnTo>
                    <a:lnTo>
                      <a:pt x="154" y="142"/>
                    </a:lnTo>
                    <a:lnTo>
                      <a:pt x="158" y="142"/>
                    </a:lnTo>
                    <a:lnTo>
                      <a:pt x="158" y="142"/>
                    </a:lnTo>
                    <a:lnTo>
                      <a:pt x="162" y="142"/>
                    </a:lnTo>
                    <a:lnTo>
                      <a:pt x="162" y="142"/>
                    </a:lnTo>
                    <a:lnTo>
                      <a:pt x="166" y="140"/>
                    </a:lnTo>
                    <a:lnTo>
                      <a:pt x="166" y="142"/>
                    </a:lnTo>
                    <a:lnTo>
                      <a:pt x="168" y="142"/>
                    </a:lnTo>
                    <a:lnTo>
                      <a:pt x="166" y="144"/>
                    </a:lnTo>
                    <a:lnTo>
                      <a:pt x="168" y="146"/>
                    </a:lnTo>
                    <a:lnTo>
                      <a:pt x="172" y="150"/>
                    </a:lnTo>
                    <a:lnTo>
                      <a:pt x="174" y="152"/>
                    </a:lnTo>
                    <a:lnTo>
                      <a:pt x="176" y="154"/>
                    </a:lnTo>
                    <a:lnTo>
                      <a:pt x="184" y="162"/>
                    </a:lnTo>
                    <a:lnTo>
                      <a:pt x="190" y="162"/>
                    </a:lnTo>
                    <a:lnTo>
                      <a:pt x="194" y="162"/>
                    </a:lnTo>
                    <a:lnTo>
                      <a:pt x="200" y="162"/>
                    </a:lnTo>
                    <a:lnTo>
                      <a:pt x="204" y="162"/>
                    </a:lnTo>
                    <a:lnTo>
                      <a:pt x="206" y="164"/>
                    </a:lnTo>
                    <a:lnTo>
                      <a:pt x="212" y="164"/>
                    </a:lnTo>
                    <a:lnTo>
                      <a:pt x="216" y="164"/>
                    </a:lnTo>
                    <a:lnTo>
                      <a:pt x="220" y="162"/>
                    </a:lnTo>
                    <a:lnTo>
                      <a:pt x="222" y="160"/>
                    </a:lnTo>
                    <a:lnTo>
                      <a:pt x="224" y="158"/>
                    </a:lnTo>
                    <a:lnTo>
                      <a:pt x="228" y="156"/>
                    </a:lnTo>
                    <a:lnTo>
                      <a:pt x="224" y="152"/>
                    </a:lnTo>
                    <a:lnTo>
                      <a:pt x="222" y="150"/>
                    </a:lnTo>
                    <a:lnTo>
                      <a:pt x="222" y="150"/>
                    </a:lnTo>
                    <a:lnTo>
                      <a:pt x="222" y="150"/>
                    </a:lnTo>
                    <a:lnTo>
                      <a:pt x="218" y="148"/>
                    </a:lnTo>
                    <a:lnTo>
                      <a:pt x="218" y="148"/>
                    </a:lnTo>
                    <a:lnTo>
                      <a:pt x="214" y="148"/>
                    </a:lnTo>
                    <a:lnTo>
                      <a:pt x="212" y="148"/>
                    </a:lnTo>
                    <a:lnTo>
                      <a:pt x="208" y="146"/>
                    </a:lnTo>
                    <a:lnTo>
                      <a:pt x="206" y="144"/>
                    </a:lnTo>
                    <a:lnTo>
                      <a:pt x="214" y="146"/>
                    </a:lnTo>
                    <a:lnTo>
                      <a:pt x="220" y="146"/>
                    </a:lnTo>
                    <a:lnTo>
                      <a:pt x="224" y="146"/>
                    </a:lnTo>
                    <a:lnTo>
                      <a:pt x="228" y="146"/>
                    </a:lnTo>
                    <a:lnTo>
                      <a:pt x="230" y="146"/>
                    </a:lnTo>
                    <a:lnTo>
                      <a:pt x="230" y="142"/>
                    </a:lnTo>
                    <a:lnTo>
                      <a:pt x="228" y="140"/>
                    </a:lnTo>
                    <a:lnTo>
                      <a:pt x="230" y="140"/>
                    </a:lnTo>
                    <a:lnTo>
                      <a:pt x="236" y="140"/>
                    </a:lnTo>
                    <a:lnTo>
                      <a:pt x="234" y="136"/>
                    </a:lnTo>
                    <a:lnTo>
                      <a:pt x="234" y="132"/>
                    </a:lnTo>
                    <a:lnTo>
                      <a:pt x="234" y="132"/>
                    </a:lnTo>
                    <a:lnTo>
                      <a:pt x="238" y="134"/>
                    </a:lnTo>
                    <a:lnTo>
                      <a:pt x="240" y="134"/>
                    </a:lnTo>
                    <a:lnTo>
                      <a:pt x="244" y="134"/>
                    </a:lnTo>
                    <a:lnTo>
                      <a:pt x="248" y="134"/>
                    </a:lnTo>
                    <a:lnTo>
                      <a:pt x="252" y="134"/>
                    </a:lnTo>
                    <a:lnTo>
                      <a:pt x="256" y="136"/>
                    </a:lnTo>
                    <a:lnTo>
                      <a:pt x="258" y="136"/>
                    </a:lnTo>
                    <a:lnTo>
                      <a:pt x="264" y="136"/>
                    </a:lnTo>
                    <a:lnTo>
                      <a:pt x="266" y="140"/>
                    </a:lnTo>
                    <a:lnTo>
                      <a:pt x="270" y="140"/>
                    </a:lnTo>
                    <a:lnTo>
                      <a:pt x="276" y="144"/>
                    </a:lnTo>
                    <a:lnTo>
                      <a:pt x="280" y="148"/>
                    </a:lnTo>
                    <a:lnTo>
                      <a:pt x="284" y="150"/>
                    </a:lnTo>
                    <a:lnTo>
                      <a:pt x="284" y="154"/>
                    </a:lnTo>
                    <a:lnTo>
                      <a:pt x="284" y="156"/>
                    </a:lnTo>
                    <a:lnTo>
                      <a:pt x="286" y="160"/>
                    </a:lnTo>
                    <a:lnTo>
                      <a:pt x="290" y="160"/>
                    </a:lnTo>
                    <a:lnTo>
                      <a:pt x="290" y="162"/>
                    </a:lnTo>
                    <a:lnTo>
                      <a:pt x="290" y="166"/>
                    </a:lnTo>
                    <a:lnTo>
                      <a:pt x="294" y="168"/>
                    </a:lnTo>
                    <a:lnTo>
                      <a:pt x="300" y="168"/>
                    </a:lnTo>
                    <a:lnTo>
                      <a:pt x="302" y="176"/>
                    </a:lnTo>
                    <a:lnTo>
                      <a:pt x="306" y="180"/>
                    </a:lnTo>
                    <a:lnTo>
                      <a:pt x="310" y="180"/>
                    </a:lnTo>
                    <a:lnTo>
                      <a:pt x="314" y="180"/>
                    </a:lnTo>
                    <a:lnTo>
                      <a:pt x="318" y="184"/>
                    </a:lnTo>
                    <a:lnTo>
                      <a:pt x="322" y="182"/>
                    </a:lnTo>
                    <a:lnTo>
                      <a:pt x="326" y="182"/>
                    </a:lnTo>
                    <a:lnTo>
                      <a:pt x="328" y="182"/>
                    </a:lnTo>
                    <a:lnTo>
                      <a:pt x="334" y="182"/>
                    </a:lnTo>
                    <a:lnTo>
                      <a:pt x="338" y="184"/>
                    </a:lnTo>
                    <a:lnTo>
                      <a:pt x="342" y="186"/>
                    </a:lnTo>
                    <a:lnTo>
                      <a:pt x="346" y="186"/>
                    </a:lnTo>
                    <a:lnTo>
                      <a:pt x="348" y="186"/>
                    </a:lnTo>
                    <a:lnTo>
                      <a:pt x="352" y="186"/>
                    </a:lnTo>
                    <a:lnTo>
                      <a:pt x="352" y="188"/>
                    </a:lnTo>
                    <a:lnTo>
                      <a:pt x="356" y="190"/>
                    </a:lnTo>
                    <a:lnTo>
                      <a:pt x="358" y="188"/>
                    </a:lnTo>
                    <a:lnTo>
                      <a:pt x="356" y="186"/>
                    </a:lnTo>
                    <a:lnTo>
                      <a:pt x="360" y="184"/>
                    </a:lnTo>
                    <a:lnTo>
                      <a:pt x="354" y="184"/>
                    </a:lnTo>
                    <a:lnTo>
                      <a:pt x="350" y="180"/>
                    </a:lnTo>
                    <a:lnTo>
                      <a:pt x="346" y="180"/>
                    </a:lnTo>
                    <a:lnTo>
                      <a:pt x="342" y="176"/>
                    </a:lnTo>
                    <a:lnTo>
                      <a:pt x="346" y="172"/>
                    </a:lnTo>
                    <a:lnTo>
                      <a:pt x="344" y="170"/>
                    </a:lnTo>
                    <a:lnTo>
                      <a:pt x="336" y="170"/>
                    </a:lnTo>
                    <a:lnTo>
                      <a:pt x="334" y="166"/>
                    </a:lnTo>
                    <a:lnTo>
                      <a:pt x="334" y="162"/>
                    </a:lnTo>
                    <a:lnTo>
                      <a:pt x="332" y="160"/>
                    </a:lnTo>
                    <a:lnTo>
                      <a:pt x="330" y="160"/>
                    </a:lnTo>
                    <a:lnTo>
                      <a:pt x="328" y="160"/>
                    </a:lnTo>
                    <a:lnTo>
                      <a:pt x="324" y="160"/>
                    </a:lnTo>
                    <a:lnTo>
                      <a:pt x="324" y="160"/>
                    </a:lnTo>
                    <a:lnTo>
                      <a:pt x="322" y="160"/>
                    </a:lnTo>
                    <a:lnTo>
                      <a:pt x="322" y="158"/>
                    </a:lnTo>
                    <a:lnTo>
                      <a:pt x="322" y="158"/>
                    </a:lnTo>
                    <a:lnTo>
                      <a:pt x="320" y="156"/>
                    </a:lnTo>
                    <a:lnTo>
                      <a:pt x="318" y="154"/>
                    </a:lnTo>
                    <a:lnTo>
                      <a:pt x="316" y="152"/>
                    </a:lnTo>
                    <a:lnTo>
                      <a:pt x="316" y="148"/>
                    </a:lnTo>
                    <a:lnTo>
                      <a:pt x="314" y="146"/>
                    </a:lnTo>
                    <a:lnTo>
                      <a:pt x="312" y="144"/>
                    </a:lnTo>
                    <a:lnTo>
                      <a:pt x="308" y="140"/>
                    </a:lnTo>
                    <a:lnTo>
                      <a:pt x="304" y="136"/>
                    </a:lnTo>
                    <a:lnTo>
                      <a:pt x="300" y="132"/>
                    </a:lnTo>
                    <a:lnTo>
                      <a:pt x="300" y="132"/>
                    </a:lnTo>
                    <a:lnTo>
                      <a:pt x="298" y="130"/>
                    </a:lnTo>
                    <a:lnTo>
                      <a:pt x="298" y="130"/>
                    </a:lnTo>
                    <a:lnTo>
                      <a:pt x="296" y="126"/>
                    </a:lnTo>
                    <a:lnTo>
                      <a:pt x="296" y="122"/>
                    </a:lnTo>
                    <a:lnTo>
                      <a:pt x="292" y="120"/>
                    </a:lnTo>
                    <a:lnTo>
                      <a:pt x="294" y="116"/>
                    </a:lnTo>
                    <a:lnTo>
                      <a:pt x="302" y="116"/>
                    </a:lnTo>
                    <a:lnTo>
                      <a:pt x="306" y="116"/>
                    </a:lnTo>
                    <a:lnTo>
                      <a:pt x="308" y="114"/>
                    </a:lnTo>
                    <a:lnTo>
                      <a:pt x="308" y="110"/>
                    </a:lnTo>
                    <a:lnTo>
                      <a:pt x="306" y="108"/>
                    </a:lnTo>
                    <a:lnTo>
                      <a:pt x="304" y="106"/>
                    </a:lnTo>
                    <a:lnTo>
                      <a:pt x="302" y="104"/>
                    </a:lnTo>
                    <a:lnTo>
                      <a:pt x="302" y="104"/>
                    </a:lnTo>
                    <a:lnTo>
                      <a:pt x="300" y="104"/>
                    </a:lnTo>
                    <a:lnTo>
                      <a:pt x="300" y="104"/>
                    </a:lnTo>
                    <a:lnTo>
                      <a:pt x="294" y="104"/>
                    </a:lnTo>
                    <a:lnTo>
                      <a:pt x="290" y="100"/>
                    </a:lnTo>
                    <a:lnTo>
                      <a:pt x="286" y="98"/>
                    </a:lnTo>
                    <a:lnTo>
                      <a:pt x="282" y="98"/>
                    </a:lnTo>
                    <a:lnTo>
                      <a:pt x="278" y="96"/>
                    </a:lnTo>
                    <a:lnTo>
                      <a:pt x="276" y="94"/>
                    </a:lnTo>
                    <a:lnTo>
                      <a:pt x="274" y="94"/>
                    </a:lnTo>
                    <a:lnTo>
                      <a:pt x="270" y="86"/>
                    </a:lnTo>
                    <a:lnTo>
                      <a:pt x="270" y="86"/>
                    </a:lnTo>
                    <a:lnTo>
                      <a:pt x="268" y="84"/>
                    </a:lnTo>
                    <a:lnTo>
                      <a:pt x="268" y="82"/>
                    </a:lnTo>
                    <a:lnTo>
                      <a:pt x="268" y="82"/>
                    </a:lnTo>
                    <a:lnTo>
                      <a:pt x="266" y="80"/>
                    </a:lnTo>
                    <a:lnTo>
                      <a:pt x="264" y="78"/>
                    </a:lnTo>
                    <a:lnTo>
                      <a:pt x="262" y="76"/>
                    </a:lnTo>
                    <a:lnTo>
                      <a:pt x="260" y="7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8" name="Freeform 248"/>
              <p:cNvSpPr>
                <a:spLocks/>
              </p:cNvSpPr>
              <p:nvPr/>
            </p:nvSpPr>
            <p:spPr bwMode="auto">
              <a:xfrm>
                <a:off x="6377" y="3343"/>
                <a:ext cx="12" cy="16"/>
              </a:xfrm>
              <a:custGeom>
                <a:avLst/>
                <a:gdLst>
                  <a:gd name="T0" fmla="*/ 6 w 12"/>
                  <a:gd name="T1" fmla="*/ 0 h 16"/>
                  <a:gd name="T2" fmla="*/ 4 w 12"/>
                  <a:gd name="T3" fmla="*/ 2 h 16"/>
                  <a:gd name="T4" fmla="*/ 4 w 12"/>
                  <a:gd name="T5" fmla="*/ 6 h 16"/>
                  <a:gd name="T6" fmla="*/ 0 w 12"/>
                  <a:gd name="T7" fmla="*/ 10 h 16"/>
                  <a:gd name="T8" fmla="*/ 2 w 12"/>
                  <a:gd name="T9" fmla="*/ 16 h 16"/>
                  <a:gd name="T10" fmla="*/ 8 w 12"/>
                  <a:gd name="T11" fmla="*/ 14 h 16"/>
                  <a:gd name="T12" fmla="*/ 10 w 12"/>
                  <a:gd name="T13" fmla="*/ 10 h 16"/>
                  <a:gd name="T14" fmla="*/ 12 w 12"/>
                  <a:gd name="T15" fmla="*/ 6 h 16"/>
                  <a:gd name="T16" fmla="*/ 12 w 12"/>
                  <a:gd name="T17" fmla="*/ 4 h 16"/>
                  <a:gd name="T18" fmla="*/ 10 w 12"/>
                  <a:gd name="T19" fmla="*/ 0 h 16"/>
                  <a:gd name="T20" fmla="*/ 6 w 12"/>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6">
                    <a:moveTo>
                      <a:pt x="6" y="0"/>
                    </a:moveTo>
                    <a:lnTo>
                      <a:pt x="4" y="2"/>
                    </a:lnTo>
                    <a:lnTo>
                      <a:pt x="4" y="6"/>
                    </a:lnTo>
                    <a:lnTo>
                      <a:pt x="0" y="10"/>
                    </a:lnTo>
                    <a:lnTo>
                      <a:pt x="2" y="16"/>
                    </a:lnTo>
                    <a:lnTo>
                      <a:pt x="8" y="14"/>
                    </a:lnTo>
                    <a:lnTo>
                      <a:pt x="10" y="10"/>
                    </a:lnTo>
                    <a:lnTo>
                      <a:pt x="12" y="6"/>
                    </a:lnTo>
                    <a:lnTo>
                      <a:pt x="12" y="4"/>
                    </a:lnTo>
                    <a:lnTo>
                      <a:pt x="10" y="0"/>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9" name="Freeform 249"/>
              <p:cNvSpPr>
                <a:spLocks/>
              </p:cNvSpPr>
              <p:nvPr/>
            </p:nvSpPr>
            <p:spPr bwMode="auto">
              <a:xfrm>
                <a:off x="6393" y="3343"/>
                <a:ext cx="40" cy="16"/>
              </a:xfrm>
              <a:custGeom>
                <a:avLst/>
                <a:gdLst>
                  <a:gd name="T0" fmla="*/ 18 w 40"/>
                  <a:gd name="T1" fmla="*/ 10 h 16"/>
                  <a:gd name="T2" fmla="*/ 14 w 40"/>
                  <a:gd name="T3" fmla="*/ 6 h 16"/>
                  <a:gd name="T4" fmla="*/ 8 w 40"/>
                  <a:gd name="T5" fmla="*/ 6 h 16"/>
                  <a:gd name="T6" fmla="*/ 2 w 40"/>
                  <a:gd name="T7" fmla="*/ 6 h 16"/>
                  <a:gd name="T8" fmla="*/ 0 w 40"/>
                  <a:gd name="T9" fmla="*/ 8 h 16"/>
                  <a:gd name="T10" fmla="*/ 0 w 40"/>
                  <a:gd name="T11" fmla="*/ 14 h 16"/>
                  <a:gd name="T12" fmla="*/ 2 w 40"/>
                  <a:gd name="T13" fmla="*/ 16 h 16"/>
                  <a:gd name="T14" fmla="*/ 6 w 40"/>
                  <a:gd name="T15" fmla="*/ 16 h 16"/>
                  <a:gd name="T16" fmla="*/ 8 w 40"/>
                  <a:gd name="T17" fmla="*/ 16 h 16"/>
                  <a:gd name="T18" fmla="*/ 14 w 40"/>
                  <a:gd name="T19" fmla="*/ 16 h 16"/>
                  <a:gd name="T20" fmla="*/ 20 w 40"/>
                  <a:gd name="T21" fmla="*/ 16 h 16"/>
                  <a:gd name="T22" fmla="*/ 26 w 40"/>
                  <a:gd name="T23" fmla="*/ 14 h 16"/>
                  <a:gd name="T24" fmla="*/ 28 w 40"/>
                  <a:gd name="T25" fmla="*/ 14 h 16"/>
                  <a:gd name="T26" fmla="*/ 34 w 40"/>
                  <a:gd name="T27" fmla="*/ 14 h 16"/>
                  <a:gd name="T28" fmla="*/ 40 w 40"/>
                  <a:gd name="T29" fmla="*/ 12 h 16"/>
                  <a:gd name="T30" fmla="*/ 40 w 40"/>
                  <a:gd name="T31" fmla="*/ 8 h 16"/>
                  <a:gd name="T32" fmla="*/ 38 w 40"/>
                  <a:gd name="T33" fmla="*/ 4 h 16"/>
                  <a:gd name="T34" fmla="*/ 34 w 40"/>
                  <a:gd name="T35" fmla="*/ 4 h 16"/>
                  <a:gd name="T36" fmla="*/ 32 w 40"/>
                  <a:gd name="T37" fmla="*/ 4 h 16"/>
                  <a:gd name="T38" fmla="*/ 24 w 40"/>
                  <a:gd name="T39" fmla="*/ 4 h 16"/>
                  <a:gd name="T40" fmla="*/ 24 w 40"/>
                  <a:gd name="T41" fmla="*/ 0 h 16"/>
                  <a:gd name="T42" fmla="*/ 18 w 40"/>
                  <a:gd name="T43" fmla="*/ 0 h 16"/>
                  <a:gd name="T44" fmla="*/ 18 w 40"/>
                  <a:gd name="T45" fmla="*/ 4 h 16"/>
                  <a:gd name="T46" fmla="*/ 24 w 40"/>
                  <a:gd name="T47" fmla="*/ 6 h 16"/>
                  <a:gd name="T48" fmla="*/ 24 w 40"/>
                  <a:gd name="T49" fmla="*/ 8 h 16"/>
                  <a:gd name="T50" fmla="*/ 18 w 40"/>
                  <a:gd name="T5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16">
                    <a:moveTo>
                      <a:pt x="18" y="10"/>
                    </a:moveTo>
                    <a:lnTo>
                      <a:pt x="14" y="6"/>
                    </a:lnTo>
                    <a:lnTo>
                      <a:pt x="8" y="6"/>
                    </a:lnTo>
                    <a:lnTo>
                      <a:pt x="2" y="6"/>
                    </a:lnTo>
                    <a:lnTo>
                      <a:pt x="0" y="8"/>
                    </a:lnTo>
                    <a:lnTo>
                      <a:pt x="0" y="14"/>
                    </a:lnTo>
                    <a:lnTo>
                      <a:pt x="2" y="16"/>
                    </a:lnTo>
                    <a:lnTo>
                      <a:pt x="6" y="16"/>
                    </a:lnTo>
                    <a:lnTo>
                      <a:pt x="8" y="16"/>
                    </a:lnTo>
                    <a:lnTo>
                      <a:pt x="14" y="16"/>
                    </a:lnTo>
                    <a:lnTo>
                      <a:pt x="20" y="16"/>
                    </a:lnTo>
                    <a:lnTo>
                      <a:pt x="26" y="14"/>
                    </a:lnTo>
                    <a:lnTo>
                      <a:pt x="28" y="14"/>
                    </a:lnTo>
                    <a:lnTo>
                      <a:pt x="34" y="14"/>
                    </a:lnTo>
                    <a:lnTo>
                      <a:pt x="40" y="12"/>
                    </a:lnTo>
                    <a:lnTo>
                      <a:pt x="40" y="8"/>
                    </a:lnTo>
                    <a:lnTo>
                      <a:pt x="38" y="4"/>
                    </a:lnTo>
                    <a:lnTo>
                      <a:pt x="34" y="4"/>
                    </a:lnTo>
                    <a:lnTo>
                      <a:pt x="32" y="4"/>
                    </a:lnTo>
                    <a:lnTo>
                      <a:pt x="24" y="4"/>
                    </a:lnTo>
                    <a:lnTo>
                      <a:pt x="24" y="0"/>
                    </a:lnTo>
                    <a:lnTo>
                      <a:pt x="18" y="0"/>
                    </a:lnTo>
                    <a:lnTo>
                      <a:pt x="18" y="4"/>
                    </a:lnTo>
                    <a:lnTo>
                      <a:pt x="24" y="6"/>
                    </a:lnTo>
                    <a:lnTo>
                      <a:pt x="24" y="8"/>
                    </a:lnTo>
                    <a:lnTo>
                      <a:pt x="18"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0" name="Freeform 250"/>
              <p:cNvSpPr>
                <a:spLocks/>
              </p:cNvSpPr>
              <p:nvPr/>
            </p:nvSpPr>
            <p:spPr bwMode="auto">
              <a:xfrm>
                <a:off x="6431" y="3365"/>
                <a:ext cx="32" cy="18"/>
              </a:xfrm>
              <a:custGeom>
                <a:avLst/>
                <a:gdLst>
                  <a:gd name="T0" fmla="*/ 24 w 32"/>
                  <a:gd name="T1" fmla="*/ 18 h 18"/>
                  <a:gd name="T2" fmla="*/ 24 w 32"/>
                  <a:gd name="T3" fmla="*/ 18 h 18"/>
                  <a:gd name="T4" fmla="*/ 30 w 32"/>
                  <a:gd name="T5" fmla="*/ 18 h 18"/>
                  <a:gd name="T6" fmla="*/ 32 w 32"/>
                  <a:gd name="T7" fmla="*/ 16 h 18"/>
                  <a:gd name="T8" fmla="*/ 32 w 32"/>
                  <a:gd name="T9" fmla="*/ 16 h 18"/>
                  <a:gd name="T10" fmla="*/ 32 w 32"/>
                  <a:gd name="T11" fmla="*/ 14 h 18"/>
                  <a:gd name="T12" fmla="*/ 32 w 32"/>
                  <a:gd name="T13" fmla="*/ 14 h 18"/>
                  <a:gd name="T14" fmla="*/ 32 w 32"/>
                  <a:gd name="T15" fmla="*/ 10 h 18"/>
                  <a:gd name="T16" fmla="*/ 32 w 32"/>
                  <a:gd name="T17" fmla="*/ 10 h 18"/>
                  <a:gd name="T18" fmla="*/ 28 w 32"/>
                  <a:gd name="T19" fmla="*/ 6 h 18"/>
                  <a:gd name="T20" fmla="*/ 22 w 32"/>
                  <a:gd name="T21" fmla="*/ 6 h 18"/>
                  <a:gd name="T22" fmla="*/ 18 w 32"/>
                  <a:gd name="T23" fmla="*/ 0 h 18"/>
                  <a:gd name="T24" fmla="*/ 10 w 32"/>
                  <a:gd name="T25" fmla="*/ 2 h 18"/>
                  <a:gd name="T26" fmla="*/ 6 w 32"/>
                  <a:gd name="T27" fmla="*/ 2 h 18"/>
                  <a:gd name="T28" fmla="*/ 0 w 32"/>
                  <a:gd name="T29" fmla="*/ 4 h 18"/>
                  <a:gd name="T30" fmla="*/ 0 w 32"/>
                  <a:gd name="T31" fmla="*/ 8 h 18"/>
                  <a:gd name="T32" fmla="*/ 0 w 32"/>
                  <a:gd name="T33" fmla="*/ 8 h 18"/>
                  <a:gd name="T34" fmla="*/ 4 w 32"/>
                  <a:gd name="T35" fmla="*/ 8 h 18"/>
                  <a:gd name="T36" fmla="*/ 4 w 32"/>
                  <a:gd name="T37" fmla="*/ 8 h 18"/>
                  <a:gd name="T38" fmla="*/ 8 w 32"/>
                  <a:gd name="T39" fmla="*/ 8 h 18"/>
                  <a:gd name="T40" fmla="*/ 16 w 32"/>
                  <a:gd name="T41" fmla="*/ 12 h 18"/>
                  <a:gd name="T42" fmla="*/ 20 w 32"/>
                  <a:gd name="T43" fmla="*/ 16 h 18"/>
                  <a:gd name="T44" fmla="*/ 20 w 32"/>
                  <a:gd name="T45" fmla="*/ 16 h 18"/>
                  <a:gd name="T46" fmla="*/ 20 w 32"/>
                  <a:gd name="T47" fmla="*/ 18 h 18"/>
                  <a:gd name="T48" fmla="*/ 20 w 32"/>
                  <a:gd name="T49" fmla="*/ 18 h 18"/>
                  <a:gd name="T50" fmla="*/ 24 w 32"/>
                  <a:gd name="T51" fmla="*/ 18 h 18"/>
                  <a:gd name="T52" fmla="*/ 24 w 32"/>
                  <a:gd name="T5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18">
                    <a:moveTo>
                      <a:pt x="24" y="18"/>
                    </a:moveTo>
                    <a:lnTo>
                      <a:pt x="24" y="18"/>
                    </a:lnTo>
                    <a:lnTo>
                      <a:pt x="30" y="18"/>
                    </a:lnTo>
                    <a:lnTo>
                      <a:pt x="32" y="16"/>
                    </a:lnTo>
                    <a:lnTo>
                      <a:pt x="32" y="16"/>
                    </a:lnTo>
                    <a:lnTo>
                      <a:pt x="32" y="14"/>
                    </a:lnTo>
                    <a:lnTo>
                      <a:pt x="32" y="14"/>
                    </a:lnTo>
                    <a:lnTo>
                      <a:pt x="32" y="10"/>
                    </a:lnTo>
                    <a:lnTo>
                      <a:pt x="32" y="10"/>
                    </a:lnTo>
                    <a:lnTo>
                      <a:pt x="28" y="6"/>
                    </a:lnTo>
                    <a:lnTo>
                      <a:pt x="22" y="6"/>
                    </a:lnTo>
                    <a:lnTo>
                      <a:pt x="18" y="0"/>
                    </a:lnTo>
                    <a:lnTo>
                      <a:pt x="10" y="2"/>
                    </a:lnTo>
                    <a:lnTo>
                      <a:pt x="6" y="2"/>
                    </a:lnTo>
                    <a:lnTo>
                      <a:pt x="0" y="4"/>
                    </a:lnTo>
                    <a:lnTo>
                      <a:pt x="0" y="8"/>
                    </a:lnTo>
                    <a:lnTo>
                      <a:pt x="0" y="8"/>
                    </a:lnTo>
                    <a:lnTo>
                      <a:pt x="4" y="8"/>
                    </a:lnTo>
                    <a:lnTo>
                      <a:pt x="4" y="8"/>
                    </a:lnTo>
                    <a:lnTo>
                      <a:pt x="8" y="8"/>
                    </a:lnTo>
                    <a:lnTo>
                      <a:pt x="16" y="12"/>
                    </a:lnTo>
                    <a:lnTo>
                      <a:pt x="20" y="16"/>
                    </a:lnTo>
                    <a:lnTo>
                      <a:pt x="20" y="16"/>
                    </a:lnTo>
                    <a:lnTo>
                      <a:pt x="20" y="18"/>
                    </a:lnTo>
                    <a:lnTo>
                      <a:pt x="20" y="18"/>
                    </a:lnTo>
                    <a:lnTo>
                      <a:pt x="24" y="18"/>
                    </a:lnTo>
                    <a:lnTo>
                      <a:pt x="24" y="1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1" name="Freeform 251"/>
              <p:cNvSpPr>
                <a:spLocks/>
              </p:cNvSpPr>
              <p:nvPr/>
            </p:nvSpPr>
            <p:spPr bwMode="auto">
              <a:xfrm>
                <a:off x="6447" y="3347"/>
                <a:ext cx="42" cy="12"/>
              </a:xfrm>
              <a:custGeom>
                <a:avLst/>
                <a:gdLst>
                  <a:gd name="T0" fmla="*/ 26 w 42"/>
                  <a:gd name="T1" fmla="*/ 10 h 12"/>
                  <a:gd name="T2" fmla="*/ 26 w 42"/>
                  <a:gd name="T3" fmla="*/ 10 h 12"/>
                  <a:gd name="T4" fmla="*/ 30 w 42"/>
                  <a:gd name="T5" fmla="*/ 12 h 12"/>
                  <a:gd name="T6" fmla="*/ 32 w 42"/>
                  <a:gd name="T7" fmla="*/ 12 h 12"/>
                  <a:gd name="T8" fmla="*/ 36 w 42"/>
                  <a:gd name="T9" fmla="*/ 12 h 12"/>
                  <a:gd name="T10" fmla="*/ 38 w 42"/>
                  <a:gd name="T11" fmla="*/ 10 h 12"/>
                  <a:gd name="T12" fmla="*/ 42 w 42"/>
                  <a:gd name="T13" fmla="*/ 6 h 12"/>
                  <a:gd name="T14" fmla="*/ 38 w 42"/>
                  <a:gd name="T15" fmla="*/ 4 h 12"/>
                  <a:gd name="T16" fmla="*/ 34 w 42"/>
                  <a:gd name="T17" fmla="*/ 4 h 12"/>
                  <a:gd name="T18" fmla="*/ 30 w 42"/>
                  <a:gd name="T19" fmla="*/ 4 h 12"/>
                  <a:gd name="T20" fmla="*/ 26 w 42"/>
                  <a:gd name="T21" fmla="*/ 4 h 12"/>
                  <a:gd name="T22" fmla="*/ 22 w 42"/>
                  <a:gd name="T23" fmla="*/ 2 h 12"/>
                  <a:gd name="T24" fmla="*/ 16 w 42"/>
                  <a:gd name="T25" fmla="*/ 2 h 12"/>
                  <a:gd name="T26" fmla="*/ 16 w 42"/>
                  <a:gd name="T27" fmla="*/ 2 h 12"/>
                  <a:gd name="T28" fmla="*/ 14 w 42"/>
                  <a:gd name="T29" fmla="*/ 2 h 12"/>
                  <a:gd name="T30" fmla="*/ 10 w 42"/>
                  <a:gd name="T31" fmla="*/ 2 h 12"/>
                  <a:gd name="T32" fmla="*/ 10 w 42"/>
                  <a:gd name="T33" fmla="*/ 2 h 12"/>
                  <a:gd name="T34" fmla="*/ 8 w 42"/>
                  <a:gd name="T35" fmla="*/ 0 h 12"/>
                  <a:gd name="T36" fmla="*/ 6 w 42"/>
                  <a:gd name="T37" fmla="*/ 0 h 12"/>
                  <a:gd name="T38" fmla="*/ 2 w 42"/>
                  <a:gd name="T39" fmla="*/ 4 h 12"/>
                  <a:gd name="T40" fmla="*/ 0 w 42"/>
                  <a:gd name="T41" fmla="*/ 6 h 12"/>
                  <a:gd name="T42" fmla="*/ 0 w 42"/>
                  <a:gd name="T43" fmla="*/ 8 h 12"/>
                  <a:gd name="T44" fmla="*/ 6 w 42"/>
                  <a:gd name="T45" fmla="*/ 10 h 12"/>
                  <a:gd name="T46" fmla="*/ 12 w 42"/>
                  <a:gd name="T47" fmla="*/ 10 h 12"/>
                  <a:gd name="T48" fmla="*/ 22 w 42"/>
                  <a:gd name="T49" fmla="*/ 10 h 12"/>
                  <a:gd name="T50" fmla="*/ 22 w 42"/>
                  <a:gd name="T51" fmla="*/ 10 h 12"/>
                  <a:gd name="T52" fmla="*/ 22 w 42"/>
                  <a:gd name="T53" fmla="*/ 10 h 12"/>
                  <a:gd name="T54" fmla="*/ 26 w 42"/>
                  <a:gd name="T55" fmla="*/ 10 h 12"/>
                  <a:gd name="T56" fmla="*/ 26 w 42"/>
                  <a:gd name="T5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12">
                    <a:moveTo>
                      <a:pt x="26" y="10"/>
                    </a:moveTo>
                    <a:lnTo>
                      <a:pt x="26" y="10"/>
                    </a:lnTo>
                    <a:lnTo>
                      <a:pt x="30" y="12"/>
                    </a:lnTo>
                    <a:lnTo>
                      <a:pt x="32" y="12"/>
                    </a:lnTo>
                    <a:lnTo>
                      <a:pt x="36" y="12"/>
                    </a:lnTo>
                    <a:lnTo>
                      <a:pt x="38" y="10"/>
                    </a:lnTo>
                    <a:lnTo>
                      <a:pt x="42" y="6"/>
                    </a:lnTo>
                    <a:lnTo>
                      <a:pt x="38" y="4"/>
                    </a:lnTo>
                    <a:lnTo>
                      <a:pt x="34" y="4"/>
                    </a:lnTo>
                    <a:lnTo>
                      <a:pt x="30" y="4"/>
                    </a:lnTo>
                    <a:lnTo>
                      <a:pt x="26" y="4"/>
                    </a:lnTo>
                    <a:lnTo>
                      <a:pt x="22" y="2"/>
                    </a:lnTo>
                    <a:lnTo>
                      <a:pt x="16" y="2"/>
                    </a:lnTo>
                    <a:lnTo>
                      <a:pt x="16" y="2"/>
                    </a:lnTo>
                    <a:lnTo>
                      <a:pt x="14" y="2"/>
                    </a:lnTo>
                    <a:lnTo>
                      <a:pt x="10" y="2"/>
                    </a:lnTo>
                    <a:lnTo>
                      <a:pt x="10" y="2"/>
                    </a:lnTo>
                    <a:lnTo>
                      <a:pt x="8" y="0"/>
                    </a:lnTo>
                    <a:lnTo>
                      <a:pt x="6" y="0"/>
                    </a:lnTo>
                    <a:lnTo>
                      <a:pt x="2" y="4"/>
                    </a:lnTo>
                    <a:lnTo>
                      <a:pt x="0" y="6"/>
                    </a:lnTo>
                    <a:lnTo>
                      <a:pt x="0" y="8"/>
                    </a:lnTo>
                    <a:lnTo>
                      <a:pt x="6" y="10"/>
                    </a:lnTo>
                    <a:lnTo>
                      <a:pt x="12" y="10"/>
                    </a:lnTo>
                    <a:lnTo>
                      <a:pt x="22" y="10"/>
                    </a:lnTo>
                    <a:lnTo>
                      <a:pt x="22" y="10"/>
                    </a:lnTo>
                    <a:lnTo>
                      <a:pt x="22" y="10"/>
                    </a:lnTo>
                    <a:lnTo>
                      <a:pt x="26" y="10"/>
                    </a:lnTo>
                    <a:lnTo>
                      <a:pt x="26"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2" name="Freeform 252"/>
              <p:cNvSpPr>
                <a:spLocks/>
              </p:cNvSpPr>
              <p:nvPr/>
            </p:nvSpPr>
            <p:spPr bwMode="auto">
              <a:xfrm>
                <a:off x="6495" y="3349"/>
                <a:ext cx="4" cy="6"/>
              </a:xfrm>
              <a:custGeom>
                <a:avLst/>
                <a:gdLst>
                  <a:gd name="T0" fmla="*/ 0 w 4"/>
                  <a:gd name="T1" fmla="*/ 4 h 6"/>
                  <a:gd name="T2" fmla="*/ 2 w 4"/>
                  <a:gd name="T3" fmla="*/ 6 h 6"/>
                  <a:gd name="T4" fmla="*/ 4 w 4"/>
                  <a:gd name="T5" fmla="*/ 4 h 6"/>
                  <a:gd name="T6" fmla="*/ 4 w 4"/>
                  <a:gd name="T7" fmla="*/ 0 h 6"/>
                  <a:gd name="T8" fmla="*/ 2 w 4"/>
                  <a:gd name="T9" fmla="*/ 0 h 6"/>
                  <a:gd name="T10" fmla="*/ 0 w 4"/>
                  <a:gd name="T11" fmla="*/ 4 h 6"/>
                </a:gdLst>
                <a:ahLst/>
                <a:cxnLst>
                  <a:cxn ang="0">
                    <a:pos x="T0" y="T1"/>
                  </a:cxn>
                  <a:cxn ang="0">
                    <a:pos x="T2" y="T3"/>
                  </a:cxn>
                  <a:cxn ang="0">
                    <a:pos x="T4" y="T5"/>
                  </a:cxn>
                  <a:cxn ang="0">
                    <a:pos x="T6" y="T7"/>
                  </a:cxn>
                  <a:cxn ang="0">
                    <a:pos x="T8" y="T9"/>
                  </a:cxn>
                  <a:cxn ang="0">
                    <a:pos x="T10" y="T11"/>
                  </a:cxn>
                </a:cxnLst>
                <a:rect l="0" t="0" r="r" b="b"/>
                <a:pathLst>
                  <a:path w="4" h="6">
                    <a:moveTo>
                      <a:pt x="0" y="4"/>
                    </a:moveTo>
                    <a:lnTo>
                      <a:pt x="2" y="6"/>
                    </a:lnTo>
                    <a:lnTo>
                      <a:pt x="4" y="4"/>
                    </a:lnTo>
                    <a:lnTo>
                      <a:pt x="4" y="0"/>
                    </a:lnTo>
                    <a:lnTo>
                      <a:pt x="2" y="0"/>
                    </a:lnTo>
                    <a:lnTo>
                      <a:pt x="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3" name="Freeform 253"/>
              <p:cNvSpPr>
                <a:spLocks/>
              </p:cNvSpPr>
              <p:nvPr/>
            </p:nvSpPr>
            <p:spPr bwMode="auto">
              <a:xfrm>
                <a:off x="6513" y="3347"/>
                <a:ext cx="6" cy="4"/>
              </a:xfrm>
              <a:custGeom>
                <a:avLst/>
                <a:gdLst>
                  <a:gd name="T0" fmla="*/ 6 w 6"/>
                  <a:gd name="T1" fmla="*/ 0 h 4"/>
                  <a:gd name="T2" fmla="*/ 2 w 6"/>
                  <a:gd name="T3" fmla="*/ 0 h 4"/>
                  <a:gd name="T4" fmla="*/ 0 w 6"/>
                  <a:gd name="T5" fmla="*/ 0 h 4"/>
                  <a:gd name="T6" fmla="*/ 0 w 6"/>
                  <a:gd name="T7" fmla="*/ 4 h 4"/>
                  <a:gd name="T8" fmla="*/ 4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lnTo>
                      <a:pt x="2" y="0"/>
                    </a:lnTo>
                    <a:lnTo>
                      <a:pt x="0" y="0"/>
                    </a:lnTo>
                    <a:lnTo>
                      <a:pt x="0" y="4"/>
                    </a:lnTo>
                    <a:lnTo>
                      <a:pt x="4" y="4"/>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4" name="Freeform 254"/>
              <p:cNvSpPr>
                <a:spLocks/>
              </p:cNvSpPr>
              <p:nvPr/>
            </p:nvSpPr>
            <p:spPr bwMode="auto">
              <a:xfrm>
                <a:off x="6531" y="3345"/>
                <a:ext cx="12" cy="6"/>
              </a:xfrm>
              <a:custGeom>
                <a:avLst/>
                <a:gdLst>
                  <a:gd name="T0" fmla="*/ 2 w 12"/>
                  <a:gd name="T1" fmla="*/ 2 h 6"/>
                  <a:gd name="T2" fmla="*/ 0 w 12"/>
                  <a:gd name="T3" fmla="*/ 6 h 6"/>
                  <a:gd name="T4" fmla="*/ 6 w 12"/>
                  <a:gd name="T5" fmla="*/ 6 h 6"/>
                  <a:gd name="T6" fmla="*/ 12 w 12"/>
                  <a:gd name="T7" fmla="*/ 6 h 6"/>
                  <a:gd name="T8" fmla="*/ 12 w 12"/>
                  <a:gd name="T9" fmla="*/ 0 h 6"/>
                  <a:gd name="T10" fmla="*/ 4 w 12"/>
                  <a:gd name="T11" fmla="*/ 0 h 6"/>
                  <a:gd name="T12" fmla="*/ 2 w 12"/>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2" y="2"/>
                    </a:moveTo>
                    <a:lnTo>
                      <a:pt x="0" y="6"/>
                    </a:lnTo>
                    <a:lnTo>
                      <a:pt x="6" y="6"/>
                    </a:lnTo>
                    <a:lnTo>
                      <a:pt x="12" y="6"/>
                    </a:lnTo>
                    <a:lnTo>
                      <a:pt x="12" y="0"/>
                    </a:lnTo>
                    <a:lnTo>
                      <a:pt x="4" y="0"/>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5" name="Freeform 255"/>
              <p:cNvSpPr>
                <a:spLocks/>
              </p:cNvSpPr>
              <p:nvPr/>
            </p:nvSpPr>
            <p:spPr bwMode="auto">
              <a:xfrm>
                <a:off x="6515" y="3349"/>
                <a:ext cx="66" cy="36"/>
              </a:xfrm>
              <a:custGeom>
                <a:avLst/>
                <a:gdLst>
                  <a:gd name="T0" fmla="*/ 12 w 66"/>
                  <a:gd name="T1" fmla="*/ 32 h 36"/>
                  <a:gd name="T2" fmla="*/ 12 w 66"/>
                  <a:gd name="T3" fmla="*/ 32 h 36"/>
                  <a:gd name="T4" fmla="*/ 14 w 66"/>
                  <a:gd name="T5" fmla="*/ 32 h 36"/>
                  <a:gd name="T6" fmla="*/ 18 w 66"/>
                  <a:gd name="T7" fmla="*/ 30 h 36"/>
                  <a:gd name="T8" fmla="*/ 18 w 66"/>
                  <a:gd name="T9" fmla="*/ 30 h 36"/>
                  <a:gd name="T10" fmla="*/ 22 w 66"/>
                  <a:gd name="T11" fmla="*/ 26 h 36"/>
                  <a:gd name="T12" fmla="*/ 22 w 66"/>
                  <a:gd name="T13" fmla="*/ 26 h 36"/>
                  <a:gd name="T14" fmla="*/ 28 w 66"/>
                  <a:gd name="T15" fmla="*/ 22 h 36"/>
                  <a:gd name="T16" fmla="*/ 30 w 66"/>
                  <a:gd name="T17" fmla="*/ 18 h 36"/>
                  <a:gd name="T18" fmla="*/ 36 w 66"/>
                  <a:gd name="T19" fmla="*/ 14 h 36"/>
                  <a:gd name="T20" fmla="*/ 44 w 66"/>
                  <a:gd name="T21" fmla="*/ 14 h 36"/>
                  <a:gd name="T22" fmla="*/ 50 w 66"/>
                  <a:gd name="T23" fmla="*/ 10 h 36"/>
                  <a:gd name="T24" fmla="*/ 50 w 66"/>
                  <a:gd name="T25" fmla="*/ 10 h 36"/>
                  <a:gd name="T26" fmla="*/ 50 w 66"/>
                  <a:gd name="T27" fmla="*/ 10 h 36"/>
                  <a:gd name="T28" fmla="*/ 54 w 66"/>
                  <a:gd name="T29" fmla="*/ 10 h 36"/>
                  <a:gd name="T30" fmla="*/ 54 w 66"/>
                  <a:gd name="T31" fmla="*/ 10 h 36"/>
                  <a:gd name="T32" fmla="*/ 58 w 66"/>
                  <a:gd name="T33" fmla="*/ 6 h 36"/>
                  <a:gd name="T34" fmla="*/ 62 w 66"/>
                  <a:gd name="T35" fmla="*/ 4 h 36"/>
                  <a:gd name="T36" fmla="*/ 66 w 66"/>
                  <a:gd name="T37" fmla="*/ 0 h 36"/>
                  <a:gd name="T38" fmla="*/ 54 w 66"/>
                  <a:gd name="T39" fmla="*/ 0 h 36"/>
                  <a:gd name="T40" fmla="*/ 54 w 66"/>
                  <a:gd name="T41" fmla="*/ 0 h 36"/>
                  <a:gd name="T42" fmla="*/ 54 w 66"/>
                  <a:gd name="T43" fmla="*/ 2 h 36"/>
                  <a:gd name="T44" fmla="*/ 54 w 66"/>
                  <a:gd name="T45" fmla="*/ 2 h 36"/>
                  <a:gd name="T46" fmla="*/ 50 w 66"/>
                  <a:gd name="T47" fmla="*/ 4 h 36"/>
                  <a:gd name="T48" fmla="*/ 50 w 66"/>
                  <a:gd name="T49" fmla="*/ 4 h 36"/>
                  <a:gd name="T50" fmla="*/ 46 w 66"/>
                  <a:gd name="T51" fmla="*/ 4 h 36"/>
                  <a:gd name="T52" fmla="*/ 40 w 66"/>
                  <a:gd name="T53" fmla="*/ 4 h 36"/>
                  <a:gd name="T54" fmla="*/ 34 w 66"/>
                  <a:gd name="T55" fmla="*/ 4 h 36"/>
                  <a:gd name="T56" fmla="*/ 30 w 66"/>
                  <a:gd name="T57" fmla="*/ 6 h 36"/>
                  <a:gd name="T58" fmla="*/ 28 w 66"/>
                  <a:gd name="T59" fmla="*/ 6 h 36"/>
                  <a:gd name="T60" fmla="*/ 24 w 66"/>
                  <a:gd name="T61" fmla="*/ 10 h 36"/>
                  <a:gd name="T62" fmla="*/ 24 w 66"/>
                  <a:gd name="T63" fmla="*/ 10 h 36"/>
                  <a:gd name="T64" fmla="*/ 16 w 66"/>
                  <a:gd name="T65" fmla="*/ 14 h 36"/>
                  <a:gd name="T66" fmla="*/ 16 w 66"/>
                  <a:gd name="T67" fmla="*/ 14 h 36"/>
                  <a:gd name="T68" fmla="*/ 10 w 66"/>
                  <a:gd name="T69" fmla="*/ 16 h 36"/>
                  <a:gd name="T70" fmla="*/ 6 w 66"/>
                  <a:gd name="T71" fmla="*/ 18 h 36"/>
                  <a:gd name="T72" fmla="*/ 0 w 66"/>
                  <a:gd name="T73" fmla="*/ 24 h 36"/>
                  <a:gd name="T74" fmla="*/ 0 w 66"/>
                  <a:gd name="T75" fmla="*/ 30 h 36"/>
                  <a:gd name="T76" fmla="*/ 0 w 66"/>
                  <a:gd name="T77" fmla="*/ 36 h 36"/>
                  <a:gd name="T78" fmla="*/ 0 w 66"/>
                  <a:gd name="T79" fmla="*/ 36 h 36"/>
                  <a:gd name="T80" fmla="*/ 6 w 66"/>
                  <a:gd name="T81" fmla="*/ 36 h 36"/>
                  <a:gd name="T82" fmla="*/ 6 w 66"/>
                  <a:gd name="T83" fmla="*/ 36 h 36"/>
                  <a:gd name="T84" fmla="*/ 10 w 66"/>
                  <a:gd name="T85" fmla="*/ 34 h 36"/>
                  <a:gd name="T86" fmla="*/ 12 w 66"/>
                  <a:gd name="T87" fmla="*/ 32 h 36"/>
                  <a:gd name="T88" fmla="*/ 12 w 66"/>
                  <a:gd name="T89"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36">
                    <a:moveTo>
                      <a:pt x="12" y="32"/>
                    </a:moveTo>
                    <a:lnTo>
                      <a:pt x="12" y="32"/>
                    </a:lnTo>
                    <a:lnTo>
                      <a:pt x="14" y="32"/>
                    </a:lnTo>
                    <a:lnTo>
                      <a:pt x="18" y="30"/>
                    </a:lnTo>
                    <a:lnTo>
                      <a:pt x="18" y="30"/>
                    </a:lnTo>
                    <a:lnTo>
                      <a:pt x="22" y="26"/>
                    </a:lnTo>
                    <a:lnTo>
                      <a:pt x="22" y="26"/>
                    </a:lnTo>
                    <a:lnTo>
                      <a:pt x="28" y="22"/>
                    </a:lnTo>
                    <a:lnTo>
                      <a:pt x="30" y="18"/>
                    </a:lnTo>
                    <a:lnTo>
                      <a:pt x="36" y="14"/>
                    </a:lnTo>
                    <a:lnTo>
                      <a:pt x="44" y="14"/>
                    </a:lnTo>
                    <a:lnTo>
                      <a:pt x="50" y="10"/>
                    </a:lnTo>
                    <a:lnTo>
                      <a:pt x="50" y="10"/>
                    </a:lnTo>
                    <a:lnTo>
                      <a:pt x="50" y="10"/>
                    </a:lnTo>
                    <a:lnTo>
                      <a:pt x="54" y="10"/>
                    </a:lnTo>
                    <a:lnTo>
                      <a:pt x="54" y="10"/>
                    </a:lnTo>
                    <a:lnTo>
                      <a:pt x="58" y="6"/>
                    </a:lnTo>
                    <a:lnTo>
                      <a:pt x="62" y="4"/>
                    </a:lnTo>
                    <a:lnTo>
                      <a:pt x="66" y="0"/>
                    </a:lnTo>
                    <a:lnTo>
                      <a:pt x="54" y="0"/>
                    </a:lnTo>
                    <a:lnTo>
                      <a:pt x="54" y="0"/>
                    </a:lnTo>
                    <a:lnTo>
                      <a:pt x="54" y="2"/>
                    </a:lnTo>
                    <a:lnTo>
                      <a:pt x="54" y="2"/>
                    </a:lnTo>
                    <a:lnTo>
                      <a:pt x="50" y="4"/>
                    </a:lnTo>
                    <a:lnTo>
                      <a:pt x="50" y="4"/>
                    </a:lnTo>
                    <a:lnTo>
                      <a:pt x="46" y="4"/>
                    </a:lnTo>
                    <a:lnTo>
                      <a:pt x="40" y="4"/>
                    </a:lnTo>
                    <a:lnTo>
                      <a:pt x="34" y="4"/>
                    </a:lnTo>
                    <a:lnTo>
                      <a:pt x="30" y="6"/>
                    </a:lnTo>
                    <a:lnTo>
                      <a:pt x="28" y="6"/>
                    </a:lnTo>
                    <a:lnTo>
                      <a:pt x="24" y="10"/>
                    </a:lnTo>
                    <a:lnTo>
                      <a:pt x="24" y="10"/>
                    </a:lnTo>
                    <a:lnTo>
                      <a:pt x="16" y="14"/>
                    </a:lnTo>
                    <a:lnTo>
                      <a:pt x="16" y="14"/>
                    </a:lnTo>
                    <a:lnTo>
                      <a:pt x="10" y="16"/>
                    </a:lnTo>
                    <a:lnTo>
                      <a:pt x="6" y="18"/>
                    </a:lnTo>
                    <a:lnTo>
                      <a:pt x="0" y="24"/>
                    </a:lnTo>
                    <a:lnTo>
                      <a:pt x="0" y="30"/>
                    </a:lnTo>
                    <a:lnTo>
                      <a:pt x="0" y="36"/>
                    </a:lnTo>
                    <a:lnTo>
                      <a:pt x="0" y="36"/>
                    </a:lnTo>
                    <a:lnTo>
                      <a:pt x="6" y="36"/>
                    </a:lnTo>
                    <a:lnTo>
                      <a:pt x="6" y="36"/>
                    </a:lnTo>
                    <a:lnTo>
                      <a:pt x="10" y="34"/>
                    </a:lnTo>
                    <a:lnTo>
                      <a:pt x="12" y="32"/>
                    </a:lnTo>
                    <a:lnTo>
                      <a:pt x="12" y="3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6" name="Freeform 256"/>
              <p:cNvSpPr>
                <a:spLocks/>
              </p:cNvSpPr>
              <p:nvPr/>
            </p:nvSpPr>
            <p:spPr bwMode="auto">
              <a:xfrm>
                <a:off x="6493" y="3279"/>
                <a:ext cx="8" cy="14"/>
              </a:xfrm>
              <a:custGeom>
                <a:avLst/>
                <a:gdLst>
                  <a:gd name="T0" fmla="*/ 6 w 8"/>
                  <a:gd name="T1" fmla="*/ 0 h 14"/>
                  <a:gd name="T2" fmla="*/ 2 w 8"/>
                  <a:gd name="T3" fmla="*/ 2 h 14"/>
                  <a:gd name="T4" fmla="*/ 0 w 8"/>
                  <a:gd name="T5" fmla="*/ 6 h 14"/>
                  <a:gd name="T6" fmla="*/ 0 w 8"/>
                  <a:gd name="T7" fmla="*/ 12 h 14"/>
                  <a:gd name="T8" fmla="*/ 2 w 8"/>
                  <a:gd name="T9" fmla="*/ 14 h 14"/>
                  <a:gd name="T10" fmla="*/ 4 w 8"/>
                  <a:gd name="T11" fmla="*/ 12 h 14"/>
                  <a:gd name="T12" fmla="*/ 4 w 8"/>
                  <a:gd name="T13" fmla="*/ 6 h 14"/>
                  <a:gd name="T14" fmla="*/ 8 w 8"/>
                  <a:gd name="T15" fmla="*/ 4 h 14"/>
                  <a:gd name="T16" fmla="*/ 6 w 8"/>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4">
                    <a:moveTo>
                      <a:pt x="6" y="0"/>
                    </a:moveTo>
                    <a:lnTo>
                      <a:pt x="2" y="2"/>
                    </a:lnTo>
                    <a:lnTo>
                      <a:pt x="0" y="6"/>
                    </a:lnTo>
                    <a:lnTo>
                      <a:pt x="0" y="12"/>
                    </a:lnTo>
                    <a:lnTo>
                      <a:pt x="2" y="14"/>
                    </a:lnTo>
                    <a:lnTo>
                      <a:pt x="4" y="12"/>
                    </a:lnTo>
                    <a:lnTo>
                      <a:pt x="4" y="6"/>
                    </a:lnTo>
                    <a:lnTo>
                      <a:pt x="8" y="4"/>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7" name="Freeform 257"/>
              <p:cNvSpPr>
                <a:spLocks/>
              </p:cNvSpPr>
              <p:nvPr/>
            </p:nvSpPr>
            <p:spPr bwMode="auto">
              <a:xfrm>
                <a:off x="6501" y="3277"/>
                <a:ext cx="6" cy="20"/>
              </a:xfrm>
              <a:custGeom>
                <a:avLst/>
                <a:gdLst>
                  <a:gd name="T0" fmla="*/ 4 w 6"/>
                  <a:gd name="T1" fmla="*/ 0 h 20"/>
                  <a:gd name="T2" fmla="*/ 4 w 6"/>
                  <a:gd name="T3" fmla="*/ 0 h 20"/>
                  <a:gd name="T4" fmla="*/ 2 w 6"/>
                  <a:gd name="T5" fmla="*/ 2 h 20"/>
                  <a:gd name="T6" fmla="*/ 2 w 6"/>
                  <a:gd name="T7" fmla="*/ 8 h 20"/>
                  <a:gd name="T8" fmla="*/ 0 w 6"/>
                  <a:gd name="T9" fmla="*/ 14 h 20"/>
                  <a:gd name="T10" fmla="*/ 0 w 6"/>
                  <a:gd name="T11" fmla="*/ 16 h 20"/>
                  <a:gd name="T12" fmla="*/ 0 w 6"/>
                  <a:gd name="T13" fmla="*/ 20 h 20"/>
                  <a:gd name="T14" fmla="*/ 2 w 6"/>
                  <a:gd name="T15" fmla="*/ 18 h 20"/>
                  <a:gd name="T16" fmla="*/ 6 w 6"/>
                  <a:gd name="T17" fmla="*/ 16 h 20"/>
                  <a:gd name="T18" fmla="*/ 6 w 6"/>
                  <a:gd name="T19" fmla="*/ 12 h 20"/>
                  <a:gd name="T20" fmla="*/ 2 w 6"/>
                  <a:gd name="T21" fmla="*/ 10 h 20"/>
                  <a:gd name="T22" fmla="*/ 4 w 6"/>
                  <a:gd name="T23" fmla="*/ 6 h 20"/>
                  <a:gd name="T24" fmla="*/ 4 w 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0">
                    <a:moveTo>
                      <a:pt x="4" y="0"/>
                    </a:moveTo>
                    <a:lnTo>
                      <a:pt x="4" y="0"/>
                    </a:lnTo>
                    <a:lnTo>
                      <a:pt x="2" y="2"/>
                    </a:lnTo>
                    <a:lnTo>
                      <a:pt x="2" y="8"/>
                    </a:lnTo>
                    <a:lnTo>
                      <a:pt x="0" y="14"/>
                    </a:lnTo>
                    <a:lnTo>
                      <a:pt x="0" y="16"/>
                    </a:lnTo>
                    <a:lnTo>
                      <a:pt x="0" y="20"/>
                    </a:lnTo>
                    <a:lnTo>
                      <a:pt x="2" y="18"/>
                    </a:lnTo>
                    <a:lnTo>
                      <a:pt x="6" y="16"/>
                    </a:lnTo>
                    <a:lnTo>
                      <a:pt x="6" y="12"/>
                    </a:lnTo>
                    <a:lnTo>
                      <a:pt x="2" y="10"/>
                    </a:lnTo>
                    <a:lnTo>
                      <a:pt x="4" y="6"/>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8" name="Freeform 258"/>
              <p:cNvSpPr>
                <a:spLocks/>
              </p:cNvSpPr>
              <p:nvPr/>
            </p:nvSpPr>
            <p:spPr bwMode="auto">
              <a:xfrm>
                <a:off x="6483" y="3289"/>
                <a:ext cx="6" cy="4"/>
              </a:xfrm>
              <a:custGeom>
                <a:avLst/>
                <a:gdLst>
                  <a:gd name="T0" fmla="*/ 6 w 6"/>
                  <a:gd name="T1" fmla="*/ 4 h 4"/>
                  <a:gd name="T2" fmla="*/ 6 w 6"/>
                  <a:gd name="T3" fmla="*/ 0 h 4"/>
                  <a:gd name="T4" fmla="*/ 2 w 6"/>
                  <a:gd name="T5" fmla="*/ 0 h 4"/>
                  <a:gd name="T6" fmla="*/ 0 w 6"/>
                  <a:gd name="T7" fmla="*/ 0 h 4"/>
                  <a:gd name="T8" fmla="*/ 0 w 6"/>
                  <a:gd name="T9" fmla="*/ 2 h 4"/>
                  <a:gd name="T10" fmla="*/ 2 w 6"/>
                  <a:gd name="T11" fmla="*/ 4 h 4"/>
                  <a:gd name="T12" fmla="*/ 6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4"/>
                    </a:moveTo>
                    <a:lnTo>
                      <a:pt x="6" y="0"/>
                    </a:lnTo>
                    <a:lnTo>
                      <a:pt x="2" y="0"/>
                    </a:lnTo>
                    <a:lnTo>
                      <a:pt x="0" y="0"/>
                    </a:lnTo>
                    <a:lnTo>
                      <a:pt x="0" y="2"/>
                    </a:lnTo>
                    <a:lnTo>
                      <a:pt x="2" y="4"/>
                    </a:lnTo>
                    <a:lnTo>
                      <a:pt x="6"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9" name="Freeform 259"/>
              <p:cNvSpPr>
                <a:spLocks/>
              </p:cNvSpPr>
              <p:nvPr/>
            </p:nvSpPr>
            <p:spPr bwMode="auto">
              <a:xfrm>
                <a:off x="6507" y="3267"/>
                <a:ext cx="2" cy="4"/>
              </a:xfrm>
              <a:custGeom>
                <a:avLst/>
                <a:gdLst>
                  <a:gd name="T0" fmla="*/ 2 w 2"/>
                  <a:gd name="T1" fmla="*/ 2 h 4"/>
                  <a:gd name="T2" fmla="*/ 0 w 2"/>
                  <a:gd name="T3" fmla="*/ 0 h 4"/>
                  <a:gd name="T4" fmla="*/ 0 w 2"/>
                  <a:gd name="T5" fmla="*/ 4 h 4"/>
                  <a:gd name="T6" fmla="*/ 2 w 2"/>
                  <a:gd name="T7" fmla="*/ 4 h 4"/>
                  <a:gd name="T8" fmla="*/ 2 w 2"/>
                  <a:gd name="T9" fmla="*/ 2 h 4"/>
                </a:gdLst>
                <a:ahLst/>
                <a:cxnLst>
                  <a:cxn ang="0">
                    <a:pos x="T0" y="T1"/>
                  </a:cxn>
                  <a:cxn ang="0">
                    <a:pos x="T2" y="T3"/>
                  </a:cxn>
                  <a:cxn ang="0">
                    <a:pos x="T4" y="T5"/>
                  </a:cxn>
                  <a:cxn ang="0">
                    <a:pos x="T6" y="T7"/>
                  </a:cxn>
                  <a:cxn ang="0">
                    <a:pos x="T8" y="T9"/>
                  </a:cxn>
                </a:cxnLst>
                <a:rect l="0" t="0" r="r" b="b"/>
                <a:pathLst>
                  <a:path w="2" h="4">
                    <a:moveTo>
                      <a:pt x="2" y="2"/>
                    </a:moveTo>
                    <a:lnTo>
                      <a:pt x="0" y="0"/>
                    </a:lnTo>
                    <a:lnTo>
                      <a:pt x="0" y="4"/>
                    </a:lnTo>
                    <a:lnTo>
                      <a:pt x="2" y="4"/>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0" name="Freeform 260"/>
              <p:cNvSpPr>
                <a:spLocks/>
              </p:cNvSpPr>
              <p:nvPr/>
            </p:nvSpPr>
            <p:spPr bwMode="auto">
              <a:xfrm>
                <a:off x="6501" y="3217"/>
                <a:ext cx="14" cy="10"/>
              </a:xfrm>
              <a:custGeom>
                <a:avLst/>
                <a:gdLst>
                  <a:gd name="T0" fmla="*/ 12 w 14"/>
                  <a:gd name="T1" fmla="*/ 4 h 10"/>
                  <a:gd name="T2" fmla="*/ 12 w 14"/>
                  <a:gd name="T3" fmla="*/ 4 h 10"/>
                  <a:gd name="T4" fmla="*/ 12 w 14"/>
                  <a:gd name="T5" fmla="*/ 8 h 10"/>
                  <a:gd name="T6" fmla="*/ 12 w 14"/>
                  <a:gd name="T7" fmla="*/ 8 h 10"/>
                  <a:gd name="T8" fmla="*/ 14 w 14"/>
                  <a:gd name="T9" fmla="*/ 10 h 10"/>
                  <a:gd name="T10" fmla="*/ 14 w 14"/>
                  <a:gd name="T11" fmla="*/ 10 h 10"/>
                  <a:gd name="T12" fmla="*/ 14 w 14"/>
                  <a:gd name="T13" fmla="*/ 8 h 10"/>
                  <a:gd name="T14" fmla="*/ 14 w 14"/>
                  <a:gd name="T15" fmla="*/ 8 h 10"/>
                  <a:gd name="T16" fmla="*/ 14 w 14"/>
                  <a:gd name="T17" fmla="*/ 8 h 10"/>
                  <a:gd name="T18" fmla="*/ 14 w 14"/>
                  <a:gd name="T19" fmla="*/ 4 h 10"/>
                  <a:gd name="T20" fmla="*/ 12 w 14"/>
                  <a:gd name="T21" fmla="*/ 0 h 10"/>
                  <a:gd name="T22" fmla="*/ 10 w 14"/>
                  <a:gd name="T23" fmla="*/ 0 h 10"/>
                  <a:gd name="T24" fmla="*/ 6 w 14"/>
                  <a:gd name="T25" fmla="*/ 0 h 10"/>
                  <a:gd name="T26" fmla="*/ 4 w 14"/>
                  <a:gd name="T27" fmla="*/ 0 h 10"/>
                  <a:gd name="T28" fmla="*/ 0 w 14"/>
                  <a:gd name="T29" fmla="*/ 2 h 10"/>
                  <a:gd name="T30" fmla="*/ 0 w 14"/>
                  <a:gd name="T31" fmla="*/ 2 h 10"/>
                  <a:gd name="T32" fmla="*/ 0 w 14"/>
                  <a:gd name="T33" fmla="*/ 6 h 10"/>
                  <a:gd name="T34" fmla="*/ 0 w 14"/>
                  <a:gd name="T35" fmla="*/ 6 h 10"/>
                  <a:gd name="T36" fmla="*/ 0 w 14"/>
                  <a:gd name="T37" fmla="*/ 6 h 10"/>
                  <a:gd name="T38" fmla="*/ 2 w 14"/>
                  <a:gd name="T39" fmla="*/ 6 h 10"/>
                  <a:gd name="T40" fmla="*/ 2 w 14"/>
                  <a:gd name="T41" fmla="*/ 6 h 10"/>
                  <a:gd name="T42" fmla="*/ 4 w 14"/>
                  <a:gd name="T43" fmla="*/ 6 h 10"/>
                  <a:gd name="T44" fmla="*/ 4 w 14"/>
                  <a:gd name="T45" fmla="*/ 6 h 10"/>
                  <a:gd name="T46" fmla="*/ 4 w 14"/>
                  <a:gd name="T47" fmla="*/ 6 h 10"/>
                  <a:gd name="T48" fmla="*/ 4 w 14"/>
                  <a:gd name="T49" fmla="*/ 6 h 10"/>
                  <a:gd name="T50" fmla="*/ 4 w 14"/>
                  <a:gd name="T51" fmla="*/ 4 h 10"/>
                  <a:gd name="T52" fmla="*/ 4 w 14"/>
                  <a:gd name="T53" fmla="*/ 4 h 10"/>
                  <a:gd name="T54" fmla="*/ 4 w 14"/>
                  <a:gd name="T55" fmla="*/ 6 h 10"/>
                  <a:gd name="T56" fmla="*/ 4 w 14"/>
                  <a:gd name="T57" fmla="*/ 6 h 10"/>
                  <a:gd name="T58" fmla="*/ 6 w 14"/>
                  <a:gd name="T59" fmla="*/ 8 h 10"/>
                  <a:gd name="T60" fmla="*/ 6 w 14"/>
                  <a:gd name="T61" fmla="*/ 8 h 10"/>
                  <a:gd name="T62" fmla="*/ 8 w 14"/>
                  <a:gd name="T63" fmla="*/ 8 h 10"/>
                  <a:gd name="T64" fmla="*/ 8 w 14"/>
                  <a:gd name="T65" fmla="*/ 8 h 10"/>
                  <a:gd name="T66" fmla="*/ 8 w 14"/>
                  <a:gd name="T67" fmla="*/ 6 h 10"/>
                  <a:gd name="T68" fmla="*/ 8 w 14"/>
                  <a:gd name="T69" fmla="*/ 6 h 10"/>
                  <a:gd name="T70" fmla="*/ 8 w 14"/>
                  <a:gd name="T71" fmla="*/ 4 h 10"/>
                  <a:gd name="T72" fmla="*/ 8 w 14"/>
                  <a:gd name="T73" fmla="*/ 4 h 10"/>
                  <a:gd name="T74" fmla="*/ 10 w 14"/>
                  <a:gd name="T75" fmla="*/ 4 h 10"/>
                  <a:gd name="T76" fmla="*/ 12 w 14"/>
                  <a:gd name="T77" fmla="*/ 4 h 10"/>
                  <a:gd name="T78" fmla="*/ 12 w 14"/>
                  <a:gd name="T7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0">
                    <a:moveTo>
                      <a:pt x="12" y="4"/>
                    </a:moveTo>
                    <a:lnTo>
                      <a:pt x="12" y="4"/>
                    </a:lnTo>
                    <a:lnTo>
                      <a:pt x="12" y="8"/>
                    </a:lnTo>
                    <a:lnTo>
                      <a:pt x="12" y="8"/>
                    </a:lnTo>
                    <a:lnTo>
                      <a:pt x="14" y="10"/>
                    </a:lnTo>
                    <a:lnTo>
                      <a:pt x="14" y="10"/>
                    </a:lnTo>
                    <a:lnTo>
                      <a:pt x="14" y="8"/>
                    </a:lnTo>
                    <a:lnTo>
                      <a:pt x="14" y="8"/>
                    </a:lnTo>
                    <a:lnTo>
                      <a:pt x="14" y="8"/>
                    </a:lnTo>
                    <a:lnTo>
                      <a:pt x="14" y="4"/>
                    </a:lnTo>
                    <a:lnTo>
                      <a:pt x="12" y="0"/>
                    </a:lnTo>
                    <a:lnTo>
                      <a:pt x="10" y="0"/>
                    </a:lnTo>
                    <a:lnTo>
                      <a:pt x="6" y="0"/>
                    </a:lnTo>
                    <a:lnTo>
                      <a:pt x="4" y="0"/>
                    </a:lnTo>
                    <a:lnTo>
                      <a:pt x="0" y="2"/>
                    </a:lnTo>
                    <a:lnTo>
                      <a:pt x="0" y="2"/>
                    </a:lnTo>
                    <a:lnTo>
                      <a:pt x="0" y="6"/>
                    </a:lnTo>
                    <a:lnTo>
                      <a:pt x="0" y="6"/>
                    </a:lnTo>
                    <a:lnTo>
                      <a:pt x="0" y="6"/>
                    </a:lnTo>
                    <a:lnTo>
                      <a:pt x="2" y="6"/>
                    </a:lnTo>
                    <a:lnTo>
                      <a:pt x="2" y="6"/>
                    </a:lnTo>
                    <a:lnTo>
                      <a:pt x="4" y="6"/>
                    </a:lnTo>
                    <a:lnTo>
                      <a:pt x="4" y="6"/>
                    </a:lnTo>
                    <a:lnTo>
                      <a:pt x="4" y="6"/>
                    </a:lnTo>
                    <a:lnTo>
                      <a:pt x="4" y="6"/>
                    </a:lnTo>
                    <a:lnTo>
                      <a:pt x="4" y="4"/>
                    </a:lnTo>
                    <a:lnTo>
                      <a:pt x="4" y="4"/>
                    </a:lnTo>
                    <a:lnTo>
                      <a:pt x="4" y="6"/>
                    </a:lnTo>
                    <a:lnTo>
                      <a:pt x="4" y="6"/>
                    </a:lnTo>
                    <a:lnTo>
                      <a:pt x="6" y="8"/>
                    </a:lnTo>
                    <a:lnTo>
                      <a:pt x="6" y="8"/>
                    </a:lnTo>
                    <a:lnTo>
                      <a:pt x="8" y="8"/>
                    </a:lnTo>
                    <a:lnTo>
                      <a:pt x="8" y="8"/>
                    </a:lnTo>
                    <a:lnTo>
                      <a:pt x="8" y="6"/>
                    </a:lnTo>
                    <a:lnTo>
                      <a:pt x="8" y="6"/>
                    </a:lnTo>
                    <a:lnTo>
                      <a:pt x="8" y="4"/>
                    </a:lnTo>
                    <a:lnTo>
                      <a:pt x="8" y="4"/>
                    </a:lnTo>
                    <a:lnTo>
                      <a:pt x="10" y="4"/>
                    </a:lnTo>
                    <a:lnTo>
                      <a:pt x="12" y="4"/>
                    </a:lnTo>
                    <a:lnTo>
                      <a:pt x="1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1" name="Freeform 261"/>
              <p:cNvSpPr>
                <a:spLocks/>
              </p:cNvSpPr>
              <p:nvPr/>
            </p:nvSpPr>
            <p:spPr bwMode="auto">
              <a:xfrm>
                <a:off x="6429" y="3165"/>
                <a:ext cx="116" cy="134"/>
              </a:xfrm>
              <a:custGeom>
                <a:avLst/>
                <a:gdLst>
                  <a:gd name="T0" fmla="*/ 10 w 116"/>
                  <a:gd name="T1" fmla="*/ 50 h 134"/>
                  <a:gd name="T2" fmla="*/ 6 w 116"/>
                  <a:gd name="T3" fmla="*/ 72 h 134"/>
                  <a:gd name="T4" fmla="*/ 0 w 116"/>
                  <a:gd name="T5" fmla="*/ 80 h 134"/>
                  <a:gd name="T6" fmla="*/ 10 w 116"/>
                  <a:gd name="T7" fmla="*/ 94 h 134"/>
                  <a:gd name="T8" fmla="*/ 14 w 116"/>
                  <a:gd name="T9" fmla="*/ 98 h 134"/>
                  <a:gd name="T10" fmla="*/ 12 w 116"/>
                  <a:gd name="T11" fmla="*/ 122 h 134"/>
                  <a:gd name="T12" fmla="*/ 12 w 116"/>
                  <a:gd name="T13" fmla="*/ 130 h 134"/>
                  <a:gd name="T14" fmla="*/ 14 w 116"/>
                  <a:gd name="T15" fmla="*/ 132 h 134"/>
                  <a:gd name="T16" fmla="*/ 22 w 116"/>
                  <a:gd name="T17" fmla="*/ 134 h 134"/>
                  <a:gd name="T18" fmla="*/ 30 w 116"/>
                  <a:gd name="T19" fmla="*/ 130 h 134"/>
                  <a:gd name="T20" fmla="*/ 26 w 116"/>
                  <a:gd name="T21" fmla="*/ 114 h 134"/>
                  <a:gd name="T22" fmla="*/ 30 w 116"/>
                  <a:gd name="T23" fmla="*/ 110 h 134"/>
                  <a:gd name="T24" fmla="*/ 28 w 116"/>
                  <a:gd name="T25" fmla="*/ 84 h 134"/>
                  <a:gd name="T26" fmla="*/ 38 w 116"/>
                  <a:gd name="T27" fmla="*/ 92 h 134"/>
                  <a:gd name="T28" fmla="*/ 48 w 116"/>
                  <a:gd name="T29" fmla="*/ 110 h 134"/>
                  <a:gd name="T30" fmla="*/ 62 w 116"/>
                  <a:gd name="T31" fmla="*/ 110 h 134"/>
                  <a:gd name="T32" fmla="*/ 74 w 116"/>
                  <a:gd name="T33" fmla="*/ 106 h 134"/>
                  <a:gd name="T34" fmla="*/ 70 w 116"/>
                  <a:gd name="T35" fmla="*/ 104 h 134"/>
                  <a:gd name="T36" fmla="*/ 64 w 116"/>
                  <a:gd name="T37" fmla="*/ 82 h 134"/>
                  <a:gd name="T38" fmla="*/ 54 w 116"/>
                  <a:gd name="T39" fmla="*/ 72 h 134"/>
                  <a:gd name="T40" fmla="*/ 46 w 116"/>
                  <a:gd name="T41" fmla="*/ 68 h 134"/>
                  <a:gd name="T42" fmla="*/ 48 w 116"/>
                  <a:gd name="T43" fmla="*/ 64 h 134"/>
                  <a:gd name="T44" fmla="*/ 54 w 116"/>
                  <a:gd name="T45" fmla="*/ 64 h 134"/>
                  <a:gd name="T46" fmla="*/ 60 w 116"/>
                  <a:gd name="T47" fmla="*/ 60 h 134"/>
                  <a:gd name="T48" fmla="*/ 64 w 116"/>
                  <a:gd name="T49" fmla="*/ 58 h 134"/>
                  <a:gd name="T50" fmla="*/ 68 w 116"/>
                  <a:gd name="T51" fmla="*/ 56 h 134"/>
                  <a:gd name="T52" fmla="*/ 68 w 116"/>
                  <a:gd name="T53" fmla="*/ 54 h 134"/>
                  <a:gd name="T54" fmla="*/ 70 w 116"/>
                  <a:gd name="T55" fmla="*/ 52 h 134"/>
                  <a:gd name="T56" fmla="*/ 74 w 116"/>
                  <a:gd name="T57" fmla="*/ 48 h 134"/>
                  <a:gd name="T58" fmla="*/ 80 w 116"/>
                  <a:gd name="T59" fmla="*/ 48 h 134"/>
                  <a:gd name="T60" fmla="*/ 82 w 116"/>
                  <a:gd name="T61" fmla="*/ 44 h 134"/>
                  <a:gd name="T62" fmla="*/ 80 w 116"/>
                  <a:gd name="T63" fmla="*/ 40 h 134"/>
                  <a:gd name="T64" fmla="*/ 76 w 116"/>
                  <a:gd name="T65" fmla="*/ 42 h 134"/>
                  <a:gd name="T66" fmla="*/ 66 w 116"/>
                  <a:gd name="T67" fmla="*/ 44 h 134"/>
                  <a:gd name="T68" fmla="*/ 60 w 116"/>
                  <a:gd name="T69" fmla="*/ 44 h 134"/>
                  <a:gd name="T70" fmla="*/ 54 w 116"/>
                  <a:gd name="T71" fmla="*/ 48 h 134"/>
                  <a:gd name="T72" fmla="*/ 46 w 116"/>
                  <a:gd name="T73" fmla="*/ 50 h 134"/>
                  <a:gd name="T74" fmla="*/ 40 w 116"/>
                  <a:gd name="T75" fmla="*/ 56 h 134"/>
                  <a:gd name="T76" fmla="*/ 36 w 116"/>
                  <a:gd name="T77" fmla="*/ 56 h 134"/>
                  <a:gd name="T78" fmla="*/ 32 w 116"/>
                  <a:gd name="T79" fmla="*/ 52 h 134"/>
                  <a:gd name="T80" fmla="*/ 30 w 116"/>
                  <a:gd name="T81" fmla="*/ 50 h 134"/>
                  <a:gd name="T82" fmla="*/ 22 w 116"/>
                  <a:gd name="T83" fmla="*/ 40 h 134"/>
                  <a:gd name="T84" fmla="*/ 30 w 116"/>
                  <a:gd name="T85" fmla="*/ 20 h 134"/>
                  <a:gd name="T86" fmla="*/ 52 w 116"/>
                  <a:gd name="T87" fmla="*/ 20 h 134"/>
                  <a:gd name="T88" fmla="*/ 62 w 116"/>
                  <a:gd name="T89" fmla="*/ 20 h 134"/>
                  <a:gd name="T90" fmla="*/ 90 w 116"/>
                  <a:gd name="T91" fmla="*/ 26 h 134"/>
                  <a:gd name="T92" fmla="*/ 110 w 116"/>
                  <a:gd name="T93" fmla="*/ 14 h 134"/>
                  <a:gd name="T94" fmla="*/ 110 w 116"/>
                  <a:gd name="T95" fmla="*/ 0 h 134"/>
                  <a:gd name="T96" fmla="*/ 106 w 116"/>
                  <a:gd name="T97" fmla="*/ 4 h 134"/>
                  <a:gd name="T98" fmla="*/ 102 w 116"/>
                  <a:gd name="T99" fmla="*/ 8 h 134"/>
                  <a:gd name="T100" fmla="*/ 96 w 116"/>
                  <a:gd name="T101" fmla="*/ 12 h 134"/>
                  <a:gd name="T102" fmla="*/ 84 w 116"/>
                  <a:gd name="T103" fmla="*/ 14 h 134"/>
                  <a:gd name="T104" fmla="*/ 80 w 116"/>
                  <a:gd name="T105" fmla="*/ 12 h 134"/>
                  <a:gd name="T106" fmla="*/ 50 w 116"/>
                  <a:gd name="T107" fmla="*/ 10 h 134"/>
                  <a:gd name="T108" fmla="*/ 40 w 116"/>
                  <a:gd name="T109" fmla="*/ 6 h 134"/>
                  <a:gd name="T110" fmla="*/ 38 w 116"/>
                  <a:gd name="T111" fmla="*/ 8 h 134"/>
                  <a:gd name="T112" fmla="*/ 36 w 116"/>
                  <a:gd name="T113" fmla="*/ 12 h 134"/>
                  <a:gd name="T114" fmla="*/ 32 w 116"/>
                  <a:gd name="T115" fmla="*/ 1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134">
                    <a:moveTo>
                      <a:pt x="18" y="30"/>
                    </a:moveTo>
                    <a:lnTo>
                      <a:pt x="18" y="42"/>
                    </a:lnTo>
                    <a:lnTo>
                      <a:pt x="16" y="42"/>
                    </a:lnTo>
                    <a:lnTo>
                      <a:pt x="12" y="48"/>
                    </a:lnTo>
                    <a:lnTo>
                      <a:pt x="10" y="50"/>
                    </a:lnTo>
                    <a:lnTo>
                      <a:pt x="8" y="54"/>
                    </a:lnTo>
                    <a:lnTo>
                      <a:pt x="8" y="60"/>
                    </a:lnTo>
                    <a:lnTo>
                      <a:pt x="8" y="64"/>
                    </a:lnTo>
                    <a:lnTo>
                      <a:pt x="6" y="66"/>
                    </a:lnTo>
                    <a:lnTo>
                      <a:pt x="6" y="72"/>
                    </a:lnTo>
                    <a:lnTo>
                      <a:pt x="2" y="76"/>
                    </a:lnTo>
                    <a:lnTo>
                      <a:pt x="2" y="80"/>
                    </a:lnTo>
                    <a:lnTo>
                      <a:pt x="2" y="80"/>
                    </a:lnTo>
                    <a:lnTo>
                      <a:pt x="0" y="80"/>
                    </a:lnTo>
                    <a:lnTo>
                      <a:pt x="0" y="80"/>
                    </a:lnTo>
                    <a:lnTo>
                      <a:pt x="0" y="82"/>
                    </a:lnTo>
                    <a:lnTo>
                      <a:pt x="0" y="82"/>
                    </a:lnTo>
                    <a:lnTo>
                      <a:pt x="0" y="92"/>
                    </a:lnTo>
                    <a:lnTo>
                      <a:pt x="4" y="96"/>
                    </a:lnTo>
                    <a:lnTo>
                      <a:pt x="10" y="94"/>
                    </a:lnTo>
                    <a:lnTo>
                      <a:pt x="10" y="94"/>
                    </a:lnTo>
                    <a:lnTo>
                      <a:pt x="12" y="96"/>
                    </a:lnTo>
                    <a:lnTo>
                      <a:pt x="14" y="96"/>
                    </a:lnTo>
                    <a:lnTo>
                      <a:pt x="14" y="98"/>
                    </a:lnTo>
                    <a:lnTo>
                      <a:pt x="14" y="98"/>
                    </a:lnTo>
                    <a:lnTo>
                      <a:pt x="14" y="112"/>
                    </a:lnTo>
                    <a:lnTo>
                      <a:pt x="12" y="120"/>
                    </a:lnTo>
                    <a:lnTo>
                      <a:pt x="12" y="120"/>
                    </a:lnTo>
                    <a:lnTo>
                      <a:pt x="12" y="122"/>
                    </a:lnTo>
                    <a:lnTo>
                      <a:pt x="12" y="122"/>
                    </a:lnTo>
                    <a:lnTo>
                      <a:pt x="10" y="126"/>
                    </a:lnTo>
                    <a:lnTo>
                      <a:pt x="10" y="126"/>
                    </a:lnTo>
                    <a:lnTo>
                      <a:pt x="10" y="128"/>
                    </a:lnTo>
                    <a:lnTo>
                      <a:pt x="10" y="128"/>
                    </a:lnTo>
                    <a:lnTo>
                      <a:pt x="12" y="130"/>
                    </a:lnTo>
                    <a:lnTo>
                      <a:pt x="12" y="130"/>
                    </a:lnTo>
                    <a:lnTo>
                      <a:pt x="12" y="132"/>
                    </a:lnTo>
                    <a:lnTo>
                      <a:pt x="12" y="132"/>
                    </a:lnTo>
                    <a:lnTo>
                      <a:pt x="14" y="132"/>
                    </a:lnTo>
                    <a:lnTo>
                      <a:pt x="14" y="132"/>
                    </a:lnTo>
                    <a:lnTo>
                      <a:pt x="16" y="134"/>
                    </a:lnTo>
                    <a:lnTo>
                      <a:pt x="16" y="134"/>
                    </a:lnTo>
                    <a:lnTo>
                      <a:pt x="18" y="134"/>
                    </a:lnTo>
                    <a:lnTo>
                      <a:pt x="18" y="134"/>
                    </a:lnTo>
                    <a:lnTo>
                      <a:pt x="22" y="134"/>
                    </a:lnTo>
                    <a:lnTo>
                      <a:pt x="22" y="134"/>
                    </a:lnTo>
                    <a:lnTo>
                      <a:pt x="28" y="132"/>
                    </a:lnTo>
                    <a:lnTo>
                      <a:pt x="28" y="132"/>
                    </a:lnTo>
                    <a:lnTo>
                      <a:pt x="30" y="130"/>
                    </a:lnTo>
                    <a:lnTo>
                      <a:pt x="30" y="130"/>
                    </a:lnTo>
                    <a:lnTo>
                      <a:pt x="28" y="122"/>
                    </a:lnTo>
                    <a:lnTo>
                      <a:pt x="28" y="118"/>
                    </a:lnTo>
                    <a:lnTo>
                      <a:pt x="28" y="118"/>
                    </a:lnTo>
                    <a:lnTo>
                      <a:pt x="26" y="116"/>
                    </a:lnTo>
                    <a:lnTo>
                      <a:pt x="26" y="114"/>
                    </a:lnTo>
                    <a:lnTo>
                      <a:pt x="28" y="114"/>
                    </a:lnTo>
                    <a:lnTo>
                      <a:pt x="28" y="114"/>
                    </a:lnTo>
                    <a:lnTo>
                      <a:pt x="28" y="114"/>
                    </a:lnTo>
                    <a:lnTo>
                      <a:pt x="30" y="112"/>
                    </a:lnTo>
                    <a:lnTo>
                      <a:pt x="30" y="110"/>
                    </a:lnTo>
                    <a:lnTo>
                      <a:pt x="28" y="106"/>
                    </a:lnTo>
                    <a:lnTo>
                      <a:pt x="28" y="100"/>
                    </a:lnTo>
                    <a:lnTo>
                      <a:pt x="28" y="98"/>
                    </a:lnTo>
                    <a:lnTo>
                      <a:pt x="28" y="88"/>
                    </a:lnTo>
                    <a:lnTo>
                      <a:pt x="28" y="84"/>
                    </a:lnTo>
                    <a:lnTo>
                      <a:pt x="30" y="82"/>
                    </a:lnTo>
                    <a:lnTo>
                      <a:pt x="34" y="78"/>
                    </a:lnTo>
                    <a:lnTo>
                      <a:pt x="40" y="78"/>
                    </a:lnTo>
                    <a:lnTo>
                      <a:pt x="40" y="86"/>
                    </a:lnTo>
                    <a:lnTo>
                      <a:pt x="38" y="92"/>
                    </a:lnTo>
                    <a:lnTo>
                      <a:pt x="38" y="96"/>
                    </a:lnTo>
                    <a:lnTo>
                      <a:pt x="42" y="100"/>
                    </a:lnTo>
                    <a:lnTo>
                      <a:pt x="48" y="102"/>
                    </a:lnTo>
                    <a:lnTo>
                      <a:pt x="50" y="104"/>
                    </a:lnTo>
                    <a:lnTo>
                      <a:pt x="48" y="110"/>
                    </a:lnTo>
                    <a:lnTo>
                      <a:pt x="48" y="116"/>
                    </a:lnTo>
                    <a:lnTo>
                      <a:pt x="52" y="118"/>
                    </a:lnTo>
                    <a:lnTo>
                      <a:pt x="54" y="118"/>
                    </a:lnTo>
                    <a:lnTo>
                      <a:pt x="60" y="114"/>
                    </a:lnTo>
                    <a:lnTo>
                      <a:pt x="62" y="110"/>
                    </a:lnTo>
                    <a:lnTo>
                      <a:pt x="70" y="112"/>
                    </a:lnTo>
                    <a:lnTo>
                      <a:pt x="72" y="108"/>
                    </a:lnTo>
                    <a:lnTo>
                      <a:pt x="72" y="108"/>
                    </a:lnTo>
                    <a:lnTo>
                      <a:pt x="74" y="106"/>
                    </a:lnTo>
                    <a:lnTo>
                      <a:pt x="74" y="106"/>
                    </a:lnTo>
                    <a:lnTo>
                      <a:pt x="72" y="104"/>
                    </a:lnTo>
                    <a:lnTo>
                      <a:pt x="72" y="104"/>
                    </a:lnTo>
                    <a:lnTo>
                      <a:pt x="70" y="106"/>
                    </a:lnTo>
                    <a:lnTo>
                      <a:pt x="70" y="104"/>
                    </a:lnTo>
                    <a:lnTo>
                      <a:pt x="70" y="104"/>
                    </a:lnTo>
                    <a:lnTo>
                      <a:pt x="66" y="100"/>
                    </a:lnTo>
                    <a:lnTo>
                      <a:pt x="64" y="96"/>
                    </a:lnTo>
                    <a:lnTo>
                      <a:pt x="64" y="92"/>
                    </a:lnTo>
                    <a:lnTo>
                      <a:pt x="64" y="88"/>
                    </a:lnTo>
                    <a:lnTo>
                      <a:pt x="64" y="82"/>
                    </a:lnTo>
                    <a:lnTo>
                      <a:pt x="60" y="78"/>
                    </a:lnTo>
                    <a:lnTo>
                      <a:pt x="60" y="78"/>
                    </a:lnTo>
                    <a:lnTo>
                      <a:pt x="58" y="76"/>
                    </a:lnTo>
                    <a:lnTo>
                      <a:pt x="58" y="76"/>
                    </a:lnTo>
                    <a:lnTo>
                      <a:pt x="54" y="72"/>
                    </a:lnTo>
                    <a:lnTo>
                      <a:pt x="52" y="70"/>
                    </a:lnTo>
                    <a:lnTo>
                      <a:pt x="50" y="68"/>
                    </a:lnTo>
                    <a:lnTo>
                      <a:pt x="50" y="68"/>
                    </a:lnTo>
                    <a:lnTo>
                      <a:pt x="48" y="68"/>
                    </a:lnTo>
                    <a:lnTo>
                      <a:pt x="46" y="68"/>
                    </a:lnTo>
                    <a:lnTo>
                      <a:pt x="46" y="68"/>
                    </a:lnTo>
                    <a:lnTo>
                      <a:pt x="46" y="68"/>
                    </a:lnTo>
                    <a:lnTo>
                      <a:pt x="44" y="64"/>
                    </a:lnTo>
                    <a:lnTo>
                      <a:pt x="44" y="62"/>
                    </a:lnTo>
                    <a:lnTo>
                      <a:pt x="48" y="64"/>
                    </a:lnTo>
                    <a:lnTo>
                      <a:pt x="48" y="64"/>
                    </a:lnTo>
                    <a:lnTo>
                      <a:pt x="54" y="64"/>
                    </a:lnTo>
                    <a:lnTo>
                      <a:pt x="54" y="64"/>
                    </a:lnTo>
                    <a:lnTo>
                      <a:pt x="54" y="64"/>
                    </a:lnTo>
                    <a:lnTo>
                      <a:pt x="54" y="64"/>
                    </a:lnTo>
                    <a:lnTo>
                      <a:pt x="56" y="62"/>
                    </a:lnTo>
                    <a:lnTo>
                      <a:pt x="56" y="62"/>
                    </a:lnTo>
                    <a:lnTo>
                      <a:pt x="58" y="60"/>
                    </a:lnTo>
                    <a:lnTo>
                      <a:pt x="58" y="60"/>
                    </a:lnTo>
                    <a:lnTo>
                      <a:pt x="60" y="60"/>
                    </a:lnTo>
                    <a:lnTo>
                      <a:pt x="60" y="60"/>
                    </a:lnTo>
                    <a:lnTo>
                      <a:pt x="62" y="60"/>
                    </a:lnTo>
                    <a:lnTo>
                      <a:pt x="62" y="60"/>
                    </a:lnTo>
                    <a:lnTo>
                      <a:pt x="64" y="58"/>
                    </a:lnTo>
                    <a:lnTo>
                      <a:pt x="64" y="58"/>
                    </a:lnTo>
                    <a:lnTo>
                      <a:pt x="66" y="58"/>
                    </a:lnTo>
                    <a:lnTo>
                      <a:pt x="66" y="58"/>
                    </a:lnTo>
                    <a:lnTo>
                      <a:pt x="66" y="56"/>
                    </a:lnTo>
                    <a:lnTo>
                      <a:pt x="66" y="56"/>
                    </a:lnTo>
                    <a:lnTo>
                      <a:pt x="68" y="56"/>
                    </a:lnTo>
                    <a:lnTo>
                      <a:pt x="68" y="56"/>
                    </a:lnTo>
                    <a:lnTo>
                      <a:pt x="68" y="56"/>
                    </a:lnTo>
                    <a:lnTo>
                      <a:pt x="68" y="56"/>
                    </a:lnTo>
                    <a:lnTo>
                      <a:pt x="68" y="54"/>
                    </a:lnTo>
                    <a:lnTo>
                      <a:pt x="68" y="54"/>
                    </a:lnTo>
                    <a:lnTo>
                      <a:pt x="68" y="54"/>
                    </a:lnTo>
                    <a:lnTo>
                      <a:pt x="68" y="54"/>
                    </a:lnTo>
                    <a:lnTo>
                      <a:pt x="70" y="52"/>
                    </a:lnTo>
                    <a:lnTo>
                      <a:pt x="70" y="52"/>
                    </a:lnTo>
                    <a:lnTo>
                      <a:pt x="70" y="52"/>
                    </a:lnTo>
                    <a:lnTo>
                      <a:pt x="70" y="52"/>
                    </a:lnTo>
                    <a:lnTo>
                      <a:pt x="72" y="50"/>
                    </a:lnTo>
                    <a:lnTo>
                      <a:pt x="72" y="50"/>
                    </a:lnTo>
                    <a:lnTo>
                      <a:pt x="74" y="48"/>
                    </a:lnTo>
                    <a:lnTo>
                      <a:pt x="74" y="48"/>
                    </a:lnTo>
                    <a:lnTo>
                      <a:pt x="76" y="48"/>
                    </a:lnTo>
                    <a:lnTo>
                      <a:pt x="76" y="48"/>
                    </a:lnTo>
                    <a:lnTo>
                      <a:pt x="78" y="48"/>
                    </a:lnTo>
                    <a:lnTo>
                      <a:pt x="78" y="48"/>
                    </a:lnTo>
                    <a:lnTo>
                      <a:pt x="80" y="48"/>
                    </a:lnTo>
                    <a:lnTo>
                      <a:pt x="80" y="48"/>
                    </a:lnTo>
                    <a:lnTo>
                      <a:pt x="80" y="48"/>
                    </a:lnTo>
                    <a:lnTo>
                      <a:pt x="80" y="48"/>
                    </a:lnTo>
                    <a:lnTo>
                      <a:pt x="82" y="48"/>
                    </a:lnTo>
                    <a:lnTo>
                      <a:pt x="82" y="44"/>
                    </a:lnTo>
                    <a:lnTo>
                      <a:pt x="82" y="44"/>
                    </a:lnTo>
                    <a:lnTo>
                      <a:pt x="82" y="42"/>
                    </a:lnTo>
                    <a:lnTo>
                      <a:pt x="82" y="40"/>
                    </a:lnTo>
                    <a:lnTo>
                      <a:pt x="82" y="40"/>
                    </a:lnTo>
                    <a:lnTo>
                      <a:pt x="80" y="40"/>
                    </a:lnTo>
                    <a:lnTo>
                      <a:pt x="80" y="40"/>
                    </a:lnTo>
                    <a:lnTo>
                      <a:pt x="78" y="42"/>
                    </a:lnTo>
                    <a:lnTo>
                      <a:pt x="78" y="42"/>
                    </a:lnTo>
                    <a:lnTo>
                      <a:pt x="76" y="42"/>
                    </a:lnTo>
                    <a:lnTo>
                      <a:pt x="76" y="42"/>
                    </a:lnTo>
                    <a:lnTo>
                      <a:pt x="72" y="44"/>
                    </a:lnTo>
                    <a:lnTo>
                      <a:pt x="72" y="44"/>
                    </a:lnTo>
                    <a:lnTo>
                      <a:pt x="68" y="44"/>
                    </a:lnTo>
                    <a:lnTo>
                      <a:pt x="68" y="44"/>
                    </a:lnTo>
                    <a:lnTo>
                      <a:pt x="66" y="44"/>
                    </a:lnTo>
                    <a:lnTo>
                      <a:pt x="66" y="44"/>
                    </a:lnTo>
                    <a:lnTo>
                      <a:pt x="64" y="44"/>
                    </a:lnTo>
                    <a:lnTo>
                      <a:pt x="64" y="44"/>
                    </a:lnTo>
                    <a:lnTo>
                      <a:pt x="60" y="44"/>
                    </a:lnTo>
                    <a:lnTo>
                      <a:pt x="60" y="44"/>
                    </a:lnTo>
                    <a:lnTo>
                      <a:pt x="58" y="46"/>
                    </a:lnTo>
                    <a:lnTo>
                      <a:pt x="58" y="46"/>
                    </a:lnTo>
                    <a:lnTo>
                      <a:pt x="56" y="48"/>
                    </a:lnTo>
                    <a:lnTo>
                      <a:pt x="56" y="48"/>
                    </a:lnTo>
                    <a:lnTo>
                      <a:pt x="54" y="48"/>
                    </a:lnTo>
                    <a:lnTo>
                      <a:pt x="50" y="46"/>
                    </a:lnTo>
                    <a:lnTo>
                      <a:pt x="48" y="48"/>
                    </a:lnTo>
                    <a:lnTo>
                      <a:pt x="48" y="48"/>
                    </a:lnTo>
                    <a:lnTo>
                      <a:pt x="46" y="50"/>
                    </a:lnTo>
                    <a:lnTo>
                      <a:pt x="46" y="50"/>
                    </a:lnTo>
                    <a:lnTo>
                      <a:pt x="44" y="52"/>
                    </a:lnTo>
                    <a:lnTo>
                      <a:pt x="44" y="52"/>
                    </a:lnTo>
                    <a:lnTo>
                      <a:pt x="44" y="52"/>
                    </a:lnTo>
                    <a:lnTo>
                      <a:pt x="44" y="52"/>
                    </a:lnTo>
                    <a:lnTo>
                      <a:pt x="40" y="56"/>
                    </a:lnTo>
                    <a:lnTo>
                      <a:pt x="40" y="56"/>
                    </a:lnTo>
                    <a:lnTo>
                      <a:pt x="38" y="56"/>
                    </a:lnTo>
                    <a:lnTo>
                      <a:pt x="38" y="56"/>
                    </a:lnTo>
                    <a:lnTo>
                      <a:pt x="36" y="56"/>
                    </a:lnTo>
                    <a:lnTo>
                      <a:pt x="36" y="56"/>
                    </a:lnTo>
                    <a:lnTo>
                      <a:pt x="34" y="56"/>
                    </a:lnTo>
                    <a:lnTo>
                      <a:pt x="34" y="56"/>
                    </a:lnTo>
                    <a:lnTo>
                      <a:pt x="32" y="54"/>
                    </a:lnTo>
                    <a:lnTo>
                      <a:pt x="32" y="54"/>
                    </a:lnTo>
                    <a:lnTo>
                      <a:pt x="32" y="52"/>
                    </a:lnTo>
                    <a:lnTo>
                      <a:pt x="32" y="52"/>
                    </a:lnTo>
                    <a:lnTo>
                      <a:pt x="30" y="50"/>
                    </a:lnTo>
                    <a:lnTo>
                      <a:pt x="30" y="50"/>
                    </a:lnTo>
                    <a:lnTo>
                      <a:pt x="30" y="50"/>
                    </a:lnTo>
                    <a:lnTo>
                      <a:pt x="30" y="50"/>
                    </a:lnTo>
                    <a:lnTo>
                      <a:pt x="30" y="48"/>
                    </a:lnTo>
                    <a:lnTo>
                      <a:pt x="30" y="48"/>
                    </a:lnTo>
                    <a:lnTo>
                      <a:pt x="28" y="48"/>
                    </a:lnTo>
                    <a:lnTo>
                      <a:pt x="24" y="46"/>
                    </a:lnTo>
                    <a:lnTo>
                      <a:pt x="22" y="40"/>
                    </a:lnTo>
                    <a:lnTo>
                      <a:pt x="22" y="38"/>
                    </a:lnTo>
                    <a:lnTo>
                      <a:pt x="22" y="34"/>
                    </a:lnTo>
                    <a:lnTo>
                      <a:pt x="24" y="28"/>
                    </a:lnTo>
                    <a:lnTo>
                      <a:pt x="28" y="24"/>
                    </a:lnTo>
                    <a:lnTo>
                      <a:pt x="30" y="20"/>
                    </a:lnTo>
                    <a:lnTo>
                      <a:pt x="36" y="20"/>
                    </a:lnTo>
                    <a:lnTo>
                      <a:pt x="38" y="20"/>
                    </a:lnTo>
                    <a:lnTo>
                      <a:pt x="40" y="20"/>
                    </a:lnTo>
                    <a:lnTo>
                      <a:pt x="48" y="20"/>
                    </a:lnTo>
                    <a:lnTo>
                      <a:pt x="52" y="20"/>
                    </a:lnTo>
                    <a:lnTo>
                      <a:pt x="54" y="20"/>
                    </a:lnTo>
                    <a:lnTo>
                      <a:pt x="54" y="20"/>
                    </a:lnTo>
                    <a:lnTo>
                      <a:pt x="54" y="20"/>
                    </a:lnTo>
                    <a:lnTo>
                      <a:pt x="54" y="20"/>
                    </a:lnTo>
                    <a:lnTo>
                      <a:pt x="62" y="20"/>
                    </a:lnTo>
                    <a:lnTo>
                      <a:pt x="68" y="20"/>
                    </a:lnTo>
                    <a:lnTo>
                      <a:pt x="74" y="20"/>
                    </a:lnTo>
                    <a:lnTo>
                      <a:pt x="76" y="22"/>
                    </a:lnTo>
                    <a:lnTo>
                      <a:pt x="80" y="24"/>
                    </a:lnTo>
                    <a:lnTo>
                      <a:pt x="90" y="26"/>
                    </a:lnTo>
                    <a:lnTo>
                      <a:pt x="96" y="26"/>
                    </a:lnTo>
                    <a:lnTo>
                      <a:pt x="98" y="22"/>
                    </a:lnTo>
                    <a:lnTo>
                      <a:pt x="104" y="20"/>
                    </a:lnTo>
                    <a:lnTo>
                      <a:pt x="106" y="18"/>
                    </a:lnTo>
                    <a:lnTo>
                      <a:pt x="110" y="14"/>
                    </a:lnTo>
                    <a:lnTo>
                      <a:pt x="114" y="8"/>
                    </a:lnTo>
                    <a:lnTo>
                      <a:pt x="114" y="4"/>
                    </a:lnTo>
                    <a:lnTo>
                      <a:pt x="116" y="0"/>
                    </a:lnTo>
                    <a:lnTo>
                      <a:pt x="112" y="0"/>
                    </a:lnTo>
                    <a:lnTo>
                      <a:pt x="110" y="0"/>
                    </a:lnTo>
                    <a:lnTo>
                      <a:pt x="110" y="0"/>
                    </a:lnTo>
                    <a:lnTo>
                      <a:pt x="108" y="4"/>
                    </a:lnTo>
                    <a:lnTo>
                      <a:pt x="108" y="4"/>
                    </a:lnTo>
                    <a:lnTo>
                      <a:pt x="106" y="4"/>
                    </a:lnTo>
                    <a:lnTo>
                      <a:pt x="106" y="4"/>
                    </a:lnTo>
                    <a:lnTo>
                      <a:pt x="104" y="6"/>
                    </a:lnTo>
                    <a:lnTo>
                      <a:pt x="104" y="6"/>
                    </a:lnTo>
                    <a:lnTo>
                      <a:pt x="104" y="8"/>
                    </a:lnTo>
                    <a:lnTo>
                      <a:pt x="104" y="8"/>
                    </a:lnTo>
                    <a:lnTo>
                      <a:pt x="102" y="8"/>
                    </a:lnTo>
                    <a:lnTo>
                      <a:pt x="102" y="8"/>
                    </a:lnTo>
                    <a:lnTo>
                      <a:pt x="100" y="10"/>
                    </a:lnTo>
                    <a:lnTo>
                      <a:pt x="100" y="10"/>
                    </a:lnTo>
                    <a:lnTo>
                      <a:pt x="96" y="12"/>
                    </a:lnTo>
                    <a:lnTo>
                      <a:pt x="96" y="12"/>
                    </a:lnTo>
                    <a:lnTo>
                      <a:pt x="92" y="14"/>
                    </a:lnTo>
                    <a:lnTo>
                      <a:pt x="92" y="14"/>
                    </a:lnTo>
                    <a:lnTo>
                      <a:pt x="88" y="14"/>
                    </a:lnTo>
                    <a:lnTo>
                      <a:pt x="88" y="14"/>
                    </a:lnTo>
                    <a:lnTo>
                      <a:pt x="84" y="14"/>
                    </a:lnTo>
                    <a:lnTo>
                      <a:pt x="84" y="14"/>
                    </a:lnTo>
                    <a:lnTo>
                      <a:pt x="82" y="14"/>
                    </a:lnTo>
                    <a:lnTo>
                      <a:pt x="82" y="14"/>
                    </a:lnTo>
                    <a:lnTo>
                      <a:pt x="80" y="12"/>
                    </a:lnTo>
                    <a:lnTo>
                      <a:pt x="80" y="12"/>
                    </a:lnTo>
                    <a:lnTo>
                      <a:pt x="76" y="12"/>
                    </a:lnTo>
                    <a:lnTo>
                      <a:pt x="68" y="12"/>
                    </a:lnTo>
                    <a:lnTo>
                      <a:pt x="64" y="12"/>
                    </a:lnTo>
                    <a:lnTo>
                      <a:pt x="58" y="12"/>
                    </a:lnTo>
                    <a:lnTo>
                      <a:pt x="50" y="10"/>
                    </a:lnTo>
                    <a:lnTo>
                      <a:pt x="46" y="8"/>
                    </a:lnTo>
                    <a:lnTo>
                      <a:pt x="46" y="8"/>
                    </a:lnTo>
                    <a:lnTo>
                      <a:pt x="44" y="8"/>
                    </a:lnTo>
                    <a:lnTo>
                      <a:pt x="44" y="8"/>
                    </a:lnTo>
                    <a:lnTo>
                      <a:pt x="40" y="6"/>
                    </a:lnTo>
                    <a:lnTo>
                      <a:pt x="40" y="6"/>
                    </a:lnTo>
                    <a:lnTo>
                      <a:pt x="38" y="6"/>
                    </a:lnTo>
                    <a:lnTo>
                      <a:pt x="38" y="6"/>
                    </a:lnTo>
                    <a:lnTo>
                      <a:pt x="38" y="8"/>
                    </a:lnTo>
                    <a:lnTo>
                      <a:pt x="38" y="8"/>
                    </a:lnTo>
                    <a:lnTo>
                      <a:pt x="36" y="8"/>
                    </a:lnTo>
                    <a:lnTo>
                      <a:pt x="36" y="8"/>
                    </a:lnTo>
                    <a:lnTo>
                      <a:pt x="36" y="10"/>
                    </a:lnTo>
                    <a:lnTo>
                      <a:pt x="36" y="10"/>
                    </a:lnTo>
                    <a:lnTo>
                      <a:pt x="36" y="12"/>
                    </a:lnTo>
                    <a:lnTo>
                      <a:pt x="36" y="12"/>
                    </a:lnTo>
                    <a:lnTo>
                      <a:pt x="34" y="14"/>
                    </a:lnTo>
                    <a:lnTo>
                      <a:pt x="34" y="14"/>
                    </a:lnTo>
                    <a:lnTo>
                      <a:pt x="32" y="16"/>
                    </a:lnTo>
                    <a:lnTo>
                      <a:pt x="32" y="16"/>
                    </a:lnTo>
                    <a:lnTo>
                      <a:pt x="26" y="14"/>
                    </a:lnTo>
                    <a:lnTo>
                      <a:pt x="18" y="22"/>
                    </a:lnTo>
                    <a:lnTo>
                      <a:pt x="18" y="3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2" name="Freeform 262"/>
              <p:cNvSpPr>
                <a:spLocks/>
              </p:cNvSpPr>
              <p:nvPr/>
            </p:nvSpPr>
            <p:spPr bwMode="auto">
              <a:xfrm>
                <a:off x="6503" y="3389"/>
                <a:ext cx="6" cy="6"/>
              </a:xfrm>
              <a:custGeom>
                <a:avLst/>
                <a:gdLst>
                  <a:gd name="T0" fmla="*/ 0 w 6"/>
                  <a:gd name="T1" fmla="*/ 6 h 6"/>
                  <a:gd name="T2" fmla="*/ 0 w 6"/>
                  <a:gd name="T3" fmla="*/ 6 h 6"/>
                  <a:gd name="T4" fmla="*/ 2 w 6"/>
                  <a:gd name="T5" fmla="*/ 6 h 6"/>
                  <a:gd name="T6" fmla="*/ 2 w 6"/>
                  <a:gd name="T7" fmla="*/ 6 h 6"/>
                  <a:gd name="T8" fmla="*/ 4 w 6"/>
                  <a:gd name="T9" fmla="*/ 6 h 6"/>
                  <a:gd name="T10" fmla="*/ 4 w 6"/>
                  <a:gd name="T11" fmla="*/ 6 h 6"/>
                  <a:gd name="T12" fmla="*/ 6 w 6"/>
                  <a:gd name="T13" fmla="*/ 4 h 6"/>
                  <a:gd name="T14" fmla="*/ 6 w 6"/>
                  <a:gd name="T15" fmla="*/ 4 h 6"/>
                  <a:gd name="T16" fmla="*/ 6 w 6"/>
                  <a:gd name="T17" fmla="*/ 4 h 6"/>
                  <a:gd name="T18" fmla="*/ 6 w 6"/>
                  <a:gd name="T19" fmla="*/ 4 h 6"/>
                  <a:gd name="T20" fmla="*/ 6 w 6"/>
                  <a:gd name="T21" fmla="*/ 0 h 6"/>
                  <a:gd name="T22" fmla="*/ 6 w 6"/>
                  <a:gd name="T23" fmla="*/ 0 h 6"/>
                  <a:gd name="T24" fmla="*/ 4 w 6"/>
                  <a:gd name="T25" fmla="*/ 0 h 6"/>
                  <a:gd name="T26" fmla="*/ 4 w 6"/>
                  <a:gd name="T27" fmla="*/ 0 h 6"/>
                  <a:gd name="T28" fmla="*/ 4 w 6"/>
                  <a:gd name="T29" fmla="*/ 2 h 6"/>
                  <a:gd name="T30" fmla="*/ 4 w 6"/>
                  <a:gd name="T31" fmla="*/ 2 h 6"/>
                  <a:gd name="T32" fmla="*/ 4 w 6"/>
                  <a:gd name="T33" fmla="*/ 2 h 6"/>
                  <a:gd name="T34" fmla="*/ 4 w 6"/>
                  <a:gd name="T35" fmla="*/ 2 h 6"/>
                  <a:gd name="T36" fmla="*/ 2 w 6"/>
                  <a:gd name="T37" fmla="*/ 4 h 6"/>
                  <a:gd name="T38" fmla="*/ 2 w 6"/>
                  <a:gd name="T39" fmla="*/ 4 h 6"/>
                  <a:gd name="T40" fmla="*/ 0 w 6"/>
                  <a:gd name="T41" fmla="*/ 4 h 6"/>
                  <a:gd name="T42" fmla="*/ 0 w 6"/>
                  <a:gd name="T43" fmla="*/ 4 h 6"/>
                  <a:gd name="T44" fmla="*/ 0 w 6"/>
                  <a:gd name="T45" fmla="*/ 6 h 6"/>
                  <a:gd name="T46" fmla="*/ 0 w 6"/>
                  <a:gd name="T4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6">
                    <a:moveTo>
                      <a:pt x="0" y="6"/>
                    </a:moveTo>
                    <a:lnTo>
                      <a:pt x="0" y="6"/>
                    </a:lnTo>
                    <a:lnTo>
                      <a:pt x="2" y="6"/>
                    </a:lnTo>
                    <a:lnTo>
                      <a:pt x="2" y="6"/>
                    </a:lnTo>
                    <a:lnTo>
                      <a:pt x="4" y="6"/>
                    </a:lnTo>
                    <a:lnTo>
                      <a:pt x="4" y="6"/>
                    </a:lnTo>
                    <a:lnTo>
                      <a:pt x="6" y="4"/>
                    </a:lnTo>
                    <a:lnTo>
                      <a:pt x="6" y="4"/>
                    </a:lnTo>
                    <a:lnTo>
                      <a:pt x="6" y="4"/>
                    </a:lnTo>
                    <a:lnTo>
                      <a:pt x="6" y="4"/>
                    </a:lnTo>
                    <a:lnTo>
                      <a:pt x="6" y="0"/>
                    </a:lnTo>
                    <a:lnTo>
                      <a:pt x="6" y="0"/>
                    </a:lnTo>
                    <a:lnTo>
                      <a:pt x="4" y="0"/>
                    </a:lnTo>
                    <a:lnTo>
                      <a:pt x="4" y="0"/>
                    </a:lnTo>
                    <a:lnTo>
                      <a:pt x="4" y="2"/>
                    </a:lnTo>
                    <a:lnTo>
                      <a:pt x="4" y="2"/>
                    </a:lnTo>
                    <a:lnTo>
                      <a:pt x="4" y="2"/>
                    </a:lnTo>
                    <a:lnTo>
                      <a:pt x="4" y="2"/>
                    </a:lnTo>
                    <a:lnTo>
                      <a:pt x="2" y="4"/>
                    </a:lnTo>
                    <a:lnTo>
                      <a:pt x="2" y="4"/>
                    </a:lnTo>
                    <a:lnTo>
                      <a:pt x="0" y="4"/>
                    </a:lnTo>
                    <a:lnTo>
                      <a:pt x="0" y="4"/>
                    </a:lnTo>
                    <a:lnTo>
                      <a:pt x="0" y="6"/>
                    </a:lnTo>
                    <a:lnTo>
                      <a:pt x="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3" name="Freeform 263"/>
              <p:cNvSpPr>
                <a:spLocks/>
              </p:cNvSpPr>
              <p:nvPr/>
            </p:nvSpPr>
            <p:spPr bwMode="auto">
              <a:xfrm>
                <a:off x="6487" y="3015"/>
                <a:ext cx="82" cy="78"/>
              </a:xfrm>
              <a:custGeom>
                <a:avLst/>
                <a:gdLst>
                  <a:gd name="T0" fmla="*/ 64 w 82"/>
                  <a:gd name="T1" fmla="*/ 0 h 78"/>
                  <a:gd name="T2" fmla="*/ 62 w 82"/>
                  <a:gd name="T3" fmla="*/ 2 h 78"/>
                  <a:gd name="T4" fmla="*/ 64 w 82"/>
                  <a:gd name="T5" fmla="*/ 8 h 78"/>
                  <a:gd name="T6" fmla="*/ 64 w 82"/>
                  <a:gd name="T7" fmla="*/ 14 h 78"/>
                  <a:gd name="T8" fmla="*/ 58 w 82"/>
                  <a:gd name="T9" fmla="*/ 14 h 78"/>
                  <a:gd name="T10" fmla="*/ 56 w 82"/>
                  <a:gd name="T11" fmla="*/ 16 h 78"/>
                  <a:gd name="T12" fmla="*/ 50 w 82"/>
                  <a:gd name="T13" fmla="*/ 18 h 78"/>
                  <a:gd name="T14" fmla="*/ 50 w 82"/>
                  <a:gd name="T15" fmla="*/ 22 h 78"/>
                  <a:gd name="T16" fmla="*/ 48 w 82"/>
                  <a:gd name="T17" fmla="*/ 22 h 78"/>
                  <a:gd name="T18" fmla="*/ 44 w 82"/>
                  <a:gd name="T19" fmla="*/ 26 h 78"/>
                  <a:gd name="T20" fmla="*/ 36 w 82"/>
                  <a:gd name="T21" fmla="*/ 30 h 78"/>
                  <a:gd name="T22" fmla="*/ 32 w 82"/>
                  <a:gd name="T23" fmla="*/ 24 h 78"/>
                  <a:gd name="T24" fmla="*/ 20 w 82"/>
                  <a:gd name="T25" fmla="*/ 26 h 78"/>
                  <a:gd name="T26" fmla="*/ 18 w 82"/>
                  <a:gd name="T27" fmla="*/ 26 h 78"/>
                  <a:gd name="T28" fmla="*/ 16 w 82"/>
                  <a:gd name="T29" fmla="*/ 32 h 78"/>
                  <a:gd name="T30" fmla="*/ 8 w 82"/>
                  <a:gd name="T31" fmla="*/ 32 h 78"/>
                  <a:gd name="T32" fmla="*/ 4 w 82"/>
                  <a:gd name="T33" fmla="*/ 34 h 78"/>
                  <a:gd name="T34" fmla="*/ 2 w 82"/>
                  <a:gd name="T35" fmla="*/ 38 h 78"/>
                  <a:gd name="T36" fmla="*/ 0 w 82"/>
                  <a:gd name="T37" fmla="*/ 46 h 78"/>
                  <a:gd name="T38" fmla="*/ 2 w 82"/>
                  <a:gd name="T39" fmla="*/ 50 h 78"/>
                  <a:gd name="T40" fmla="*/ 8 w 82"/>
                  <a:gd name="T41" fmla="*/ 42 h 78"/>
                  <a:gd name="T42" fmla="*/ 10 w 82"/>
                  <a:gd name="T43" fmla="*/ 38 h 78"/>
                  <a:gd name="T44" fmla="*/ 12 w 82"/>
                  <a:gd name="T45" fmla="*/ 38 h 78"/>
                  <a:gd name="T46" fmla="*/ 16 w 82"/>
                  <a:gd name="T47" fmla="*/ 42 h 78"/>
                  <a:gd name="T48" fmla="*/ 16 w 82"/>
                  <a:gd name="T49" fmla="*/ 42 h 78"/>
                  <a:gd name="T50" fmla="*/ 22 w 82"/>
                  <a:gd name="T51" fmla="*/ 40 h 78"/>
                  <a:gd name="T52" fmla="*/ 24 w 82"/>
                  <a:gd name="T53" fmla="*/ 44 h 78"/>
                  <a:gd name="T54" fmla="*/ 28 w 82"/>
                  <a:gd name="T55" fmla="*/ 44 h 78"/>
                  <a:gd name="T56" fmla="*/ 26 w 82"/>
                  <a:gd name="T57" fmla="*/ 38 h 78"/>
                  <a:gd name="T58" fmla="*/ 34 w 82"/>
                  <a:gd name="T59" fmla="*/ 40 h 78"/>
                  <a:gd name="T60" fmla="*/ 38 w 82"/>
                  <a:gd name="T61" fmla="*/ 42 h 78"/>
                  <a:gd name="T62" fmla="*/ 40 w 82"/>
                  <a:gd name="T63" fmla="*/ 48 h 78"/>
                  <a:gd name="T64" fmla="*/ 38 w 82"/>
                  <a:gd name="T65" fmla="*/ 50 h 78"/>
                  <a:gd name="T66" fmla="*/ 38 w 82"/>
                  <a:gd name="T67" fmla="*/ 60 h 78"/>
                  <a:gd name="T68" fmla="*/ 44 w 82"/>
                  <a:gd name="T69" fmla="*/ 68 h 78"/>
                  <a:gd name="T70" fmla="*/ 46 w 82"/>
                  <a:gd name="T71" fmla="*/ 70 h 78"/>
                  <a:gd name="T72" fmla="*/ 54 w 82"/>
                  <a:gd name="T73" fmla="*/ 72 h 78"/>
                  <a:gd name="T74" fmla="*/ 56 w 82"/>
                  <a:gd name="T75" fmla="*/ 70 h 78"/>
                  <a:gd name="T76" fmla="*/ 60 w 82"/>
                  <a:gd name="T77" fmla="*/ 76 h 78"/>
                  <a:gd name="T78" fmla="*/ 64 w 82"/>
                  <a:gd name="T79" fmla="*/ 76 h 78"/>
                  <a:gd name="T80" fmla="*/ 66 w 82"/>
                  <a:gd name="T81" fmla="*/ 64 h 78"/>
                  <a:gd name="T82" fmla="*/ 62 w 82"/>
                  <a:gd name="T83" fmla="*/ 56 h 78"/>
                  <a:gd name="T84" fmla="*/ 66 w 82"/>
                  <a:gd name="T85" fmla="*/ 50 h 78"/>
                  <a:gd name="T86" fmla="*/ 68 w 82"/>
                  <a:gd name="T87" fmla="*/ 46 h 78"/>
                  <a:gd name="T88" fmla="*/ 72 w 82"/>
                  <a:gd name="T89" fmla="*/ 50 h 78"/>
                  <a:gd name="T90" fmla="*/ 74 w 82"/>
                  <a:gd name="T91" fmla="*/ 58 h 78"/>
                  <a:gd name="T92" fmla="*/ 76 w 82"/>
                  <a:gd name="T93" fmla="*/ 64 h 78"/>
                  <a:gd name="T94" fmla="*/ 78 w 82"/>
                  <a:gd name="T95" fmla="*/ 64 h 78"/>
                  <a:gd name="T96" fmla="*/ 76 w 82"/>
                  <a:gd name="T97" fmla="*/ 54 h 78"/>
                  <a:gd name="T98" fmla="*/ 82 w 82"/>
                  <a:gd name="T99" fmla="*/ 50 h 78"/>
                  <a:gd name="T100" fmla="*/ 82 w 82"/>
                  <a:gd name="T101" fmla="*/ 40 h 78"/>
                  <a:gd name="T102" fmla="*/ 80 w 82"/>
                  <a:gd name="T103" fmla="*/ 28 h 78"/>
                  <a:gd name="T104" fmla="*/ 76 w 82"/>
                  <a:gd name="T105" fmla="*/ 22 h 78"/>
                  <a:gd name="T106" fmla="*/ 74 w 82"/>
                  <a:gd name="T107" fmla="*/ 1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 h="78">
                    <a:moveTo>
                      <a:pt x="68" y="4"/>
                    </a:moveTo>
                    <a:lnTo>
                      <a:pt x="68" y="4"/>
                    </a:lnTo>
                    <a:lnTo>
                      <a:pt x="64" y="0"/>
                    </a:lnTo>
                    <a:lnTo>
                      <a:pt x="64" y="0"/>
                    </a:lnTo>
                    <a:lnTo>
                      <a:pt x="64" y="2"/>
                    </a:lnTo>
                    <a:lnTo>
                      <a:pt x="62" y="2"/>
                    </a:lnTo>
                    <a:lnTo>
                      <a:pt x="62" y="2"/>
                    </a:lnTo>
                    <a:lnTo>
                      <a:pt x="64" y="8"/>
                    </a:lnTo>
                    <a:lnTo>
                      <a:pt x="64" y="8"/>
                    </a:lnTo>
                    <a:lnTo>
                      <a:pt x="64" y="14"/>
                    </a:lnTo>
                    <a:lnTo>
                      <a:pt x="64" y="14"/>
                    </a:lnTo>
                    <a:lnTo>
                      <a:pt x="64" y="14"/>
                    </a:lnTo>
                    <a:lnTo>
                      <a:pt x="64" y="14"/>
                    </a:lnTo>
                    <a:lnTo>
                      <a:pt x="62" y="14"/>
                    </a:lnTo>
                    <a:lnTo>
                      <a:pt x="58" y="14"/>
                    </a:lnTo>
                    <a:lnTo>
                      <a:pt x="58" y="16"/>
                    </a:lnTo>
                    <a:lnTo>
                      <a:pt x="56" y="16"/>
                    </a:lnTo>
                    <a:lnTo>
                      <a:pt x="56" y="16"/>
                    </a:lnTo>
                    <a:lnTo>
                      <a:pt x="52" y="16"/>
                    </a:lnTo>
                    <a:lnTo>
                      <a:pt x="52" y="16"/>
                    </a:lnTo>
                    <a:lnTo>
                      <a:pt x="50" y="18"/>
                    </a:lnTo>
                    <a:lnTo>
                      <a:pt x="52" y="18"/>
                    </a:lnTo>
                    <a:lnTo>
                      <a:pt x="52" y="20"/>
                    </a:lnTo>
                    <a:lnTo>
                      <a:pt x="50" y="22"/>
                    </a:lnTo>
                    <a:lnTo>
                      <a:pt x="50" y="22"/>
                    </a:lnTo>
                    <a:lnTo>
                      <a:pt x="48" y="22"/>
                    </a:lnTo>
                    <a:lnTo>
                      <a:pt x="48" y="22"/>
                    </a:lnTo>
                    <a:lnTo>
                      <a:pt x="44" y="22"/>
                    </a:lnTo>
                    <a:lnTo>
                      <a:pt x="44" y="26"/>
                    </a:lnTo>
                    <a:lnTo>
                      <a:pt x="44" y="26"/>
                    </a:lnTo>
                    <a:lnTo>
                      <a:pt x="40" y="30"/>
                    </a:lnTo>
                    <a:lnTo>
                      <a:pt x="40" y="30"/>
                    </a:lnTo>
                    <a:lnTo>
                      <a:pt x="36" y="30"/>
                    </a:lnTo>
                    <a:lnTo>
                      <a:pt x="34" y="30"/>
                    </a:lnTo>
                    <a:lnTo>
                      <a:pt x="34" y="28"/>
                    </a:lnTo>
                    <a:lnTo>
                      <a:pt x="32" y="24"/>
                    </a:lnTo>
                    <a:lnTo>
                      <a:pt x="32" y="22"/>
                    </a:lnTo>
                    <a:lnTo>
                      <a:pt x="26" y="22"/>
                    </a:lnTo>
                    <a:lnTo>
                      <a:pt x="20" y="26"/>
                    </a:lnTo>
                    <a:lnTo>
                      <a:pt x="20" y="26"/>
                    </a:lnTo>
                    <a:lnTo>
                      <a:pt x="18" y="26"/>
                    </a:lnTo>
                    <a:lnTo>
                      <a:pt x="18" y="26"/>
                    </a:lnTo>
                    <a:lnTo>
                      <a:pt x="18" y="28"/>
                    </a:lnTo>
                    <a:lnTo>
                      <a:pt x="18" y="28"/>
                    </a:lnTo>
                    <a:lnTo>
                      <a:pt x="16" y="32"/>
                    </a:lnTo>
                    <a:lnTo>
                      <a:pt x="12" y="32"/>
                    </a:lnTo>
                    <a:lnTo>
                      <a:pt x="12" y="32"/>
                    </a:lnTo>
                    <a:lnTo>
                      <a:pt x="8" y="32"/>
                    </a:lnTo>
                    <a:lnTo>
                      <a:pt x="8" y="32"/>
                    </a:lnTo>
                    <a:lnTo>
                      <a:pt x="4" y="34"/>
                    </a:lnTo>
                    <a:lnTo>
                      <a:pt x="4" y="34"/>
                    </a:lnTo>
                    <a:lnTo>
                      <a:pt x="4" y="36"/>
                    </a:lnTo>
                    <a:lnTo>
                      <a:pt x="4" y="36"/>
                    </a:lnTo>
                    <a:lnTo>
                      <a:pt x="2" y="38"/>
                    </a:lnTo>
                    <a:lnTo>
                      <a:pt x="2" y="42"/>
                    </a:lnTo>
                    <a:lnTo>
                      <a:pt x="0" y="44"/>
                    </a:lnTo>
                    <a:lnTo>
                      <a:pt x="0" y="46"/>
                    </a:lnTo>
                    <a:lnTo>
                      <a:pt x="0" y="48"/>
                    </a:lnTo>
                    <a:lnTo>
                      <a:pt x="2" y="52"/>
                    </a:lnTo>
                    <a:lnTo>
                      <a:pt x="2" y="50"/>
                    </a:lnTo>
                    <a:lnTo>
                      <a:pt x="4" y="46"/>
                    </a:lnTo>
                    <a:lnTo>
                      <a:pt x="8" y="44"/>
                    </a:lnTo>
                    <a:lnTo>
                      <a:pt x="8" y="42"/>
                    </a:lnTo>
                    <a:lnTo>
                      <a:pt x="8" y="42"/>
                    </a:lnTo>
                    <a:lnTo>
                      <a:pt x="10" y="38"/>
                    </a:lnTo>
                    <a:lnTo>
                      <a:pt x="10" y="38"/>
                    </a:lnTo>
                    <a:lnTo>
                      <a:pt x="10" y="36"/>
                    </a:lnTo>
                    <a:lnTo>
                      <a:pt x="12" y="36"/>
                    </a:lnTo>
                    <a:lnTo>
                      <a:pt x="12" y="38"/>
                    </a:lnTo>
                    <a:lnTo>
                      <a:pt x="14" y="40"/>
                    </a:lnTo>
                    <a:lnTo>
                      <a:pt x="14" y="40"/>
                    </a:lnTo>
                    <a:lnTo>
                      <a:pt x="16" y="42"/>
                    </a:lnTo>
                    <a:lnTo>
                      <a:pt x="16" y="42"/>
                    </a:lnTo>
                    <a:lnTo>
                      <a:pt x="16" y="42"/>
                    </a:lnTo>
                    <a:lnTo>
                      <a:pt x="16" y="42"/>
                    </a:lnTo>
                    <a:lnTo>
                      <a:pt x="20" y="38"/>
                    </a:lnTo>
                    <a:lnTo>
                      <a:pt x="22" y="40"/>
                    </a:lnTo>
                    <a:lnTo>
                      <a:pt x="22" y="40"/>
                    </a:lnTo>
                    <a:lnTo>
                      <a:pt x="22" y="42"/>
                    </a:lnTo>
                    <a:lnTo>
                      <a:pt x="24" y="44"/>
                    </a:lnTo>
                    <a:lnTo>
                      <a:pt x="24" y="44"/>
                    </a:lnTo>
                    <a:lnTo>
                      <a:pt x="24" y="44"/>
                    </a:lnTo>
                    <a:lnTo>
                      <a:pt x="28" y="44"/>
                    </a:lnTo>
                    <a:lnTo>
                      <a:pt x="28" y="44"/>
                    </a:lnTo>
                    <a:lnTo>
                      <a:pt x="28" y="42"/>
                    </a:lnTo>
                    <a:lnTo>
                      <a:pt x="28" y="42"/>
                    </a:lnTo>
                    <a:lnTo>
                      <a:pt x="26" y="38"/>
                    </a:lnTo>
                    <a:lnTo>
                      <a:pt x="28" y="36"/>
                    </a:lnTo>
                    <a:lnTo>
                      <a:pt x="30" y="36"/>
                    </a:lnTo>
                    <a:lnTo>
                      <a:pt x="34" y="40"/>
                    </a:lnTo>
                    <a:lnTo>
                      <a:pt x="36" y="40"/>
                    </a:lnTo>
                    <a:lnTo>
                      <a:pt x="36" y="42"/>
                    </a:lnTo>
                    <a:lnTo>
                      <a:pt x="38" y="42"/>
                    </a:lnTo>
                    <a:lnTo>
                      <a:pt x="40" y="46"/>
                    </a:lnTo>
                    <a:lnTo>
                      <a:pt x="40" y="46"/>
                    </a:lnTo>
                    <a:lnTo>
                      <a:pt x="40" y="48"/>
                    </a:lnTo>
                    <a:lnTo>
                      <a:pt x="40" y="48"/>
                    </a:lnTo>
                    <a:lnTo>
                      <a:pt x="38" y="50"/>
                    </a:lnTo>
                    <a:lnTo>
                      <a:pt x="38" y="50"/>
                    </a:lnTo>
                    <a:lnTo>
                      <a:pt x="38" y="52"/>
                    </a:lnTo>
                    <a:lnTo>
                      <a:pt x="38" y="56"/>
                    </a:lnTo>
                    <a:lnTo>
                      <a:pt x="38" y="60"/>
                    </a:lnTo>
                    <a:lnTo>
                      <a:pt x="38" y="64"/>
                    </a:lnTo>
                    <a:lnTo>
                      <a:pt x="40" y="66"/>
                    </a:lnTo>
                    <a:lnTo>
                      <a:pt x="44" y="68"/>
                    </a:lnTo>
                    <a:lnTo>
                      <a:pt x="46" y="70"/>
                    </a:lnTo>
                    <a:lnTo>
                      <a:pt x="46" y="70"/>
                    </a:lnTo>
                    <a:lnTo>
                      <a:pt x="46" y="70"/>
                    </a:lnTo>
                    <a:lnTo>
                      <a:pt x="50" y="72"/>
                    </a:lnTo>
                    <a:lnTo>
                      <a:pt x="50" y="72"/>
                    </a:lnTo>
                    <a:lnTo>
                      <a:pt x="54" y="72"/>
                    </a:lnTo>
                    <a:lnTo>
                      <a:pt x="54" y="70"/>
                    </a:lnTo>
                    <a:lnTo>
                      <a:pt x="56" y="70"/>
                    </a:lnTo>
                    <a:lnTo>
                      <a:pt x="56" y="70"/>
                    </a:lnTo>
                    <a:lnTo>
                      <a:pt x="58" y="70"/>
                    </a:lnTo>
                    <a:lnTo>
                      <a:pt x="60" y="70"/>
                    </a:lnTo>
                    <a:lnTo>
                      <a:pt x="60" y="76"/>
                    </a:lnTo>
                    <a:lnTo>
                      <a:pt x="60" y="76"/>
                    </a:lnTo>
                    <a:lnTo>
                      <a:pt x="60" y="78"/>
                    </a:lnTo>
                    <a:lnTo>
                      <a:pt x="64" y="76"/>
                    </a:lnTo>
                    <a:lnTo>
                      <a:pt x="66" y="72"/>
                    </a:lnTo>
                    <a:lnTo>
                      <a:pt x="68" y="68"/>
                    </a:lnTo>
                    <a:lnTo>
                      <a:pt x="66" y="64"/>
                    </a:lnTo>
                    <a:lnTo>
                      <a:pt x="66" y="62"/>
                    </a:lnTo>
                    <a:lnTo>
                      <a:pt x="62" y="58"/>
                    </a:lnTo>
                    <a:lnTo>
                      <a:pt x="62" y="56"/>
                    </a:lnTo>
                    <a:lnTo>
                      <a:pt x="64" y="54"/>
                    </a:lnTo>
                    <a:lnTo>
                      <a:pt x="66" y="52"/>
                    </a:lnTo>
                    <a:lnTo>
                      <a:pt x="66" y="50"/>
                    </a:lnTo>
                    <a:lnTo>
                      <a:pt x="66" y="50"/>
                    </a:lnTo>
                    <a:lnTo>
                      <a:pt x="68" y="46"/>
                    </a:lnTo>
                    <a:lnTo>
                      <a:pt x="68" y="46"/>
                    </a:lnTo>
                    <a:lnTo>
                      <a:pt x="70" y="46"/>
                    </a:lnTo>
                    <a:lnTo>
                      <a:pt x="70" y="48"/>
                    </a:lnTo>
                    <a:lnTo>
                      <a:pt x="72" y="50"/>
                    </a:lnTo>
                    <a:lnTo>
                      <a:pt x="74" y="52"/>
                    </a:lnTo>
                    <a:lnTo>
                      <a:pt x="74" y="56"/>
                    </a:lnTo>
                    <a:lnTo>
                      <a:pt x="74" y="58"/>
                    </a:lnTo>
                    <a:lnTo>
                      <a:pt x="74" y="58"/>
                    </a:lnTo>
                    <a:lnTo>
                      <a:pt x="74" y="60"/>
                    </a:lnTo>
                    <a:lnTo>
                      <a:pt x="76" y="64"/>
                    </a:lnTo>
                    <a:lnTo>
                      <a:pt x="76" y="64"/>
                    </a:lnTo>
                    <a:lnTo>
                      <a:pt x="76" y="64"/>
                    </a:lnTo>
                    <a:lnTo>
                      <a:pt x="78" y="64"/>
                    </a:lnTo>
                    <a:lnTo>
                      <a:pt x="78" y="64"/>
                    </a:lnTo>
                    <a:lnTo>
                      <a:pt x="78" y="60"/>
                    </a:lnTo>
                    <a:lnTo>
                      <a:pt x="76" y="54"/>
                    </a:lnTo>
                    <a:lnTo>
                      <a:pt x="80" y="52"/>
                    </a:lnTo>
                    <a:lnTo>
                      <a:pt x="82" y="50"/>
                    </a:lnTo>
                    <a:lnTo>
                      <a:pt x="82" y="50"/>
                    </a:lnTo>
                    <a:lnTo>
                      <a:pt x="82" y="44"/>
                    </a:lnTo>
                    <a:lnTo>
                      <a:pt x="82" y="44"/>
                    </a:lnTo>
                    <a:lnTo>
                      <a:pt x="82" y="40"/>
                    </a:lnTo>
                    <a:lnTo>
                      <a:pt x="80" y="36"/>
                    </a:lnTo>
                    <a:lnTo>
                      <a:pt x="80" y="36"/>
                    </a:lnTo>
                    <a:lnTo>
                      <a:pt x="80" y="28"/>
                    </a:lnTo>
                    <a:lnTo>
                      <a:pt x="80" y="28"/>
                    </a:lnTo>
                    <a:lnTo>
                      <a:pt x="80" y="26"/>
                    </a:lnTo>
                    <a:lnTo>
                      <a:pt x="76" y="22"/>
                    </a:lnTo>
                    <a:lnTo>
                      <a:pt x="78" y="18"/>
                    </a:lnTo>
                    <a:lnTo>
                      <a:pt x="80" y="16"/>
                    </a:lnTo>
                    <a:lnTo>
                      <a:pt x="74" y="10"/>
                    </a:lnTo>
                    <a:lnTo>
                      <a:pt x="70" y="4"/>
                    </a:lnTo>
                    <a:lnTo>
                      <a:pt x="68"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4" name="Freeform 264"/>
              <p:cNvSpPr>
                <a:spLocks/>
              </p:cNvSpPr>
              <p:nvPr/>
            </p:nvSpPr>
            <p:spPr bwMode="auto">
              <a:xfrm>
                <a:off x="6467" y="3085"/>
                <a:ext cx="8" cy="4"/>
              </a:xfrm>
              <a:custGeom>
                <a:avLst/>
                <a:gdLst>
                  <a:gd name="T0" fmla="*/ 0 w 8"/>
                  <a:gd name="T1" fmla="*/ 2 h 4"/>
                  <a:gd name="T2" fmla="*/ 2 w 8"/>
                  <a:gd name="T3" fmla="*/ 4 h 4"/>
                  <a:gd name="T4" fmla="*/ 6 w 8"/>
                  <a:gd name="T5" fmla="*/ 4 h 4"/>
                  <a:gd name="T6" fmla="*/ 8 w 8"/>
                  <a:gd name="T7" fmla="*/ 2 h 4"/>
                  <a:gd name="T8" fmla="*/ 2 w 8"/>
                  <a:gd name="T9" fmla="*/ 0 h 4"/>
                  <a:gd name="T10" fmla="*/ 0 w 8"/>
                  <a:gd name="T11" fmla="*/ 2 h 4"/>
                </a:gdLst>
                <a:ahLst/>
                <a:cxnLst>
                  <a:cxn ang="0">
                    <a:pos x="T0" y="T1"/>
                  </a:cxn>
                  <a:cxn ang="0">
                    <a:pos x="T2" y="T3"/>
                  </a:cxn>
                  <a:cxn ang="0">
                    <a:pos x="T4" y="T5"/>
                  </a:cxn>
                  <a:cxn ang="0">
                    <a:pos x="T6" y="T7"/>
                  </a:cxn>
                  <a:cxn ang="0">
                    <a:pos x="T8" y="T9"/>
                  </a:cxn>
                  <a:cxn ang="0">
                    <a:pos x="T10" y="T11"/>
                  </a:cxn>
                </a:cxnLst>
                <a:rect l="0" t="0" r="r" b="b"/>
                <a:pathLst>
                  <a:path w="8" h="4">
                    <a:moveTo>
                      <a:pt x="0" y="2"/>
                    </a:moveTo>
                    <a:lnTo>
                      <a:pt x="2" y="4"/>
                    </a:lnTo>
                    <a:lnTo>
                      <a:pt x="6" y="4"/>
                    </a:lnTo>
                    <a:lnTo>
                      <a:pt x="8" y="2"/>
                    </a:lnTo>
                    <a:lnTo>
                      <a:pt x="2"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5" name="Freeform 265"/>
              <p:cNvSpPr>
                <a:spLocks/>
              </p:cNvSpPr>
              <p:nvPr/>
            </p:nvSpPr>
            <p:spPr bwMode="auto">
              <a:xfrm>
                <a:off x="6485" y="3071"/>
                <a:ext cx="6" cy="6"/>
              </a:xfrm>
              <a:custGeom>
                <a:avLst/>
                <a:gdLst>
                  <a:gd name="T0" fmla="*/ 6 w 6"/>
                  <a:gd name="T1" fmla="*/ 0 h 6"/>
                  <a:gd name="T2" fmla="*/ 0 w 6"/>
                  <a:gd name="T3" fmla="*/ 0 h 6"/>
                  <a:gd name="T4" fmla="*/ 0 w 6"/>
                  <a:gd name="T5" fmla="*/ 4 h 6"/>
                  <a:gd name="T6" fmla="*/ 0 w 6"/>
                  <a:gd name="T7" fmla="*/ 4 h 6"/>
                  <a:gd name="T8" fmla="*/ 6 w 6"/>
                  <a:gd name="T9" fmla="*/ 6 h 6"/>
                  <a:gd name="T10" fmla="*/ 6 w 6"/>
                  <a:gd name="T11" fmla="*/ 6 h 6"/>
                  <a:gd name="T12" fmla="*/ 6 w 6"/>
                  <a:gd name="T13" fmla="*/ 4 h 6"/>
                  <a:gd name="T14" fmla="*/ 6 w 6"/>
                  <a:gd name="T15" fmla="*/ 0 h 6"/>
                  <a:gd name="T16" fmla="*/ 6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6" y="0"/>
                    </a:moveTo>
                    <a:lnTo>
                      <a:pt x="0" y="0"/>
                    </a:lnTo>
                    <a:lnTo>
                      <a:pt x="0" y="4"/>
                    </a:lnTo>
                    <a:lnTo>
                      <a:pt x="0" y="4"/>
                    </a:lnTo>
                    <a:lnTo>
                      <a:pt x="6" y="6"/>
                    </a:lnTo>
                    <a:lnTo>
                      <a:pt x="6" y="6"/>
                    </a:lnTo>
                    <a:lnTo>
                      <a:pt x="6" y="4"/>
                    </a:lnTo>
                    <a:lnTo>
                      <a:pt x="6" y="0"/>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6" name="Freeform 266"/>
              <p:cNvSpPr>
                <a:spLocks/>
              </p:cNvSpPr>
              <p:nvPr/>
            </p:nvSpPr>
            <p:spPr bwMode="auto">
              <a:xfrm>
                <a:off x="6551" y="3005"/>
                <a:ext cx="2" cy="8"/>
              </a:xfrm>
              <a:custGeom>
                <a:avLst/>
                <a:gdLst>
                  <a:gd name="T0" fmla="*/ 0 w 2"/>
                  <a:gd name="T1" fmla="*/ 6 h 8"/>
                  <a:gd name="T2" fmla="*/ 0 w 2"/>
                  <a:gd name="T3" fmla="*/ 8 h 8"/>
                  <a:gd name="T4" fmla="*/ 2 w 2"/>
                  <a:gd name="T5" fmla="*/ 8 h 8"/>
                  <a:gd name="T6" fmla="*/ 2 w 2"/>
                  <a:gd name="T7" fmla="*/ 0 h 8"/>
                  <a:gd name="T8" fmla="*/ 0 w 2"/>
                  <a:gd name="T9" fmla="*/ 2 h 8"/>
                  <a:gd name="T10" fmla="*/ 0 w 2"/>
                  <a:gd name="T11" fmla="*/ 6 h 8"/>
                </a:gdLst>
                <a:ahLst/>
                <a:cxnLst>
                  <a:cxn ang="0">
                    <a:pos x="T0" y="T1"/>
                  </a:cxn>
                  <a:cxn ang="0">
                    <a:pos x="T2" y="T3"/>
                  </a:cxn>
                  <a:cxn ang="0">
                    <a:pos x="T4" y="T5"/>
                  </a:cxn>
                  <a:cxn ang="0">
                    <a:pos x="T6" y="T7"/>
                  </a:cxn>
                  <a:cxn ang="0">
                    <a:pos x="T8" y="T9"/>
                  </a:cxn>
                  <a:cxn ang="0">
                    <a:pos x="T10" y="T11"/>
                  </a:cxn>
                </a:cxnLst>
                <a:rect l="0" t="0" r="r" b="b"/>
                <a:pathLst>
                  <a:path w="2" h="8">
                    <a:moveTo>
                      <a:pt x="0" y="6"/>
                    </a:moveTo>
                    <a:lnTo>
                      <a:pt x="0" y="8"/>
                    </a:lnTo>
                    <a:lnTo>
                      <a:pt x="2" y="8"/>
                    </a:lnTo>
                    <a:lnTo>
                      <a:pt x="2" y="0"/>
                    </a:lnTo>
                    <a:lnTo>
                      <a:pt x="0" y="2"/>
                    </a:lnTo>
                    <a:lnTo>
                      <a:pt x="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7" name="Freeform 267"/>
              <p:cNvSpPr>
                <a:spLocks/>
              </p:cNvSpPr>
              <p:nvPr/>
            </p:nvSpPr>
            <p:spPr bwMode="auto">
              <a:xfrm>
                <a:off x="6561" y="3011"/>
                <a:ext cx="2" cy="4"/>
              </a:xfrm>
              <a:custGeom>
                <a:avLst/>
                <a:gdLst>
                  <a:gd name="T0" fmla="*/ 0 w 2"/>
                  <a:gd name="T1" fmla="*/ 0 h 4"/>
                  <a:gd name="T2" fmla="*/ 0 w 2"/>
                  <a:gd name="T3" fmla="*/ 4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4"/>
                    </a:lnTo>
                    <a:lnTo>
                      <a:pt x="2" y="4"/>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8" name="Freeform 268"/>
              <p:cNvSpPr>
                <a:spLocks/>
              </p:cNvSpPr>
              <p:nvPr/>
            </p:nvSpPr>
            <p:spPr bwMode="auto">
              <a:xfrm>
                <a:off x="6519" y="3009"/>
                <a:ext cx="16" cy="10"/>
              </a:xfrm>
              <a:custGeom>
                <a:avLst/>
                <a:gdLst>
                  <a:gd name="T0" fmla="*/ 0 w 16"/>
                  <a:gd name="T1" fmla="*/ 6 h 10"/>
                  <a:gd name="T2" fmla="*/ 0 w 16"/>
                  <a:gd name="T3" fmla="*/ 8 h 10"/>
                  <a:gd name="T4" fmla="*/ 4 w 16"/>
                  <a:gd name="T5" fmla="*/ 10 h 10"/>
                  <a:gd name="T6" fmla="*/ 6 w 16"/>
                  <a:gd name="T7" fmla="*/ 10 h 10"/>
                  <a:gd name="T8" fmla="*/ 10 w 16"/>
                  <a:gd name="T9" fmla="*/ 8 h 10"/>
                  <a:gd name="T10" fmla="*/ 12 w 16"/>
                  <a:gd name="T11" fmla="*/ 8 h 10"/>
                  <a:gd name="T12" fmla="*/ 16 w 16"/>
                  <a:gd name="T13" fmla="*/ 8 h 10"/>
                  <a:gd name="T14" fmla="*/ 14 w 16"/>
                  <a:gd name="T15" fmla="*/ 2 h 10"/>
                  <a:gd name="T16" fmla="*/ 12 w 16"/>
                  <a:gd name="T17" fmla="*/ 0 h 10"/>
                  <a:gd name="T18" fmla="*/ 10 w 16"/>
                  <a:gd name="T19" fmla="*/ 0 h 10"/>
                  <a:gd name="T20" fmla="*/ 4 w 16"/>
                  <a:gd name="T21" fmla="*/ 0 h 10"/>
                  <a:gd name="T22" fmla="*/ 4 w 16"/>
                  <a:gd name="T23" fmla="*/ 4 h 10"/>
                  <a:gd name="T24" fmla="*/ 0 w 16"/>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0">
                    <a:moveTo>
                      <a:pt x="0" y="6"/>
                    </a:moveTo>
                    <a:lnTo>
                      <a:pt x="0" y="8"/>
                    </a:lnTo>
                    <a:lnTo>
                      <a:pt x="4" y="10"/>
                    </a:lnTo>
                    <a:lnTo>
                      <a:pt x="6" y="10"/>
                    </a:lnTo>
                    <a:lnTo>
                      <a:pt x="10" y="8"/>
                    </a:lnTo>
                    <a:lnTo>
                      <a:pt x="12" y="8"/>
                    </a:lnTo>
                    <a:lnTo>
                      <a:pt x="16" y="8"/>
                    </a:lnTo>
                    <a:lnTo>
                      <a:pt x="14" y="2"/>
                    </a:lnTo>
                    <a:lnTo>
                      <a:pt x="12" y="0"/>
                    </a:lnTo>
                    <a:lnTo>
                      <a:pt x="10" y="0"/>
                    </a:lnTo>
                    <a:lnTo>
                      <a:pt x="4" y="0"/>
                    </a:lnTo>
                    <a:lnTo>
                      <a:pt x="4" y="4"/>
                    </a:lnTo>
                    <a:lnTo>
                      <a:pt x="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9" name="Freeform 269"/>
              <p:cNvSpPr>
                <a:spLocks/>
              </p:cNvSpPr>
              <p:nvPr/>
            </p:nvSpPr>
            <p:spPr bwMode="auto">
              <a:xfrm>
                <a:off x="6511" y="2991"/>
                <a:ext cx="14" cy="28"/>
              </a:xfrm>
              <a:custGeom>
                <a:avLst/>
                <a:gdLst>
                  <a:gd name="T0" fmla="*/ 14 w 14"/>
                  <a:gd name="T1" fmla="*/ 0 h 28"/>
                  <a:gd name="T2" fmla="*/ 10 w 14"/>
                  <a:gd name="T3" fmla="*/ 2 h 28"/>
                  <a:gd name="T4" fmla="*/ 10 w 14"/>
                  <a:gd name="T5" fmla="*/ 2 h 28"/>
                  <a:gd name="T6" fmla="*/ 10 w 14"/>
                  <a:gd name="T7" fmla="*/ 2 h 28"/>
                  <a:gd name="T8" fmla="*/ 10 w 14"/>
                  <a:gd name="T9" fmla="*/ 4 h 28"/>
                  <a:gd name="T10" fmla="*/ 10 w 14"/>
                  <a:gd name="T11" fmla="*/ 4 h 28"/>
                  <a:gd name="T12" fmla="*/ 8 w 14"/>
                  <a:gd name="T13" fmla="*/ 6 h 28"/>
                  <a:gd name="T14" fmla="*/ 6 w 14"/>
                  <a:gd name="T15" fmla="*/ 8 h 28"/>
                  <a:gd name="T16" fmla="*/ 6 w 14"/>
                  <a:gd name="T17" fmla="*/ 12 h 28"/>
                  <a:gd name="T18" fmla="*/ 4 w 14"/>
                  <a:gd name="T19" fmla="*/ 16 h 28"/>
                  <a:gd name="T20" fmla="*/ 4 w 14"/>
                  <a:gd name="T21" fmla="*/ 18 h 28"/>
                  <a:gd name="T22" fmla="*/ 2 w 14"/>
                  <a:gd name="T23" fmla="*/ 20 h 28"/>
                  <a:gd name="T24" fmla="*/ 2 w 14"/>
                  <a:gd name="T25" fmla="*/ 24 h 28"/>
                  <a:gd name="T26" fmla="*/ 0 w 14"/>
                  <a:gd name="T27" fmla="*/ 24 h 28"/>
                  <a:gd name="T28" fmla="*/ 0 w 14"/>
                  <a:gd name="T29" fmla="*/ 26 h 28"/>
                  <a:gd name="T30" fmla="*/ 0 w 14"/>
                  <a:gd name="T31" fmla="*/ 28 h 28"/>
                  <a:gd name="T32" fmla="*/ 4 w 14"/>
                  <a:gd name="T33" fmla="*/ 24 h 28"/>
                  <a:gd name="T34" fmla="*/ 6 w 14"/>
                  <a:gd name="T35" fmla="*/ 20 h 28"/>
                  <a:gd name="T36" fmla="*/ 8 w 14"/>
                  <a:gd name="T37" fmla="*/ 18 h 28"/>
                  <a:gd name="T38" fmla="*/ 10 w 14"/>
                  <a:gd name="T39" fmla="*/ 16 h 28"/>
                  <a:gd name="T40" fmla="*/ 12 w 14"/>
                  <a:gd name="T41" fmla="*/ 14 h 28"/>
                  <a:gd name="T42" fmla="*/ 12 w 14"/>
                  <a:gd name="T43" fmla="*/ 10 h 28"/>
                  <a:gd name="T44" fmla="*/ 14 w 14"/>
                  <a:gd name="T45" fmla="*/ 8 h 28"/>
                  <a:gd name="T46" fmla="*/ 14 w 14"/>
                  <a:gd name="T47" fmla="*/ 2 h 28"/>
                  <a:gd name="T48" fmla="*/ 14 w 14"/>
                  <a:gd name="T4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8">
                    <a:moveTo>
                      <a:pt x="14" y="0"/>
                    </a:moveTo>
                    <a:lnTo>
                      <a:pt x="10" y="2"/>
                    </a:lnTo>
                    <a:lnTo>
                      <a:pt x="10" y="2"/>
                    </a:lnTo>
                    <a:lnTo>
                      <a:pt x="10" y="2"/>
                    </a:lnTo>
                    <a:lnTo>
                      <a:pt x="10" y="4"/>
                    </a:lnTo>
                    <a:lnTo>
                      <a:pt x="10" y="4"/>
                    </a:lnTo>
                    <a:lnTo>
                      <a:pt x="8" y="6"/>
                    </a:lnTo>
                    <a:lnTo>
                      <a:pt x="6" y="8"/>
                    </a:lnTo>
                    <a:lnTo>
                      <a:pt x="6" y="12"/>
                    </a:lnTo>
                    <a:lnTo>
                      <a:pt x="4" y="16"/>
                    </a:lnTo>
                    <a:lnTo>
                      <a:pt x="4" y="18"/>
                    </a:lnTo>
                    <a:lnTo>
                      <a:pt x="2" y="20"/>
                    </a:lnTo>
                    <a:lnTo>
                      <a:pt x="2" y="24"/>
                    </a:lnTo>
                    <a:lnTo>
                      <a:pt x="0" y="24"/>
                    </a:lnTo>
                    <a:lnTo>
                      <a:pt x="0" y="26"/>
                    </a:lnTo>
                    <a:lnTo>
                      <a:pt x="0" y="28"/>
                    </a:lnTo>
                    <a:lnTo>
                      <a:pt x="4" y="24"/>
                    </a:lnTo>
                    <a:lnTo>
                      <a:pt x="6" y="20"/>
                    </a:lnTo>
                    <a:lnTo>
                      <a:pt x="8" y="18"/>
                    </a:lnTo>
                    <a:lnTo>
                      <a:pt x="10" y="16"/>
                    </a:lnTo>
                    <a:lnTo>
                      <a:pt x="12" y="14"/>
                    </a:lnTo>
                    <a:lnTo>
                      <a:pt x="12" y="10"/>
                    </a:lnTo>
                    <a:lnTo>
                      <a:pt x="14" y="8"/>
                    </a:lnTo>
                    <a:lnTo>
                      <a:pt x="14" y="2"/>
                    </a:lnTo>
                    <a:lnTo>
                      <a:pt x="1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0" name="Freeform 270"/>
              <p:cNvSpPr>
                <a:spLocks/>
              </p:cNvSpPr>
              <p:nvPr/>
            </p:nvSpPr>
            <p:spPr bwMode="auto">
              <a:xfrm>
                <a:off x="6495" y="2993"/>
                <a:ext cx="18" cy="36"/>
              </a:xfrm>
              <a:custGeom>
                <a:avLst/>
                <a:gdLst>
                  <a:gd name="T0" fmla="*/ 8 w 18"/>
                  <a:gd name="T1" fmla="*/ 4 h 36"/>
                  <a:gd name="T2" fmla="*/ 8 w 18"/>
                  <a:gd name="T3" fmla="*/ 8 h 36"/>
                  <a:gd name="T4" fmla="*/ 8 w 18"/>
                  <a:gd name="T5" fmla="*/ 14 h 36"/>
                  <a:gd name="T6" fmla="*/ 6 w 18"/>
                  <a:gd name="T7" fmla="*/ 18 h 36"/>
                  <a:gd name="T8" fmla="*/ 4 w 18"/>
                  <a:gd name="T9" fmla="*/ 18 h 36"/>
                  <a:gd name="T10" fmla="*/ 0 w 18"/>
                  <a:gd name="T11" fmla="*/ 18 h 36"/>
                  <a:gd name="T12" fmla="*/ 0 w 18"/>
                  <a:gd name="T13" fmla="*/ 22 h 36"/>
                  <a:gd name="T14" fmla="*/ 0 w 18"/>
                  <a:gd name="T15" fmla="*/ 24 h 36"/>
                  <a:gd name="T16" fmla="*/ 0 w 18"/>
                  <a:gd name="T17" fmla="*/ 28 h 36"/>
                  <a:gd name="T18" fmla="*/ 2 w 18"/>
                  <a:gd name="T19" fmla="*/ 30 h 36"/>
                  <a:gd name="T20" fmla="*/ 6 w 18"/>
                  <a:gd name="T21" fmla="*/ 34 h 36"/>
                  <a:gd name="T22" fmla="*/ 10 w 18"/>
                  <a:gd name="T23" fmla="*/ 34 h 36"/>
                  <a:gd name="T24" fmla="*/ 12 w 18"/>
                  <a:gd name="T25" fmla="*/ 36 h 36"/>
                  <a:gd name="T26" fmla="*/ 14 w 18"/>
                  <a:gd name="T27" fmla="*/ 34 h 36"/>
                  <a:gd name="T28" fmla="*/ 14 w 18"/>
                  <a:gd name="T29" fmla="*/ 32 h 36"/>
                  <a:gd name="T30" fmla="*/ 14 w 18"/>
                  <a:gd name="T31" fmla="*/ 28 h 36"/>
                  <a:gd name="T32" fmla="*/ 12 w 18"/>
                  <a:gd name="T33" fmla="*/ 24 h 36"/>
                  <a:gd name="T34" fmla="*/ 12 w 18"/>
                  <a:gd name="T35" fmla="*/ 22 h 36"/>
                  <a:gd name="T36" fmla="*/ 14 w 18"/>
                  <a:gd name="T37" fmla="*/ 16 h 36"/>
                  <a:gd name="T38" fmla="*/ 14 w 18"/>
                  <a:gd name="T39" fmla="*/ 16 h 36"/>
                  <a:gd name="T40" fmla="*/ 14 w 18"/>
                  <a:gd name="T41" fmla="*/ 14 h 36"/>
                  <a:gd name="T42" fmla="*/ 14 w 18"/>
                  <a:gd name="T43" fmla="*/ 14 h 36"/>
                  <a:gd name="T44" fmla="*/ 16 w 18"/>
                  <a:gd name="T45" fmla="*/ 10 h 36"/>
                  <a:gd name="T46" fmla="*/ 16 w 18"/>
                  <a:gd name="T47" fmla="*/ 8 h 36"/>
                  <a:gd name="T48" fmla="*/ 16 w 18"/>
                  <a:gd name="T49" fmla="*/ 8 h 36"/>
                  <a:gd name="T50" fmla="*/ 18 w 18"/>
                  <a:gd name="T51" fmla="*/ 6 h 36"/>
                  <a:gd name="T52" fmla="*/ 18 w 18"/>
                  <a:gd name="T53" fmla="*/ 4 h 36"/>
                  <a:gd name="T54" fmla="*/ 18 w 18"/>
                  <a:gd name="T55" fmla="*/ 4 h 36"/>
                  <a:gd name="T56" fmla="*/ 18 w 18"/>
                  <a:gd name="T57" fmla="*/ 2 h 36"/>
                  <a:gd name="T58" fmla="*/ 14 w 18"/>
                  <a:gd name="T59" fmla="*/ 0 h 36"/>
                  <a:gd name="T60" fmla="*/ 12 w 18"/>
                  <a:gd name="T61" fmla="*/ 0 h 36"/>
                  <a:gd name="T62" fmla="*/ 8 w 18"/>
                  <a:gd name="T63"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 h="36">
                    <a:moveTo>
                      <a:pt x="8" y="4"/>
                    </a:moveTo>
                    <a:lnTo>
                      <a:pt x="8" y="8"/>
                    </a:lnTo>
                    <a:lnTo>
                      <a:pt x="8" y="14"/>
                    </a:lnTo>
                    <a:lnTo>
                      <a:pt x="6" y="18"/>
                    </a:lnTo>
                    <a:lnTo>
                      <a:pt x="4" y="18"/>
                    </a:lnTo>
                    <a:lnTo>
                      <a:pt x="0" y="18"/>
                    </a:lnTo>
                    <a:lnTo>
                      <a:pt x="0" y="22"/>
                    </a:lnTo>
                    <a:lnTo>
                      <a:pt x="0" y="24"/>
                    </a:lnTo>
                    <a:lnTo>
                      <a:pt x="0" y="28"/>
                    </a:lnTo>
                    <a:lnTo>
                      <a:pt x="2" y="30"/>
                    </a:lnTo>
                    <a:lnTo>
                      <a:pt x="6" y="34"/>
                    </a:lnTo>
                    <a:lnTo>
                      <a:pt x="10" y="34"/>
                    </a:lnTo>
                    <a:lnTo>
                      <a:pt x="12" y="36"/>
                    </a:lnTo>
                    <a:lnTo>
                      <a:pt x="14" y="34"/>
                    </a:lnTo>
                    <a:lnTo>
                      <a:pt x="14" y="32"/>
                    </a:lnTo>
                    <a:lnTo>
                      <a:pt x="14" y="28"/>
                    </a:lnTo>
                    <a:lnTo>
                      <a:pt x="12" y="24"/>
                    </a:lnTo>
                    <a:lnTo>
                      <a:pt x="12" y="22"/>
                    </a:lnTo>
                    <a:lnTo>
                      <a:pt x="14" y="16"/>
                    </a:lnTo>
                    <a:lnTo>
                      <a:pt x="14" y="16"/>
                    </a:lnTo>
                    <a:lnTo>
                      <a:pt x="14" y="14"/>
                    </a:lnTo>
                    <a:lnTo>
                      <a:pt x="14" y="14"/>
                    </a:lnTo>
                    <a:lnTo>
                      <a:pt x="16" y="10"/>
                    </a:lnTo>
                    <a:lnTo>
                      <a:pt x="16" y="8"/>
                    </a:lnTo>
                    <a:lnTo>
                      <a:pt x="16" y="8"/>
                    </a:lnTo>
                    <a:lnTo>
                      <a:pt x="18" y="6"/>
                    </a:lnTo>
                    <a:lnTo>
                      <a:pt x="18" y="4"/>
                    </a:lnTo>
                    <a:lnTo>
                      <a:pt x="18" y="4"/>
                    </a:lnTo>
                    <a:lnTo>
                      <a:pt x="18" y="2"/>
                    </a:lnTo>
                    <a:lnTo>
                      <a:pt x="14" y="0"/>
                    </a:lnTo>
                    <a:lnTo>
                      <a:pt x="12" y="0"/>
                    </a:lnTo>
                    <a:lnTo>
                      <a:pt x="8"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1" name="Freeform 271"/>
              <p:cNvSpPr>
                <a:spLocks/>
              </p:cNvSpPr>
              <p:nvPr/>
            </p:nvSpPr>
            <p:spPr bwMode="auto">
              <a:xfrm>
                <a:off x="6401" y="2985"/>
                <a:ext cx="42" cy="56"/>
              </a:xfrm>
              <a:custGeom>
                <a:avLst/>
                <a:gdLst>
                  <a:gd name="T0" fmla="*/ 42 w 42"/>
                  <a:gd name="T1" fmla="*/ 8 h 56"/>
                  <a:gd name="T2" fmla="*/ 42 w 42"/>
                  <a:gd name="T3" fmla="*/ 8 h 56"/>
                  <a:gd name="T4" fmla="*/ 40 w 42"/>
                  <a:gd name="T5" fmla="*/ 0 h 56"/>
                  <a:gd name="T6" fmla="*/ 38 w 42"/>
                  <a:gd name="T7" fmla="*/ 6 h 56"/>
                  <a:gd name="T8" fmla="*/ 38 w 42"/>
                  <a:gd name="T9" fmla="*/ 10 h 56"/>
                  <a:gd name="T10" fmla="*/ 36 w 42"/>
                  <a:gd name="T11" fmla="*/ 12 h 56"/>
                  <a:gd name="T12" fmla="*/ 34 w 42"/>
                  <a:gd name="T13" fmla="*/ 16 h 56"/>
                  <a:gd name="T14" fmla="*/ 32 w 42"/>
                  <a:gd name="T15" fmla="*/ 20 h 56"/>
                  <a:gd name="T16" fmla="*/ 28 w 42"/>
                  <a:gd name="T17" fmla="*/ 22 h 56"/>
                  <a:gd name="T18" fmla="*/ 28 w 42"/>
                  <a:gd name="T19" fmla="*/ 24 h 56"/>
                  <a:gd name="T20" fmla="*/ 24 w 42"/>
                  <a:gd name="T21" fmla="*/ 26 h 56"/>
                  <a:gd name="T22" fmla="*/ 22 w 42"/>
                  <a:gd name="T23" fmla="*/ 28 h 56"/>
                  <a:gd name="T24" fmla="*/ 20 w 42"/>
                  <a:gd name="T25" fmla="*/ 32 h 56"/>
                  <a:gd name="T26" fmla="*/ 18 w 42"/>
                  <a:gd name="T27" fmla="*/ 36 h 56"/>
                  <a:gd name="T28" fmla="*/ 14 w 42"/>
                  <a:gd name="T29" fmla="*/ 38 h 56"/>
                  <a:gd name="T30" fmla="*/ 14 w 42"/>
                  <a:gd name="T31" fmla="*/ 40 h 56"/>
                  <a:gd name="T32" fmla="*/ 10 w 42"/>
                  <a:gd name="T33" fmla="*/ 40 h 56"/>
                  <a:gd name="T34" fmla="*/ 8 w 42"/>
                  <a:gd name="T35" fmla="*/ 42 h 56"/>
                  <a:gd name="T36" fmla="*/ 4 w 42"/>
                  <a:gd name="T37" fmla="*/ 44 h 56"/>
                  <a:gd name="T38" fmla="*/ 2 w 42"/>
                  <a:gd name="T39" fmla="*/ 48 h 56"/>
                  <a:gd name="T40" fmla="*/ 0 w 42"/>
                  <a:gd name="T41" fmla="*/ 52 h 56"/>
                  <a:gd name="T42" fmla="*/ 0 w 42"/>
                  <a:gd name="T43" fmla="*/ 56 h 56"/>
                  <a:gd name="T44" fmla="*/ 2 w 42"/>
                  <a:gd name="T45" fmla="*/ 56 h 56"/>
                  <a:gd name="T46" fmla="*/ 4 w 42"/>
                  <a:gd name="T47" fmla="*/ 52 h 56"/>
                  <a:gd name="T48" fmla="*/ 8 w 42"/>
                  <a:gd name="T49" fmla="*/ 50 h 56"/>
                  <a:gd name="T50" fmla="*/ 12 w 42"/>
                  <a:gd name="T51" fmla="*/ 50 h 56"/>
                  <a:gd name="T52" fmla="*/ 14 w 42"/>
                  <a:gd name="T53" fmla="*/ 46 h 56"/>
                  <a:gd name="T54" fmla="*/ 16 w 42"/>
                  <a:gd name="T55" fmla="*/ 44 h 56"/>
                  <a:gd name="T56" fmla="*/ 20 w 42"/>
                  <a:gd name="T57" fmla="*/ 42 h 56"/>
                  <a:gd name="T58" fmla="*/ 20 w 42"/>
                  <a:gd name="T59" fmla="*/ 38 h 56"/>
                  <a:gd name="T60" fmla="*/ 26 w 42"/>
                  <a:gd name="T61" fmla="*/ 34 h 56"/>
                  <a:gd name="T62" fmla="*/ 26 w 42"/>
                  <a:gd name="T63" fmla="*/ 34 h 56"/>
                  <a:gd name="T64" fmla="*/ 26 w 42"/>
                  <a:gd name="T65" fmla="*/ 28 h 56"/>
                  <a:gd name="T66" fmla="*/ 30 w 42"/>
                  <a:gd name="T67" fmla="*/ 28 h 56"/>
                  <a:gd name="T68" fmla="*/ 32 w 42"/>
                  <a:gd name="T69" fmla="*/ 26 h 56"/>
                  <a:gd name="T70" fmla="*/ 36 w 42"/>
                  <a:gd name="T71" fmla="*/ 22 h 56"/>
                  <a:gd name="T72" fmla="*/ 38 w 42"/>
                  <a:gd name="T73" fmla="*/ 20 h 56"/>
                  <a:gd name="T74" fmla="*/ 40 w 42"/>
                  <a:gd name="T75" fmla="*/ 18 h 56"/>
                  <a:gd name="T76" fmla="*/ 42 w 42"/>
                  <a:gd name="T77" fmla="*/ 16 h 56"/>
                  <a:gd name="T78" fmla="*/ 42 w 42"/>
                  <a:gd name="T79" fmla="*/ 12 h 56"/>
                  <a:gd name="T80" fmla="*/ 42 w 42"/>
                  <a:gd name="T81" fmla="*/ 10 h 56"/>
                  <a:gd name="T82" fmla="*/ 42 w 42"/>
                  <a:gd name="T83" fmla="*/ 10 h 56"/>
                  <a:gd name="T84" fmla="*/ 42 w 42"/>
                  <a:gd name="T85" fmla="*/ 8 h 56"/>
                  <a:gd name="T86" fmla="*/ 42 w 42"/>
                  <a:gd name="T87"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56">
                    <a:moveTo>
                      <a:pt x="42" y="8"/>
                    </a:moveTo>
                    <a:lnTo>
                      <a:pt x="42" y="8"/>
                    </a:lnTo>
                    <a:lnTo>
                      <a:pt x="40" y="0"/>
                    </a:lnTo>
                    <a:lnTo>
                      <a:pt x="38" y="6"/>
                    </a:lnTo>
                    <a:lnTo>
                      <a:pt x="38" y="10"/>
                    </a:lnTo>
                    <a:lnTo>
                      <a:pt x="36" y="12"/>
                    </a:lnTo>
                    <a:lnTo>
                      <a:pt x="34" y="16"/>
                    </a:lnTo>
                    <a:lnTo>
                      <a:pt x="32" y="20"/>
                    </a:lnTo>
                    <a:lnTo>
                      <a:pt x="28" y="22"/>
                    </a:lnTo>
                    <a:lnTo>
                      <a:pt x="28" y="24"/>
                    </a:lnTo>
                    <a:lnTo>
                      <a:pt x="24" y="26"/>
                    </a:lnTo>
                    <a:lnTo>
                      <a:pt x="22" y="28"/>
                    </a:lnTo>
                    <a:lnTo>
                      <a:pt x="20" y="32"/>
                    </a:lnTo>
                    <a:lnTo>
                      <a:pt x="18" y="36"/>
                    </a:lnTo>
                    <a:lnTo>
                      <a:pt x="14" y="38"/>
                    </a:lnTo>
                    <a:lnTo>
                      <a:pt x="14" y="40"/>
                    </a:lnTo>
                    <a:lnTo>
                      <a:pt x="10" y="40"/>
                    </a:lnTo>
                    <a:lnTo>
                      <a:pt x="8" y="42"/>
                    </a:lnTo>
                    <a:lnTo>
                      <a:pt x="4" y="44"/>
                    </a:lnTo>
                    <a:lnTo>
                      <a:pt x="2" y="48"/>
                    </a:lnTo>
                    <a:lnTo>
                      <a:pt x="0" y="52"/>
                    </a:lnTo>
                    <a:lnTo>
                      <a:pt x="0" y="56"/>
                    </a:lnTo>
                    <a:lnTo>
                      <a:pt x="2" y="56"/>
                    </a:lnTo>
                    <a:lnTo>
                      <a:pt x="4" y="52"/>
                    </a:lnTo>
                    <a:lnTo>
                      <a:pt x="8" y="50"/>
                    </a:lnTo>
                    <a:lnTo>
                      <a:pt x="12" y="50"/>
                    </a:lnTo>
                    <a:lnTo>
                      <a:pt x="14" y="46"/>
                    </a:lnTo>
                    <a:lnTo>
                      <a:pt x="16" y="44"/>
                    </a:lnTo>
                    <a:lnTo>
                      <a:pt x="20" y="42"/>
                    </a:lnTo>
                    <a:lnTo>
                      <a:pt x="20" y="38"/>
                    </a:lnTo>
                    <a:lnTo>
                      <a:pt x="26" y="34"/>
                    </a:lnTo>
                    <a:lnTo>
                      <a:pt x="26" y="34"/>
                    </a:lnTo>
                    <a:lnTo>
                      <a:pt x="26" y="28"/>
                    </a:lnTo>
                    <a:lnTo>
                      <a:pt x="30" y="28"/>
                    </a:lnTo>
                    <a:lnTo>
                      <a:pt x="32" y="26"/>
                    </a:lnTo>
                    <a:lnTo>
                      <a:pt x="36" y="22"/>
                    </a:lnTo>
                    <a:lnTo>
                      <a:pt x="38" y="20"/>
                    </a:lnTo>
                    <a:lnTo>
                      <a:pt x="40" y="18"/>
                    </a:lnTo>
                    <a:lnTo>
                      <a:pt x="42" y="16"/>
                    </a:lnTo>
                    <a:lnTo>
                      <a:pt x="42" y="12"/>
                    </a:lnTo>
                    <a:lnTo>
                      <a:pt x="42" y="10"/>
                    </a:lnTo>
                    <a:lnTo>
                      <a:pt x="42" y="10"/>
                    </a:lnTo>
                    <a:lnTo>
                      <a:pt x="42" y="8"/>
                    </a:lnTo>
                    <a:lnTo>
                      <a:pt x="4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2" name="Freeform 272"/>
              <p:cNvSpPr>
                <a:spLocks/>
              </p:cNvSpPr>
              <p:nvPr/>
            </p:nvSpPr>
            <p:spPr bwMode="auto">
              <a:xfrm>
                <a:off x="6531" y="2985"/>
                <a:ext cx="14" cy="26"/>
              </a:xfrm>
              <a:custGeom>
                <a:avLst/>
                <a:gdLst>
                  <a:gd name="T0" fmla="*/ 2 w 14"/>
                  <a:gd name="T1" fmla="*/ 0 h 26"/>
                  <a:gd name="T2" fmla="*/ 0 w 14"/>
                  <a:gd name="T3" fmla="*/ 2 h 26"/>
                  <a:gd name="T4" fmla="*/ 0 w 14"/>
                  <a:gd name="T5" fmla="*/ 8 h 26"/>
                  <a:gd name="T6" fmla="*/ 6 w 14"/>
                  <a:gd name="T7" fmla="*/ 10 h 26"/>
                  <a:gd name="T8" fmla="*/ 8 w 14"/>
                  <a:gd name="T9" fmla="*/ 12 h 26"/>
                  <a:gd name="T10" fmla="*/ 8 w 14"/>
                  <a:gd name="T11" fmla="*/ 16 h 26"/>
                  <a:gd name="T12" fmla="*/ 8 w 14"/>
                  <a:gd name="T13" fmla="*/ 20 h 26"/>
                  <a:gd name="T14" fmla="*/ 8 w 14"/>
                  <a:gd name="T15" fmla="*/ 22 h 26"/>
                  <a:gd name="T16" fmla="*/ 8 w 14"/>
                  <a:gd name="T17" fmla="*/ 26 h 26"/>
                  <a:gd name="T18" fmla="*/ 12 w 14"/>
                  <a:gd name="T19" fmla="*/ 22 h 26"/>
                  <a:gd name="T20" fmla="*/ 14 w 14"/>
                  <a:gd name="T21" fmla="*/ 20 h 26"/>
                  <a:gd name="T22" fmla="*/ 12 w 14"/>
                  <a:gd name="T23" fmla="*/ 14 h 26"/>
                  <a:gd name="T24" fmla="*/ 12 w 14"/>
                  <a:gd name="T25" fmla="*/ 14 h 26"/>
                  <a:gd name="T26" fmla="*/ 12 w 14"/>
                  <a:gd name="T27" fmla="*/ 8 h 26"/>
                  <a:gd name="T28" fmla="*/ 12 w 14"/>
                  <a:gd name="T29" fmla="*/ 8 h 26"/>
                  <a:gd name="T30" fmla="*/ 10 w 14"/>
                  <a:gd name="T31" fmla="*/ 6 h 26"/>
                  <a:gd name="T32" fmla="*/ 10 w 14"/>
                  <a:gd name="T33" fmla="*/ 4 h 26"/>
                  <a:gd name="T34" fmla="*/ 10 w 14"/>
                  <a:gd name="T35" fmla="*/ 0 h 26"/>
                  <a:gd name="T36" fmla="*/ 8 w 14"/>
                  <a:gd name="T37" fmla="*/ 0 h 26"/>
                  <a:gd name="T38" fmla="*/ 2 w 14"/>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26">
                    <a:moveTo>
                      <a:pt x="2" y="0"/>
                    </a:moveTo>
                    <a:lnTo>
                      <a:pt x="0" y="2"/>
                    </a:lnTo>
                    <a:lnTo>
                      <a:pt x="0" y="8"/>
                    </a:lnTo>
                    <a:lnTo>
                      <a:pt x="6" y="10"/>
                    </a:lnTo>
                    <a:lnTo>
                      <a:pt x="8" y="12"/>
                    </a:lnTo>
                    <a:lnTo>
                      <a:pt x="8" y="16"/>
                    </a:lnTo>
                    <a:lnTo>
                      <a:pt x="8" y="20"/>
                    </a:lnTo>
                    <a:lnTo>
                      <a:pt x="8" y="22"/>
                    </a:lnTo>
                    <a:lnTo>
                      <a:pt x="8" y="26"/>
                    </a:lnTo>
                    <a:lnTo>
                      <a:pt x="12" y="22"/>
                    </a:lnTo>
                    <a:lnTo>
                      <a:pt x="14" y="20"/>
                    </a:lnTo>
                    <a:lnTo>
                      <a:pt x="12" y="14"/>
                    </a:lnTo>
                    <a:lnTo>
                      <a:pt x="12" y="14"/>
                    </a:lnTo>
                    <a:lnTo>
                      <a:pt x="12" y="8"/>
                    </a:lnTo>
                    <a:lnTo>
                      <a:pt x="12" y="8"/>
                    </a:lnTo>
                    <a:lnTo>
                      <a:pt x="10" y="6"/>
                    </a:lnTo>
                    <a:lnTo>
                      <a:pt x="10" y="4"/>
                    </a:lnTo>
                    <a:lnTo>
                      <a:pt x="10" y="0"/>
                    </a:lnTo>
                    <a:lnTo>
                      <a:pt x="8"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3" name="Freeform 273"/>
              <p:cNvSpPr>
                <a:spLocks/>
              </p:cNvSpPr>
              <p:nvPr/>
            </p:nvSpPr>
            <p:spPr bwMode="auto">
              <a:xfrm>
                <a:off x="6529" y="2963"/>
                <a:ext cx="24" cy="28"/>
              </a:xfrm>
              <a:custGeom>
                <a:avLst/>
                <a:gdLst>
                  <a:gd name="T0" fmla="*/ 22 w 24"/>
                  <a:gd name="T1" fmla="*/ 8 h 28"/>
                  <a:gd name="T2" fmla="*/ 20 w 24"/>
                  <a:gd name="T3" fmla="*/ 6 h 28"/>
                  <a:gd name="T4" fmla="*/ 16 w 24"/>
                  <a:gd name="T5" fmla="*/ 4 h 28"/>
                  <a:gd name="T6" fmla="*/ 14 w 24"/>
                  <a:gd name="T7" fmla="*/ 0 h 28"/>
                  <a:gd name="T8" fmla="*/ 10 w 24"/>
                  <a:gd name="T9" fmla="*/ 0 h 28"/>
                  <a:gd name="T10" fmla="*/ 10 w 24"/>
                  <a:gd name="T11" fmla="*/ 0 h 28"/>
                  <a:gd name="T12" fmla="*/ 6 w 24"/>
                  <a:gd name="T13" fmla="*/ 0 h 28"/>
                  <a:gd name="T14" fmla="*/ 6 w 24"/>
                  <a:gd name="T15" fmla="*/ 0 h 28"/>
                  <a:gd name="T16" fmla="*/ 2 w 24"/>
                  <a:gd name="T17" fmla="*/ 0 h 28"/>
                  <a:gd name="T18" fmla="*/ 0 w 24"/>
                  <a:gd name="T19" fmla="*/ 2 h 28"/>
                  <a:gd name="T20" fmla="*/ 0 w 24"/>
                  <a:gd name="T21" fmla="*/ 2 h 28"/>
                  <a:gd name="T22" fmla="*/ 0 w 24"/>
                  <a:gd name="T23" fmla="*/ 4 h 28"/>
                  <a:gd name="T24" fmla="*/ 0 w 24"/>
                  <a:gd name="T25" fmla="*/ 6 h 28"/>
                  <a:gd name="T26" fmla="*/ 0 w 24"/>
                  <a:gd name="T27" fmla="*/ 6 h 28"/>
                  <a:gd name="T28" fmla="*/ 0 w 24"/>
                  <a:gd name="T29" fmla="*/ 6 h 28"/>
                  <a:gd name="T30" fmla="*/ 2 w 24"/>
                  <a:gd name="T31" fmla="*/ 8 h 28"/>
                  <a:gd name="T32" fmla="*/ 2 w 24"/>
                  <a:gd name="T33" fmla="*/ 8 h 28"/>
                  <a:gd name="T34" fmla="*/ 6 w 24"/>
                  <a:gd name="T35" fmla="*/ 12 h 28"/>
                  <a:gd name="T36" fmla="*/ 6 w 24"/>
                  <a:gd name="T37" fmla="*/ 14 h 28"/>
                  <a:gd name="T38" fmla="*/ 10 w 24"/>
                  <a:gd name="T39" fmla="*/ 16 h 28"/>
                  <a:gd name="T40" fmla="*/ 12 w 24"/>
                  <a:gd name="T41" fmla="*/ 18 h 28"/>
                  <a:gd name="T42" fmla="*/ 12 w 24"/>
                  <a:gd name="T43" fmla="*/ 22 h 28"/>
                  <a:gd name="T44" fmla="*/ 14 w 24"/>
                  <a:gd name="T45" fmla="*/ 26 h 28"/>
                  <a:gd name="T46" fmla="*/ 16 w 24"/>
                  <a:gd name="T47" fmla="*/ 28 h 28"/>
                  <a:gd name="T48" fmla="*/ 18 w 24"/>
                  <a:gd name="T49" fmla="*/ 28 h 28"/>
                  <a:gd name="T50" fmla="*/ 24 w 24"/>
                  <a:gd name="T51" fmla="*/ 28 h 28"/>
                  <a:gd name="T52" fmla="*/ 24 w 24"/>
                  <a:gd name="T53" fmla="*/ 26 h 28"/>
                  <a:gd name="T54" fmla="*/ 24 w 24"/>
                  <a:gd name="T55" fmla="*/ 26 h 28"/>
                  <a:gd name="T56" fmla="*/ 24 w 24"/>
                  <a:gd name="T57" fmla="*/ 22 h 28"/>
                  <a:gd name="T58" fmla="*/ 24 w 24"/>
                  <a:gd name="T59" fmla="*/ 22 h 28"/>
                  <a:gd name="T60" fmla="*/ 22 w 24"/>
                  <a:gd name="T61" fmla="*/ 18 h 28"/>
                  <a:gd name="T62" fmla="*/ 22 w 24"/>
                  <a:gd name="T63" fmla="*/ 18 h 28"/>
                  <a:gd name="T64" fmla="*/ 22 w 24"/>
                  <a:gd name="T65" fmla="*/ 12 h 28"/>
                  <a:gd name="T66" fmla="*/ 22 w 24"/>
                  <a:gd name="T6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28">
                    <a:moveTo>
                      <a:pt x="22" y="8"/>
                    </a:moveTo>
                    <a:lnTo>
                      <a:pt x="20" y="6"/>
                    </a:lnTo>
                    <a:lnTo>
                      <a:pt x="16" y="4"/>
                    </a:lnTo>
                    <a:lnTo>
                      <a:pt x="14" y="0"/>
                    </a:lnTo>
                    <a:lnTo>
                      <a:pt x="10" y="0"/>
                    </a:lnTo>
                    <a:lnTo>
                      <a:pt x="10" y="0"/>
                    </a:lnTo>
                    <a:lnTo>
                      <a:pt x="6" y="0"/>
                    </a:lnTo>
                    <a:lnTo>
                      <a:pt x="6" y="0"/>
                    </a:lnTo>
                    <a:lnTo>
                      <a:pt x="2" y="0"/>
                    </a:lnTo>
                    <a:lnTo>
                      <a:pt x="0" y="2"/>
                    </a:lnTo>
                    <a:lnTo>
                      <a:pt x="0" y="2"/>
                    </a:lnTo>
                    <a:lnTo>
                      <a:pt x="0" y="4"/>
                    </a:lnTo>
                    <a:lnTo>
                      <a:pt x="0" y="6"/>
                    </a:lnTo>
                    <a:lnTo>
                      <a:pt x="0" y="6"/>
                    </a:lnTo>
                    <a:lnTo>
                      <a:pt x="0" y="6"/>
                    </a:lnTo>
                    <a:lnTo>
                      <a:pt x="2" y="8"/>
                    </a:lnTo>
                    <a:lnTo>
                      <a:pt x="2" y="8"/>
                    </a:lnTo>
                    <a:lnTo>
                      <a:pt x="6" y="12"/>
                    </a:lnTo>
                    <a:lnTo>
                      <a:pt x="6" y="14"/>
                    </a:lnTo>
                    <a:lnTo>
                      <a:pt x="10" y="16"/>
                    </a:lnTo>
                    <a:lnTo>
                      <a:pt x="12" y="18"/>
                    </a:lnTo>
                    <a:lnTo>
                      <a:pt x="12" y="22"/>
                    </a:lnTo>
                    <a:lnTo>
                      <a:pt x="14" y="26"/>
                    </a:lnTo>
                    <a:lnTo>
                      <a:pt x="16" y="28"/>
                    </a:lnTo>
                    <a:lnTo>
                      <a:pt x="18" y="28"/>
                    </a:lnTo>
                    <a:lnTo>
                      <a:pt x="24" y="28"/>
                    </a:lnTo>
                    <a:lnTo>
                      <a:pt x="24" y="26"/>
                    </a:lnTo>
                    <a:lnTo>
                      <a:pt x="24" y="26"/>
                    </a:lnTo>
                    <a:lnTo>
                      <a:pt x="24" y="22"/>
                    </a:lnTo>
                    <a:lnTo>
                      <a:pt x="24" y="22"/>
                    </a:lnTo>
                    <a:lnTo>
                      <a:pt x="22" y="18"/>
                    </a:lnTo>
                    <a:lnTo>
                      <a:pt x="22" y="18"/>
                    </a:lnTo>
                    <a:lnTo>
                      <a:pt x="22" y="12"/>
                    </a:lnTo>
                    <a:lnTo>
                      <a:pt x="2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4" name="Freeform 274"/>
              <p:cNvSpPr>
                <a:spLocks/>
              </p:cNvSpPr>
              <p:nvPr/>
            </p:nvSpPr>
            <p:spPr bwMode="auto">
              <a:xfrm>
                <a:off x="6485" y="2977"/>
                <a:ext cx="22" cy="26"/>
              </a:xfrm>
              <a:custGeom>
                <a:avLst/>
                <a:gdLst>
                  <a:gd name="T0" fmla="*/ 4 w 22"/>
                  <a:gd name="T1" fmla="*/ 26 h 26"/>
                  <a:gd name="T2" fmla="*/ 4 w 22"/>
                  <a:gd name="T3" fmla="*/ 26 h 26"/>
                  <a:gd name="T4" fmla="*/ 6 w 22"/>
                  <a:gd name="T5" fmla="*/ 22 h 26"/>
                  <a:gd name="T6" fmla="*/ 10 w 22"/>
                  <a:gd name="T7" fmla="*/ 20 h 26"/>
                  <a:gd name="T8" fmla="*/ 12 w 22"/>
                  <a:gd name="T9" fmla="*/ 20 h 26"/>
                  <a:gd name="T10" fmla="*/ 14 w 22"/>
                  <a:gd name="T11" fmla="*/ 20 h 26"/>
                  <a:gd name="T12" fmla="*/ 18 w 22"/>
                  <a:gd name="T13" fmla="*/ 16 h 26"/>
                  <a:gd name="T14" fmla="*/ 18 w 22"/>
                  <a:gd name="T15" fmla="*/ 16 h 26"/>
                  <a:gd name="T16" fmla="*/ 20 w 22"/>
                  <a:gd name="T17" fmla="*/ 16 h 26"/>
                  <a:gd name="T18" fmla="*/ 22 w 22"/>
                  <a:gd name="T19" fmla="*/ 14 h 26"/>
                  <a:gd name="T20" fmla="*/ 22 w 22"/>
                  <a:gd name="T21" fmla="*/ 14 h 26"/>
                  <a:gd name="T22" fmla="*/ 22 w 22"/>
                  <a:gd name="T23" fmla="*/ 8 h 26"/>
                  <a:gd name="T24" fmla="*/ 22 w 22"/>
                  <a:gd name="T25" fmla="*/ 8 h 26"/>
                  <a:gd name="T26" fmla="*/ 22 w 22"/>
                  <a:gd name="T27" fmla="*/ 8 h 26"/>
                  <a:gd name="T28" fmla="*/ 20 w 22"/>
                  <a:gd name="T29" fmla="*/ 6 h 26"/>
                  <a:gd name="T30" fmla="*/ 20 w 22"/>
                  <a:gd name="T31" fmla="*/ 6 h 26"/>
                  <a:gd name="T32" fmla="*/ 16 w 22"/>
                  <a:gd name="T33" fmla="*/ 6 h 26"/>
                  <a:gd name="T34" fmla="*/ 16 w 22"/>
                  <a:gd name="T35" fmla="*/ 6 h 26"/>
                  <a:gd name="T36" fmla="*/ 16 w 22"/>
                  <a:gd name="T37" fmla="*/ 6 h 26"/>
                  <a:gd name="T38" fmla="*/ 12 w 22"/>
                  <a:gd name="T39" fmla="*/ 4 h 26"/>
                  <a:gd name="T40" fmla="*/ 12 w 22"/>
                  <a:gd name="T41" fmla="*/ 4 h 26"/>
                  <a:gd name="T42" fmla="*/ 10 w 22"/>
                  <a:gd name="T43" fmla="*/ 2 h 26"/>
                  <a:gd name="T44" fmla="*/ 8 w 22"/>
                  <a:gd name="T45" fmla="*/ 2 h 26"/>
                  <a:gd name="T46" fmla="*/ 6 w 22"/>
                  <a:gd name="T47" fmla="*/ 0 h 26"/>
                  <a:gd name="T48" fmla="*/ 2 w 22"/>
                  <a:gd name="T49" fmla="*/ 0 h 26"/>
                  <a:gd name="T50" fmla="*/ 2 w 22"/>
                  <a:gd name="T51" fmla="*/ 0 h 26"/>
                  <a:gd name="T52" fmla="*/ 2 w 22"/>
                  <a:gd name="T53" fmla="*/ 2 h 26"/>
                  <a:gd name="T54" fmla="*/ 2 w 22"/>
                  <a:gd name="T55" fmla="*/ 4 h 26"/>
                  <a:gd name="T56" fmla="*/ 2 w 22"/>
                  <a:gd name="T57" fmla="*/ 4 h 26"/>
                  <a:gd name="T58" fmla="*/ 4 w 22"/>
                  <a:gd name="T59" fmla="*/ 8 h 26"/>
                  <a:gd name="T60" fmla="*/ 4 w 22"/>
                  <a:gd name="T61" fmla="*/ 14 h 26"/>
                  <a:gd name="T62" fmla="*/ 0 w 22"/>
                  <a:gd name="T63" fmla="*/ 16 h 26"/>
                  <a:gd name="T64" fmla="*/ 0 w 22"/>
                  <a:gd name="T65" fmla="*/ 16 h 26"/>
                  <a:gd name="T66" fmla="*/ 0 w 22"/>
                  <a:gd name="T67" fmla="*/ 20 h 26"/>
                  <a:gd name="T68" fmla="*/ 0 w 22"/>
                  <a:gd name="T69" fmla="*/ 20 h 26"/>
                  <a:gd name="T70" fmla="*/ 0 w 22"/>
                  <a:gd name="T71" fmla="*/ 26 h 26"/>
                  <a:gd name="T72" fmla="*/ 0 w 22"/>
                  <a:gd name="T73" fmla="*/ 26 h 26"/>
                  <a:gd name="T74" fmla="*/ 2 w 22"/>
                  <a:gd name="T75" fmla="*/ 26 h 26"/>
                  <a:gd name="T76" fmla="*/ 4 w 22"/>
                  <a:gd name="T77" fmla="*/ 26 h 26"/>
                  <a:gd name="T78" fmla="*/ 4 w 22"/>
                  <a:gd name="T7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 h="26">
                    <a:moveTo>
                      <a:pt x="4" y="26"/>
                    </a:moveTo>
                    <a:lnTo>
                      <a:pt x="4" y="26"/>
                    </a:lnTo>
                    <a:lnTo>
                      <a:pt x="6" y="22"/>
                    </a:lnTo>
                    <a:lnTo>
                      <a:pt x="10" y="20"/>
                    </a:lnTo>
                    <a:lnTo>
                      <a:pt x="12" y="20"/>
                    </a:lnTo>
                    <a:lnTo>
                      <a:pt x="14" y="20"/>
                    </a:lnTo>
                    <a:lnTo>
                      <a:pt x="18" y="16"/>
                    </a:lnTo>
                    <a:lnTo>
                      <a:pt x="18" y="16"/>
                    </a:lnTo>
                    <a:lnTo>
                      <a:pt x="20" y="16"/>
                    </a:lnTo>
                    <a:lnTo>
                      <a:pt x="22" y="14"/>
                    </a:lnTo>
                    <a:lnTo>
                      <a:pt x="22" y="14"/>
                    </a:lnTo>
                    <a:lnTo>
                      <a:pt x="22" y="8"/>
                    </a:lnTo>
                    <a:lnTo>
                      <a:pt x="22" y="8"/>
                    </a:lnTo>
                    <a:lnTo>
                      <a:pt x="22" y="8"/>
                    </a:lnTo>
                    <a:lnTo>
                      <a:pt x="20" y="6"/>
                    </a:lnTo>
                    <a:lnTo>
                      <a:pt x="20" y="6"/>
                    </a:lnTo>
                    <a:lnTo>
                      <a:pt x="16" y="6"/>
                    </a:lnTo>
                    <a:lnTo>
                      <a:pt x="16" y="6"/>
                    </a:lnTo>
                    <a:lnTo>
                      <a:pt x="16" y="6"/>
                    </a:lnTo>
                    <a:lnTo>
                      <a:pt x="12" y="4"/>
                    </a:lnTo>
                    <a:lnTo>
                      <a:pt x="12" y="4"/>
                    </a:lnTo>
                    <a:lnTo>
                      <a:pt x="10" y="2"/>
                    </a:lnTo>
                    <a:lnTo>
                      <a:pt x="8" y="2"/>
                    </a:lnTo>
                    <a:lnTo>
                      <a:pt x="6" y="0"/>
                    </a:lnTo>
                    <a:lnTo>
                      <a:pt x="2" y="0"/>
                    </a:lnTo>
                    <a:lnTo>
                      <a:pt x="2" y="0"/>
                    </a:lnTo>
                    <a:lnTo>
                      <a:pt x="2" y="2"/>
                    </a:lnTo>
                    <a:lnTo>
                      <a:pt x="2" y="4"/>
                    </a:lnTo>
                    <a:lnTo>
                      <a:pt x="2" y="4"/>
                    </a:lnTo>
                    <a:lnTo>
                      <a:pt x="4" y="8"/>
                    </a:lnTo>
                    <a:lnTo>
                      <a:pt x="4" y="14"/>
                    </a:lnTo>
                    <a:lnTo>
                      <a:pt x="0" y="16"/>
                    </a:lnTo>
                    <a:lnTo>
                      <a:pt x="0" y="16"/>
                    </a:lnTo>
                    <a:lnTo>
                      <a:pt x="0" y="20"/>
                    </a:lnTo>
                    <a:lnTo>
                      <a:pt x="0" y="20"/>
                    </a:lnTo>
                    <a:lnTo>
                      <a:pt x="0" y="26"/>
                    </a:lnTo>
                    <a:lnTo>
                      <a:pt x="0" y="26"/>
                    </a:lnTo>
                    <a:lnTo>
                      <a:pt x="2" y="26"/>
                    </a:lnTo>
                    <a:lnTo>
                      <a:pt x="4" y="26"/>
                    </a:lnTo>
                    <a:lnTo>
                      <a:pt x="4" y="2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5" name="Freeform 275"/>
              <p:cNvSpPr>
                <a:spLocks/>
              </p:cNvSpPr>
              <p:nvPr/>
            </p:nvSpPr>
            <p:spPr bwMode="auto">
              <a:xfrm>
                <a:off x="6509" y="2959"/>
                <a:ext cx="16" cy="18"/>
              </a:xfrm>
              <a:custGeom>
                <a:avLst/>
                <a:gdLst>
                  <a:gd name="T0" fmla="*/ 14 w 16"/>
                  <a:gd name="T1" fmla="*/ 12 h 18"/>
                  <a:gd name="T2" fmla="*/ 14 w 16"/>
                  <a:gd name="T3" fmla="*/ 12 h 18"/>
                  <a:gd name="T4" fmla="*/ 10 w 16"/>
                  <a:gd name="T5" fmla="*/ 8 h 18"/>
                  <a:gd name="T6" fmla="*/ 10 w 16"/>
                  <a:gd name="T7" fmla="*/ 8 h 18"/>
                  <a:gd name="T8" fmla="*/ 8 w 16"/>
                  <a:gd name="T9" fmla="*/ 6 h 18"/>
                  <a:gd name="T10" fmla="*/ 8 w 16"/>
                  <a:gd name="T11" fmla="*/ 6 h 18"/>
                  <a:gd name="T12" fmla="*/ 4 w 16"/>
                  <a:gd name="T13" fmla="*/ 2 h 18"/>
                  <a:gd name="T14" fmla="*/ 0 w 16"/>
                  <a:gd name="T15" fmla="*/ 0 h 18"/>
                  <a:gd name="T16" fmla="*/ 0 w 16"/>
                  <a:gd name="T17" fmla="*/ 0 h 18"/>
                  <a:gd name="T18" fmla="*/ 2 w 16"/>
                  <a:gd name="T19" fmla="*/ 4 h 18"/>
                  <a:gd name="T20" fmla="*/ 2 w 16"/>
                  <a:gd name="T21" fmla="*/ 4 h 18"/>
                  <a:gd name="T22" fmla="*/ 2 w 16"/>
                  <a:gd name="T23" fmla="*/ 4 h 18"/>
                  <a:gd name="T24" fmla="*/ 2 w 16"/>
                  <a:gd name="T25" fmla="*/ 6 h 18"/>
                  <a:gd name="T26" fmla="*/ 0 w 16"/>
                  <a:gd name="T27" fmla="*/ 12 h 18"/>
                  <a:gd name="T28" fmla="*/ 0 w 16"/>
                  <a:gd name="T29" fmla="*/ 12 h 18"/>
                  <a:gd name="T30" fmla="*/ 6 w 16"/>
                  <a:gd name="T31" fmla="*/ 12 h 18"/>
                  <a:gd name="T32" fmla="*/ 6 w 16"/>
                  <a:gd name="T33" fmla="*/ 12 h 18"/>
                  <a:gd name="T34" fmla="*/ 8 w 16"/>
                  <a:gd name="T35" fmla="*/ 12 h 18"/>
                  <a:gd name="T36" fmla="*/ 8 w 16"/>
                  <a:gd name="T37" fmla="*/ 12 h 18"/>
                  <a:gd name="T38" fmla="*/ 10 w 16"/>
                  <a:gd name="T39" fmla="*/ 14 h 18"/>
                  <a:gd name="T40" fmla="*/ 10 w 16"/>
                  <a:gd name="T41" fmla="*/ 18 h 18"/>
                  <a:gd name="T42" fmla="*/ 10 w 16"/>
                  <a:gd name="T43" fmla="*/ 18 h 18"/>
                  <a:gd name="T44" fmla="*/ 12 w 16"/>
                  <a:gd name="T45" fmla="*/ 16 h 18"/>
                  <a:gd name="T46" fmla="*/ 12 w 16"/>
                  <a:gd name="T47" fmla="*/ 16 h 18"/>
                  <a:gd name="T48" fmla="*/ 16 w 16"/>
                  <a:gd name="T49" fmla="*/ 14 h 18"/>
                  <a:gd name="T50" fmla="*/ 16 w 16"/>
                  <a:gd name="T51" fmla="*/ 14 h 18"/>
                  <a:gd name="T52" fmla="*/ 14 w 16"/>
                  <a:gd name="T5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18">
                    <a:moveTo>
                      <a:pt x="14" y="12"/>
                    </a:moveTo>
                    <a:lnTo>
                      <a:pt x="14" y="12"/>
                    </a:lnTo>
                    <a:lnTo>
                      <a:pt x="10" y="8"/>
                    </a:lnTo>
                    <a:lnTo>
                      <a:pt x="10" y="8"/>
                    </a:lnTo>
                    <a:lnTo>
                      <a:pt x="8" y="6"/>
                    </a:lnTo>
                    <a:lnTo>
                      <a:pt x="8" y="6"/>
                    </a:lnTo>
                    <a:lnTo>
                      <a:pt x="4" y="2"/>
                    </a:lnTo>
                    <a:lnTo>
                      <a:pt x="0" y="0"/>
                    </a:lnTo>
                    <a:lnTo>
                      <a:pt x="0" y="0"/>
                    </a:lnTo>
                    <a:lnTo>
                      <a:pt x="2" y="4"/>
                    </a:lnTo>
                    <a:lnTo>
                      <a:pt x="2" y="4"/>
                    </a:lnTo>
                    <a:lnTo>
                      <a:pt x="2" y="4"/>
                    </a:lnTo>
                    <a:lnTo>
                      <a:pt x="2" y="6"/>
                    </a:lnTo>
                    <a:lnTo>
                      <a:pt x="0" y="12"/>
                    </a:lnTo>
                    <a:lnTo>
                      <a:pt x="0" y="12"/>
                    </a:lnTo>
                    <a:lnTo>
                      <a:pt x="6" y="12"/>
                    </a:lnTo>
                    <a:lnTo>
                      <a:pt x="6" y="12"/>
                    </a:lnTo>
                    <a:lnTo>
                      <a:pt x="8" y="12"/>
                    </a:lnTo>
                    <a:lnTo>
                      <a:pt x="8" y="12"/>
                    </a:lnTo>
                    <a:lnTo>
                      <a:pt x="10" y="14"/>
                    </a:lnTo>
                    <a:lnTo>
                      <a:pt x="10" y="18"/>
                    </a:lnTo>
                    <a:lnTo>
                      <a:pt x="10" y="18"/>
                    </a:lnTo>
                    <a:lnTo>
                      <a:pt x="12" y="16"/>
                    </a:lnTo>
                    <a:lnTo>
                      <a:pt x="12" y="16"/>
                    </a:lnTo>
                    <a:lnTo>
                      <a:pt x="16" y="14"/>
                    </a:lnTo>
                    <a:lnTo>
                      <a:pt x="16" y="14"/>
                    </a:lnTo>
                    <a:lnTo>
                      <a:pt x="1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6" name="Freeform 276"/>
              <p:cNvSpPr>
                <a:spLocks/>
              </p:cNvSpPr>
              <p:nvPr/>
            </p:nvSpPr>
            <p:spPr bwMode="auto">
              <a:xfrm>
                <a:off x="6447" y="2849"/>
                <a:ext cx="80" cy="116"/>
              </a:xfrm>
              <a:custGeom>
                <a:avLst/>
                <a:gdLst>
                  <a:gd name="T0" fmla="*/ 0 w 80"/>
                  <a:gd name="T1" fmla="*/ 50 h 116"/>
                  <a:gd name="T2" fmla="*/ 2 w 80"/>
                  <a:gd name="T3" fmla="*/ 58 h 116"/>
                  <a:gd name="T4" fmla="*/ 8 w 80"/>
                  <a:gd name="T5" fmla="*/ 76 h 116"/>
                  <a:gd name="T6" fmla="*/ 12 w 80"/>
                  <a:gd name="T7" fmla="*/ 80 h 116"/>
                  <a:gd name="T8" fmla="*/ 12 w 80"/>
                  <a:gd name="T9" fmla="*/ 78 h 116"/>
                  <a:gd name="T10" fmla="*/ 22 w 80"/>
                  <a:gd name="T11" fmla="*/ 78 h 116"/>
                  <a:gd name="T12" fmla="*/ 16 w 80"/>
                  <a:gd name="T13" fmla="*/ 84 h 116"/>
                  <a:gd name="T14" fmla="*/ 18 w 80"/>
                  <a:gd name="T15" fmla="*/ 88 h 116"/>
                  <a:gd name="T16" fmla="*/ 20 w 80"/>
                  <a:gd name="T17" fmla="*/ 92 h 116"/>
                  <a:gd name="T18" fmla="*/ 24 w 80"/>
                  <a:gd name="T19" fmla="*/ 94 h 116"/>
                  <a:gd name="T20" fmla="*/ 28 w 80"/>
                  <a:gd name="T21" fmla="*/ 94 h 116"/>
                  <a:gd name="T22" fmla="*/ 30 w 80"/>
                  <a:gd name="T23" fmla="*/ 92 h 116"/>
                  <a:gd name="T24" fmla="*/ 38 w 80"/>
                  <a:gd name="T25" fmla="*/ 90 h 116"/>
                  <a:gd name="T26" fmla="*/ 48 w 80"/>
                  <a:gd name="T27" fmla="*/ 96 h 116"/>
                  <a:gd name="T28" fmla="*/ 48 w 80"/>
                  <a:gd name="T29" fmla="*/ 100 h 116"/>
                  <a:gd name="T30" fmla="*/ 52 w 80"/>
                  <a:gd name="T31" fmla="*/ 100 h 116"/>
                  <a:gd name="T32" fmla="*/ 48 w 80"/>
                  <a:gd name="T33" fmla="*/ 90 h 116"/>
                  <a:gd name="T34" fmla="*/ 56 w 80"/>
                  <a:gd name="T35" fmla="*/ 94 h 116"/>
                  <a:gd name="T36" fmla="*/ 58 w 80"/>
                  <a:gd name="T37" fmla="*/ 96 h 116"/>
                  <a:gd name="T38" fmla="*/ 62 w 80"/>
                  <a:gd name="T39" fmla="*/ 104 h 116"/>
                  <a:gd name="T40" fmla="*/ 74 w 80"/>
                  <a:gd name="T41" fmla="*/ 110 h 116"/>
                  <a:gd name="T42" fmla="*/ 80 w 80"/>
                  <a:gd name="T43" fmla="*/ 116 h 116"/>
                  <a:gd name="T44" fmla="*/ 80 w 80"/>
                  <a:gd name="T45" fmla="*/ 108 h 116"/>
                  <a:gd name="T46" fmla="*/ 72 w 80"/>
                  <a:gd name="T47" fmla="*/ 104 h 116"/>
                  <a:gd name="T48" fmla="*/ 70 w 80"/>
                  <a:gd name="T49" fmla="*/ 98 h 116"/>
                  <a:gd name="T50" fmla="*/ 72 w 80"/>
                  <a:gd name="T51" fmla="*/ 92 h 116"/>
                  <a:gd name="T52" fmla="*/ 64 w 80"/>
                  <a:gd name="T53" fmla="*/ 92 h 116"/>
                  <a:gd name="T54" fmla="*/ 58 w 80"/>
                  <a:gd name="T55" fmla="*/ 84 h 116"/>
                  <a:gd name="T56" fmla="*/ 48 w 80"/>
                  <a:gd name="T57" fmla="*/ 84 h 116"/>
                  <a:gd name="T58" fmla="*/ 46 w 80"/>
                  <a:gd name="T59" fmla="*/ 86 h 116"/>
                  <a:gd name="T60" fmla="*/ 36 w 80"/>
                  <a:gd name="T61" fmla="*/ 84 h 116"/>
                  <a:gd name="T62" fmla="*/ 30 w 80"/>
                  <a:gd name="T63" fmla="*/ 70 h 116"/>
                  <a:gd name="T64" fmla="*/ 30 w 80"/>
                  <a:gd name="T65" fmla="*/ 56 h 116"/>
                  <a:gd name="T66" fmla="*/ 34 w 80"/>
                  <a:gd name="T67" fmla="*/ 52 h 116"/>
                  <a:gd name="T68" fmla="*/ 44 w 80"/>
                  <a:gd name="T69" fmla="*/ 46 h 116"/>
                  <a:gd name="T70" fmla="*/ 50 w 80"/>
                  <a:gd name="T71" fmla="*/ 32 h 116"/>
                  <a:gd name="T72" fmla="*/ 46 w 80"/>
                  <a:gd name="T73" fmla="*/ 26 h 116"/>
                  <a:gd name="T74" fmla="*/ 42 w 80"/>
                  <a:gd name="T75" fmla="*/ 18 h 116"/>
                  <a:gd name="T76" fmla="*/ 44 w 80"/>
                  <a:gd name="T77" fmla="*/ 4 h 116"/>
                  <a:gd name="T78" fmla="*/ 38 w 80"/>
                  <a:gd name="T79" fmla="*/ 6 h 116"/>
                  <a:gd name="T80" fmla="*/ 32 w 80"/>
                  <a:gd name="T81" fmla="*/ 8 h 116"/>
                  <a:gd name="T82" fmla="*/ 24 w 80"/>
                  <a:gd name="T83" fmla="*/ 0 h 116"/>
                  <a:gd name="T84" fmla="*/ 12 w 80"/>
                  <a:gd name="T85" fmla="*/ 12 h 116"/>
                  <a:gd name="T86" fmla="*/ 10 w 80"/>
                  <a:gd name="T87" fmla="*/ 30 h 116"/>
                  <a:gd name="T88" fmla="*/ 10 w 80"/>
                  <a:gd name="T89" fmla="*/ 42 h 116"/>
                  <a:gd name="T90" fmla="*/ 8 w 80"/>
                  <a:gd name="T91" fmla="*/ 48 h 116"/>
                  <a:gd name="T92" fmla="*/ 4 w 80"/>
                  <a:gd name="T93" fmla="*/ 48 h 116"/>
                  <a:gd name="T94" fmla="*/ 0 w 80"/>
                  <a:gd name="T95" fmla="*/ 4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116">
                    <a:moveTo>
                      <a:pt x="0" y="46"/>
                    </a:moveTo>
                    <a:lnTo>
                      <a:pt x="0" y="50"/>
                    </a:lnTo>
                    <a:lnTo>
                      <a:pt x="0" y="50"/>
                    </a:lnTo>
                    <a:lnTo>
                      <a:pt x="2" y="56"/>
                    </a:lnTo>
                    <a:lnTo>
                      <a:pt x="2" y="56"/>
                    </a:lnTo>
                    <a:lnTo>
                      <a:pt x="2" y="58"/>
                    </a:lnTo>
                    <a:lnTo>
                      <a:pt x="4" y="64"/>
                    </a:lnTo>
                    <a:lnTo>
                      <a:pt x="4" y="70"/>
                    </a:lnTo>
                    <a:lnTo>
                      <a:pt x="8" y="76"/>
                    </a:lnTo>
                    <a:lnTo>
                      <a:pt x="8" y="76"/>
                    </a:lnTo>
                    <a:lnTo>
                      <a:pt x="10" y="78"/>
                    </a:lnTo>
                    <a:lnTo>
                      <a:pt x="12" y="80"/>
                    </a:lnTo>
                    <a:lnTo>
                      <a:pt x="12" y="80"/>
                    </a:lnTo>
                    <a:lnTo>
                      <a:pt x="14" y="78"/>
                    </a:lnTo>
                    <a:lnTo>
                      <a:pt x="12" y="78"/>
                    </a:lnTo>
                    <a:lnTo>
                      <a:pt x="12" y="74"/>
                    </a:lnTo>
                    <a:lnTo>
                      <a:pt x="16" y="74"/>
                    </a:lnTo>
                    <a:lnTo>
                      <a:pt x="22" y="78"/>
                    </a:lnTo>
                    <a:lnTo>
                      <a:pt x="18" y="80"/>
                    </a:lnTo>
                    <a:lnTo>
                      <a:pt x="16" y="84"/>
                    </a:lnTo>
                    <a:lnTo>
                      <a:pt x="16" y="84"/>
                    </a:lnTo>
                    <a:lnTo>
                      <a:pt x="16" y="86"/>
                    </a:lnTo>
                    <a:lnTo>
                      <a:pt x="16" y="86"/>
                    </a:lnTo>
                    <a:lnTo>
                      <a:pt x="18" y="88"/>
                    </a:lnTo>
                    <a:lnTo>
                      <a:pt x="18" y="90"/>
                    </a:lnTo>
                    <a:lnTo>
                      <a:pt x="18" y="90"/>
                    </a:lnTo>
                    <a:lnTo>
                      <a:pt x="20" y="92"/>
                    </a:lnTo>
                    <a:lnTo>
                      <a:pt x="22" y="92"/>
                    </a:lnTo>
                    <a:lnTo>
                      <a:pt x="22" y="92"/>
                    </a:lnTo>
                    <a:lnTo>
                      <a:pt x="24" y="94"/>
                    </a:lnTo>
                    <a:lnTo>
                      <a:pt x="24" y="94"/>
                    </a:lnTo>
                    <a:lnTo>
                      <a:pt x="24" y="94"/>
                    </a:lnTo>
                    <a:lnTo>
                      <a:pt x="28" y="94"/>
                    </a:lnTo>
                    <a:lnTo>
                      <a:pt x="28" y="94"/>
                    </a:lnTo>
                    <a:lnTo>
                      <a:pt x="30" y="92"/>
                    </a:lnTo>
                    <a:lnTo>
                      <a:pt x="30" y="92"/>
                    </a:lnTo>
                    <a:lnTo>
                      <a:pt x="32" y="90"/>
                    </a:lnTo>
                    <a:lnTo>
                      <a:pt x="34" y="90"/>
                    </a:lnTo>
                    <a:lnTo>
                      <a:pt x="38" y="90"/>
                    </a:lnTo>
                    <a:lnTo>
                      <a:pt x="42" y="92"/>
                    </a:lnTo>
                    <a:lnTo>
                      <a:pt x="44" y="94"/>
                    </a:lnTo>
                    <a:lnTo>
                      <a:pt x="48" y="96"/>
                    </a:lnTo>
                    <a:lnTo>
                      <a:pt x="48" y="96"/>
                    </a:lnTo>
                    <a:lnTo>
                      <a:pt x="48" y="100"/>
                    </a:lnTo>
                    <a:lnTo>
                      <a:pt x="48" y="100"/>
                    </a:lnTo>
                    <a:lnTo>
                      <a:pt x="48" y="102"/>
                    </a:lnTo>
                    <a:lnTo>
                      <a:pt x="50" y="102"/>
                    </a:lnTo>
                    <a:lnTo>
                      <a:pt x="52" y="100"/>
                    </a:lnTo>
                    <a:lnTo>
                      <a:pt x="50" y="98"/>
                    </a:lnTo>
                    <a:lnTo>
                      <a:pt x="48" y="96"/>
                    </a:lnTo>
                    <a:lnTo>
                      <a:pt x="48" y="90"/>
                    </a:lnTo>
                    <a:lnTo>
                      <a:pt x="50" y="90"/>
                    </a:lnTo>
                    <a:lnTo>
                      <a:pt x="56" y="94"/>
                    </a:lnTo>
                    <a:lnTo>
                      <a:pt x="56" y="94"/>
                    </a:lnTo>
                    <a:lnTo>
                      <a:pt x="56" y="96"/>
                    </a:lnTo>
                    <a:lnTo>
                      <a:pt x="56" y="96"/>
                    </a:lnTo>
                    <a:lnTo>
                      <a:pt x="58" y="96"/>
                    </a:lnTo>
                    <a:lnTo>
                      <a:pt x="62" y="98"/>
                    </a:lnTo>
                    <a:lnTo>
                      <a:pt x="62" y="100"/>
                    </a:lnTo>
                    <a:lnTo>
                      <a:pt x="62" y="104"/>
                    </a:lnTo>
                    <a:lnTo>
                      <a:pt x="66" y="106"/>
                    </a:lnTo>
                    <a:lnTo>
                      <a:pt x="68" y="108"/>
                    </a:lnTo>
                    <a:lnTo>
                      <a:pt x="74" y="110"/>
                    </a:lnTo>
                    <a:lnTo>
                      <a:pt x="74" y="112"/>
                    </a:lnTo>
                    <a:lnTo>
                      <a:pt x="74" y="114"/>
                    </a:lnTo>
                    <a:lnTo>
                      <a:pt x="80" y="116"/>
                    </a:lnTo>
                    <a:lnTo>
                      <a:pt x="80" y="112"/>
                    </a:lnTo>
                    <a:lnTo>
                      <a:pt x="80" y="108"/>
                    </a:lnTo>
                    <a:lnTo>
                      <a:pt x="80" y="108"/>
                    </a:lnTo>
                    <a:lnTo>
                      <a:pt x="76" y="104"/>
                    </a:lnTo>
                    <a:lnTo>
                      <a:pt x="76" y="104"/>
                    </a:lnTo>
                    <a:lnTo>
                      <a:pt x="72" y="104"/>
                    </a:lnTo>
                    <a:lnTo>
                      <a:pt x="70" y="104"/>
                    </a:lnTo>
                    <a:lnTo>
                      <a:pt x="72" y="100"/>
                    </a:lnTo>
                    <a:lnTo>
                      <a:pt x="70" y="98"/>
                    </a:lnTo>
                    <a:lnTo>
                      <a:pt x="70" y="94"/>
                    </a:lnTo>
                    <a:lnTo>
                      <a:pt x="72" y="94"/>
                    </a:lnTo>
                    <a:lnTo>
                      <a:pt x="72" y="92"/>
                    </a:lnTo>
                    <a:lnTo>
                      <a:pt x="70" y="92"/>
                    </a:lnTo>
                    <a:lnTo>
                      <a:pt x="64" y="88"/>
                    </a:lnTo>
                    <a:lnTo>
                      <a:pt x="64" y="92"/>
                    </a:lnTo>
                    <a:lnTo>
                      <a:pt x="60" y="92"/>
                    </a:lnTo>
                    <a:lnTo>
                      <a:pt x="58" y="88"/>
                    </a:lnTo>
                    <a:lnTo>
                      <a:pt x="58" y="84"/>
                    </a:lnTo>
                    <a:lnTo>
                      <a:pt x="52" y="84"/>
                    </a:lnTo>
                    <a:lnTo>
                      <a:pt x="52" y="84"/>
                    </a:lnTo>
                    <a:lnTo>
                      <a:pt x="48" y="84"/>
                    </a:lnTo>
                    <a:lnTo>
                      <a:pt x="48" y="84"/>
                    </a:lnTo>
                    <a:lnTo>
                      <a:pt x="48" y="84"/>
                    </a:lnTo>
                    <a:lnTo>
                      <a:pt x="46" y="86"/>
                    </a:lnTo>
                    <a:lnTo>
                      <a:pt x="44" y="88"/>
                    </a:lnTo>
                    <a:lnTo>
                      <a:pt x="40" y="88"/>
                    </a:lnTo>
                    <a:lnTo>
                      <a:pt x="36" y="84"/>
                    </a:lnTo>
                    <a:lnTo>
                      <a:pt x="34" y="76"/>
                    </a:lnTo>
                    <a:lnTo>
                      <a:pt x="30" y="70"/>
                    </a:lnTo>
                    <a:lnTo>
                      <a:pt x="30" y="70"/>
                    </a:lnTo>
                    <a:lnTo>
                      <a:pt x="30" y="58"/>
                    </a:lnTo>
                    <a:lnTo>
                      <a:pt x="30" y="58"/>
                    </a:lnTo>
                    <a:lnTo>
                      <a:pt x="30" y="56"/>
                    </a:lnTo>
                    <a:lnTo>
                      <a:pt x="32" y="56"/>
                    </a:lnTo>
                    <a:lnTo>
                      <a:pt x="32" y="54"/>
                    </a:lnTo>
                    <a:lnTo>
                      <a:pt x="34" y="52"/>
                    </a:lnTo>
                    <a:lnTo>
                      <a:pt x="38" y="48"/>
                    </a:lnTo>
                    <a:lnTo>
                      <a:pt x="40" y="48"/>
                    </a:lnTo>
                    <a:lnTo>
                      <a:pt x="44" y="46"/>
                    </a:lnTo>
                    <a:lnTo>
                      <a:pt x="44" y="42"/>
                    </a:lnTo>
                    <a:lnTo>
                      <a:pt x="46" y="36"/>
                    </a:lnTo>
                    <a:lnTo>
                      <a:pt x="50" y="32"/>
                    </a:lnTo>
                    <a:lnTo>
                      <a:pt x="48" y="30"/>
                    </a:lnTo>
                    <a:lnTo>
                      <a:pt x="46" y="26"/>
                    </a:lnTo>
                    <a:lnTo>
                      <a:pt x="46" y="26"/>
                    </a:lnTo>
                    <a:lnTo>
                      <a:pt x="44" y="22"/>
                    </a:lnTo>
                    <a:lnTo>
                      <a:pt x="44" y="22"/>
                    </a:lnTo>
                    <a:lnTo>
                      <a:pt x="42" y="18"/>
                    </a:lnTo>
                    <a:lnTo>
                      <a:pt x="42" y="14"/>
                    </a:lnTo>
                    <a:lnTo>
                      <a:pt x="44" y="8"/>
                    </a:lnTo>
                    <a:lnTo>
                      <a:pt x="44" y="4"/>
                    </a:lnTo>
                    <a:lnTo>
                      <a:pt x="44" y="4"/>
                    </a:lnTo>
                    <a:lnTo>
                      <a:pt x="38" y="6"/>
                    </a:lnTo>
                    <a:lnTo>
                      <a:pt x="38" y="6"/>
                    </a:lnTo>
                    <a:lnTo>
                      <a:pt x="36" y="8"/>
                    </a:lnTo>
                    <a:lnTo>
                      <a:pt x="34" y="10"/>
                    </a:lnTo>
                    <a:lnTo>
                      <a:pt x="32" y="8"/>
                    </a:lnTo>
                    <a:lnTo>
                      <a:pt x="30" y="6"/>
                    </a:lnTo>
                    <a:lnTo>
                      <a:pt x="26" y="2"/>
                    </a:lnTo>
                    <a:lnTo>
                      <a:pt x="24" y="0"/>
                    </a:lnTo>
                    <a:lnTo>
                      <a:pt x="16" y="4"/>
                    </a:lnTo>
                    <a:lnTo>
                      <a:pt x="14" y="6"/>
                    </a:lnTo>
                    <a:lnTo>
                      <a:pt x="12" y="12"/>
                    </a:lnTo>
                    <a:lnTo>
                      <a:pt x="12" y="16"/>
                    </a:lnTo>
                    <a:lnTo>
                      <a:pt x="10" y="26"/>
                    </a:lnTo>
                    <a:lnTo>
                      <a:pt x="10" y="30"/>
                    </a:lnTo>
                    <a:lnTo>
                      <a:pt x="10" y="36"/>
                    </a:lnTo>
                    <a:lnTo>
                      <a:pt x="10" y="36"/>
                    </a:lnTo>
                    <a:lnTo>
                      <a:pt x="10" y="42"/>
                    </a:lnTo>
                    <a:lnTo>
                      <a:pt x="10" y="42"/>
                    </a:lnTo>
                    <a:lnTo>
                      <a:pt x="12" y="44"/>
                    </a:lnTo>
                    <a:lnTo>
                      <a:pt x="8" y="48"/>
                    </a:lnTo>
                    <a:lnTo>
                      <a:pt x="8" y="48"/>
                    </a:lnTo>
                    <a:lnTo>
                      <a:pt x="4" y="48"/>
                    </a:lnTo>
                    <a:lnTo>
                      <a:pt x="4" y="48"/>
                    </a:lnTo>
                    <a:lnTo>
                      <a:pt x="2" y="46"/>
                    </a:lnTo>
                    <a:lnTo>
                      <a:pt x="0" y="46"/>
                    </a:lnTo>
                    <a:lnTo>
                      <a:pt x="0" y="4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7" name="Freeform 277"/>
              <p:cNvSpPr>
                <a:spLocks/>
              </p:cNvSpPr>
              <p:nvPr/>
            </p:nvSpPr>
            <p:spPr bwMode="auto">
              <a:xfrm>
                <a:off x="6525" y="2937"/>
                <a:ext cx="6" cy="8"/>
              </a:xfrm>
              <a:custGeom>
                <a:avLst/>
                <a:gdLst>
                  <a:gd name="T0" fmla="*/ 2 w 6"/>
                  <a:gd name="T1" fmla="*/ 4 h 8"/>
                  <a:gd name="T2" fmla="*/ 0 w 6"/>
                  <a:gd name="T3" fmla="*/ 6 h 8"/>
                  <a:gd name="T4" fmla="*/ 2 w 6"/>
                  <a:gd name="T5" fmla="*/ 8 h 8"/>
                  <a:gd name="T6" fmla="*/ 6 w 6"/>
                  <a:gd name="T7" fmla="*/ 8 h 8"/>
                  <a:gd name="T8" fmla="*/ 6 w 6"/>
                  <a:gd name="T9" fmla="*/ 4 h 8"/>
                  <a:gd name="T10" fmla="*/ 2 w 6"/>
                  <a:gd name="T11" fmla="*/ 0 h 8"/>
                  <a:gd name="T12" fmla="*/ 2 w 6"/>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2" y="4"/>
                    </a:moveTo>
                    <a:lnTo>
                      <a:pt x="0" y="6"/>
                    </a:lnTo>
                    <a:lnTo>
                      <a:pt x="2" y="8"/>
                    </a:lnTo>
                    <a:lnTo>
                      <a:pt x="6" y="8"/>
                    </a:lnTo>
                    <a:lnTo>
                      <a:pt x="6" y="4"/>
                    </a:lnTo>
                    <a:lnTo>
                      <a:pt x="2" y="0"/>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8" name="Freeform 278"/>
              <p:cNvSpPr>
                <a:spLocks/>
              </p:cNvSpPr>
              <p:nvPr/>
            </p:nvSpPr>
            <p:spPr bwMode="auto">
              <a:xfrm>
                <a:off x="6485" y="2945"/>
                <a:ext cx="6" cy="8"/>
              </a:xfrm>
              <a:custGeom>
                <a:avLst/>
                <a:gdLst>
                  <a:gd name="T0" fmla="*/ 6 w 6"/>
                  <a:gd name="T1" fmla="*/ 4 h 8"/>
                  <a:gd name="T2" fmla="*/ 2 w 6"/>
                  <a:gd name="T3" fmla="*/ 0 h 8"/>
                  <a:gd name="T4" fmla="*/ 0 w 6"/>
                  <a:gd name="T5" fmla="*/ 4 h 8"/>
                  <a:gd name="T6" fmla="*/ 2 w 6"/>
                  <a:gd name="T7" fmla="*/ 8 h 8"/>
                  <a:gd name="T8" fmla="*/ 6 w 6"/>
                  <a:gd name="T9" fmla="*/ 4 h 8"/>
                </a:gdLst>
                <a:ahLst/>
                <a:cxnLst>
                  <a:cxn ang="0">
                    <a:pos x="T0" y="T1"/>
                  </a:cxn>
                  <a:cxn ang="0">
                    <a:pos x="T2" y="T3"/>
                  </a:cxn>
                  <a:cxn ang="0">
                    <a:pos x="T4" y="T5"/>
                  </a:cxn>
                  <a:cxn ang="0">
                    <a:pos x="T6" y="T7"/>
                  </a:cxn>
                  <a:cxn ang="0">
                    <a:pos x="T8" y="T9"/>
                  </a:cxn>
                </a:cxnLst>
                <a:rect l="0" t="0" r="r" b="b"/>
                <a:pathLst>
                  <a:path w="6" h="8">
                    <a:moveTo>
                      <a:pt x="6" y="4"/>
                    </a:moveTo>
                    <a:lnTo>
                      <a:pt x="2" y="0"/>
                    </a:lnTo>
                    <a:lnTo>
                      <a:pt x="0" y="4"/>
                    </a:lnTo>
                    <a:lnTo>
                      <a:pt x="2" y="8"/>
                    </a:lnTo>
                    <a:lnTo>
                      <a:pt x="6"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9" name="Freeform 279"/>
              <p:cNvSpPr>
                <a:spLocks/>
              </p:cNvSpPr>
              <p:nvPr/>
            </p:nvSpPr>
            <p:spPr bwMode="auto">
              <a:xfrm>
                <a:off x="6457" y="2947"/>
                <a:ext cx="20" cy="20"/>
              </a:xfrm>
              <a:custGeom>
                <a:avLst/>
                <a:gdLst>
                  <a:gd name="T0" fmla="*/ 20 w 20"/>
                  <a:gd name="T1" fmla="*/ 8 h 20"/>
                  <a:gd name="T2" fmla="*/ 16 w 20"/>
                  <a:gd name="T3" fmla="*/ 4 h 20"/>
                  <a:gd name="T4" fmla="*/ 12 w 20"/>
                  <a:gd name="T5" fmla="*/ 0 h 20"/>
                  <a:gd name="T6" fmla="*/ 4 w 20"/>
                  <a:gd name="T7" fmla="*/ 0 h 20"/>
                  <a:gd name="T8" fmla="*/ 0 w 20"/>
                  <a:gd name="T9" fmla="*/ 0 h 20"/>
                  <a:gd name="T10" fmla="*/ 6 w 20"/>
                  <a:gd name="T11" fmla="*/ 4 h 20"/>
                  <a:gd name="T12" fmla="*/ 8 w 20"/>
                  <a:gd name="T13" fmla="*/ 8 h 20"/>
                  <a:gd name="T14" fmla="*/ 8 w 20"/>
                  <a:gd name="T15" fmla="*/ 12 h 20"/>
                  <a:gd name="T16" fmla="*/ 12 w 20"/>
                  <a:gd name="T17" fmla="*/ 18 h 20"/>
                  <a:gd name="T18" fmla="*/ 16 w 20"/>
                  <a:gd name="T19" fmla="*/ 20 h 20"/>
                  <a:gd name="T20" fmla="*/ 18 w 20"/>
                  <a:gd name="T21" fmla="*/ 18 h 20"/>
                  <a:gd name="T22" fmla="*/ 20 w 20"/>
                  <a:gd name="T23" fmla="*/ 14 h 20"/>
                  <a:gd name="T24" fmla="*/ 20 w 20"/>
                  <a:gd name="T25" fmla="*/ 14 h 20"/>
                  <a:gd name="T26" fmla="*/ 20 w 20"/>
                  <a:gd name="T27" fmla="*/ 8 h 20"/>
                  <a:gd name="T28" fmla="*/ 20 w 20"/>
                  <a:gd name="T2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0">
                    <a:moveTo>
                      <a:pt x="20" y="8"/>
                    </a:moveTo>
                    <a:lnTo>
                      <a:pt x="16" y="4"/>
                    </a:lnTo>
                    <a:lnTo>
                      <a:pt x="12" y="0"/>
                    </a:lnTo>
                    <a:lnTo>
                      <a:pt x="4" y="0"/>
                    </a:lnTo>
                    <a:lnTo>
                      <a:pt x="0" y="0"/>
                    </a:lnTo>
                    <a:lnTo>
                      <a:pt x="6" y="4"/>
                    </a:lnTo>
                    <a:lnTo>
                      <a:pt x="8" y="8"/>
                    </a:lnTo>
                    <a:lnTo>
                      <a:pt x="8" y="12"/>
                    </a:lnTo>
                    <a:lnTo>
                      <a:pt x="12" y="18"/>
                    </a:lnTo>
                    <a:lnTo>
                      <a:pt x="16" y="20"/>
                    </a:lnTo>
                    <a:lnTo>
                      <a:pt x="18" y="18"/>
                    </a:lnTo>
                    <a:lnTo>
                      <a:pt x="20" y="14"/>
                    </a:lnTo>
                    <a:lnTo>
                      <a:pt x="20" y="14"/>
                    </a:lnTo>
                    <a:lnTo>
                      <a:pt x="20" y="8"/>
                    </a:lnTo>
                    <a:lnTo>
                      <a:pt x="20"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0" name="Rectangle 280"/>
              <p:cNvSpPr>
                <a:spLocks noChangeArrowheads="1"/>
              </p:cNvSpPr>
              <p:nvPr/>
            </p:nvSpPr>
            <p:spPr bwMode="auto">
              <a:xfrm>
                <a:off x="6451" y="2971"/>
                <a:ext cx="4" cy="2"/>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1" name="Freeform 281"/>
              <p:cNvSpPr>
                <a:spLocks/>
              </p:cNvSpPr>
              <p:nvPr/>
            </p:nvSpPr>
            <p:spPr bwMode="auto">
              <a:xfrm>
                <a:off x="6245" y="3067"/>
                <a:ext cx="192" cy="204"/>
              </a:xfrm>
              <a:custGeom>
                <a:avLst/>
                <a:gdLst>
                  <a:gd name="T0" fmla="*/ 0 w 192"/>
                  <a:gd name="T1" fmla="*/ 114 h 204"/>
                  <a:gd name="T2" fmla="*/ 10 w 192"/>
                  <a:gd name="T3" fmla="*/ 140 h 204"/>
                  <a:gd name="T4" fmla="*/ 20 w 192"/>
                  <a:gd name="T5" fmla="*/ 144 h 204"/>
                  <a:gd name="T6" fmla="*/ 28 w 192"/>
                  <a:gd name="T7" fmla="*/ 174 h 204"/>
                  <a:gd name="T8" fmla="*/ 44 w 192"/>
                  <a:gd name="T9" fmla="*/ 182 h 204"/>
                  <a:gd name="T10" fmla="*/ 56 w 192"/>
                  <a:gd name="T11" fmla="*/ 188 h 204"/>
                  <a:gd name="T12" fmla="*/ 70 w 192"/>
                  <a:gd name="T13" fmla="*/ 190 h 204"/>
                  <a:gd name="T14" fmla="*/ 88 w 192"/>
                  <a:gd name="T15" fmla="*/ 188 h 204"/>
                  <a:gd name="T16" fmla="*/ 104 w 192"/>
                  <a:gd name="T17" fmla="*/ 192 h 204"/>
                  <a:gd name="T18" fmla="*/ 116 w 192"/>
                  <a:gd name="T19" fmla="*/ 198 h 204"/>
                  <a:gd name="T20" fmla="*/ 140 w 192"/>
                  <a:gd name="T21" fmla="*/ 180 h 204"/>
                  <a:gd name="T22" fmla="*/ 140 w 192"/>
                  <a:gd name="T23" fmla="*/ 164 h 204"/>
                  <a:gd name="T24" fmla="*/ 150 w 192"/>
                  <a:gd name="T25" fmla="*/ 146 h 204"/>
                  <a:gd name="T26" fmla="*/ 156 w 192"/>
                  <a:gd name="T27" fmla="*/ 132 h 204"/>
                  <a:gd name="T28" fmla="*/ 170 w 192"/>
                  <a:gd name="T29" fmla="*/ 110 h 204"/>
                  <a:gd name="T30" fmla="*/ 186 w 192"/>
                  <a:gd name="T31" fmla="*/ 108 h 204"/>
                  <a:gd name="T32" fmla="*/ 182 w 192"/>
                  <a:gd name="T33" fmla="*/ 106 h 204"/>
                  <a:gd name="T34" fmla="*/ 170 w 192"/>
                  <a:gd name="T35" fmla="*/ 94 h 204"/>
                  <a:gd name="T36" fmla="*/ 162 w 192"/>
                  <a:gd name="T37" fmla="*/ 74 h 204"/>
                  <a:gd name="T38" fmla="*/ 164 w 192"/>
                  <a:gd name="T39" fmla="*/ 60 h 204"/>
                  <a:gd name="T40" fmla="*/ 176 w 192"/>
                  <a:gd name="T41" fmla="*/ 46 h 204"/>
                  <a:gd name="T42" fmla="*/ 176 w 192"/>
                  <a:gd name="T43" fmla="*/ 44 h 204"/>
                  <a:gd name="T44" fmla="*/ 172 w 192"/>
                  <a:gd name="T45" fmla="*/ 38 h 204"/>
                  <a:gd name="T46" fmla="*/ 186 w 192"/>
                  <a:gd name="T47" fmla="*/ 36 h 204"/>
                  <a:gd name="T48" fmla="*/ 190 w 192"/>
                  <a:gd name="T49" fmla="*/ 34 h 204"/>
                  <a:gd name="T50" fmla="*/ 190 w 192"/>
                  <a:gd name="T51" fmla="*/ 30 h 204"/>
                  <a:gd name="T52" fmla="*/ 186 w 192"/>
                  <a:gd name="T53" fmla="*/ 28 h 204"/>
                  <a:gd name="T54" fmla="*/ 178 w 192"/>
                  <a:gd name="T55" fmla="*/ 24 h 204"/>
                  <a:gd name="T56" fmla="*/ 176 w 192"/>
                  <a:gd name="T57" fmla="*/ 22 h 204"/>
                  <a:gd name="T58" fmla="*/ 170 w 192"/>
                  <a:gd name="T59" fmla="*/ 24 h 204"/>
                  <a:gd name="T60" fmla="*/ 166 w 192"/>
                  <a:gd name="T61" fmla="*/ 18 h 204"/>
                  <a:gd name="T62" fmla="*/ 164 w 192"/>
                  <a:gd name="T63" fmla="*/ 18 h 204"/>
                  <a:gd name="T64" fmla="*/ 160 w 192"/>
                  <a:gd name="T65" fmla="*/ 8 h 204"/>
                  <a:gd name="T66" fmla="*/ 158 w 192"/>
                  <a:gd name="T67" fmla="*/ 8 h 204"/>
                  <a:gd name="T68" fmla="*/ 150 w 192"/>
                  <a:gd name="T69" fmla="*/ 0 h 204"/>
                  <a:gd name="T70" fmla="*/ 142 w 192"/>
                  <a:gd name="T71" fmla="*/ 4 h 204"/>
                  <a:gd name="T72" fmla="*/ 134 w 192"/>
                  <a:gd name="T73" fmla="*/ 14 h 204"/>
                  <a:gd name="T74" fmla="*/ 126 w 192"/>
                  <a:gd name="T75" fmla="*/ 24 h 204"/>
                  <a:gd name="T76" fmla="*/ 124 w 192"/>
                  <a:gd name="T77" fmla="*/ 34 h 204"/>
                  <a:gd name="T78" fmla="*/ 112 w 192"/>
                  <a:gd name="T79" fmla="*/ 38 h 204"/>
                  <a:gd name="T80" fmla="*/ 98 w 192"/>
                  <a:gd name="T81" fmla="*/ 44 h 204"/>
                  <a:gd name="T82" fmla="*/ 92 w 192"/>
                  <a:gd name="T83" fmla="*/ 52 h 204"/>
                  <a:gd name="T84" fmla="*/ 74 w 192"/>
                  <a:gd name="T85" fmla="*/ 72 h 204"/>
                  <a:gd name="T86" fmla="*/ 48 w 192"/>
                  <a:gd name="T87" fmla="*/ 80 h 204"/>
                  <a:gd name="T88" fmla="*/ 46 w 192"/>
                  <a:gd name="T89" fmla="*/ 82 h 204"/>
                  <a:gd name="T90" fmla="*/ 48 w 192"/>
                  <a:gd name="T91" fmla="*/ 84 h 204"/>
                  <a:gd name="T92" fmla="*/ 44 w 192"/>
                  <a:gd name="T93" fmla="*/ 88 h 204"/>
                  <a:gd name="T94" fmla="*/ 44 w 192"/>
                  <a:gd name="T95" fmla="*/ 100 h 204"/>
                  <a:gd name="T96" fmla="*/ 32 w 192"/>
                  <a:gd name="T97" fmla="*/ 100 h 204"/>
                  <a:gd name="T98" fmla="*/ 14 w 192"/>
                  <a:gd name="T99" fmla="*/ 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2" h="204">
                    <a:moveTo>
                      <a:pt x="6" y="100"/>
                    </a:moveTo>
                    <a:lnTo>
                      <a:pt x="6" y="104"/>
                    </a:lnTo>
                    <a:lnTo>
                      <a:pt x="6" y="110"/>
                    </a:lnTo>
                    <a:lnTo>
                      <a:pt x="0" y="114"/>
                    </a:lnTo>
                    <a:lnTo>
                      <a:pt x="4" y="120"/>
                    </a:lnTo>
                    <a:lnTo>
                      <a:pt x="4" y="126"/>
                    </a:lnTo>
                    <a:lnTo>
                      <a:pt x="10" y="130"/>
                    </a:lnTo>
                    <a:lnTo>
                      <a:pt x="10" y="140"/>
                    </a:lnTo>
                    <a:lnTo>
                      <a:pt x="12" y="142"/>
                    </a:lnTo>
                    <a:lnTo>
                      <a:pt x="12" y="146"/>
                    </a:lnTo>
                    <a:lnTo>
                      <a:pt x="14" y="148"/>
                    </a:lnTo>
                    <a:lnTo>
                      <a:pt x="20" y="144"/>
                    </a:lnTo>
                    <a:lnTo>
                      <a:pt x="22" y="150"/>
                    </a:lnTo>
                    <a:lnTo>
                      <a:pt x="22" y="158"/>
                    </a:lnTo>
                    <a:lnTo>
                      <a:pt x="22" y="166"/>
                    </a:lnTo>
                    <a:lnTo>
                      <a:pt x="28" y="174"/>
                    </a:lnTo>
                    <a:lnTo>
                      <a:pt x="26" y="180"/>
                    </a:lnTo>
                    <a:lnTo>
                      <a:pt x="34" y="180"/>
                    </a:lnTo>
                    <a:lnTo>
                      <a:pt x="36" y="184"/>
                    </a:lnTo>
                    <a:lnTo>
                      <a:pt x="44" y="182"/>
                    </a:lnTo>
                    <a:lnTo>
                      <a:pt x="50" y="182"/>
                    </a:lnTo>
                    <a:lnTo>
                      <a:pt x="52" y="182"/>
                    </a:lnTo>
                    <a:lnTo>
                      <a:pt x="56" y="180"/>
                    </a:lnTo>
                    <a:lnTo>
                      <a:pt x="56" y="188"/>
                    </a:lnTo>
                    <a:lnTo>
                      <a:pt x="56" y="194"/>
                    </a:lnTo>
                    <a:lnTo>
                      <a:pt x="60" y="190"/>
                    </a:lnTo>
                    <a:lnTo>
                      <a:pt x="66" y="190"/>
                    </a:lnTo>
                    <a:lnTo>
                      <a:pt x="70" y="190"/>
                    </a:lnTo>
                    <a:lnTo>
                      <a:pt x="74" y="188"/>
                    </a:lnTo>
                    <a:lnTo>
                      <a:pt x="78" y="184"/>
                    </a:lnTo>
                    <a:lnTo>
                      <a:pt x="80" y="188"/>
                    </a:lnTo>
                    <a:lnTo>
                      <a:pt x="88" y="188"/>
                    </a:lnTo>
                    <a:lnTo>
                      <a:pt x="88" y="192"/>
                    </a:lnTo>
                    <a:lnTo>
                      <a:pt x="92" y="192"/>
                    </a:lnTo>
                    <a:lnTo>
                      <a:pt x="102" y="190"/>
                    </a:lnTo>
                    <a:lnTo>
                      <a:pt x="104" y="192"/>
                    </a:lnTo>
                    <a:lnTo>
                      <a:pt x="104" y="200"/>
                    </a:lnTo>
                    <a:lnTo>
                      <a:pt x="106" y="204"/>
                    </a:lnTo>
                    <a:lnTo>
                      <a:pt x="112" y="204"/>
                    </a:lnTo>
                    <a:lnTo>
                      <a:pt x="116" y="198"/>
                    </a:lnTo>
                    <a:lnTo>
                      <a:pt x="124" y="198"/>
                    </a:lnTo>
                    <a:lnTo>
                      <a:pt x="134" y="190"/>
                    </a:lnTo>
                    <a:lnTo>
                      <a:pt x="136" y="184"/>
                    </a:lnTo>
                    <a:lnTo>
                      <a:pt x="140" y="180"/>
                    </a:lnTo>
                    <a:lnTo>
                      <a:pt x="140" y="176"/>
                    </a:lnTo>
                    <a:lnTo>
                      <a:pt x="142" y="172"/>
                    </a:lnTo>
                    <a:lnTo>
                      <a:pt x="140" y="168"/>
                    </a:lnTo>
                    <a:lnTo>
                      <a:pt x="140" y="164"/>
                    </a:lnTo>
                    <a:lnTo>
                      <a:pt x="142" y="160"/>
                    </a:lnTo>
                    <a:lnTo>
                      <a:pt x="146" y="154"/>
                    </a:lnTo>
                    <a:lnTo>
                      <a:pt x="148" y="150"/>
                    </a:lnTo>
                    <a:lnTo>
                      <a:pt x="150" y="146"/>
                    </a:lnTo>
                    <a:lnTo>
                      <a:pt x="158" y="146"/>
                    </a:lnTo>
                    <a:lnTo>
                      <a:pt x="164" y="140"/>
                    </a:lnTo>
                    <a:lnTo>
                      <a:pt x="160" y="136"/>
                    </a:lnTo>
                    <a:lnTo>
                      <a:pt x="156" y="132"/>
                    </a:lnTo>
                    <a:lnTo>
                      <a:pt x="160" y="126"/>
                    </a:lnTo>
                    <a:lnTo>
                      <a:pt x="160" y="120"/>
                    </a:lnTo>
                    <a:lnTo>
                      <a:pt x="164" y="114"/>
                    </a:lnTo>
                    <a:lnTo>
                      <a:pt x="170" y="110"/>
                    </a:lnTo>
                    <a:lnTo>
                      <a:pt x="176" y="110"/>
                    </a:lnTo>
                    <a:lnTo>
                      <a:pt x="184" y="110"/>
                    </a:lnTo>
                    <a:lnTo>
                      <a:pt x="184" y="110"/>
                    </a:lnTo>
                    <a:lnTo>
                      <a:pt x="186" y="108"/>
                    </a:lnTo>
                    <a:lnTo>
                      <a:pt x="188" y="108"/>
                    </a:lnTo>
                    <a:lnTo>
                      <a:pt x="186" y="108"/>
                    </a:lnTo>
                    <a:lnTo>
                      <a:pt x="186" y="108"/>
                    </a:lnTo>
                    <a:lnTo>
                      <a:pt x="182" y="106"/>
                    </a:lnTo>
                    <a:lnTo>
                      <a:pt x="180" y="104"/>
                    </a:lnTo>
                    <a:lnTo>
                      <a:pt x="176" y="102"/>
                    </a:lnTo>
                    <a:lnTo>
                      <a:pt x="174" y="98"/>
                    </a:lnTo>
                    <a:lnTo>
                      <a:pt x="170" y="94"/>
                    </a:lnTo>
                    <a:lnTo>
                      <a:pt x="166" y="90"/>
                    </a:lnTo>
                    <a:lnTo>
                      <a:pt x="168" y="86"/>
                    </a:lnTo>
                    <a:lnTo>
                      <a:pt x="164" y="76"/>
                    </a:lnTo>
                    <a:lnTo>
                      <a:pt x="162" y="74"/>
                    </a:lnTo>
                    <a:lnTo>
                      <a:pt x="160" y="72"/>
                    </a:lnTo>
                    <a:lnTo>
                      <a:pt x="154" y="66"/>
                    </a:lnTo>
                    <a:lnTo>
                      <a:pt x="154" y="60"/>
                    </a:lnTo>
                    <a:lnTo>
                      <a:pt x="164" y="60"/>
                    </a:lnTo>
                    <a:lnTo>
                      <a:pt x="160" y="56"/>
                    </a:lnTo>
                    <a:lnTo>
                      <a:pt x="168" y="50"/>
                    </a:lnTo>
                    <a:lnTo>
                      <a:pt x="174" y="48"/>
                    </a:lnTo>
                    <a:lnTo>
                      <a:pt x="176" y="46"/>
                    </a:lnTo>
                    <a:lnTo>
                      <a:pt x="176" y="46"/>
                    </a:lnTo>
                    <a:lnTo>
                      <a:pt x="178" y="46"/>
                    </a:lnTo>
                    <a:lnTo>
                      <a:pt x="178" y="44"/>
                    </a:lnTo>
                    <a:lnTo>
                      <a:pt x="176" y="44"/>
                    </a:lnTo>
                    <a:lnTo>
                      <a:pt x="176" y="44"/>
                    </a:lnTo>
                    <a:lnTo>
                      <a:pt x="174" y="44"/>
                    </a:lnTo>
                    <a:lnTo>
                      <a:pt x="174" y="42"/>
                    </a:lnTo>
                    <a:lnTo>
                      <a:pt x="172" y="38"/>
                    </a:lnTo>
                    <a:lnTo>
                      <a:pt x="174" y="36"/>
                    </a:lnTo>
                    <a:lnTo>
                      <a:pt x="180" y="36"/>
                    </a:lnTo>
                    <a:lnTo>
                      <a:pt x="180" y="36"/>
                    </a:lnTo>
                    <a:lnTo>
                      <a:pt x="186" y="36"/>
                    </a:lnTo>
                    <a:lnTo>
                      <a:pt x="186" y="36"/>
                    </a:lnTo>
                    <a:lnTo>
                      <a:pt x="188" y="36"/>
                    </a:lnTo>
                    <a:lnTo>
                      <a:pt x="190" y="34"/>
                    </a:lnTo>
                    <a:lnTo>
                      <a:pt x="190" y="34"/>
                    </a:lnTo>
                    <a:lnTo>
                      <a:pt x="192" y="32"/>
                    </a:lnTo>
                    <a:lnTo>
                      <a:pt x="192" y="30"/>
                    </a:lnTo>
                    <a:lnTo>
                      <a:pt x="190" y="30"/>
                    </a:lnTo>
                    <a:lnTo>
                      <a:pt x="190" y="30"/>
                    </a:lnTo>
                    <a:lnTo>
                      <a:pt x="188" y="30"/>
                    </a:lnTo>
                    <a:lnTo>
                      <a:pt x="186" y="28"/>
                    </a:lnTo>
                    <a:lnTo>
                      <a:pt x="186" y="28"/>
                    </a:lnTo>
                    <a:lnTo>
                      <a:pt x="186" y="28"/>
                    </a:lnTo>
                    <a:lnTo>
                      <a:pt x="184" y="28"/>
                    </a:lnTo>
                    <a:lnTo>
                      <a:pt x="184" y="28"/>
                    </a:lnTo>
                    <a:lnTo>
                      <a:pt x="180" y="26"/>
                    </a:lnTo>
                    <a:lnTo>
                      <a:pt x="178" y="24"/>
                    </a:lnTo>
                    <a:lnTo>
                      <a:pt x="178" y="22"/>
                    </a:lnTo>
                    <a:lnTo>
                      <a:pt x="178" y="22"/>
                    </a:lnTo>
                    <a:lnTo>
                      <a:pt x="176" y="22"/>
                    </a:lnTo>
                    <a:lnTo>
                      <a:pt x="176" y="22"/>
                    </a:lnTo>
                    <a:lnTo>
                      <a:pt x="172" y="24"/>
                    </a:lnTo>
                    <a:lnTo>
                      <a:pt x="172" y="24"/>
                    </a:lnTo>
                    <a:lnTo>
                      <a:pt x="170" y="24"/>
                    </a:lnTo>
                    <a:lnTo>
                      <a:pt x="170" y="24"/>
                    </a:lnTo>
                    <a:lnTo>
                      <a:pt x="168" y="20"/>
                    </a:lnTo>
                    <a:lnTo>
                      <a:pt x="168" y="20"/>
                    </a:lnTo>
                    <a:lnTo>
                      <a:pt x="168" y="18"/>
                    </a:lnTo>
                    <a:lnTo>
                      <a:pt x="166" y="18"/>
                    </a:lnTo>
                    <a:lnTo>
                      <a:pt x="166" y="18"/>
                    </a:lnTo>
                    <a:lnTo>
                      <a:pt x="166" y="18"/>
                    </a:lnTo>
                    <a:lnTo>
                      <a:pt x="164" y="18"/>
                    </a:lnTo>
                    <a:lnTo>
                      <a:pt x="164" y="18"/>
                    </a:lnTo>
                    <a:lnTo>
                      <a:pt x="162" y="14"/>
                    </a:lnTo>
                    <a:lnTo>
                      <a:pt x="162" y="12"/>
                    </a:lnTo>
                    <a:lnTo>
                      <a:pt x="162" y="10"/>
                    </a:lnTo>
                    <a:lnTo>
                      <a:pt x="160" y="8"/>
                    </a:lnTo>
                    <a:lnTo>
                      <a:pt x="160" y="8"/>
                    </a:lnTo>
                    <a:lnTo>
                      <a:pt x="160" y="8"/>
                    </a:lnTo>
                    <a:lnTo>
                      <a:pt x="158" y="8"/>
                    </a:lnTo>
                    <a:lnTo>
                      <a:pt x="158" y="8"/>
                    </a:lnTo>
                    <a:lnTo>
                      <a:pt x="156" y="4"/>
                    </a:lnTo>
                    <a:lnTo>
                      <a:pt x="156" y="4"/>
                    </a:lnTo>
                    <a:lnTo>
                      <a:pt x="152" y="2"/>
                    </a:lnTo>
                    <a:lnTo>
                      <a:pt x="150" y="0"/>
                    </a:lnTo>
                    <a:lnTo>
                      <a:pt x="146" y="4"/>
                    </a:lnTo>
                    <a:lnTo>
                      <a:pt x="146" y="4"/>
                    </a:lnTo>
                    <a:lnTo>
                      <a:pt x="146" y="0"/>
                    </a:lnTo>
                    <a:lnTo>
                      <a:pt x="142" y="4"/>
                    </a:lnTo>
                    <a:lnTo>
                      <a:pt x="138" y="8"/>
                    </a:lnTo>
                    <a:lnTo>
                      <a:pt x="138" y="10"/>
                    </a:lnTo>
                    <a:lnTo>
                      <a:pt x="136" y="12"/>
                    </a:lnTo>
                    <a:lnTo>
                      <a:pt x="134" y="14"/>
                    </a:lnTo>
                    <a:lnTo>
                      <a:pt x="134" y="18"/>
                    </a:lnTo>
                    <a:lnTo>
                      <a:pt x="130" y="20"/>
                    </a:lnTo>
                    <a:lnTo>
                      <a:pt x="130" y="20"/>
                    </a:lnTo>
                    <a:lnTo>
                      <a:pt x="126" y="24"/>
                    </a:lnTo>
                    <a:lnTo>
                      <a:pt x="126" y="24"/>
                    </a:lnTo>
                    <a:lnTo>
                      <a:pt x="124" y="28"/>
                    </a:lnTo>
                    <a:lnTo>
                      <a:pt x="122" y="28"/>
                    </a:lnTo>
                    <a:lnTo>
                      <a:pt x="124" y="34"/>
                    </a:lnTo>
                    <a:lnTo>
                      <a:pt x="122" y="36"/>
                    </a:lnTo>
                    <a:lnTo>
                      <a:pt x="118" y="36"/>
                    </a:lnTo>
                    <a:lnTo>
                      <a:pt x="114" y="36"/>
                    </a:lnTo>
                    <a:lnTo>
                      <a:pt x="112" y="38"/>
                    </a:lnTo>
                    <a:lnTo>
                      <a:pt x="108" y="40"/>
                    </a:lnTo>
                    <a:lnTo>
                      <a:pt x="102" y="44"/>
                    </a:lnTo>
                    <a:lnTo>
                      <a:pt x="102" y="44"/>
                    </a:lnTo>
                    <a:lnTo>
                      <a:pt x="98" y="44"/>
                    </a:lnTo>
                    <a:lnTo>
                      <a:pt x="96" y="46"/>
                    </a:lnTo>
                    <a:lnTo>
                      <a:pt x="96" y="48"/>
                    </a:lnTo>
                    <a:lnTo>
                      <a:pt x="96" y="50"/>
                    </a:lnTo>
                    <a:lnTo>
                      <a:pt x="92" y="52"/>
                    </a:lnTo>
                    <a:lnTo>
                      <a:pt x="88" y="58"/>
                    </a:lnTo>
                    <a:lnTo>
                      <a:pt x="84" y="62"/>
                    </a:lnTo>
                    <a:lnTo>
                      <a:pt x="78" y="66"/>
                    </a:lnTo>
                    <a:lnTo>
                      <a:pt x="74" y="72"/>
                    </a:lnTo>
                    <a:lnTo>
                      <a:pt x="66" y="74"/>
                    </a:lnTo>
                    <a:lnTo>
                      <a:pt x="58" y="76"/>
                    </a:lnTo>
                    <a:lnTo>
                      <a:pt x="52" y="76"/>
                    </a:lnTo>
                    <a:lnTo>
                      <a:pt x="48" y="80"/>
                    </a:lnTo>
                    <a:lnTo>
                      <a:pt x="48" y="80"/>
                    </a:lnTo>
                    <a:lnTo>
                      <a:pt x="48" y="80"/>
                    </a:lnTo>
                    <a:lnTo>
                      <a:pt x="46" y="80"/>
                    </a:lnTo>
                    <a:lnTo>
                      <a:pt x="46" y="82"/>
                    </a:lnTo>
                    <a:lnTo>
                      <a:pt x="46" y="82"/>
                    </a:lnTo>
                    <a:lnTo>
                      <a:pt x="48" y="84"/>
                    </a:lnTo>
                    <a:lnTo>
                      <a:pt x="48" y="84"/>
                    </a:lnTo>
                    <a:lnTo>
                      <a:pt x="48" y="84"/>
                    </a:lnTo>
                    <a:lnTo>
                      <a:pt x="46" y="84"/>
                    </a:lnTo>
                    <a:lnTo>
                      <a:pt x="46" y="86"/>
                    </a:lnTo>
                    <a:lnTo>
                      <a:pt x="46" y="86"/>
                    </a:lnTo>
                    <a:lnTo>
                      <a:pt x="44" y="88"/>
                    </a:lnTo>
                    <a:lnTo>
                      <a:pt x="44" y="92"/>
                    </a:lnTo>
                    <a:lnTo>
                      <a:pt x="42" y="94"/>
                    </a:lnTo>
                    <a:lnTo>
                      <a:pt x="44" y="98"/>
                    </a:lnTo>
                    <a:lnTo>
                      <a:pt x="44" y="100"/>
                    </a:lnTo>
                    <a:lnTo>
                      <a:pt x="46" y="104"/>
                    </a:lnTo>
                    <a:lnTo>
                      <a:pt x="40" y="100"/>
                    </a:lnTo>
                    <a:lnTo>
                      <a:pt x="38" y="100"/>
                    </a:lnTo>
                    <a:lnTo>
                      <a:pt x="32" y="100"/>
                    </a:lnTo>
                    <a:lnTo>
                      <a:pt x="26" y="96"/>
                    </a:lnTo>
                    <a:lnTo>
                      <a:pt x="16" y="94"/>
                    </a:lnTo>
                    <a:lnTo>
                      <a:pt x="14" y="92"/>
                    </a:lnTo>
                    <a:lnTo>
                      <a:pt x="14" y="92"/>
                    </a:lnTo>
                    <a:lnTo>
                      <a:pt x="10" y="96"/>
                    </a:lnTo>
                    <a:lnTo>
                      <a:pt x="6" y="10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2" name="Rectangle 282"/>
              <p:cNvSpPr>
                <a:spLocks noChangeArrowheads="1"/>
              </p:cNvSpPr>
              <p:nvPr/>
            </p:nvSpPr>
            <p:spPr bwMode="auto">
              <a:xfrm>
                <a:off x="6423" y="3089"/>
                <a:ext cx="1" cy="1"/>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3" name="Freeform 283"/>
              <p:cNvSpPr>
                <a:spLocks/>
              </p:cNvSpPr>
              <p:nvPr/>
            </p:nvSpPr>
            <p:spPr bwMode="auto">
              <a:xfrm>
                <a:off x="6185" y="3303"/>
                <a:ext cx="186" cy="54"/>
              </a:xfrm>
              <a:custGeom>
                <a:avLst/>
                <a:gdLst>
                  <a:gd name="T0" fmla="*/ 148 w 186"/>
                  <a:gd name="T1" fmla="*/ 46 h 54"/>
                  <a:gd name="T2" fmla="*/ 156 w 186"/>
                  <a:gd name="T3" fmla="*/ 48 h 54"/>
                  <a:gd name="T4" fmla="*/ 164 w 186"/>
                  <a:gd name="T5" fmla="*/ 52 h 54"/>
                  <a:gd name="T6" fmla="*/ 170 w 186"/>
                  <a:gd name="T7" fmla="*/ 46 h 54"/>
                  <a:gd name="T8" fmla="*/ 176 w 186"/>
                  <a:gd name="T9" fmla="*/ 52 h 54"/>
                  <a:gd name="T10" fmla="*/ 180 w 186"/>
                  <a:gd name="T11" fmla="*/ 50 h 54"/>
                  <a:gd name="T12" fmla="*/ 186 w 186"/>
                  <a:gd name="T13" fmla="*/ 46 h 54"/>
                  <a:gd name="T14" fmla="*/ 176 w 186"/>
                  <a:gd name="T15" fmla="*/ 40 h 54"/>
                  <a:gd name="T16" fmla="*/ 164 w 186"/>
                  <a:gd name="T17" fmla="*/ 40 h 54"/>
                  <a:gd name="T18" fmla="*/ 154 w 186"/>
                  <a:gd name="T19" fmla="*/ 36 h 54"/>
                  <a:gd name="T20" fmla="*/ 138 w 186"/>
                  <a:gd name="T21" fmla="*/ 36 h 54"/>
                  <a:gd name="T22" fmla="*/ 132 w 186"/>
                  <a:gd name="T23" fmla="*/ 26 h 54"/>
                  <a:gd name="T24" fmla="*/ 124 w 186"/>
                  <a:gd name="T25" fmla="*/ 18 h 54"/>
                  <a:gd name="T26" fmla="*/ 116 w 186"/>
                  <a:gd name="T27" fmla="*/ 18 h 54"/>
                  <a:gd name="T28" fmla="*/ 108 w 186"/>
                  <a:gd name="T29" fmla="*/ 14 h 54"/>
                  <a:gd name="T30" fmla="*/ 98 w 186"/>
                  <a:gd name="T31" fmla="*/ 8 h 54"/>
                  <a:gd name="T32" fmla="*/ 92 w 186"/>
                  <a:gd name="T33" fmla="*/ 14 h 54"/>
                  <a:gd name="T34" fmla="*/ 88 w 186"/>
                  <a:gd name="T35" fmla="*/ 20 h 54"/>
                  <a:gd name="T36" fmla="*/ 68 w 186"/>
                  <a:gd name="T37" fmla="*/ 18 h 54"/>
                  <a:gd name="T38" fmla="*/ 54 w 186"/>
                  <a:gd name="T39" fmla="*/ 12 h 54"/>
                  <a:gd name="T40" fmla="*/ 46 w 186"/>
                  <a:gd name="T41" fmla="*/ 8 h 54"/>
                  <a:gd name="T42" fmla="*/ 36 w 186"/>
                  <a:gd name="T43" fmla="*/ 2 h 54"/>
                  <a:gd name="T44" fmla="*/ 30 w 186"/>
                  <a:gd name="T45" fmla="*/ 0 h 54"/>
                  <a:gd name="T46" fmla="*/ 22 w 186"/>
                  <a:gd name="T47" fmla="*/ 4 h 54"/>
                  <a:gd name="T48" fmla="*/ 10 w 186"/>
                  <a:gd name="T49" fmla="*/ 2 h 54"/>
                  <a:gd name="T50" fmla="*/ 6 w 186"/>
                  <a:gd name="T51" fmla="*/ 6 h 54"/>
                  <a:gd name="T52" fmla="*/ 0 w 186"/>
                  <a:gd name="T53" fmla="*/ 10 h 54"/>
                  <a:gd name="T54" fmla="*/ 8 w 186"/>
                  <a:gd name="T55" fmla="*/ 16 h 54"/>
                  <a:gd name="T56" fmla="*/ 16 w 186"/>
                  <a:gd name="T57" fmla="*/ 20 h 54"/>
                  <a:gd name="T58" fmla="*/ 20 w 186"/>
                  <a:gd name="T59" fmla="*/ 28 h 54"/>
                  <a:gd name="T60" fmla="*/ 30 w 186"/>
                  <a:gd name="T61" fmla="*/ 30 h 54"/>
                  <a:gd name="T62" fmla="*/ 42 w 186"/>
                  <a:gd name="T63" fmla="*/ 32 h 54"/>
                  <a:gd name="T64" fmla="*/ 48 w 186"/>
                  <a:gd name="T65" fmla="*/ 36 h 54"/>
                  <a:gd name="T66" fmla="*/ 50 w 186"/>
                  <a:gd name="T67" fmla="*/ 36 h 54"/>
                  <a:gd name="T68" fmla="*/ 64 w 186"/>
                  <a:gd name="T69" fmla="*/ 34 h 54"/>
                  <a:gd name="T70" fmla="*/ 78 w 186"/>
                  <a:gd name="T71" fmla="*/ 36 h 54"/>
                  <a:gd name="T72" fmla="*/ 94 w 186"/>
                  <a:gd name="T73" fmla="*/ 42 h 54"/>
                  <a:gd name="T74" fmla="*/ 106 w 186"/>
                  <a:gd name="T75" fmla="*/ 42 h 54"/>
                  <a:gd name="T76" fmla="*/ 120 w 186"/>
                  <a:gd name="T77" fmla="*/ 44 h 54"/>
                  <a:gd name="T78" fmla="*/ 130 w 186"/>
                  <a:gd name="T79" fmla="*/ 46 h 54"/>
                  <a:gd name="T80" fmla="*/ 140 w 186"/>
                  <a:gd name="T81"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54">
                    <a:moveTo>
                      <a:pt x="142" y="42"/>
                    </a:moveTo>
                    <a:lnTo>
                      <a:pt x="148" y="46"/>
                    </a:lnTo>
                    <a:lnTo>
                      <a:pt x="150" y="48"/>
                    </a:lnTo>
                    <a:lnTo>
                      <a:pt x="156" y="48"/>
                    </a:lnTo>
                    <a:lnTo>
                      <a:pt x="160" y="48"/>
                    </a:lnTo>
                    <a:lnTo>
                      <a:pt x="164" y="52"/>
                    </a:lnTo>
                    <a:lnTo>
                      <a:pt x="164" y="46"/>
                    </a:lnTo>
                    <a:lnTo>
                      <a:pt x="170" y="46"/>
                    </a:lnTo>
                    <a:lnTo>
                      <a:pt x="172" y="50"/>
                    </a:lnTo>
                    <a:lnTo>
                      <a:pt x="176" y="52"/>
                    </a:lnTo>
                    <a:lnTo>
                      <a:pt x="180" y="54"/>
                    </a:lnTo>
                    <a:lnTo>
                      <a:pt x="180" y="50"/>
                    </a:lnTo>
                    <a:lnTo>
                      <a:pt x="186" y="48"/>
                    </a:lnTo>
                    <a:lnTo>
                      <a:pt x="186" y="46"/>
                    </a:lnTo>
                    <a:lnTo>
                      <a:pt x="182" y="42"/>
                    </a:lnTo>
                    <a:lnTo>
                      <a:pt x="176" y="40"/>
                    </a:lnTo>
                    <a:lnTo>
                      <a:pt x="170" y="40"/>
                    </a:lnTo>
                    <a:lnTo>
                      <a:pt x="164" y="40"/>
                    </a:lnTo>
                    <a:lnTo>
                      <a:pt x="164" y="36"/>
                    </a:lnTo>
                    <a:lnTo>
                      <a:pt x="154" y="36"/>
                    </a:lnTo>
                    <a:lnTo>
                      <a:pt x="144" y="36"/>
                    </a:lnTo>
                    <a:lnTo>
                      <a:pt x="138" y="36"/>
                    </a:lnTo>
                    <a:lnTo>
                      <a:pt x="134" y="30"/>
                    </a:lnTo>
                    <a:lnTo>
                      <a:pt x="132" y="26"/>
                    </a:lnTo>
                    <a:lnTo>
                      <a:pt x="126" y="20"/>
                    </a:lnTo>
                    <a:lnTo>
                      <a:pt x="124" y="18"/>
                    </a:lnTo>
                    <a:lnTo>
                      <a:pt x="120" y="18"/>
                    </a:lnTo>
                    <a:lnTo>
                      <a:pt x="116" y="18"/>
                    </a:lnTo>
                    <a:lnTo>
                      <a:pt x="112" y="14"/>
                    </a:lnTo>
                    <a:lnTo>
                      <a:pt x="108" y="14"/>
                    </a:lnTo>
                    <a:lnTo>
                      <a:pt x="104" y="14"/>
                    </a:lnTo>
                    <a:lnTo>
                      <a:pt x="98" y="8"/>
                    </a:lnTo>
                    <a:lnTo>
                      <a:pt x="96" y="10"/>
                    </a:lnTo>
                    <a:lnTo>
                      <a:pt x="92" y="14"/>
                    </a:lnTo>
                    <a:lnTo>
                      <a:pt x="92" y="18"/>
                    </a:lnTo>
                    <a:lnTo>
                      <a:pt x="88" y="20"/>
                    </a:lnTo>
                    <a:lnTo>
                      <a:pt x="74" y="18"/>
                    </a:lnTo>
                    <a:lnTo>
                      <a:pt x="68" y="18"/>
                    </a:lnTo>
                    <a:lnTo>
                      <a:pt x="60" y="18"/>
                    </a:lnTo>
                    <a:lnTo>
                      <a:pt x="54" y="12"/>
                    </a:lnTo>
                    <a:lnTo>
                      <a:pt x="50" y="8"/>
                    </a:lnTo>
                    <a:lnTo>
                      <a:pt x="46" y="8"/>
                    </a:lnTo>
                    <a:lnTo>
                      <a:pt x="42" y="8"/>
                    </a:lnTo>
                    <a:lnTo>
                      <a:pt x="36" y="2"/>
                    </a:lnTo>
                    <a:lnTo>
                      <a:pt x="32" y="2"/>
                    </a:lnTo>
                    <a:lnTo>
                      <a:pt x="30" y="0"/>
                    </a:lnTo>
                    <a:lnTo>
                      <a:pt x="26" y="4"/>
                    </a:lnTo>
                    <a:lnTo>
                      <a:pt x="22" y="4"/>
                    </a:lnTo>
                    <a:lnTo>
                      <a:pt x="16" y="2"/>
                    </a:lnTo>
                    <a:lnTo>
                      <a:pt x="10" y="2"/>
                    </a:lnTo>
                    <a:lnTo>
                      <a:pt x="8" y="4"/>
                    </a:lnTo>
                    <a:lnTo>
                      <a:pt x="6" y="6"/>
                    </a:lnTo>
                    <a:lnTo>
                      <a:pt x="4" y="6"/>
                    </a:lnTo>
                    <a:lnTo>
                      <a:pt x="0" y="10"/>
                    </a:lnTo>
                    <a:lnTo>
                      <a:pt x="0" y="16"/>
                    </a:lnTo>
                    <a:lnTo>
                      <a:pt x="8" y="16"/>
                    </a:lnTo>
                    <a:lnTo>
                      <a:pt x="12" y="16"/>
                    </a:lnTo>
                    <a:lnTo>
                      <a:pt x="16" y="20"/>
                    </a:lnTo>
                    <a:lnTo>
                      <a:pt x="16" y="24"/>
                    </a:lnTo>
                    <a:lnTo>
                      <a:pt x="20" y="28"/>
                    </a:lnTo>
                    <a:lnTo>
                      <a:pt x="26" y="28"/>
                    </a:lnTo>
                    <a:lnTo>
                      <a:pt x="30" y="30"/>
                    </a:lnTo>
                    <a:lnTo>
                      <a:pt x="34" y="32"/>
                    </a:lnTo>
                    <a:lnTo>
                      <a:pt x="42" y="32"/>
                    </a:lnTo>
                    <a:lnTo>
                      <a:pt x="48" y="36"/>
                    </a:lnTo>
                    <a:lnTo>
                      <a:pt x="48" y="36"/>
                    </a:lnTo>
                    <a:lnTo>
                      <a:pt x="50" y="36"/>
                    </a:lnTo>
                    <a:lnTo>
                      <a:pt x="50" y="36"/>
                    </a:lnTo>
                    <a:lnTo>
                      <a:pt x="56" y="36"/>
                    </a:lnTo>
                    <a:lnTo>
                      <a:pt x="64" y="34"/>
                    </a:lnTo>
                    <a:lnTo>
                      <a:pt x="72" y="34"/>
                    </a:lnTo>
                    <a:lnTo>
                      <a:pt x="78" y="36"/>
                    </a:lnTo>
                    <a:lnTo>
                      <a:pt x="82" y="36"/>
                    </a:lnTo>
                    <a:lnTo>
                      <a:pt x="94" y="42"/>
                    </a:lnTo>
                    <a:lnTo>
                      <a:pt x="100" y="42"/>
                    </a:lnTo>
                    <a:lnTo>
                      <a:pt x="106" y="42"/>
                    </a:lnTo>
                    <a:lnTo>
                      <a:pt x="112" y="42"/>
                    </a:lnTo>
                    <a:lnTo>
                      <a:pt x="120" y="44"/>
                    </a:lnTo>
                    <a:lnTo>
                      <a:pt x="124" y="44"/>
                    </a:lnTo>
                    <a:lnTo>
                      <a:pt x="130" y="46"/>
                    </a:lnTo>
                    <a:lnTo>
                      <a:pt x="132" y="48"/>
                    </a:lnTo>
                    <a:lnTo>
                      <a:pt x="140" y="44"/>
                    </a:lnTo>
                    <a:lnTo>
                      <a:pt x="142" y="4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4" name="Freeform 284"/>
              <p:cNvSpPr>
                <a:spLocks/>
              </p:cNvSpPr>
              <p:nvPr/>
            </p:nvSpPr>
            <p:spPr bwMode="auto">
              <a:xfrm>
                <a:off x="6319" y="3323"/>
                <a:ext cx="22" cy="6"/>
              </a:xfrm>
              <a:custGeom>
                <a:avLst/>
                <a:gdLst>
                  <a:gd name="T0" fmla="*/ 10 w 22"/>
                  <a:gd name="T1" fmla="*/ 0 h 6"/>
                  <a:gd name="T2" fmla="*/ 8 w 22"/>
                  <a:gd name="T3" fmla="*/ 0 h 6"/>
                  <a:gd name="T4" fmla="*/ 2 w 22"/>
                  <a:gd name="T5" fmla="*/ 0 h 6"/>
                  <a:gd name="T6" fmla="*/ 0 w 22"/>
                  <a:gd name="T7" fmla="*/ 2 h 6"/>
                  <a:gd name="T8" fmla="*/ 8 w 22"/>
                  <a:gd name="T9" fmla="*/ 6 h 6"/>
                  <a:gd name="T10" fmla="*/ 12 w 22"/>
                  <a:gd name="T11" fmla="*/ 6 h 6"/>
                  <a:gd name="T12" fmla="*/ 16 w 22"/>
                  <a:gd name="T13" fmla="*/ 4 h 6"/>
                  <a:gd name="T14" fmla="*/ 20 w 22"/>
                  <a:gd name="T15" fmla="*/ 0 h 6"/>
                  <a:gd name="T16" fmla="*/ 22 w 22"/>
                  <a:gd name="T17" fmla="*/ 0 h 6"/>
                  <a:gd name="T18" fmla="*/ 20 w 22"/>
                  <a:gd name="T19" fmla="*/ 0 h 6"/>
                  <a:gd name="T20" fmla="*/ 16 w 22"/>
                  <a:gd name="T21" fmla="*/ 0 h 6"/>
                  <a:gd name="T22" fmla="*/ 10 w 22"/>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6">
                    <a:moveTo>
                      <a:pt x="10" y="0"/>
                    </a:moveTo>
                    <a:lnTo>
                      <a:pt x="8" y="0"/>
                    </a:lnTo>
                    <a:lnTo>
                      <a:pt x="2" y="0"/>
                    </a:lnTo>
                    <a:lnTo>
                      <a:pt x="0" y="2"/>
                    </a:lnTo>
                    <a:lnTo>
                      <a:pt x="8" y="6"/>
                    </a:lnTo>
                    <a:lnTo>
                      <a:pt x="12" y="6"/>
                    </a:lnTo>
                    <a:lnTo>
                      <a:pt x="16" y="4"/>
                    </a:lnTo>
                    <a:lnTo>
                      <a:pt x="20" y="0"/>
                    </a:lnTo>
                    <a:lnTo>
                      <a:pt x="22" y="0"/>
                    </a:lnTo>
                    <a:lnTo>
                      <a:pt x="20" y="0"/>
                    </a:lnTo>
                    <a:lnTo>
                      <a:pt x="16" y="0"/>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5" name="Freeform 285"/>
              <p:cNvSpPr>
                <a:spLocks/>
              </p:cNvSpPr>
              <p:nvPr/>
            </p:nvSpPr>
            <p:spPr bwMode="auto">
              <a:xfrm>
                <a:off x="5995" y="3093"/>
                <a:ext cx="200" cy="208"/>
              </a:xfrm>
              <a:custGeom>
                <a:avLst/>
                <a:gdLst>
                  <a:gd name="T0" fmla="*/ 196 w 200"/>
                  <a:gd name="T1" fmla="*/ 192 h 208"/>
                  <a:gd name="T2" fmla="*/ 198 w 200"/>
                  <a:gd name="T3" fmla="*/ 164 h 208"/>
                  <a:gd name="T4" fmla="*/ 192 w 200"/>
                  <a:gd name="T5" fmla="*/ 148 h 208"/>
                  <a:gd name="T6" fmla="*/ 176 w 200"/>
                  <a:gd name="T7" fmla="*/ 150 h 208"/>
                  <a:gd name="T8" fmla="*/ 176 w 200"/>
                  <a:gd name="T9" fmla="*/ 138 h 208"/>
                  <a:gd name="T10" fmla="*/ 170 w 200"/>
                  <a:gd name="T11" fmla="*/ 124 h 208"/>
                  <a:gd name="T12" fmla="*/ 152 w 200"/>
                  <a:gd name="T13" fmla="*/ 112 h 208"/>
                  <a:gd name="T14" fmla="*/ 152 w 200"/>
                  <a:gd name="T15" fmla="*/ 96 h 208"/>
                  <a:gd name="T16" fmla="*/ 144 w 200"/>
                  <a:gd name="T17" fmla="*/ 94 h 208"/>
                  <a:gd name="T18" fmla="*/ 128 w 200"/>
                  <a:gd name="T19" fmla="*/ 84 h 208"/>
                  <a:gd name="T20" fmla="*/ 122 w 200"/>
                  <a:gd name="T21" fmla="*/ 74 h 208"/>
                  <a:gd name="T22" fmla="*/ 108 w 200"/>
                  <a:gd name="T23" fmla="*/ 60 h 208"/>
                  <a:gd name="T24" fmla="*/ 98 w 200"/>
                  <a:gd name="T25" fmla="*/ 62 h 208"/>
                  <a:gd name="T26" fmla="*/ 90 w 200"/>
                  <a:gd name="T27" fmla="*/ 52 h 208"/>
                  <a:gd name="T28" fmla="*/ 74 w 200"/>
                  <a:gd name="T29" fmla="*/ 36 h 208"/>
                  <a:gd name="T30" fmla="*/ 58 w 200"/>
                  <a:gd name="T31" fmla="*/ 26 h 208"/>
                  <a:gd name="T32" fmla="*/ 46 w 200"/>
                  <a:gd name="T33" fmla="*/ 8 h 208"/>
                  <a:gd name="T34" fmla="*/ 30 w 200"/>
                  <a:gd name="T35" fmla="*/ 6 h 208"/>
                  <a:gd name="T36" fmla="*/ 8 w 200"/>
                  <a:gd name="T37" fmla="*/ 0 h 208"/>
                  <a:gd name="T38" fmla="*/ 0 w 200"/>
                  <a:gd name="T39" fmla="*/ 8 h 208"/>
                  <a:gd name="T40" fmla="*/ 10 w 200"/>
                  <a:gd name="T41" fmla="*/ 18 h 208"/>
                  <a:gd name="T42" fmla="*/ 20 w 200"/>
                  <a:gd name="T43" fmla="*/ 28 h 208"/>
                  <a:gd name="T44" fmla="*/ 34 w 200"/>
                  <a:gd name="T45" fmla="*/ 38 h 208"/>
                  <a:gd name="T46" fmla="*/ 46 w 200"/>
                  <a:gd name="T47" fmla="*/ 52 h 208"/>
                  <a:gd name="T48" fmla="*/ 54 w 200"/>
                  <a:gd name="T49" fmla="*/ 60 h 208"/>
                  <a:gd name="T50" fmla="*/ 70 w 200"/>
                  <a:gd name="T51" fmla="*/ 76 h 208"/>
                  <a:gd name="T52" fmla="*/ 72 w 200"/>
                  <a:gd name="T53" fmla="*/ 82 h 208"/>
                  <a:gd name="T54" fmla="*/ 72 w 200"/>
                  <a:gd name="T55" fmla="*/ 92 h 208"/>
                  <a:gd name="T56" fmla="*/ 72 w 200"/>
                  <a:gd name="T57" fmla="*/ 96 h 208"/>
                  <a:gd name="T58" fmla="*/ 76 w 200"/>
                  <a:gd name="T59" fmla="*/ 98 h 208"/>
                  <a:gd name="T60" fmla="*/ 84 w 200"/>
                  <a:gd name="T61" fmla="*/ 100 h 208"/>
                  <a:gd name="T62" fmla="*/ 84 w 200"/>
                  <a:gd name="T63" fmla="*/ 106 h 208"/>
                  <a:gd name="T64" fmla="*/ 96 w 200"/>
                  <a:gd name="T65" fmla="*/ 118 h 208"/>
                  <a:gd name="T66" fmla="*/ 102 w 200"/>
                  <a:gd name="T67" fmla="*/ 136 h 208"/>
                  <a:gd name="T68" fmla="*/ 114 w 200"/>
                  <a:gd name="T69" fmla="*/ 150 h 208"/>
                  <a:gd name="T70" fmla="*/ 120 w 200"/>
                  <a:gd name="T71" fmla="*/ 162 h 208"/>
                  <a:gd name="T72" fmla="*/ 132 w 200"/>
                  <a:gd name="T73" fmla="*/ 168 h 208"/>
                  <a:gd name="T74" fmla="*/ 134 w 200"/>
                  <a:gd name="T75" fmla="*/ 172 h 208"/>
                  <a:gd name="T76" fmla="*/ 140 w 200"/>
                  <a:gd name="T77" fmla="*/ 182 h 208"/>
                  <a:gd name="T78" fmla="*/ 150 w 200"/>
                  <a:gd name="T79" fmla="*/ 190 h 208"/>
                  <a:gd name="T80" fmla="*/ 156 w 200"/>
                  <a:gd name="T81" fmla="*/ 192 h 208"/>
                  <a:gd name="T82" fmla="*/ 160 w 200"/>
                  <a:gd name="T83" fmla="*/ 196 h 208"/>
                  <a:gd name="T84" fmla="*/ 174 w 200"/>
                  <a:gd name="T85" fmla="*/ 208 h 208"/>
                  <a:gd name="T86" fmla="*/ 184 w 200"/>
                  <a:gd name="T87" fmla="*/ 206 h 208"/>
                  <a:gd name="T88" fmla="*/ 192 w 200"/>
                  <a:gd name="T89"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208">
                    <a:moveTo>
                      <a:pt x="196" y="208"/>
                    </a:moveTo>
                    <a:lnTo>
                      <a:pt x="198" y="200"/>
                    </a:lnTo>
                    <a:lnTo>
                      <a:pt x="196" y="192"/>
                    </a:lnTo>
                    <a:lnTo>
                      <a:pt x="196" y="182"/>
                    </a:lnTo>
                    <a:lnTo>
                      <a:pt x="196" y="174"/>
                    </a:lnTo>
                    <a:lnTo>
                      <a:pt x="198" y="164"/>
                    </a:lnTo>
                    <a:lnTo>
                      <a:pt x="200" y="160"/>
                    </a:lnTo>
                    <a:lnTo>
                      <a:pt x="198" y="154"/>
                    </a:lnTo>
                    <a:lnTo>
                      <a:pt x="192" y="148"/>
                    </a:lnTo>
                    <a:lnTo>
                      <a:pt x="188" y="146"/>
                    </a:lnTo>
                    <a:lnTo>
                      <a:pt x="182" y="146"/>
                    </a:lnTo>
                    <a:lnTo>
                      <a:pt x="176" y="150"/>
                    </a:lnTo>
                    <a:lnTo>
                      <a:pt x="176" y="144"/>
                    </a:lnTo>
                    <a:lnTo>
                      <a:pt x="180" y="142"/>
                    </a:lnTo>
                    <a:lnTo>
                      <a:pt x="176" y="138"/>
                    </a:lnTo>
                    <a:lnTo>
                      <a:pt x="172" y="134"/>
                    </a:lnTo>
                    <a:lnTo>
                      <a:pt x="170" y="130"/>
                    </a:lnTo>
                    <a:lnTo>
                      <a:pt x="170" y="124"/>
                    </a:lnTo>
                    <a:lnTo>
                      <a:pt x="158" y="124"/>
                    </a:lnTo>
                    <a:lnTo>
                      <a:pt x="152" y="118"/>
                    </a:lnTo>
                    <a:lnTo>
                      <a:pt x="152" y="112"/>
                    </a:lnTo>
                    <a:lnTo>
                      <a:pt x="152" y="108"/>
                    </a:lnTo>
                    <a:lnTo>
                      <a:pt x="158" y="102"/>
                    </a:lnTo>
                    <a:lnTo>
                      <a:pt x="152" y="96"/>
                    </a:lnTo>
                    <a:lnTo>
                      <a:pt x="148" y="96"/>
                    </a:lnTo>
                    <a:lnTo>
                      <a:pt x="142" y="96"/>
                    </a:lnTo>
                    <a:lnTo>
                      <a:pt x="144" y="94"/>
                    </a:lnTo>
                    <a:lnTo>
                      <a:pt x="144" y="90"/>
                    </a:lnTo>
                    <a:lnTo>
                      <a:pt x="136" y="92"/>
                    </a:lnTo>
                    <a:lnTo>
                      <a:pt x="128" y="84"/>
                    </a:lnTo>
                    <a:lnTo>
                      <a:pt x="128" y="80"/>
                    </a:lnTo>
                    <a:lnTo>
                      <a:pt x="124" y="76"/>
                    </a:lnTo>
                    <a:lnTo>
                      <a:pt x="122" y="74"/>
                    </a:lnTo>
                    <a:lnTo>
                      <a:pt x="118" y="70"/>
                    </a:lnTo>
                    <a:lnTo>
                      <a:pt x="114" y="66"/>
                    </a:lnTo>
                    <a:lnTo>
                      <a:pt x="108" y="60"/>
                    </a:lnTo>
                    <a:lnTo>
                      <a:pt x="104" y="60"/>
                    </a:lnTo>
                    <a:lnTo>
                      <a:pt x="104" y="68"/>
                    </a:lnTo>
                    <a:lnTo>
                      <a:pt x="98" y="62"/>
                    </a:lnTo>
                    <a:lnTo>
                      <a:pt x="96" y="56"/>
                    </a:lnTo>
                    <a:lnTo>
                      <a:pt x="94" y="56"/>
                    </a:lnTo>
                    <a:lnTo>
                      <a:pt x="90" y="52"/>
                    </a:lnTo>
                    <a:lnTo>
                      <a:pt x="84" y="46"/>
                    </a:lnTo>
                    <a:lnTo>
                      <a:pt x="78" y="42"/>
                    </a:lnTo>
                    <a:lnTo>
                      <a:pt x="74" y="36"/>
                    </a:lnTo>
                    <a:lnTo>
                      <a:pt x="68" y="36"/>
                    </a:lnTo>
                    <a:lnTo>
                      <a:pt x="62" y="30"/>
                    </a:lnTo>
                    <a:lnTo>
                      <a:pt x="58" y="26"/>
                    </a:lnTo>
                    <a:lnTo>
                      <a:pt x="58" y="22"/>
                    </a:lnTo>
                    <a:lnTo>
                      <a:pt x="54" y="16"/>
                    </a:lnTo>
                    <a:lnTo>
                      <a:pt x="46" y="8"/>
                    </a:lnTo>
                    <a:lnTo>
                      <a:pt x="42" y="6"/>
                    </a:lnTo>
                    <a:lnTo>
                      <a:pt x="36" y="6"/>
                    </a:lnTo>
                    <a:lnTo>
                      <a:pt x="30" y="6"/>
                    </a:lnTo>
                    <a:lnTo>
                      <a:pt x="18" y="6"/>
                    </a:lnTo>
                    <a:lnTo>
                      <a:pt x="14" y="0"/>
                    </a:lnTo>
                    <a:lnTo>
                      <a:pt x="8" y="0"/>
                    </a:lnTo>
                    <a:lnTo>
                      <a:pt x="4" y="0"/>
                    </a:lnTo>
                    <a:lnTo>
                      <a:pt x="0" y="0"/>
                    </a:lnTo>
                    <a:lnTo>
                      <a:pt x="0" y="8"/>
                    </a:lnTo>
                    <a:lnTo>
                      <a:pt x="6" y="14"/>
                    </a:lnTo>
                    <a:lnTo>
                      <a:pt x="6" y="14"/>
                    </a:lnTo>
                    <a:lnTo>
                      <a:pt x="10" y="18"/>
                    </a:lnTo>
                    <a:lnTo>
                      <a:pt x="10" y="18"/>
                    </a:lnTo>
                    <a:lnTo>
                      <a:pt x="16" y="22"/>
                    </a:lnTo>
                    <a:lnTo>
                      <a:pt x="20" y="28"/>
                    </a:lnTo>
                    <a:lnTo>
                      <a:pt x="26" y="34"/>
                    </a:lnTo>
                    <a:lnTo>
                      <a:pt x="32" y="34"/>
                    </a:lnTo>
                    <a:lnTo>
                      <a:pt x="34" y="38"/>
                    </a:lnTo>
                    <a:lnTo>
                      <a:pt x="38" y="44"/>
                    </a:lnTo>
                    <a:lnTo>
                      <a:pt x="42" y="48"/>
                    </a:lnTo>
                    <a:lnTo>
                      <a:pt x="46" y="52"/>
                    </a:lnTo>
                    <a:lnTo>
                      <a:pt x="46" y="58"/>
                    </a:lnTo>
                    <a:lnTo>
                      <a:pt x="50" y="60"/>
                    </a:lnTo>
                    <a:lnTo>
                      <a:pt x="54" y="60"/>
                    </a:lnTo>
                    <a:lnTo>
                      <a:pt x="58" y="66"/>
                    </a:lnTo>
                    <a:lnTo>
                      <a:pt x="64" y="72"/>
                    </a:lnTo>
                    <a:lnTo>
                      <a:pt x="70" y="76"/>
                    </a:lnTo>
                    <a:lnTo>
                      <a:pt x="70" y="76"/>
                    </a:lnTo>
                    <a:lnTo>
                      <a:pt x="70" y="78"/>
                    </a:lnTo>
                    <a:lnTo>
                      <a:pt x="72" y="82"/>
                    </a:lnTo>
                    <a:lnTo>
                      <a:pt x="72" y="82"/>
                    </a:lnTo>
                    <a:lnTo>
                      <a:pt x="72" y="86"/>
                    </a:lnTo>
                    <a:lnTo>
                      <a:pt x="72" y="92"/>
                    </a:lnTo>
                    <a:lnTo>
                      <a:pt x="72" y="92"/>
                    </a:lnTo>
                    <a:lnTo>
                      <a:pt x="72" y="96"/>
                    </a:lnTo>
                    <a:lnTo>
                      <a:pt x="72" y="96"/>
                    </a:lnTo>
                    <a:lnTo>
                      <a:pt x="74" y="94"/>
                    </a:lnTo>
                    <a:lnTo>
                      <a:pt x="76" y="98"/>
                    </a:lnTo>
                    <a:lnTo>
                      <a:pt x="76" y="98"/>
                    </a:lnTo>
                    <a:lnTo>
                      <a:pt x="78" y="100"/>
                    </a:lnTo>
                    <a:lnTo>
                      <a:pt x="84" y="100"/>
                    </a:lnTo>
                    <a:lnTo>
                      <a:pt x="84" y="100"/>
                    </a:lnTo>
                    <a:lnTo>
                      <a:pt x="86" y="102"/>
                    </a:lnTo>
                    <a:lnTo>
                      <a:pt x="86" y="102"/>
                    </a:lnTo>
                    <a:lnTo>
                      <a:pt x="84" y="106"/>
                    </a:lnTo>
                    <a:lnTo>
                      <a:pt x="90" y="110"/>
                    </a:lnTo>
                    <a:lnTo>
                      <a:pt x="94" y="116"/>
                    </a:lnTo>
                    <a:lnTo>
                      <a:pt x="96" y="118"/>
                    </a:lnTo>
                    <a:lnTo>
                      <a:pt x="96" y="124"/>
                    </a:lnTo>
                    <a:lnTo>
                      <a:pt x="100" y="128"/>
                    </a:lnTo>
                    <a:lnTo>
                      <a:pt x="102" y="136"/>
                    </a:lnTo>
                    <a:lnTo>
                      <a:pt x="108" y="140"/>
                    </a:lnTo>
                    <a:lnTo>
                      <a:pt x="108" y="144"/>
                    </a:lnTo>
                    <a:lnTo>
                      <a:pt x="114" y="150"/>
                    </a:lnTo>
                    <a:lnTo>
                      <a:pt x="114" y="154"/>
                    </a:lnTo>
                    <a:lnTo>
                      <a:pt x="116" y="158"/>
                    </a:lnTo>
                    <a:lnTo>
                      <a:pt x="120" y="162"/>
                    </a:lnTo>
                    <a:lnTo>
                      <a:pt x="124" y="166"/>
                    </a:lnTo>
                    <a:lnTo>
                      <a:pt x="124" y="166"/>
                    </a:lnTo>
                    <a:lnTo>
                      <a:pt x="132" y="168"/>
                    </a:lnTo>
                    <a:lnTo>
                      <a:pt x="132" y="168"/>
                    </a:lnTo>
                    <a:lnTo>
                      <a:pt x="136" y="170"/>
                    </a:lnTo>
                    <a:lnTo>
                      <a:pt x="134" y="172"/>
                    </a:lnTo>
                    <a:lnTo>
                      <a:pt x="132" y="174"/>
                    </a:lnTo>
                    <a:lnTo>
                      <a:pt x="136" y="178"/>
                    </a:lnTo>
                    <a:lnTo>
                      <a:pt x="140" y="182"/>
                    </a:lnTo>
                    <a:lnTo>
                      <a:pt x="144" y="184"/>
                    </a:lnTo>
                    <a:lnTo>
                      <a:pt x="150" y="190"/>
                    </a:lnTo>
                    <a:lnTo>
                      <a:pt x="150" y="190"/>
                    </a:lnTo>
                    <a:lnTo>
                      <a:pt x="152" y="190"/>
                    </a:lnTo>
                    <a:lnTo>
                      <a:pt x="156" y="192"/>
                    </a:lnTo>
                    <a:lnTo>
                      <a:pt x="156" y="192"/>
                    </a:lnTo>
                    <a:lnTo>
                      <a:pt x="158" y="192"/>
                    </a:lnTo>
                    <a:lnTo>
                      <a:pt x="160" y="194"/>
                    </a:lnTo>
                    <a:lnTo>
                      <a:pt x="160" y="196"/>
                    </a:lnTo>
                    <a:lnTo>
                      <a:pt x="166" y="200"/>
                    </a:lnTo>
                    <a:lnTo>
                      <a:pt x="170" y="206"/>
                    </a:lnTo>
                    <a:lnTo>
                      <a:pt x="174" y="208"/>
                    </a:lnTo>
                    <a:lnTo>
                      <a:pt x="174" y="202"/>
                    </a:lnTo>
                    <a:lnTo>
                      <a:pt x="178" y="206"/>
                    </a:lnTo>
                    <a:lnTo>
                      <a:pt x="184" y="206"/>
                    </a:lnTo>
                    <a:lnTo>
                      <a:pt x="186" y="206"/>
                    </a:lnTo>
                    <a:lnTo>
                      <a:pt x="190" y="206"/>
                    </a:lnTo>
                    <a:lnTo>
                      <a:pt x="192" y="208"/>
                    </a:lnTo>
                    <a:lnTo>
                      <a:pt x="196" y="20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6" name="Freeform 286"/>
              <p:cNvSpPr>
                <a:spLocks/>
              </p:cNvSpPr>
              <p:nvPr/>
            </p:nvSpPr>
            <p:spPr bwMode="auto">
              <a:xfrm>
                <a:off x="6181" y="3223"/>
                <a:ext cx="24" cy="26"/>
              </a:xfrm>
              <a:custGeom>
                <a:avLst/>
                <a:gdLst>
                  <a:gd name="T0" fmla="*/ 10 w 24"/>
                  <a:gd name="T1" fmla="*/ 0 h 26"/>
                  <a:gd name="T2" fmla="*/ 8 w 24"/>
                  <a:gd name="T3" fmla="*/ 0 h 26"/>
                  <a:gd name="T4" fmla="*/ 4 w 24"/>
                  <a:gd name="T5" fmla="*/ 0 h 26"/>
                  <a:gd name="T6" fmla="*/ 4 w 24"/>
                  <a:gd name="T7" fmla="*/ 0 h 26"/>
                  <a:gd name="T8" fmla="*/ 2 w 24"/>
                  <a:gd name="T9" fmla="*/ 2 h 26"/>
                  <a:gd name="T10" fmla="*/ 2 w 24"/>
                  <a:gd name="T11" fmla="*/ 2 h 26"/>
                  <a:gd name="T12" fmla="*/ 0 w 24"/>
                  <a:gd name="T13" fmla="*/ 4 h 26"/>
                  <a:gd name="T14" fmla="*/ 0 w 24"/>
                  <a:gd name="T15" fmla="*/ 4 h 26"/>
                  <a:gd name="T16" fmla="*/ 0 w 24"/>
                  <a:gd name="T17" fmla="*/ 6 h 26"/>
                  <a:gd name="T18" fmla="*/ 0 w 24"/>
                  <a:gd name="T19" fmla="*/ 6 h 26"/>
                  <a:gd name="T20" fmla="*/ 0 w 24"/>
                  <a:gd name="T21" fmla="*/ 8 h 26"/>
                  <a:gd name="T22" fmla="*/ 0 w 24"/>
                  <a:gd name="T23" fmla="*/ 8 h 26"/>
                  <a:gd name="T24" fmla="*/ 2 w 24"/>
                  <a:gd name="T25" fmla="*/ 10 h 26"/>
                  <a:gd name="T26" fmla="*/ 6 w 24"/>
                  <a:gd name="T27" fmla="*/ 10 h 26"/>
                  <a:gd name="T28" fmla="*/ 6 w 24"/>
                  <a:gd name="T29" fmla="*/ 10 h 26"/>
                  <a:gd name="T30" fmla="*/ 10 w 24"/>
                  <a:gd name="T31" fmla="*/ 14 h 26"/>
                  <a:gd name="T32" fmla="*/ 10 w 24"/>
                  <a:gd name="T33" fmla="*/ 14 h 26"/>
                  <a:gd name="T34" fmla="*/ 12 w 24"/>
                  <a:gd name="T35" fmla="*/ 18 h 26"/>
                  <a:gd name="T36" fmla="*/ 12 w 24"/>
                  <a:gd name="T37" fmla="*/ 18 h 26"/>
                  <a:gd name="T38" fmla="*/ 12 w 24"/>
                  <a:gd name="T39" fmla="*/ 20 h 26"/>
                  <a:gd name="T40" fmla="*/ 12 w 24"/>
                  <a:gd name="T41" fmla="*/ 20 h 26"/>
                  <a:gd name="T42" fmla="*/ 16 w 24"/>
                  <a:gd name="T43" fmla="*/ 22 h 26"/>
                  <a:gd name="T44" fmla="*/ 16 w 24"/>
                  <a:gd name="T45" fmla="*/ 22 h 26"/>
                  <a:gd name="T46" fmla="*/ 16 w 24"/>
                  <a:gd name="T47" fmla="*/ 24 h 26"/>
                  <a:gd name="T48" fmla="*/ 16 w 24"/>
                  <a:gd name="T49" fmla="*/ 24 h 26"/>
                  <a:gd name="T50" fmla="*/ 22 w 24"/>
                  <a:gd name="T51" fmla="*/ 26 h 26"/>
                  <a:gd name="T52" fmla="*/ 22 w 24"/>
                  <a:gd name="T53" fmla="*/ 26 h 26"/>
                  <a:gd name="T54" fmla="*/ 24 w 24"/>
                  <a:gd name="T55" fmla="*/ 24 h 26"/>
                  <a:gd name="T56" fmla="*/ 24 w 24"/>
                  <a:gd name="T57" fmla="*/ 20 h 26"/>
                  <a:gd name="T58" fmla="*/ 24 w 24"/>
                  <a:gd name="T59" fmla="*/ 20 h 26"/>
                  <a:gd name="T60" fmla="*/ 22 w 24"/>
                  <a:gd name="T61" fmla="*/ 16 h 26"/>
                  <a:gd name="T62" fmla="*/ 18 w 24"/>
                  <a:gd name="T63" fmla="*/ 14 h 26"/>
                  <a:gd name="T64" fmla="*/ 18 w 24"/>
                  <a:gd name="T65" fmla="*/ 14 h 26"/>
                  <a:gd name="T66" fmla="*/ 16 w 24"/>
                  <a:gd name="T67" fmla="*/ 10 h 26"/>
                  <a:gd name="T68" fmla="*/ 16 w 24"/>
                  <a:gd name="T69" fmla="*/ 4 h 26"/>
                  <a:gd name="T70" fmla="*/ 10 w 24"/>
                  <a:gd name="T7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 h="26">
                    <a:moveTo>
                      <a:pt x="10" y="0"/>
                    </a:moveTo>
                    <a:lnTo>
                      <a:pt x="8" y="0"/>
                    </a:lnTo>
                    <a:lnTo>
                      <a:pt x="4" y="0"/>
                    </a:lnTo>
                    <a:lnTo>
                      <a:pt x="4" y="0"/>
                    </a:lnTo>
                    <a:lnTo>
                      <a:pt x="2" y="2"/>
                    </a:lnTo>
                    <a:lnTo>
                      <a:pt x="2" y="2"/>
                    </a:lnTo>
                    <a:lnTo>
                      <a:pt x="0" y="4"/>
                    </a:lnTo>
                    <a:lnTo>
                      <a:pt x="0" y="4"/>
                    </a:lnTo>
                    <a:lnTo>
                      <a:pt x="0" y="6"/>
                    </a:lnTo>
                    <a:lnTo>
                      <a:pt x="0" y="6"/>
                    </a:lnTo>
                    <a:lnTo>
                      <a:pt x="0" y="8"/>
                    </a:lnTo>
                    <a:lnTo>
                      <a:pt x="0" y="8"/>
                    </a:lnTo>
                    <a:lnTo>
                      <a:pt x="2" y="10"/>
                    </a:lnTo>
                    <a:lnTo>
                      <a:pt x="6" y="10"/>
                    </a:lnTo>
                    <a:lnTo>
                      <a:pt x="6" y="10"/>
                    </a:lnTo>
                    <a:lnTo>
                      <a:pt x="10" y="14"/>
                    </a:lnTo>
                    <a:lnTo>
                      <a:pt x="10" y="14"/>
                    </a:lnTo>
                    <a:lnTo>
                      <a:pt x="12" y="18"/>
                    </a:lnTo>
                    <a:lnTo>
                      <a:pt x="12" y="18"/>
                    </a:lnTo>
                    <a:lnTo>
                      <a:pt x="12" y="20"/>
                    </a:lnTo>
                    <a:lnTo>
                      <a:pt x="12" y="20"/>
                    </a:lnTo>
                    <a:lnTo>
                      <a:pt x="16" y="22"/>
                    </a:lnTo>
                    <a:lnTo>
                      <a:pt x="16" y="22"/>
                    </a:lnTo>
                    <a:lnTo>
                      <a:pt x="16" y="24"/>
                    </a:lnTo>
                    <a:lnTo>
                      <a:pt x="16" y="24"/>
                    </a:lnTo>
                    <a:lnTo>
                      <a:pt x="22" y="26"/>
                    </a:lnTo>
                    <a:lnTo>
                      <a:pt x="22" y="26"/>
                    </a:lnTo>
                    <a:lnTo>
                      <a:pt x="24" y="24"/>
                    </a:lnTo>
                    <a:lnTo>
                      <a:pt x="24" y="20"/>
                    </a:lnTo>
                    <a:lnTo>
                      <a:pt x="24" y="20"/>
                    </a:lnTo>
                    <a:lnTo>
                      <a:pt x="22" y="16"/>
                    </a:lnTo>
                    <a:lnTo>
                      <a:pt x="18" y="14"/>
                    </a:lnTo>
                    <a:lnTo>
                      <a:pt x="18" y="14"/>
                    </a:lnTo>
                    <a:lnTo>
                      <a:pt x="16" y="10"/>
                    </a:lnTo>
                    <a:lnTo>
                      <a:pt x="16" y="4"/>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7" name="Freeform 287"/>
              <p:cNvSpPr>
                <a:spLocks/>
              </p:cNvSpPr>
              <p:nvPr/>
            </p:nvSpPr>
            <p:spPr bwMode="auto">
              <a:xfrm>
                <a:off x="6223" y="3243"/>
                <a:ext cx="14" cy="8"/>
              </a:xfrm>
              <a:custGeom>
                <a:avLst/>
                <a:gdLst>
                  <a:gd name="T0" fmla="*/ 14 w 14"/>
                  <a:gd name="T1" fmla="*/ 8 h 8"/>
                  <a:gd name="T2" fmla="*/ 10 w 14"/>
                  <a:gd name="T3" fmla="*/ 0 h 8"/>
                  <a:gd name="T4" fmla="*/ 0 w 14"/>
                  <a:gd name="T5" fmla="*/ 0 h 8"/>
                  <a:gd name="T6" fmla="*/ 0 w 14"/>
                  <a:gd name="T7" fmla="*/ 8 h 8"/>
                  <a:gd name="T8" fmla="*/ 8 w 14"/>
                  <a:gd name="T9" fmla="*/ 8 h 8"/>
                  <a:gd name="T10" fmla="*/ 14 w 14"/>
                  <a:gd name="T11" fmla="*/ 8 h 8"/>
                </a:gdLst>
                <a:ahLst/>
                <a:cxnLst>
                  <a:cxn ang="0">
                    <a:pos x="T0" y="T1"/>
                  </a:cxn>
                  <a:cxn ang="0">
                    <a:pos x="T2" y="T3"/>
                  </a:cxn>
                  <a:cxn ang="0">
                    <a:pos x="T4" y="T5"/>
                  </a:cxn>
                  <a:cxn ang="0">
                    <a:pos x="T6" y="T7"/>
                  </a:cxn>
                  <a:cxn ang="0">
                    <a:pos x="T8" y="T9"/>
                  </a:cxn>
                  <a:cxn ang="0">
                    <a:pos x="T10" y="T11"/>
                  </a:cxn>
                </a:cxnLst>
                <a:rect l="0" t="0" r="r" b="b"/>
                <a:pathLst>
                  <a:path w="14" h="8">
                    <a:moveTo>
                      <a:pt x="14" y="8"/>
                    </a:moveTo>
                    <a:lnTo>
                      <a:pt x="10" y="0"/>
                    </a:lnTo>
                    <a:lnTo>
                      <a:pt x="0" y="0"/>
                    </a:lnTo>
                    <a:lnTo>
                      <a:pt x="0" y="8"/>
                    </a:lnTo>
                    <a:lnTo>
                      <a:pt x="8" y="8"/>
                    </a:lnTo>
                    <a:lnTo>
                      <a:pt x="14"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8" name="Freeform 288"/>
              <p:cNvSpPr>
                <a:spLocks/>
              </p:cNvSpPr>
              <p:nvPr/>
            </p:nvSpPr>
            <p:spPr bwMode="auto">
              <a:xfrm>
                <a:off x="6061" y="3213"/>
                <a:ext cx="10" cy="12"/>
              </a:xfrm>
              <a:custGeom>
                <a:avLst/>
                <a:gdLst>
                  <a:gd name="T0" fmla="*/ 2 w 10"/>
                  <a:gd name="T1" fmla="*/ 0 h 12"/>
                  <a:gd name="T2" fmla="*/ 0 w 10"/>
                  <a:gd name="T3" fmla="*/ 0 h 12"/>
                  <a:gd name="T4" fmla="*/ 0 w 10"/>
                  <a:gd name="T5" fmla="*/ 6 h 12"/>
                  <a:gd name="T6" fmla="*/ 0 w 10"/>
                  <a:gd name="T7" fmla="*/ 10 h 12"/>
                  <a:gd name="T8" fmla="*/ 4 w 10"/>
                  <a:gd name="T9" fmla="*/ 12 h 12"/>
                  <a:gd name="T10" fmla="*/ 10 w 10"/>
                  <a:gd name="T11" fmla="*/ 12 h 12"/>
                  <a:gd name="T12" fmla="*/ 6 w 10"/>
                  <a:gd name="T13" fmla="*/ 8 h 12"/>
                  <a:gd name="T14" fmla="*/ 2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2" y="0"/>
                    </a:moveTo>
                    <a:lnTo>
                      <a:pt x="0" y="0"/>
                    </a:lnTo>
                    <a:lnTo>
                      <a:pt x="0" y="6"/>
                    </a:lnTo>
                    <a:lnTo>
                      <a:pt x="0" y="10"/>
                    </a:lnTo>
                    <a:lnTo>
                      <a:pt x="4" y="12"/>
                    </a:lnTo>
                    <a:lnTo>
                      <a:pt x="10" y="12"/>
                    </a:lnTo>
                    <a:lnTo>
                      <a:pt x="6" y="8"/>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9" name="Rectangle 289"/>
              <p:cNvSpPr>
                <a:spLocks noChangeArrowheads="1"/>
              </p:cNvSpPr>
              <p:nvPr/>
            </p:nvSpPr>
            <p:spPr bwMode="auto">
              <a:xfrm>
                <a:off x="6163" y="3201"/>
                <a:ext cx="4" cy="4"/>
              </a:xfrm>
              <a:prstGeom prst="rect">
                <a:avLst/>
              </a:prstGeom>
              <a:grpFill/>
              <a:ln w="8">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0" name="Freeform 290"/>
              <p:cNvSpPr>
                <a:spLocks/>
              </p:cNvSpPr>
              <p:nvPr/>
            </p:nvSpPr>
            <p:spPr bwMode="auto">
              <a:xfrm>
                <a:off x="6031" y="3167"/>
                <a:ext cx="16" cy="18"/>
              </a:xfrm>
              <a:custGeom>
                <a:avLst/>
                <a:gdLst>
                  <a:gd name="T0" fmla="*/ 6 w 16"/>
                  <a:gd name="T1" fmla="*/ 0 h 18"/>
                  <a:gd name="T2" fmla="*/ 0 w 16"/>
                  <a:gd name="T3" fmla="*/ 4 h 18"/>
                  <a:gd name="T4" fmla="*/ 10 w 16"/>
                  <a:gd name="T5" fmla="*/ 16 h 18"/>
                  <a:gd name="T6" fmla="*/ 16 w 16"/>
                  <a:gd name="T7" fmla="*/ 18 h 18"/>
                  <a:gd name="T8" fmla="*/ 16 w 16"/>
                  <a:gd name="T9" fmla="*/ 10 h 18"/>
                  <a:gd name="T10" fmla="*/ 12 w 16"/>
                  <a:gd name="T11" fmla="*/ 8 h 18"/>
                  <a:gd name="T12" fmla="*/ 6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6" y="0"/>
                    </a:moveTo>
                    <a:lnTo>
                      <a:pt x="0" y="4"/>
                    </a:lnTo>
                    <a:lnTo>
                      <a:pt x="10" y="16"/>
                    </a:lnTo>
                    <a:lnTo>
                      <a:pt x="16" y="18"/>
                    </a:lnTo>
                    <a:lnTo>
                      <a:pt x="16" y="10"/>
                    </a:lnTo>
                    <a:lnTo>
                      <a:pt x="12" y="8"/>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1" name="Freeform 291"/>
              <p:cNvSpPr>
                <a:spLocks/>
              </p:cNvSpPr>
              <p:nvPr/>
            </p:nvSpPr>
            <p:spPr bwMode="auto">
              <a:xfrm>
                <a:off x="6005" y="3141"/>
                <a:ext cx="12" cy="12"/>
              </a:xfrm>
              <a:custGeom>
                <a:avLst/>
                <a:gdLst>
                  <a:gd name="T0" fmla="*/ 6 w 12"/>
                  <a:gd name="T1" fmla="*/ 6 h 12"/>
                  <a:gd name="T2" fmla="*/ 0 w 12"/>
                  <a:gd name="T3" fmla="*/ 0 h 12"/>
                  <a:gd name="T4" fmla="*/ 0 w 12"/>
                  <a:gd name="T5" fmla="*/ 6 h 12"/>
                  <a:gd name="T6" fmla="*/ 12 w 12"/>
                  <a:gd name="T7" fmla="*/ 12 h 12"/>
                  <a:gd name="T8" fmla="*/ 8 w 12"/>
                  <a:gd name="T9" fmla="*/ 8 h 12"/>
                  <a:gd name="T10" fmla="*/ 6 w 12"/>
                  <a:gd name="T11" fmla="*/ 6 h 12"/>
                </a:gdLst>
                <a:ahLst/>
                <a:cxnLst>
                  <a:cxn ang="0">
                    <a:pos x="T0" y="T1"/>
                  </a:cxn>
                  <a:cxn ang="0">
                    <a:pos x="T2" y="T3"/>
                  </a:cxn>
                  <a:cxn ang="0">
                    <a:pos x="T4" y="T5"/>
                  </a:cxn>
                  <a:cxn ang="0">
                    <a:pos x="T6" y="T7"/>
                  </a:cxn>
                  <a:cxn ang="0">
                    <a:pos x="T8" y="T9"/>
                  </a:cxn>
                  <a:cxn ang="0">
                    <a:pos x="T10" y="T11"/>
                  </a:cxn>
                </a:cxnLst>
                <a:rect l="0" t="0" r="r" b="b"/>
                <a:pathLst>
                  <a:path w="12" h="12">
                    <a:moveTo>
                      <a:pt x="6" y="6"/>
                    </a:moveTo>
                    <a:lnTo>
                      <a:pt x="0" y="0"/>
                    </a:lnTo>
                    <a:lnTo>
                      <a:pt x="0" y="6"/>
                    </a:lnTo>
                    <a:lnTo>
                      <a:pt x="12" y="12"/>
                    </a:lnTo>
                    <a:lnTo>
                      <a:pt x="8" y="8"/>
                    </a:lnTo>
                    <a:lnTo>
                      <a:pt x="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2" name="Freeform 292"/>
              <p:cNvSpPr>
                <a:spLocks/>
              </p:cNvSpPr>
              <p:nvPr/>
            </p:nvSpPr>
            <p:spPr bwMode="auto">
              <a:xfrm>
                <a:off x="2811" y="2693"/>
                <a:ext cx="20" cy="6"/>
              </a:xfrm>
              <a:custGeom>
                <a:avLst/>
                <a:gdLst>
                  <a:gd name="T0" fmla="*/ 16 w 20"/>
                  <a:gd name="T1" fmla="*/ 0 h 6"/>
                  <a:gd name="T2" fmla="*/ 16 w 20"/>
                  <a:gd name="T3" fmla="*/ 0 h 6"/>
                  <a:gd name="T4" fmla="*/ 14 w 20"/>
                  <a:gd name="T5" fmla="*/ 2 h 6"/>
                  <a:gd name="T6" fmla="*/ 10 w 20"/>
                  <a:gd name="T7" fmla="*/ 2 h 6"/>
                  <a:gd name="T8" fmla="*/ 8 w 20"/>
                  <a:gd name="T9" fmla="*/ 2 h 6"/>
                  <a:gd name="T10" fmla="*/ 6 w 20"/>
                  <a:gd name="T11" fmla="*/ 0 h 6"/>
                  <a:gd name="T12" fmla="*/ 4 w 20"/>
                  <a:gd name="T13" fmla="*/ 2 h 6"/>
                  <a:gd name="T14" fmla="*/ 0 w 20"/>
                  <a:gd name="T15" fmla="*/ 2 h 6"/>
                  <a:gd name="T16" fmla="*/ 2 w 20"/>
                  <a:gd name="T17" fmla="*/ 4 h 6"/>
                  <a:gd name="T18" fmla="*/ 4 w 20"/>
                  <a:gd name="T19" fmla="*/ 6 h 6"/>
                  <a:gd name="T20" fmla="*/ 6 w 20"/>
                  <a:gd name="T21" fmla="*/ 4 h 6"/>
                  <a:gd name="T22" fmla="*/ 8 w 20"/>
                  <a:gd name="T23" fmla="*/ 4 h 6"/>
                  <a:gd name="T24" fmla="*/ 8 w 20"/>
                  <a:gd name="T25" fmla="*/ 4 h 6"/>
                  <a:gd name="T26" fmla="*/ 10 w 20"/>
                  <a:gd name="T27" fmla="*/ 4 h 6"/>
                  <a:gd name="T28" fmla="*/ 10 w 20"/>
                  <a:gd name="T29" fmla="*/ 4 h 6"/>
                  <a:gd name="T30" fmla="*/ 16 w 20"/>
                  <a:gd name="T31" fmla="*/ 2 h 6"/>
                  <a:gd name="T32" fmla="*/ 20 w 20"/>
                  <a:gd name="T33" fmla="*/ 0 h 6"/>
                  <a:gd name="T34" fmla="*/ 20 w 20"/>
                  <a:gd name="T35" fmla="*/ 0 h 6"/>
                  <a:gd name="T36" fmla="*/ 16 w 20"/>
                  <a:gd name="T37" fmla="*/ 0 h 6"/>
                  <a:gd name="T38" fmla="*/ 16 w 20"/>
                  <a:gd name="T3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6">
                    <a:moveTo>
                      <a:pt x="16" y="0"/>
                    </a:moveTo>
                    <a:lnTo>
                      <a:pt x="16" y="0"/>
                    </a:lnTo>
                    <a:lnTo>
                      <a:pt x="14" y="2"/>
                    </a:lnTo>
                    <a:lnTo>
                      <a:pt x="10" y="2"/>
                    </a:lnTo>
                    <a:lnTo>
                      <a:pt x="8" y="2"/>
                    </a:lnTo>
                    <a:lnTo>
                      <a:pt x="6" y="0"/>
                    </a:lnTo>
                    <a:lnTo>
                      <a:pt x="4" y="2"/>
                    </a:lnTo>
                    <a:lnTo>
                      <a:pt x="0" y="2"/>
                    </a:lnTo>
                    <a:lnTo>
                      <a:pt x="2" y="4"/>
                    </a:lnTo>
                    <a:lnTo>
                      <a:pt x="4" y="6"/>
                    </a:lnTo>
                    <a:lnTo>
                      <a:pt x="6" y="4"/>
                    </a:lnTo>
                    <a:lnTo>
                      <a:pt x="8" y="4"/>
                    </a:lnTo>
                    <a:lnTo>
                      <a:pt x="8" y="4"/>
                    </a:lnTo>
                    <a:lnTo>
                      <a:pt x="10" y="4"/>
                    </a:lnTo>
                    <a:lnTo>
                      <a:pt x="10" y="4"/>
                    </a:lnTo>
                    <a:lnTo>
                      <a:pt x="16" y="2"/>
                    </a:lnTo>
                    <a:lnTo>
                      <a:pt x="20" y="0"/>
                    </a:lnTo>
                    <a:lnTo>
                      <a:pt x="20" y="0"/>
                    </a:lnTo>
                    <a:lnTo>
                      <a:pt x="16" y="0"/>
                    </a:lnTo>
                    <a:lnTo>
                      <a:pt x="1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3" name="Freeform 293"/>
              <p:cNvSpPr>
                <a:spLocks/>
              </p:cNvSpPr>
              <p:nvPr/>
            </p:nvSpPr>
            <p:spPr bwMode="auto">
              <a:xfrm>
                <a:off x="2829" y="2691"/>
                <a:ext cx="18" cy="20"/>
              </a:xfrm>
              <a:custGeom>
                <a:avLst/>
                <a:gdLst>
                  <a:gd name="T0" fmla="*/ 16 w 18"/>
                  <a:gd name="T1" fmla="*/ 14 h 20"/>
                  <a:gd name="T2" fmla="*/ 16 w 18"/>
                  <a:gd name="T3" fmla="*/ 14 h 20"/>
                  <a:gd name="T4" fmla="*/ 18 w 18"/>
                  <a:gd name="T5" fmla="*/ 10 h 20"/>
                  <a:gd name="T6" fmla="*/ 14 w 18"/>
                  <a:gd name="T7" fmla="*/ 6 h 20"/>
                  <a:gd name="T8" fmla="*/ 12 w 18"/>
                  <a:gd name="T9" fmla="*/ 4 h 20"/>
                  <a:gd name="T10" fmla="*/ 12 w 18"/>
                  <a:gd name="T11" fmla="*/ 2 h 20"/>
                  <a:gd name="T12" fmla="*/ 8 w 18"/>
                  <a:gd name="T13" fmla="*/ 0 h 20"/>
                  <a:gd name="T14" fmla="*/ 6 w 18"/>
                  <a:gd name="T15" fmla="*/ 0 h 20"/>
                  <a:gd name="T16" fmla="*/ 4 w 18"/>
                  <a:gd name="T17" fmla="*/ 0 h 20"/>
                  <a:gd name="T18" fmla="*/ 0 w 18"/>
                  <a:gd name="T19" fmla="*/ 0 h 20"/>
                  <a:gd name="T20" fmla="*/ 6 w 18"/>
                  <a:gd name="T21" fmla="*/ 0 h 20"/>
                  <a:gd name="T22" fmla="*/ 8 w 18"/>
                  <a:gd name="T23" fmla="*/ 2 h 20"/>
                  <a:gd name="T24" fmla="*/ 8 w 18"/>
                  <a:gd name="T25" fmla="*/ 2 h 20"/>
                  <a:gd name="T26" fmla="*/ 8 w 18"/>
                  <a:gd name="T27" fmla="*/ 2 h 20"/>
                  <a:gd name="T28" fmla="*/ 12 w 18"/>
                  <a:gd name="T29" fmla="*/ 6 h 20"/>
                  <a:gd name="T30" fmla="*/ 12 w 18"/>
                  <a:gd name="T31" fmla="*/ 6 h 20"/>
                  <a:gd name="T32" fmla="*/ 14 w 18"/>
                  <a:gd name="T33" fmla="*/ 8 h 20"/>
                  <a:gd name="T34" fmla="*/ 12 w 18"/>
                  <a:gd name="T35" fmla="*/ 8 h 20"/>
                  <a:gd name="T36" fmla="*/ 12 w 18"/>
                  <a:gd name="T37" fmla="*/ 8 h 20"/>
                  <a:gd name="T38" fmla="*/ 12 w 18"/>
                  <a:gd name="T39" fmla="*/ 12 h 20"/>
                  <a:gd name="T40" fmla="*/ 12 w 18"/>
                  <a:gd name="T41" fmla="*/ 12 h 20"/>
                  <a:gd name="T42" fmla="*/ 12 w 18"/>
                  <a:gd name="T43" fmla="*/ 14 h 20"/>
                  <a:gd name="T44" fmla="*/ 12 w 18"/>
                  <a:gd name="T45" fmla="*/ 14 h 20"/>
                  <a:gd name="T46" fmla="*/ 10 w 18"/>
                  <a:gd name="T47" fmla="*/ 20 h 20"/>
                  <a:gd name="T48" fmla="*/ 14 w 18"/>
                  <a:gd name="T49" fmla="*/ 20 h 20"/>
                  <a:gd name="T50" fmla="*/ 14 w 18"/>
                  <a:gd name="T51" fmla="*/ 20 h 20"/>
                  <a:gd name="T52" fmla="*/ 14 w 18"/>
                  <a:gd name="T53" fmla="*/ 16 h 20"/>
                  <a:gd name="T54" fmla="*/ 14 w 18"/>
                  <a:gd name="T55" fmla="*/ 16 h 20"/>
                  <a:gd name="T56" fmla="*/ 16 w 18"/>
                  <a:gd name="T57" fmla="*/ 14 h 20"/>
                  <a:gd name="T58" fmla="*/ 16 w 18"/>
                  <a:gd name="T59"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20">
                    <a:moveTo>
                      <a:pt x="16" y="14"/>
                    </a:moveTo>
                    <a:lnTo>
                      <a:pt x="16" y="14"/>
                    </a:lnTo>
                    <a:lnTo>
                      <a:pt x="18" y="10"/>
                    </a:lnTo>
                    <a:lnTo>
                      <a:pt x="14" y="6"/>
                    </a:lnTo>
                    <a:lnTo>
                      <a:pt x="12" y="4"/>
                    </a:lnTo>
                    <a:lnTo>
                      <a:pt x="12" y="2"/>
                    </a:lnTo>
                    <a:lnTo>
                      <a:pt x="8" y="0"/>
                    </a:lnTo>
                    <a:lnTo>
                      <a:pt x="6" y="0"/>
                    </a:lnTo>
                    <a:lnTo>
                      <a:pt x="4" y="0"/>
                    </a:lnTo>
                    <a:lnTo>
                      <a:pt x="0" y="0"/>
                    </a:lnTo>
                    <a:lnTo>
                      <a:pt x="6" y="0"/>
                    </a:lnTo>
                    <a:lnTo>
                      <a:pt x="8" y="2"/>
                    </a:lnTo>
                    <a:lnTo>
                      <a:pt x="8" y="2"/>
                    </a:lnTo>
                    <a:lnTo>
                      <a:pt x="8" y="2"/>
                    </a:lnTo>
                    <a:lnTo>
                      <a:pt x="12" y="6"/>
                    </a:lnTo>
                    <a:lnTo>
                      <a:pt x="12" y="6"/>
                    </a:lnTo>
                    <a:lnTo>
                      <a:pt x="14" y="8"/>
                    </a:lnTo>
                    <a:lnTo>
                      <a:pt x="12" y="8"/>
                    </a:lnTo>
                    <a:lnTo>
                      <a:pt x="12" y="8"/>
                    </a:lnTo>
                    <a:lnTo>
                      <a:pt x="12" y="12"/>
                    </a:lnTo>
                    <a:lnTo>
                      <a:pt x="12" y="12"/>
                    </a:lnTo>
                    <a:lnTo>
                      <a:pt x="12" y="14"/>
                    </a:lnTo>
                    <a:lnTo>
                      <a:pt x="12" y="14"/>
                    </a:lnTo>
                    <a:lnTo>
                      <a:pt x="10" y="20"/>
                    </a:lnTo>
                    <a:lnTo>
                      <a:pt x="14" y="20"/>
                    </a:lnTo>
                    <a:lnTo>
                      <a:pt x="14" y="20"/>
                    </a:lnTo>
                    <a:lnTo>
                      <a:pt x="14" y="16"/>
                    </a:lnTo>
                    <a:lnTo>
                      <a:pt x="14" y="16"/>
                    </a:lnTo>
                    <a:lnTo>
                      <a:pt x="16" y="14"/>
                    </a:lnTo>
                    <a:lnTo>
                      <a:pt x="16" y="1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4" name="Freeform 294"/>
              <p:cNvSpPr>
                <a:spLocks/>
              </p:cNvSpPr>
              <p:nvPr/>
            </p:nvSpPr>
            <p:spPr bwMode="auto">
              <a:xfrm>
                <a:off x="2821" y="2725"/>
                <a:ext cx="12" cy="18"/>
              </a:xfrm>
              <a:custGeom>
                <a:avLst/>
                <a:gdLst>
                  <a:gd name="T0" fmla="*/ 6 w 12"/>
                  <a:gd name="T1" fmla="*/ 18 h 18"/>
                  <a:gd name="T2" fmla="*/ 6 w 12"/>
                  <a:gd name="T3" fmla="*/ 18 h 18"/>
                  <a:gd name="T4" fmla="*/ 8 w 12"/>
                  <a:gd name="T5" fmla="*/ 18 h 18"/>
                  <a:gd name="T6" fmla="*/ 10 w 12"/>
                  <a:gd name="T7" fmla="*/ 16 h 18"/>
                  <a:gd name="T8" fmla="*/ 10 w 12"/>
                  <a:gd name="T9" fmla="*/ 16 h 18"/>
                  <a:gd name="T10" fmla="*/ 10 w 12"/>
                  <a:gd name="T11" fmla="*/ 14 h 18"/>
                  <a:gd name="T12" fmla="*/ 10 w 12"/>
                  <a:gd name="T13" fmla="*/ 14 h 18"/>
                  <a:gd name="T14" fmla="*/ 12 w 12"/>
                  <a:gd name="T15" fmla="*/ 10 h 18"/>
                  <a:gd name="T16" fmla="*/ 12 w 12"/>
                  <a:gd name="T17" fmla="*/ 10 h 18"/>
                  <a:gd name="T18" fmla="*/ 10 w 12"/>
                  <a:gd name="T19" fmla="*/ 8 h 18"/>
                  <a:gd name="T20" fmla="*/ 10 w 12"/>
                  <a:gd name="T21" fmla="*/ 8 h 18"/>
                  <a:gd name="T22" fmla="*/ 10 w 12"/>
                  <a:gd name="T23" fmla="*/ 8 h 18"/>
                  <a:gd name="T24" fmla="*/ 8 w 12"/>
                  <a:gd name="T25" fmla="*/ 6 h 18"/>
                  <a:gd name="T26" fmla="*/ 8 w 12"/>
                  <a:gd name="T27" fmla="*/ 6 h 18"/>
                  <a:gd name="T28" fmla="*/ 10 w 12"/>
                  <a:gd name="T29" fmla="*/ 6 h 18"/>
                  <a:gd name="T30" fmla="*/ 8 w 12"/>
                  <a:gd name="T31" fmla="*/ 4 h 18"/>
                  <a:gd name="T32" fmla="*/ 8 w 12"/>
                  <a:gd name="T33" fmla="*/ 4 h 18"/>
                  <a:gd name="T34" fmla="*/ 8 w 12"/>
                  <a:gd name="T35" fmla="*/ 2 h 18"/>
                  <a:gd name="T36" fmla="*/ 6 w 12"/>
                  <a:gd name="T37" fmla="*/ 0 h 18"/>
                  <a:gd name="T38" fmla="*/ 4 w 12"/>
                  <a:gd name="T39" fmla="*/ 0 h 18"/>
                  <a:gd name="T40" fmla="*/ 2 w 12"/>
                  <a:gd name="T41" fmla="*/ 2 h 18"/>
                  <a:gd name="T42" fmla="*/ 2 w 12"/>
                  <a:gd name="T43" fmla="*/ 4 h 18"/>
                  <a:gd name="T44" fmla="*/ 2 w 12"/>
                  <a:gd name="T45" fmla="*/ 6 h 18"/>
                  <a:gd name="T46" fmla="*/ 0 w 12"/>
                  <a:gd name="T47" fmla="*/ 8 h 18"/>
                  <a:gd name="T48" fmla="*/ 0 w 12"/>
                  <a:gd name="T49" fmla="*/ 12 h 18"/>
                  <a:gd name="T50" fmla="*/ 2 w 12"/>
                  <a:gd name="T51" fmla="*/ 14 h 18"/>
                  <a:gd name="T52" fmla="*/ 2 w 12"/>
                  <a:gd name="T53" fmla="*/ 14 h 18"/>
                  <a:gd name="T54" fmla="*/ 4 w 12"/>
                  <a:gd name="T55" fmla="*/ 14 h 18"/>
                  <a:gd name="T56" fmla="*/ 4 w 12"/>
                  <a:gd name="T57" fmla="*/ 14 h 18"/>
                  <a:gd name="T58" fmla="*/ 4 w 12"/>
                  <a:gd name="T59" fmla="*/ 16 h 18"/>
                  <a:gd name="T60" fmla="*/ 6 w 12"/>
                  <a:gd name="T61" fmla="*/ 18 h 18"/>
                  <a:gd name="T62" fmla="*/ 6 w 12"/>
                  <a:gd name="T6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 h="18">
                    <a:moveTo>
                      <a:pt x="6" y="18"/>
                    </a:moveTo>
                    <a:lnTo>
                      <a:pt x="6" y="18"/>
                    </a:lnTo>
                    <a:lnTo>
                      <a:pt x="8" y="18"/>
                    </a:lnTo>
                    <a:lnTo>
                      <a:pt x="10" y="16"/>
                    </a:lnTo>
                    <a:lnTo>
                      <a:pt x="10" y="16"/>
                    </a:lnTo>
                    <a:lnTo>
                      <a:pt x="10" y="14"/>
                    </a:lnTo>
                    <a:lnTo>
                      <a:pt x="10" y="14"/>
                    </a:lnTo>
                    <a:lnTo>
                      <a:pt x="12" y="10"/>
                    </a:lnTo>
                    <a:lnTo>
                      <a:pt x="12" y="10"/>
                    </a:lnTo>
                    <a:lnTo>
                      <a:pt x="10" y="8"/>
                    </a:lnTo>
                    <a:lnTo>
                      <a:pt x="10" y="8"/>
                    </a:lnTo>
                    <a:lnTo>
                      <a:pt x="10" y="8"/>
                    </a:lnTo>
                    <a:lnTo>
                      <a:pt x="8" y="6"/>
                    </a:lnTo>
                    <a:lnTo>
                      <a:pt x="8" y="6"/>
                    </a:lnTo>
                    <a:lnTo>
                      <a:pt x="10" y="6"/>
                    </a:lnTo>
                    <a:lnTo>
                      <a:pt x="8" y="4"/>
                    </a:lnTo>
                    <a:lnTo>
                      <a:pt x="8" y="4"/>
                    </a:lnTo>
                    <a:lnTo>
                      <a:pt x="8" y="2"/>
                    </a:lnTo>
                    <a:lnTo>
                      <a:pt x="6" y="0"/>
                    </a:lnTo>
                    <a:lnTo>
                      <a:pt x="4" y="0"/>
                    </a:lnTo>
                    <a:lnTo>
                      <a:pt x="2" y="2"/>
                    </a:lnTo>
                    <a:lnTo>
                      <a:pt x="2" y="4"/>
                    </a:lnTo>
                    <a:lnTo>
                      <a:pt x="2" y="6"/>
                    </a:lnTo>
                    <a:lnTo>
                      <a:pt x="0" y="8"/>
                    </a:lnTo>
                    <a:lnTo>
                      <a:pt x="0" y="12"/>
                    </a:lnTo>
                    <a:lnTo>
                      <a:pt x="2" y="14"/>
                    </a:lnTo>
                    <a:lnTo>
                      <a:pt x="2" y="14"/>
                    </a:lnTo>
                    <a:lnTo>
                      <a:pt x="4" y="14"/>
                    </a:lnTo>
                    <a:lnTo>
                      <a:pt x="4" y="14"/>
                    </a:lnTo>
                    <a:lnTo>
                      <a:pt x="4" y="16"/>
                    </a:lnTo>
                    <a:lnTo>
                      <a:pt x="6" y="18"/>
                    </a:lnTo>
                    <a:lnTo>
                      <a:pt x="6" y="1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5" name="Freeform 295"/>
              <p:cNvSpPr>
                <a:spLocks/>
              </p:cNvSpPr>
              <p:nvPr/>
            </p:nvSpPr>
            <p:spPr bwMode="auto">
              <a:xfrm>
                <a:off x="2829" y="2745"/>
                <a:ext cx="6" cy="8"/>
              </a:xfrm>
              <a:custGeom>
                <a:avLst/>
                <a:gdLst>
                  <a:gd name="T0" fmla="*/ 2 w 6"/>
                  <a:gd name="T1" fmla="*/ 6 h 8"/>
                  <a:gd name="T2" fmla="*/ 2 w 6"/>
                  <a:gd name="T3" fmla="*/ 6 h 8"/>
                  <a:gd name="T4" fmla="*/ 4 w 6"/>
                  <a:gd name="T5" fmla="*/ 8 h 8"/>
                  <a:gd name="T6" fmla="*/ 4 w 6"/>
                  <a:gd name="T7" fmla="*/ 8 h 8"/>
                  <a:gd name="T8" fmla="*/ 6 w 6"/>
                  <a:gd name="T9" fmla="*/ 6 h 8"/>
                  <a:gd name="T10" fmla="*/ 6 w 6"/>
                  <a:gd name="T11" fmla="*/ 6 h 8"/>
                  <a:gd name="T12" fmla="*/ 6 w 6"/>
                  <a:gd name="T13" fmla="*/ 6 h 8"/>
                  <a:gd name="T14" fmla="*/ 6 w 6"/>
                  <a:gd name="T15" fmla="*/ 4 h 8"/>
                  <a:gd name="T16" fmla="*/ 6 w 6"/>
                  <a:gd name="T17" fmla="*/ 4 h 8"/>
                  <a:gd name="T18" fmla="*/ 4 w 6"/>
                  <a:gd name="T19" fmla="*/ 4 h 8"/>
                  <a:gd name="T20" fmla="*/ 4 w 6"/>
                  <a:gd name="T21" fmla="*/ 4 h 8"/>
                  <a:gd name="T22" fmla="*/ 4 w 6"/>
                  <a:gd name="T23" fmla="*/ 0 h 8"/>
                  <a:gd name="T24" fmla="*/ 4 w 6"/>
                  <a:gd name="T25" fmla="*/ 0 h 8"/>
                  <a:gd name="T26" fmla="*/ 4 w 6"/>
                  <a:gd name="T27" fmla="*/ 0 h 8"/>
                  <a:gd name="T28" fmla="*/ 2 w 6"/>
                  <a:gd name="T29" fmla="*/ 0 h 8"/>
                  <a:gd name="T30" fmla="*/ 2 w 6"/>
                  <a:gd name="T31" fmla="*/ 0 h 8"/>
                  <a:gd name="T32" fmla="*/ 0 w 6"/>
                  <a:gd name="T33" fmla="*/ 0 h 8"/>
                  <a:gd name="T34" fmla="*/ 0 w 6"/>
                  <a:gd name="T35" fmla="*/ 0 h 8"/>
                  <a:gd name="T36" fmla="*/ 0 w 6"/>
                  <a:gd name="T37" fmla="*/ 2 h 8"/>
                  <a:gd name="T38" fmla="*/ 0 w 6"/>
                  <a:gd name="T39" fmla="*/ 2 h 8"/>
                  <a:gd name="T40" fmla="*/ 2 w 6"/>
                  <a:gd name="T41" fmla="*/ 6 h 8"/>
                  <a:gd name="T42" fmla="*/ 2 w 6"/>
                  <a:gd name="T4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8">
                    <a:moveTo>
                      <a:pt x="2" y="6"/>
                    </a:moveTo>
                    <a:lnTo>
                      <a:pt x="2" y="6"/>
                    </a:lnTo>
                    <a:lnTo>
                      <a:pt x="4" y="8"/>
                    </a:lnTo>
                    <a:lnTo>
                      <a:pt x="4" y="8"/>
                    </a:lnTo>
                    <a:lnTo>
                      <a:pt x="6" y="6"/>
                    </a:lnTo>
                    <a:lnTo>
                      <a:pt x="6" y="6"/>
                    </a:lnTo>
                    <a:lnTo>
                      <a:pt x="6" y="6"/>
                    </a:lnTo>
                    <a:lnTo>
                      <a:pt x="6" y="4"/>
                    </a:lnTo>
                    <a:lnTo>
                      <a:pt x="6" y="4"/>
                    </a:lnTo>
                    <a:lnTo>
                      <a:pt x="4" y="4"/>
                    </a:lnTo>
                    <a:lnTo>
                      <a:pt x="4" y="4"/>
                    </a:lnTo>
                    <a:lnTo>
                      <a:pt x="4" y="0"/>
                    </a:lnTo>
                    <a:lnTo>
                      <a:pt x="4" y="0"/>
                    </a:lnTo>
                    <a:lnTo>
                      <a:pt x="4" y="0"/>
                    </a:lnTo>
                    <a:lnTo>
                      <a:pt x="2" y="0"/>
                    </a:lnTo>
                    <a:lnTo>
                      <a:pt x="2" y="0"/>
                    </a:lnTo>
                    <a:lnTo>
                      <a:pt x="0" y="0"/>
                    </a:lnTo>
                    <a:lnTo>
                      <a:pt x="0" y="0"/>
                    </a:lnTo>
                    <a:lnTo>
                      <a:pt x="0" y="2"/>
                    </a:lnTo>
                    <a:lnTo>
                      <a:pt x="0" y="2"/>
                    </a:lnTo>
                    <a:lnTo>
                      <a:pt x="2" y="6"/>
                    </a:lnTo>
                    <a:lnTo>
                      <a:pt x="2"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6" name="Freeform 296"/>
              <p:cNvSpPr>
                <a:spLocks/>
              </p:cNvSpPr>
              <p:nvPr/>
            </p:nvSpPr>
            <p:spPr bwMode="auto">
              <a:xfrm>
                <a:off x="1775" y="2009"/>
                <a:ext cx="16" cy="30"/>
              </a:xfrm>
              <a:custGeom>
                <a:avLst/>
                <a:gdLst>
                  <a:gd name="T0" fmla="*/ 16 w 16"/>
                  <a:gd name="T1" fmla="*/ 20 h 30"/>
                  <a:gd name="T2" fmla="*/ 16 w 16"/>
                  <a:gd name="T3" fmla="*/ 16 h 30"/>
                  <a:gd name="T4" fmla="*/ 16 w 16"/>
                  <a:gd name="T5" fmla="*/ 12 h 30"/>
                  <a:gd name="T6" fmla="*/ 16 w 16"/>
                  <a:gd name="T7" fmla="*/ 8 h 30"/>
                  <a:gd name="T8" fmla="*/ 14 w 16"/>
                  <a:gd name="T9" fmla="*/ 6 h 30"/>
                  <a:gd name="T10" fmla="*/ 10 w 16"/>
                  <a:gd name="T11" fmla="*/ 2 h 30"/>
                  <a:gd name="T12" fmla="*/ 8 w 16"/>
                  <a:gd name="T13" fmla="*/ 0 h 30"/>
                  <a:gd name="T14" fmla="*/ 4 w 16"/>
                  <a:gd name="T15" fmla="*/ 0 h 30"/>
                  <a:gd name="T16" fmla="*/ 0 w 16"/>
                  <a:gd name="T17" fmla="*/ 4 h 30"/>
                  <a:gd name="T18" fmla="*/ 0 w 16"/>
                  <a:gd name="T19" fmla="*/ 6 h 30"/>
                  <a:gd name="T20" fmla="*/ 4 w 16"/>
                  <a:gd name="T21" fmla="*/ 10 h 30"/>
                  <a:gd name="T22" fmla="*/ 2 w 16"/>
                  <a:gd name="T23" fmla="*/ 12 h 30"/>
                  <a:gd name="T24" fmla="*/ 8 w 16"/>
                  <a:gd name="T25" fmla="*/ 18 h 30"/>
                  <a:gd name="T26" fmla="*/ 8 w 16"/>
                  <a:gd name="T27" fmla="*/ 18 h 30"/>
                  <a:gd name="T28" fmla="*/ 8 w 16"/>
                  <a:gd name="T29" fmla="*/ 22 h 30"/>
                  <a:gd name="T30" fmla="*/ 8 w 16"/>
                  <a:gd name="T31" fmla="*/ 22 h 30"/>
                  <a:gd name="T32" fmla="*/ 8 w 16"/>
                  <a:gd name="T33" fmla="*/ 24 h 30"/>
                  <a:gd name="T34" fmla="*/ 8 w 16"/>
                  <a:gd name="T35" fmla="*/ 24 h 30"/>
                  <a:gd name="T36" fmla="*/ 10 w 16"/>
                  <a:gd name="T37" fmla="*/ 24 h 30"/>
                  <a:gd name="T38" fmla="*/ 10 w 16"/>
                  <a:gd name="T39" fmla="*/ 24 h 30"/>
                  <a:gd name="T40" fmla="*/ 12 w 16"/>
                  <a:gd name="T41" fmla="*/ 28 h 30"/>
                  <a:gd name="T42" fmla="*/ 12 w 16"/>
                  <a:gd name="T43" fmla="*/ 28 h 30"/>
                  <a:gd name="T44" fmla="*/ 12 w 16"/>
                  <a:gd name="T45" fmla="*/ 28 h 30"/>
                  <a:gd name="T46" fmla="*/ 14 w 16"/>
                  <a:gd name="T47" fmla="*/ 30 h 30"/>
                  <a:gd name="T48" fmla="*/ 14 w 16"/>
                  <a:gd name="T49" fmla="*/ 30 h 30"/>
                  <a:gd name="T50" fmla="*/ 16 w 16"/>
                  <a:gd name="T51" fmla="*/ 26 h 30"/>
                  <a:gd name="T52" fmla="*/ 16 w 16"/>
                  <a:gd name="T53" fmla="*/ 24 h 30"/>
                  <a:gd name="T54" fmla="*/ 16 w 16"/>
                  <a:gd name="T55" fmla="*/ 24 h 30"/>
                  <a:gd name="T56" fmla="*/ 16 w 16"/>
                  <a:gd name="T57" fmla="*/ 20 h 30"/>
                  <a:gd name="T58" fmla="*/ 16 w 16"/>
                  <a:gd name="T59"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30">
                    <a:moveTo>
                      <a:pt x="16" y="20"/>
                    </a:moveTo>
                    <a:lnTo>
                      <a:pt x="16" y="16"/>
                    </a:lnTo>
                    <a:lnTo>
                      <a:pt x="16" y="12"/>
                    </a:lnTo>
                    <a:lnTo>
                      <a:pt x="16" y="8"/>
                    </a:lnTo>
                    <a:lnTo>
                      <a:pt x="14" y="6"/>
                    </a:lnTo>
                    <a:lnTo>
                      <a:pt x="10" y="2"/>
                    </a:lnTo>
                    <a:lnTo>
                      <a:pt x="8" y="0"/>
                    </a:lnTo>
                    <a:lnTo>
                      <a:pt x="4" y="0"/>
                    </a:lnTo>
                    <a:lnTo>
                      <a:pt x="0" y="4"/>
                    </a:lnTo>
                    <a:lnTo>
                      <a:pt x="0" y="6"/>
                    </a:lnTo>
                    <a:lnTo>
                      <a:pt x="4" y="10"/>
                    </a:lnTo>
                    <a:lnTo>
                      <a:pt x="2" y="12"/>
                    </a:lnTo>
                    <a:lnTo>
                      <a:pt x="8" y="18"/>
                    </a:lnTo>
                    <a:lnTo>
                      <a:pt x="8" y="18"/>
                    </a:lnTo>
                    <a:lnTo>
                      <a:pt x="8" y="22"/>
                    </a:lnTo>
                    <a:lnTo>
                      <a:pt x="8" y="22"/>
                    </a:lnTo>
                    <a:lnTo>
                      <a:pt x="8" y="24"/>
                    </a:lnTo>
                    <a:lnTo>
                      <a:pt x="8" y="24"/>
                    </a:lnTo>
                    <a:lnTo>
                      <a:pt x="10" y="24"/>
                    </a:lnTo>
                    <a:lnTo>
                      <a:pt x="10" y="24"/>
                    </a:lnTo>
                    <a:lnTo>
                      <a:pt x="12" y="28"/>
                    </a:lnTo>
                    <a:lnTo>
                      <a:pt x="12" y="28"/>
                    </a:lnTo>
                    <a:lnTo>
                      <a:pt x="12" y="28"/>
                    </a:lnTo>
                    <a:lnTo>
                      <a:pt x="14" y="30"/>
                    </a:lnTo>
                    <a:lnTo>
                      <a:pt x="14" y="30"/>
                    </a:lnTo>
                    <a:lnTo>
                      <a:pt x="16" y="26"/>
                    </a:lnTo>
                    <a:lnTo>
                      <a:pt x="16" y="24"/>
                    </a:lnTo>
                    <a:lnTo>
                      <a:pt x="16" y="24"/>
                    </a:lnTo>
                    <a:lnTo>
                      <a:pt x="16" y="20"/>
                    </a:lnTo>
                    <a:lnTo>
                      <a:pt x="16" y="2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7" name="Freeform 297"/>
              <p:cNvSpPr>
                <a:spLocks/>
              </p:cNvSpPr>
              <p:nvPr/>
            </p:nvSpPr>
            <p:spPr bwMode="auto">
              <a:xfrm>
                <a:off x="1787" y="1987"/>
                <a:ext cx="18" cy="32"/>
              </a:xfrm>
              <a:custGeom>
                <a:avLst/>
                <a:gdLst>
                  <a:gd name="T0" fmla="*/ 14 w 18"/>
                  <a:gd name="T1" fmla="*/ 28 h 32"/>
                  <a:gd name="T2" fmla="*/ 14 w 18"/>
                  <a:gd name="T3" fmla="*/ 26 h 32"/>
                  <a:gd name="T4" fmla="*/ 14 w 18"/>
                  <a:gd name="T5" fmla="*/ 22 h 32"/>
                  <a:gd name="T6" fmla="*/ 18 w 18"/>
                  <a:gd name="T7" fmla="*/ 18 h 32"/>
                  <a:gd name="T8" fmla="*/ 14 w 18"/>
                  <a:gd name="T9" fmla="*/ 14 h 32"/>
                  <a:gd name="T10" fmla="*/ 10 w 18"/>
                  <a:gd name="T11" fmla="*/ 8 h 32"/>
                  <a:gd name="T12" fmla="*/ 12 w 18"/>
                  <a:gd name="T13" fmla="*/ 6 h 32"/>
                  <a:gd name="T14" fmla="*/ 10 w 18"/>
                  <a:gd name="T15" fmla="*/ 4 h 32"/>
                  <a:gd name="T16" fmla="*/ 6 w 18"/>
                  <a:gd name="T17" fmla="*/ 4 h 32"/>
                  <a:gd name="T18" fmla="*/ 2 w 18"/>
                  <a:gd name="T19" fmla="*/ 0 h 32"/>
                  <a:gd name="T20" fmla="*/ 0 w 18"/>
                  <a:gd name="T21" fmla="*/ 2 h 32"/>
                  <a:gd name="T22" fmla="*/ 4 w 18"/>
                  <a:gd name="T23" fmla="*/ 6 h 32"/>
                  <a:gd name="T24" fmla="*/ 4 w 18"/>
                  <a:gd name="T25" fmla="*/ 10 h 32"/>
                  <a:gd name="T26" fmla="*/ 4 w 18"/>
                  <a:gd name="T27" fmla="*/ 16 h 32"/>
                  <a:gd name="T28" fmla="*/ 4 w 18"/>
                  <a:gd name="T29" fmla="*/ 18 h 32"/>
                  <a:gd name="T30" fmla="*/ 8 w 18"/>
                  <a:gd name="T31" fmla="*/ 24 h 32"/>
                  <a:gd name="T32" fmla="*/ 8 w 18"/>
                  <a:gd name="T33" fmla="*/ 26 h 32"/>
                  <a:gd name="T34" fmla="*/ 6 w 18"/>
                  <a:gd name="T35" fmla="*/ 30 h 32"/>
                  <a:gd name="T36" fmla="*/ 8 w 18"/>
                  <a:gd name="T37" fmla="*/ 32 h 32"/>
                  <a:gd name="T38" fmla="*/ 8 w 18"/>
                  <a:gd name="T39" fmla="*/ 32 h 32"/>
                  <a:gd name="T40" fmla="*/ 10 w 18"/>
                  <a:gd name="T41" fmla="*/ 30 h 32"/>
                  <a:gd name="T42" fmla="*/ 14 w 18"/>
                  <a:gd name="T43"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32">
                    <a:moveTo>
                      <a:pt x="14" y="28"/>
                    </a:moveTo>
                    <a:lnTo>
                      <a:pt x="14" y="26"/>
                    </a:lnTo>
                    <a:lnTo>
                      <a:pt x="14" y="22"/>
                    </a:lnTo>
                    <a:lnTo>
                      <a:pt x="18" y="18"/>
                    </a:lnTo>
                    <a:lnTo>
                      <a:pt x="14" y="14"/>
                    </a:lnTo>
                    <a:lnTo>
                      <a:pt x="10" y="8"/>
                    </a:lnTo>
                    <a:lnTo>
                      <a:pt x="12" y="6"/>
                    </a:lnTo>
                    <a:lnTo>
                      <a:pt x="10" y="4"/>
                    </a:lnTo>
                    <a:lnTo>
                      <a:pt x="6" y="4"/>
                    </a:lnTo>
                    <a:lnTo>
                      <a:pt x="2" y="0"/>
                    </a:lnTo>
                    <a:lnTo>
                      <a:pt x="0" y="2"/>
                    </a:lnTo>
                    <a:lnTo>
                      <a:pt x="4" y="6"/>
                    </a:lnTo>
                    <a:lnTo>
                      <a:pt x="4" y="10"/>
                    </a:lnTo>
                    <a:lnTo>
                      <a:pt x="4" y="16"/>
                    </a:lnTo>
                    <a:lnTo>
                      <a:pt x="4" y="18"/>
                    </a:lnTo>
                    <a:lnTo>
                      <a:pt x="8" y="24"/>
                    </a:lnTo>
                    <a:lnTo>
                      <a:pt x="8" y="26"/>
                    </a:lnTo>
                    <a:lnTo>
                      <a:pt x="6" y="30"/>
                    </a:lnTo>
                    <a:lnTo>
                      <a:pt x="8" y="32"/>
                    </a:lnTo>
                    <a:lnTo>
                      <a:pt x="8" y="32"/>
                    </a:lnTo>
                    <a:lnTo>
                      <a:pt x="10" y="30"/>
                    </a:lnTo>
                    <a:lnTo>
                      <a:pt x="14" y="2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8" name="Freeform 298"/>
              <p:cNvSpPr>
                <a:spLocks/>
              </p:cNvSpPr>
              <p:nvPr/>
            </p:nvSpPr>
            <p:spPr bwMode="auto">
              <a:xfrm>
                <a:off x="1841" y="2049"/>
                <a:ext cx="16" cy="20"/>
              </a:xfrm>
              <a:custGeom>
                <a:avLst/>
                <a:gdLst>
                  <a:gd name="T0" fmla="*/ 10 w 16"/>
                  <a:gd name="T1" fmla="*/ 0 h 20"/>
                  <a:gd name="T2" fmla="*/ 6 w 16"/>
                  <a:gd name="T3" fmla="*/ 0 h 20"/>
                  <a:gd name="T4" fmla="*/ 6 w 16"/>
                  <a:gd name="T5" fmla="*/ 6 h 20"/>
                  <a:gd name="T6" fmla="*/ 2 w 16"/>
                  <a:gd name="T7" fmla="*/ 10 h 20"/>
                  <a:gd name="T8" fmla="*/ 0 w 16"/>
                  <a:gd name="T9" fmla="*/ 16 h 20"/>
                  <a:gd name="T10" fmla="*/ 4 w 16"/>
                  <a:gd name="T11" fmla="*/ 20 h 20"/>
                  <a:gd name="T12" fmla="*/ 4 w 16"/>
                  <a:gd name="T13" fmla="*/ 18 h 20"/>
                  <a:gd name="T14" fmla="*/ 4 w 16"/>
                  <a:gd name="T15" fmla="*/ 12 h 20"/>
                  <a:gd name="T16" fmla="*/ 8 w 16"/>
                  <a:gd name="T17" fmla="*/ 10 h 20"/>
                  <a:gd name="T18" fmla="*/ 8 w 16"/>
                  <a:gd name="T19" fmla="*/ 14 h 20"/>
                  <a:gd name="T20" fmla="*/ 12 w 16"/>
                  <a:gd name="T21" fmla="*/ 16 h 20"/>
                  <a:gd name="T22" fmla="*/ 16 w 16"/>
                  <a:gd name="T23" fmla="*/ 14 h 20"/>
                  <a:gd name="T24" fmla="*/ 16 w 16"/>
                  <a:gd name="T25" fmla="*/ 6 h 20"/>
                  <a:gd name="T26" fmla="*/ 12 w 16"/>
                  <a:gd name="T27" fmla="*/ 2 h 20"/>
                  <a:gd name="T28" fmla="*/ 10 w 1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0">
                    <a:moveTo>
                      <a:pt x="10" y="0"/>
                    </a:moveTo>
                    <a:lnTo>
                      <a:pt x="6" y="0"/>
                    </a:lnTo>
                    <a:lnTo>
                      <a:pt x="6" y="6"/>
                    </a:lnTo>
                    <a:lnTo>
                      <a:pt x="2" y="10"/>
                    </a:lnTo>
                    <a:lnTo>
                      <a:pt x="0" y="16"/>
                    </a:lnTo>
                    <a:lnTo>
                      <a:pt x="4" y="20"/>
                    </a:lnTo>
                    <a:lnTo>
                      <a:pt x="4" y="18"/>
                    </a:lnTo>
                    <a:lnTo>
                      <a:pt x="4" y="12"/>
                    </a:lnTo>
                    <a:lnTo>
                      <a:pt x="8" y="10"/>
                    </a:lnTo>
                    <a:lnTo>
                      <a:pt x="8" y="14"/>
                    </a:lnTo>
                    <a:lnTo>
                      <a:pt x="12" y="16"/>
                    </a:lnTo>
                    <a:lnTo>
                      <a:pt x="16" y="14"/>
                    </a:lnTo>
                    <a:lnTo>
                      <a:pt x="16" y="6"/>
                    </a:lnTo>
                    <a:lnTo>
                      <a:pt x="12" y="2"/>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9" name="Freeform 299"/>
              <p:cNvSpPr>
                <a:spLocks/>
              </p:cNvSpPr>
              <p:nvPr/>
            </p:nvSpPr>
            <p:spPr bwMode="auto">
              <a:xfrm>
                <a:off x="1809" y="2037"/>
                <a:ext cx="30" cy="42"/>
              </a:xfrm>
              <a:custGeom>
                <a:avLst/>
                <a:gdLst>
                  <a:gd name="T0" fmla="*/ 8 w 30"/>
                  <a:gd name="T1" fmla="*/ 16 h 42"/>
                  <a:gd name="T2" fmla="*/ 8 w 30"/>
                  <a:gd name="T3" fmla="*/ 20 h 42"/>
                  <a:gd name="T4" fmla="*/ 10 w 30"/>
                  <a:gd name="T5" fmla="*/ 20 h 42"/>
                  <a:gd name="T6" fmla="*/ 10 w 30"/>
                  <a:gd name="T7" fmla="*/ 24 h 42"/>
                  <a:gd name="T8" fmla="*/ 14 w 30"/>
                  <a:gd name="T9" fmla="*/ 30 h 42"/>
                  <a:gd name="T10" fmla="*/ 20 w 30"/>
                  <a:gd name="T11" fmla="*/ 34 h 42"/>
                  <a:gd name="T12" fmla="*/ 24 w 30"/>
                  <a:gd name="T13" fmla="*/ 38 h 42"/>
                  <a:gd name="T14" fmla="*/ 24 w 30"/>
                  <a:gd name="T15" fmla="*/ 42 h 42"/>
                  <a:gd name="T16" fmla="*/ 30 w 30"/>
                  <a:gd name="T17" fmla="*/ 42 h 42"/>
                  <a:gd name="T18" fmla="*/ 30 w 30"/>
                  <a:gd name="T19" fmla="*/ 38 h 42"/>
                  <a:gd name="T20" fmla="*/ 30 w 30"/>
                  <a:gd name="T21" fmla="*/ 38 h 42"/>
                  <a:gd name="T22" fmla="*/ 28 w 30"/>
                  <a:gd name="T23" fmla="*/ 38 h 42"/>
                  <a:gd name="T24" fmla="*/ 26 w 30"/>
                  <a:gd name="T25" fmla="*/ 36 h 42"/>
                  <a:gd name="T26" fmla="*/ 26 w 30"/>
                  <a:gd name="T27" fmla="*/ 36 h 42"/>
                  <a:gd name="T28" fmla="*/ 26 w 30"/>
                  <a:gd name="T29" fmla="*/ 36 h 42"/>
                  <a:gd name="T30" fmla="*/ 30 w 30"/>
                  <a:gd name="T31" fmla="*/ 32 h 42"/>
                  <a:gd name="T32" fmla="*/ 26 w 30"/>
                  <a:gd name="T33" fmla="*/ 28 h 42"/>
                  <a:gd name="T34" fmla="*/ 26 w 30"/>
                  <a:gd name="T35" fmla="*/ 28 h 42"/>
                  <a:gd name="T36" fmla="*/ 26 w 30"/>
                  <a:gd name="T37" fmla="*/ 28 h 42"/>
                  <a:gd name="T38" fmla="*/ 24 w 30"/>
                  <a:gd name="T39" fmla="*/ 26 h 42"/>
                  <a:gd name="T40" fmla="*/ 24 w 30"/>
                  <a:gd name="T41" fmla="*/ 26 h 42"/>
                  <a:gd name="T42" fmla="*/ 22 w 30"/>
                  <a:gd name="T43" fmla="*/ 24 h 42"/>
                  <a:gd name="T44" fmla="*/ 22 w 30"/>
                  <a:gd name="T45" fmla="*/ 22 h 42"/>
                  <a:gd name="T46" fmla="*/ 22 w 30"/>
                  <a:gd name="T47" fmla="*/ 18 h 42"/>
                  <a:gd name="T48" fmla="*/ 16 w 30"/>
                  <a:gd name="T49" fmla="*/ 10 h 42"/>
                  <a:gd name="T50" fmla="*/ 16 w 30"/>
                  <a:gd name="T51" fmla="*/ 10 h 42"/>
                  <a:gd name="T52" fmla="*/ 14 w 30"/>
                  <a:gd name="T53" fmla="*/ 10 h 42"/>
                  <a:gd name="T54" fmla="*/ 12 w 30"/>
                  <a:gd name="T55" fmla="*/ 10 h 42"/>
                  <a:gd name="T56" fmla="*/ 12 w 30"/>
                  <a:gd name="T57" fmla="*/ 10 h 42"/>
                  <a:gd name="T58" fmla="*/ 12 w 30"/>
                  <a:gd name="T59" fmla="*/ 10 h 42"/>
                  <a:gd name="T60" fmla="*/ 10 w 30"/>
                  <a:gd name="T61" fmla="*/ 6 h 42"/>
                  <a:gd name="T62" fmla="*/ 8 w 30"/>
                  <a:gd name="T63" fmla="*/ 4 h 42"/>
                  <a:gd name="T64" fmla="*/ 8 w 30"/>
                  <a:gd name="T65" fmla="*/ 4 h 42"/>
                  <a:gd name="T66" fmla="*/ 8 w 30"/>
                  <a:gd name="T67" fmla="*/ 0 h 42"/>
                  <a:gd name="T68" fmla="*/ 6 w 30"/>
                  <a:gd name="T69" fmla="*/ 0 h 42"/>
                  <a:gd name="T70" fmla="*/ 6 w 30"/>
                  <a:gd name="T71" fmla="*/ 0 h 42"/>
                  <a:gd name="T72" fmla="*/ 6 w 30"/>
                  <a:gd name="T73" fmla="*/ 0 h 42"/>
                  <a:gd name="T74" fmla="*/ 2 w 30"/>
                  <a:gd name="T75" fmla="*/ 2 h 42"/>
                  <a:gd name="T76" fmla="*/ 0 w 30"/>
                  <a:gd name="T77" fmla="*/ 2 h 42"/>
                  <a:gd name="T78" fmla="*/ 4 w 30"/>
                  <a:gd name="T79" fmla="*/ 6 h 42"/>
                  <a:gd name="T80" fmla="*/ 4 w 30"/>
                  <a:gd name="T81" fmla="*/ 6 h 42"/>
                  <a:gd name="T82" fmla="*/ 2 w 30"/>
                  <a:gd name="T83" fmla="*/ 8 h 42"/>
                  <a:gd name="T84" fmla="*/ 6 w 30"/>
                  <a:gd name="T85" fmla="*/ 8 h 42"/>
                  <a:gd name="T86" fmla="*/ 8 w 30"/>
                  <a:gd name="T87" fmla="*/ 10 h 42"/>
                  <a:gd name="T88" fmla="*/ 8 w 30"/>
                  <a:gd name="T89"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42">
                    <a:moveTo>
                      <a:pt x="8" y="16"/>
                    </a:moveTo>
                    <a:lnTo>
                      <a:pt x="8" y="20"/>
                    </a:lnTo>
                    <a:lnTo>
                      <a:pt x="10" y="20"/>
                    </a:lnTo>
                    <a:lnTo>
                      <a:pt x="10" y="24"/>
                    </a:lnTo>
                    <a:lnTo>
                      <a:pt x="14" y="30"/>
                    </a:lnTo>
                    <a:lnTo>
                      <a:pt x="20" y="34"/>
                    </a:lnTo>
                    <a:lnTo>
                      <a:pt x="24" y="38"/>
                    </a:lnTo>
                    <a:lnTo>
                      <a:pt x="24" y="42"/>
                    </a:lnTo>
                    <a:lnTo>
                      <a:pt x="30" y="42"/>
                    </a:lnTo>
                    <a:lnTo>
                      <a:pt x="30" y="38"/>
                    </a:lnTo>
                    <a:lnTo>
                      <a:pt x="30" y="38"/>
                    </a:lnTo>
                    <a:lnTo>
                      <a:pt x="28" y="38"/>
                    </a:lnTo>
                    <a:lnTo>
                      <a:pt x="26" y="36"/>
                    </a:lnTo>
                    <a:lnTo>
                      <a:pt x="26" y="36"/>
                    </a:lnTo>
                    <a:lnTo>
                      <a:pt x="26" y="36"/>
                    </a:lnTo>
                    <a:lnTo>
                      <a:pt x="30" y="32"/>
                    </a:lnTo>
                    <a:lnTo>
                      <a:pt x="26" y="28"/>
                    </a:lnTo>
                    <a:lnTo>
                      <a:pt x="26" y="28"/>
                    </a:lnTo>
                    <a:lnTo>
                      <a:pt x="26" y="28"/>
                    </a:lnTo>
                    <a:lnTo>
                      <a:pt x="24" y="26"/>
                    </a:lnTo>
                    <a:lnTo>
                      <a:pt x="24" y="26"/>
                    </a:lnTo>
                    <a:lnTo>
                      <a:pt x="22" y="24"/>
                    </a:lnTo>
                    <a:lnTo>
                      <a:pt x="22" y="22"/>
                    </a:lnTo>
                    <a:lnTo>
                      <a:pt x="22" y="18"/>
                    </a:lnTo>
                    <a:lnTo>
                      <a:pt x="16" y="10"/>
                    </a:lnTo>
                    <a:lnTo>
                      <a:pt x="16" y="10"/>
                    </a:lnTo>
                    <a:lnTo>
                      <a:pt x="14" y="10"/>
                    </a:lnTo>
                    <a:lnTo>
                      <a:pt x="12" y="10"/>
                    </a:lnTo>
                    <a:lnTo>
                      <a:pt x="12" y="10"/>
                    </a:lnTo>
                    <a:lnTo>
                      <a:pt x="12" y="10"/>
                    </a:lnTo>
                    <a:lnTo>
                      <a:pt x="10" y="6"/>
                    </a:lnTo>
                    <a:lnTo>
                      <a:pt x="8" y="4"/>
                    </a:lnTo>
                    <a:lnTo>
                      <a:pt x="8" y="4"/>
                    </a:lnTo>
                    <a:lnTo>
                      <a:pt x="8" y="0"/>
                    </a:lnTo>
                    <a:lnTo>
                      <a:pt x="6" y="0"/>
                    </a:lnTo>
                    <a:lnTo>
                      <a:pt x="6" y="0"/>
                    </a:lnTo>
                    <a:lnTo>
                      <a:pt x="6" y="0"/>
                    </a:lnTo>
                    <a:lnTo>
                      <a:pt x="2" y="2"/>
                    </a:lnTo>
                    <a:lnTo>
                      <a:pt x="0" y="2"/>
                    </a:lnTo>
                    <a:lnTo>
                      <a:pt x="4" y="6"/>
                    </a:lnTo>
                    <a:lnTo>
                      <a:pt x="4" y="6"/>
                    </a:lnTo>
                    <a:lnTo>
                      <a:pt x="2" y="8"/>
                    </a:lnTo>
                    <a:lnTo>
                      <a:pt x="6" y="8"/>
                    </a:lnTo>
                    <a:lnTo>
                      <a:pt x="8" y="10"/>
                    </a:lnTo>
                    <a:lnTo>
                      <a:pt x="8" y="1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0" name="Freeform 300"/>
              <p:cNvSpPr>
                <a:spLocks/>
              </p:cNvSpPr>
              <p:nvPr/>
            </p:nvSpPr>
            <p:spPr bwMode="auto">
              <a:xfrm>
                <a:off x="1819" y="2067"/>
                <a:ext cx="6" cy="12"/>
              </a:xfrm>
              <a:custGeom>
                <a:avLst/>
                <a:gdLst>
                  <a:gd name="T0" fmla="*/ 0 w 6"/>
                  <a:gd name="T1" fmla="*/ 0 h 12"/>
                  <a:gd name="T2" fmla="*/ 0 w 6"/>
                  <a:gd name="T3" fmla="*/ 6 h 12"/>
                  <a:gd name="T4" fmla="*/ 4 w 6"/>
                  <a:gd name="T5" fmla="*/ 12 h 12"/>
                  <a:gd name="T6" fmla="*/ 6 w 6"/>
                  <a:gd name="T7" fmla="*/ 12 h 12"/>
                  <a:gd name="T8" fmla="*/ 6 w 6"/>
                  <a:gd name="T9" fmla="*/ 8 h 12"/>
                  <a:gd name="T10" fmla="*/ 4 w 6"/>
                  <a:gd name="T11" fmla="*/ 6 h 12"/>
                  <a:gd name="T12" fmla="*/ 2 w 6"/>
                  <a:gd name="T13" fmla="*/ 2 h 12"/>
                  <a:gd name="T14" fmla="*/ 0 w 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0"/>
                    </a:moveTo>
                    <a:lnTo>
                      <a:pt x="0" y="6"/>
                    </a:lnTo>
                    <a:lnTo>
                      <a:pt x="4" y="12"/>
                    </a:lnTo>
                    <a:lnTo>
                      <a:pt x="6" y="12"/>
                    </a:lnTo>
                    <a:lnTo>
                      <a:pt x="6" y="8"/>
                    </a:lnTo>
                    <a:lnTo>
                      <a:pt x="4" y="6"/>
                    </a:lnTo>
                    <a:lnTo>
                      <a:pt x="2" y="2"/>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1" name="Freeform 301"/>
              <p:cNvSpPr>
                <a:spLocks/>
              </p:cNvSpPr>
              <p:nvPr/>
            </p:nvSpPr>
            <p:spPr bwMode="auto">
              <a:xfrm>
                <a:off x="1797" y="2023"/>
                <a:ext cx="8" cy="22"/>
              </a:xfrm>
              <a:custGeom>
                <a:avLst/>
                <a:gdLst>
                  <a:gd name="T0" fmla="*/ 2 w 8"/>
                  <a:gd name="T1" fmla="*/ 2 h 22"/>
                  <a:gd name="T2" fmla="*/ 2 w 8"/>
                  <a:gd name="T3" fmla="*/ 0 h 22"/>
                  <a:gd name="T4" fmla="*/ 0 w 8"/>
                  <a:gd name="T5" fmla="*/ 2 h 22"/>
                  <a:gd name="T6" fmla="*/ 0 w 8"/>
                  <a:gd name="T7" fmla="*/ 8 h 22"/>
                  <a:gd name="T8" fmla="*/ 2 w 8"/>
                  <a:gd name="T9" fmla="*/ 8 h 22"/>
                  <a:gd name="T10" fmla="*/ 4 w 8"/>
                  <a:gd name="T11" fmla="*/ 12 h 22"/>
                  <a:gd name="T12" fmla="*/ 2 w 8"/>
                  <a:gd name="T13" fmla="*/ 14 h 22"/>
                  <a:gd name="T14" fmla="*/ 2 w 8"/>
                  <a:gd name="T15" fmla="*/ 20 h 22"/>
                  <a:gd name="T16" fmla="*/ 4 w 8"/>
                  <a:gd name="T17" fmla="*/ 22 h 22"/>
                  <a:gd name="T18" fmla="*/ 4 w 8"/>
                  <a:gd name="T19" fmla="*/ 18 h 22"/>
                  <a:gd name="T20" fmla="*/ 8 w 8"/>
                  <a:gd name="T21" fmla="*/ 16 h 22"/>
                  <a:gd name="T22" fmla="*/ 8 w 8"/>
                  <a:gd name="T23" fmla="*/ 14 h 22"/>
                  <a:gd name="T24" fmla="*/ 8 w 8"/>
                  <a:gd name="T25" fmla="*/ 10 h 22"/>
                  <a:gd name="T26" fmla="*/ 8 w 8"/>
                  <a:gd name="T27" fmla="*/ 6 h 22"/>
                  <a:gd name="T28" fmla="*/ 2 w 8"/>
                  <a:gd name="T2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22">
                    <a:moveTo>
                      <a:pt x="2" y="2"/>
                    </a:moveTo>
                    <a:lnTo>
                      <a:pt x="2" y="0"/>
                    </a:lnTo>
                    <a:lnTo>
                      <a:pt x="0" y="2"/>
                    </a:lnTo>
                    <a:lnTo>
                      <a:pt x="0" y="8"/>
                    </a:lnTo>
                    <a:lnTo>
                      <a:pt x="2" y="8"/>
                    </a:lnTo>
                    <a:lnTo>
                      <a:pt x="4" y="12"/>
                    </a:lnTo>
                    <a:lnTo>
                      <a:pt x="2" y="14"/>
                    </a:lnTo>
                    <a:lnTo>
                      <a:pt x="2" y="20"/>
                    </a:lnTo>
                    <a:lnTo>
                      <a:pt x="4" y="22"/>
                    </a:lnTo>
                    <a:lnTo>
                      <a:pt x="4" y="18"/>
                    </a:lnTo>
                    <a:lnTo>
                      <a:pt x="8" y="16"/>
                    </a:lnTo>
                    <a:lnTo>
                      <a:pt x="8" y="14"/>
                    </a:lnTo>
                    <a:lnTo>
                      <a:pt x="8" y="10"/>
                    </a:lnTo>
                    <a:lnTo>
                      <a:pt x="8" y="6"/>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2" name="Freeform 302"/>
              <p:cNvSpPr>
                <a:spLocks/>
              </p:cNvSpPr>
              <p:nvPr/>
            </p:nvSpPr>
            <p:spPr bwMode="auto">
              <a:xfrm>
                <a:off x="1805" y="2019"/>
                <a:ext cx="18" cy="16"/>
              </a:xfrm>
              <a:custGeom>
                <a:avLst/>
                <a:gdLst>
                  <a:gd name="T0" fmla="*/ 10 w 18"/>
                  <a:gd name="T1" fmla="*/ 2 h 16"/>
                  <a:gd name="T2" fmla="*/ 4 w 18"/>
                  <a:gd name="T3" fmla="*/ 0 h 16"/>
                  <a:gd name="T4" fmla="*/ 0 w 18"/>
                  <a:gd name="T5" fmla="*/ 0 h 16"/>
                  <a:gd name="T6" fmla="*/ 0 w 18"/>
                  <a:gd name="T7" fmla="*/ 2 h 16"/>
                  <a:gd name="T8" fmla="*/ 4 w 18"/>
                  <a:gd name="T9" fmla="*/ 8 h 16"/>
                  <a:gd name="T10" fmla="*/ 4 w 18"/>
                  <a:gd name="T11" fmla="*/ 14 h 16"/>
                  <a:gd name="T12" fmla="*/ 6 w 18"/>
                  <a:gd name="T13" fmla="*/ 16 h 16"/>
                  <a:gd name="T14" fmla="*/ 6 w 18"/>
                  <a:gd name="T15" fmla="*/ 16 h 16"/>
                  <a:gd name="T16" fmla="*/ 12 w 18"/>
                  <a:gd name="T17" fmla="*/ 16 h 16"/>
                  <a:gd name="T18" fmla="*/ 12 w 18"/>
                  <a:gd name="T19" fmla="*/ 16 h 16"/>
                  <a:gd name="T20" fmla="*/ 14 w 18"/>
                  <a:gd name="T21" fmla="*/ 14 h 16"/>
                  <a:gd name="T22" fmla="*/ 14 w 18"/>
                  <a:gd name="T23" fmla="*/ 14 h 16"/>
                  <a:gd name="T24" fmla="*/ 12 w 18"/>
                  <a:gd name="T25" fmla="*/ 12 h 16"/>
                  <a:gd name="T26" fmla="*/ 14 w 18"/>
                  <a:gd name="T27" fmla="*/ 10 h 16"/>
                  <a:gd name="T28" fmla="*/ 18 w 18"/>
                  <a:gd name="T29" fmla="*/ 6 h 16"/>
                  <a:gd name="T30" fmla="*/ 12 w 18"/>
                  <a:gd name="T31" fmla="*/ 4 h 16"/>
                  <a:gd name="T32" fmla="*/ 10 w 18"/>
                  <a:gd name="T3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6">
                    <a:moveTo>
                      <a:pt x="10" y="2"/>
                    </a:moveTo>
                    <a:lnTo>
                      <a:pt x="4" y="0"/>
                    </a:lnTo>
                    <a:lnTo>
                      <a:pt x="0" y="0"/>
                    </a:lnTo>
                    <a:lnTo>
                      <a:pt x="0" y="2"/>
                    </a:lnTo>
                    <a:lnTo>
                      <a:pt x="4" y="8"/>
                    </a:lnTo>
                    <a:lnTo>
                      <a:pt x="4" y="14"/>
                    </a:lnTo>
                    <a:lnTo>
                      <a:pt x="6" y="16"/>
                    </a:lnTo>
                    <a:lnTo>
                      <a:pt x="6" y="16"/>
                    </a:lnTo>
                    <a:lnTo>
                      <a:pt x="12" y="16"/>
                    </a:lnTo>
                    <a:lnTo>
                      <a:pt x="12" y="16"/>
                    </a:lnTo>
                    <a:lnTo>
                      <a:pt x="14" y="14"/>
                    </a:lnTo>
                    <a:lnTo>
                      <a:pt x="14" y="14"/>
                    </a:lnTo>
                    <a:lnTo>
                      <a:pt x="12" y="12"/>
                    </a:lnTo>
                    <a:lnTo>
                      <a:pt x="14" y="10"/>
                    </a:lnTo>
                    <a:lnTo>
                      <a:pt x="18" y="6"/>
                    </a:lnTo>
                    <a:lnTo>
                      <a:pt x="12" y="4"/>
                    </a:lnTo>
                    <a:lnTo>
                      <a:pt x="1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3" name="Freeform 303"/>
              <p:cNvSpPr>
                <a:spLocks/>
              </p:cNvSpPr>
              <p:nvPr/>
            </p:nvSpPr>
            <p:spPr bwMode="auto">
              <a:xfrm>
                <a:off x="1821" y="2035"/>
                <a:ext cx="6" cy="4"/>
              </a:xfrm>
              <a:custGeom>
                <a:avLst/>
                <a:gdLst>
                  <a:gd name="T0" fmla="*/ 4 w 6"/>
                  <a:gd name="T1" fmla="*/ 4 h 4"/>
                  <a:gd name="T2" fmla="*/ 6 w 6"/>
                  <a:gd name="T3" fmla="*/ 2 h 4"/>
                  <a:gd name="T4" fmla="*/ 4 w 6"/>
                  <a:gd name="T5" fmla="*/ 0 h 4"/>
                  <a:gd name="T6" fmla="*/ 0 w 6"/>
                  <a:gd name="T7" fmla="*/ 2 h 4"/>
                  <a:gd name="T8" fmla="*/ 0 w 6"/>
                  <a:gd name="T9" fmla="*/ 4 h 4"/>
                  <a:gd name="T10" fmla="*/ 4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4" y="4"/>
                    </a:moveTo>
                    <a:lnTo>
                      <a:pt x="6" y="2"/>
                    </a:lnTo>
                    <a:lnTo>
                      <a:pt x="4" y="0"/>
                    </a:lnTo>
                    <a:lnTo>
                      <a:pt x="0" y="2"/>
                    </a:lnTo>
                    <a:lnTo>
                      <a:pt x="0"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4" name="Freeform 304"/>
              <p:cNvSpPr>
                <a:spLocks/>
              </p:cNvSpPr>
              <p:nvPr/>
            </p:nvSpPr>
            <p:spPr bwMode="auto">
              <a:xfrm>
                <a:off x="1827" y="2039"/>
                <a:ext cx="8" cy="8"/>
              </a:xfrm>
              <a:custGeom>
                <a:avLst/>
                <a:gdLst>
                  <a:gd name="T0" fmla="*/ 8 w 8"/>
                  <a:gd name="T1" fmla="*/ 8 h 8"/>
                  <a:gd name="T2" fmla="*/ 6 w 8"/>
                  <a:gd name="T3" fmla="*/ 2 h 8"/>
                  <a:gd name="T4" fmla="*/ 2 w 8"/>
                  <a:gd name="T5" fmla="*/ 0 h 8"/>
                  <a:gd name="T6" fmla="*/ 0 w 8"/>
                  <a:gd name="T7" fmla="*/ 4 h 8"/>
                  <a:gd name="T8" fmla="*/ 0 w 8"/>
                  <a:gd name="T9" fmla="*/ 4 h 8"/>
                  <a:gd name="T10" fmla="*/ 4 w 8"/>
                  <a:gd name="T11" fmla="*/ 8 h 8"/>
                  <a:gd name="T12" fmla="*/ 8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8"/>
                    </a:moveTo>
                    <a:lnTo>
                      <a:pt x="6" y="2"/>
                    </a:lnTo>
                    <a:lnTo>
                      <a:pt x="2" y="0"/>
                    </a:lnTo>
                    <a:lnTo>
                      <a:pt x="0" y="4"/>
                    </a:lnTo>
                    <a:lnTo>
                      <a:pt x="0" y="4"/>
                    </a:lnTo>
                    <a:lnTo>
                      <a:pt x="4" y="8"/>
                    </a:lnTo>
                    <a:lnTo>
                      <a:pt x="8"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5" name="Freeform 305"/>
              <p:cNvSpPr>
                <a:spLocks/>
              </p:cNvSpPr>
              <p:nvPr/>
            </p:nvSpPr>
            <p:spPr bwMode="auto">
              <a:xfrm>
                <a:off x="1757" y="1987"/>
                <a:ext cx="28" cy="24"/>
              </a:xfrm>
              <a:custGeom>
                <a:avLst/>
                <a:gdLst>
                  <a:gd name="T0" fmla="*/ 24 w 28"/>
                  <a:gd name="T1" fmla="*/ 20 h 24"/>
                  <a:gd name="T2" fmla="*/ 26 w 28"/>
                  <a:gd name="T3" fmla="*/ 20 h 24"/>
                  <a:gd name="T4" fmla="*/ 28 w 28"/>
                  <a:gd name="T5" fmla="*/ 18 h 24"/>
                  <a:gd name="T6" fmla="*/ 28 w 28"/>
                  <a:gd name="T7" fmla="*/ 18 h 24"/>
                  <a:gd name="T8" fmla="*/ 28 w 28"/>
                  <a:gd name="T9" fmla="*/ 16 h 24"/>
                  <a:gd name="T10" fmla="*/ 26 w 28"/>
                  <a:gd name="T11" fmla="*/ 16 h 24"/>
                  <a:gd name="T12" fmla="*/ 26 w 28"/>
                  <a:gd name="T13" fmla="*/ 16 h 24"/>
                  <a:gd name="T14" fmla="*/ 22 w 28"/>
                  <a:gd name="T15" fmla="*/ 14 h 24"/>
                  <a:gd name="T16" fmla="*/ 22 w 28"/>
                  <a:gd name="T17" fmla="*/ 14 h 24"/>
                  <a:gd name="T18" fmla="*/ 18 w 28"/>
                  <a:gd name="T19" fmla="*/ 10 h 24"/>
                  <a:gd name="T20" fmla="*/ 16 w 28"/>
                  <a:gd name="T21" fmla="*/ 8 h 24"/>
                  <a:gd name="T22" fmla="*/ 14 w 28"/>
                  <a:gd name="T23" fmla="*/ 6 h 24"/>
                  <a:gd name="T24" fmla="*/ 16 w 28"/>
                  <a:gd name="T25" fmla="*/ 2 h 24"/>
                  <a:gd name="T26" fmla="*/ 16 w 28"/>
                  <a:gd name="T27" fmla="*/ 2 h 24"/>
                  <a:gd name="T28" fmla="*/ 10 w 28"/>
                  <a:gd name="T29" fmla="*/ 0 h 24"/>
                  <a:gd name="T30" fmla="*/ 10 w 28"/>
                  <a:gd name="T31" fmla="*/ 0 h 24"/>
                  <a:gd name="T32" fmla="*/ 6 w 28"/>
                  <a:gd name="T33" fmla="*/ 2 h 24"/>
                  <a:gd name="T34" fmla="*/ 6 w 28"/>
                  <a:gd name="T35" fmla="*/ 4 h 24"/>
                  <a:gd name="T36" fmla="*/ 4 w 28"/>
                  <a:gd name="T37" fmla="*/ 4 h 24"/>
                  <a:gd name="T38" fmla="*/ 2 w 28"/>
                  <a:gd name="T39" fmla="*/ 6 h 24"/>
                  <a:gd name="T40" fmla="*/ 2 w 28"/>
                  <a:gd name="T41" fmla="*/ 8 h 24"/>
                  <a:gd name="T42" fmla="*/ 0 w 28"/>
                  <a:gd name="T43" fmla="*/ 10 h 24"/>
                  <a:gd name="T44" fmla="*/ 4 w 28"/>
                  <a:gd name="T45" fmla="*/ 16 h 24"/>
                  <a:gd name="T46" fmla="*/ 6 w 28"/>
                  <a:gd name="T47" fmla="*/ 18 h 24"/>
                  <a:gd name="T48" fmla="*/ 8 w 28"/>
                  <a:gd name="T49" fmla="*/ 20 h 24"/>
                  <a:gd name="T50" fmla="*/ 14 w 28"/>
                  <a:gd name="T51" fmla="*/ 22 h 24"/>
                  <a:gd name="T52" fmla="*/ 14 w 28"/>
                  <a:gd name="T53" fmla="*/ 22 h 24"/>
                  <a:gd name="T54" fmla="*/ 16 w 28"/>
                  <a:gd name="T55" fmla="*/ 24 h 24"/>
                  <a:gd name="T56" fmla="*/ 18 w 28"/>
                  <a:gd name="T57" fmla="*/ 24 h 24"/>
                  <a:gd name="T58" fmla="*/ 18 w 28"/>
                  <a:gd name="T59" fmla="*/ 24 h 24"/>
                  <a:gd name="T60" fmla="*/ 18 w 28"/>
                  <a:gd name="T61" fmla="*/ 24 h 24"/>
                  <a:gd name="T62" fmla="*/ 16 w 28"/>
                  <a:gd name="T63" fmla="*/ 20 h 24"/>
                  <a:gd name="T64" fmla="*/ 16 w 28"/>
                  <a:gd name="T65" fmla="*/ 16 h 24"/>
                  <a:gd name="T66" fmla="*/ 18 w 28"/>
                  <a:gd name="T67" fmla="*/ 16 h 24"/>
                  <a:gd name="T68" fmla="*/ 24 w 28"/>
                  <a:gd name="T6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 h="24">
                    <a:moveTo>
                      <a:pt x="24" y="20"/>
                    </a:moveTo>
                    <a:lnTo>
                      <a:pt x="26" y="20"/>
                    </a:lnTo>
                    <a:lnTo>
                      <a:pt x="28" y="18"/>
                    </a:lnTo>
                    <a:lnTo>
                      <a:pt x="28" y="18"/>
                    </a:lnTo>
                    <a:lnTo>
                      <a:pt x="28" y="16"/>
                    </a:lnTo>
                    <a:lnTo>
                      <a:pt x="26" y="16"/>
                    </a:lnTo>
                    <a:lnTo>
                      <a:pt x="26" y="16"/>
                    </a:lnTo>
                    <a:lnTo>
                      <a:pt x="22" y="14"/>
                    </a:lnTo>
                    <a:lnTo>
                      <a:pt x="22" y="14"/>
                    </a:lnTo>
                    <a:lnTo>
                      <a:pt x="18" y="10"/>
                    </a:lnTo>
                    <a:lnTo>
                      <a:pt x="16" y="8"/>
                    </a:lnTo>
                    <a:lnTo>
                      <a:pt x="14" y="6"/>
                    </a:lnTo>
                    <a:lnTo>
                      <a:pt x="16" y="2"/>
                    </a:lnTo>
                    <a:lnTo>
                      <a:pt x="16" y="2"/>
                    </a:lnTo>
                    <a:lnTo>
                      <a:pt x="10" y="0"/>
                    </a:lnTo>
                    <a:lnTo>
                      <a:pt x="10" y="0"/>
                    </a:lnTo>
                    <a:lnTo>
                      <a:pt x="6" y="2"/>
                    </a:lnTo>
                    <a:lnTo>
                      <a:pt x="6" y="4"/>
                    </a:lnTo>
                    <a:lnTo>
                      <a:pt x="4" y="4"/>
                    </a:lnTo>
                    <a:lnTo>
                      <a:pt x="2" y="6"/>
                    </a:lnTo>
                    <a:lnTo>
                      <a:pt x="2" y="8"/>
                    </a:lnTo>
                    <a:lnTo>
                      <a:pt x="0" y="10"/>
                    </a:lnTo>
                    <a:lnTo>
                      <a:pt x="4" y="16"/>
                    </a:lnTo>
                    <a:lnTo>
                      <a:pt x="6" y="18"/>
                    </a:lnTo>
                    <a:lnTo>
                      <a:pt x="8" y="20"/>
                    </a:lnTo>
                    <a:lnTo>
                      <a:pt x="14" y="22"/>
                    </a:lnTo>
                    <a:lnTo>
                      <a:pt x="14" y="22"/>
                    </a:lnTo>
                    <a:lnTo>
                      <a:pt x="16" y="24"/>
                    </a:lnTo>
                    <a:lnTo>
                      <a:pt x="18" y="24"/>
                    </a:lnTo>
                    <a:lnTo>
                      <a:pt x="18" y="24"/>
                    </a:lnTo>
                    <a:lnTo>
                      <a:pt x="18" y="24"/>
                    </a:lnTo>
                    <a:lnTo>
                      <a:pt x="16" y="20"/>
                    </a:lnTo>
                    <a:lnTo>
                      <a:pt x="16" y="16"/>
                    </a:lnTo>
                    <a:lnTo>
                      <a:pt x="18" y="16"/>
                    </a:lnTo>
                    <a:lnTo>
                      <a:pt x="24" y="2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6" name="Freeform 306"/>
              <p:cNvSpPr>
                <a:spLocks/>
              </p:cNvSpPr>
              <p:nvPr/>
            </p:nvSpPr>
            <p:spPr bwMode="auto">
              <a:xfrm>
                <a:off x="1775" y="1993"/>
                <a:ext cx="8" cy="6"/>
              </a:xfrm>
              <a:custGeom>
                <a:avLst/>
                <a:gdLst>
                  <a:gd name="T0" fmla="*/ 8 w 8"/>
                  <a:gd name="T1" fmla="*/ 4 h 6"/>
                  <a:gd name="T2" fmla="*/ 8 w 8"/>
                  <a:gd name="T3" fmla="*/ 2 h 6"/>
                  <a:gd name="T4" fmla="*/ 6 w 8"/>
                  <a:gd name="T5" fmla="*/ 0 h 6"/>
                  <a:gd name="T6" fmla="*/ 2 w 8"/>
                  <a:gd name="T7" fmla="*/ 0 h 6"/>
                  <a:gd name="T8" fmla="*/ 0 w 8"/>
                  <a:gd name="T9" fmla="*/ 4 h 6"/>
                  <a:gd name="T10" fmla="*/ 6 w 8"/>
                  <a:gd name="T11" fmla="*/ 6 h 6"/>
                  <a:gd name="T12" fmla="*/ 8 w 8"/>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8" y="4"/>
                    </a:moveTo>
                    <a:lnTo>
                      <a:pt x="8" y="2"/>
                    </a:lnTo>
                    <a:lnTo>
                      <a:pt x="6" y="0"/>
                    </a:lnTo>
                    <a:lnTo>
                      <a:pt x="2" y="0"/>
                    </a:lnTo>
                    <a:lnTo>
                      <a:pt x="0" y="4"/>
                    </a:lnTo>
                    <a:lnTo>
                      <a:pt x="6" y="6"/>
                    </a:lnTo>
                    <a:lnTo>
                      <a:pt x="8"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7" name="Freeform 307"/>
              <p:cNvSpPr>
                <a:spLocks/>
              </p:cNvSpPr>
              <p:nvPr/>
            </p:nvSpPr>
            <p:spPr bwMode="auto">
              <a:xfrm>
                <a:off x="1549" y="1931"/>
                <a:ext cx="16" cy="14"/>
              </a:xfrm>
              <a:custGeom>
                <a:avLst/>
                <a:gdLst>
                  <a:gd name="T0" fmla="*/ 8 w 16"/>
                  <a:gd name="T1" fmla="*/ 4 h 14"/>
                  <a:gd name="T2" fmla="*/ 6 w 16"/>
                  <a:gd name="T3" fmla="*/ 8 h 14"/>
                  <a:gd name="T4" fmla="*/ 4 w 16"/>
                  <a:gd name="T5" fmla="*/ 12 h 14"/>
                  <a:gd name="T6" fmla="*/ 0 w 16"/>
                  <a:gd name="T7" fmla="*/ 14 h 14"/>
                  <a:gd name="T8" fmla="*/ 6 w 16"/>
                  <a:gd name="T9" fmla="*/ 14 h 14"/>
                  <a:gd name="T10" fmla="*/ 10 w 16"/>
                  <a:gd name="T11" fmla="*/ 10 h 14"/>
                  <a:gd name="T12" fmla="*/ 10 w 16"/>
                  <a:gd name="T13" fmla="*/ 4 h 14"/>
                  <a:gd name="T14" fmla="*/ 16 w 16"/>
                  <a:gd name="T15" fmla="*/ 0 h 14"/>
                  <a:gd name="T16" fmla="*/ 12 w 16"/>
                  <a:gd name="T17" fmla="*/ 0 h 14"/>
                  <a:gd name="T18" fmla="*/ 8 w 16"/>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4">
                    <a:moveTo>
                      <a:pt x="8" y="4"/>
                    </a:moveTo>
                    <a:lnTo>
                      <a:pt x="6" y="8"/>
                    </a:lnTo>
                    <a:lnTo>
                      <a:pt x="4" y="12"/>
                    </a:lnTo>
                    <a:lnTo>
                      <a:pt x="0" y="14"/>
                    </a:lnTo>
                    <a:lnTo>
                      <a:pt x="6" y="14"/>
                    </a:lnTo>
                    <a:lnTo>
                      <a:pt x="10" y="10"/>
                    </a:lnTo>
                    <a:lnTo>
                      <a:pt x="10" y="4"/>
                    </a:lnTo>
                    <a:lnTo>
                      <a:pt x="16" y="0"/>
                    </a:lnTo>
                    <a:lnTo>
                      <a:pt x="12" y="0"/>
                    </a:lnTo>
                    <a:lnTo>
                      <a:pt x="8"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8" name="Freeform 308"/>
              <p:cNvSpPr>
                <a:spLocks/>
              </p:cNvSpPr>
              <p:nvPr/>
            </p:nvSpPr>
            <p:spPr bwMode="auto">
              <a:xfrm>
                <a:off x="1571" y="1927"/>
                <a:ext cx="8" cy="4"/>
              </a:xfrm>
              <a:custGeom>
                <a:avLst/>
                <a:gdLst>
                  <a:gd name="T0" fmla="*/ 0 w 8"/>
                  <a:gd name="T1" fmla="*/ 0 h 4"/>
                  <a:gd name="T2" fmla="*/ 0 w 8"/>
                  <a:gd name="T3" fmla="*/ 4 h 4"/>
                  <a:gd name="T4" fmla="*/ 6 w 8"/>
                  <a:gd name="T5" fmla="*/ 4 h 4"/>
                  <a:gd name="T6" fmla="*/ 8 w 8"/>
                  <a:gd name="T7" fmla="*/ 2 h 4"/>
                  <a:gd name="T8" fmla="*/ 6 w 8"/>
                  <a:gd name="T9" fmla="*/ 0 h 4"/>
                  <a:gd name="T10" fmla="*/ 0 w 8"/>
                  <a:gd name="T11" fmla="*/ 0 h 4"/>
                </a:gdLst>
                <a:ahLst/>
                <a:cxnLst>
                  <a:cxn ang="0">
                    <a:pos x="T0" y="T1"/>
                  </a:cxn>
                  <a:cxn ang="0">
                    <a:pos x="T2" y="T3"/>
                  </a:cxn>
                  <a:cxn ang="0">
                    <a:pos x="T4" y="T5"/>
                  </a:cxn>
                  <a:cxn ang="0">
                    <a:pos x="T6" y="T7"/>
                  </a:cxn>
                  <a:cxn ang="0">
                    <a:pos x="T8" y="T9"/>
                  </a:cxn>
                  <a:cxn ang="0">
                    <a:pos x="T10" y="T11"/>
                  </a:cxn>
                </a:cxnLst>
                <a:rect l="0" t="0" r="r" b="b"/>
                <a:pathLst>
                  <a:path w="8" h="4">
                    <a:moveTo>
                      <a:pt x="0" y="0"/>
                    </a:moveTo>
                    <a:lnTo>
                      <a:pt x="0" y="4"/>
                    </a:lnTo>
                    <a:lnTo>
                      <a:pt x="6" y="4"/>
                    </a:lnTo>
                    <a:lnTo>
                      <a:pt x="8" y="2"/>
                    </a:lnTo>
                    <a:lnTo>
                      <a:pt x="6"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9" name="Freeform 309"/>
              <p:cNvSpPr>
                <a:spLocks/>
              </p:cNvSpPr>
              <p:nvPr/>
            </p:nvSpPr>
            <p:spPr bwMode="auto">
              <a:xfrm>
                <a:off x="1425" y="1997"/>
                <a:ext cx="42" cy="28"/>
              </a:xfrm>
              <a:custGeom>
                <a:avLst/>
                <a:gdLst>
                  <a:gd name="T0" fmla="*/ 34 w 42"/>
                  <a:gd name="T1" fmla="*/ 0 h 28"/>
                  <a:gd name="T2" fmla="*/ 28 w 42"/>
                  <a:gd name="T3" fmla="*/ 0 h 28"/>
                  <a:gd name="T4" fmla="*/ 28 w 42"/>
                  <a:gd name="T5" fmla="*/ 4 h 28"/>
                  <a:gd name="T6" fmla="*/ 24 w 42"/>
                  <a:gd name="T7" fmla="*/ 4 h 28"/>
                  <a:gd name="T8" fmla="*/ 22 w 42"/>
                  <a:gd name="T9" fmla="*/ 2 h 28"/>
                  <a:gd name="T10" fmla="*/ 18 w 42"/>
                  <a:gd name="T11" fmla="*/ 2 h 28"/>
                  <a:gd name="T12" fmla="*/ 16 w 42"/>
                  <a:gd name="T13" fmla="*/ 4 h 28"/>
                  <a:gd name="T14" fmla="*/ 18 w 42"/>
                  <a:gd name="T15" fmla="*/ 6 h 28"/>
                  <a:gd name="T16" fmla="*/ 18 w 42"/>
                  <a:gd name="T17" fmla="*/ 10 h 28"/>
                  <a:gd name="T18" fmla="*/ 18 w 42"/>
                  <a:gd name="T19" fmla="*/ 14 h 28"/>
                  <a:gd name="T20" fmla="*/ 14 w 42"/>
                  <a:gd name="T21" fmla="*/ 10 h 28"/>
                  <a:gd name="T22" fmla="*/ 10 w 42"/>
                  <a:gd name="T23" fmla="*/ 6 h 28"/>
                  <a:gd name="T24" fmla="*/ 4 w 42"/>
                  <a:gd name="T25" fmla="*/ 6 h 28"/>
                  <a:gd name="T26" fmla="*/ 2 w 42"/>
                  <a:gd name="T27" fmla="*/ 10 h 28"/>
                  <a:gd name="T28" fmla="*/ 0 w 42"/>
                  <a:gd name="T29" fmla="*/ 12 h 28"/>
                  <a:gd name="T30" fmla="*/ 0 w 42"/>
                  <a:gd name="T31" fmla="*/ 16 h 28"/>
                  <a:gd name="T32" fmla="*/ 4 w 42"/>
                  <a:gd name="T33" fmla="*/ 20 h 28"/>
                  <a:gd name="T34" fmla="*/ 4 w 42"/>
                  <a:gd name="T35" fmla="*/ 22 h 28"/>
                  <a:gd name="T36" fmla="*/ 6 w 42"/>
                  <a:gd name="T37" fmla="*/ 22 h 28"/>
                  <a:gd name="T38" fmla="*/ 8 w 42"/>
                  <a:gd name="T39" fmla="*/ 22 h 28"/>
                  <a:gd name="T40" fmla="*/ 12 w 42"/>
                  <a:gd name="T41" fmla="*/ 20 h 28"/>
                  <a:gd name="T42" fmla="*/ 14 w 42"/>
                  <a:gd name="T43" fmla="*/ 24 h 28"/>
                  <a:gd name="T44" fmla="*/ 10 w 42"/>
                  <a:gd name="T45" fmla="*/ 28 h 28"/>
                  <a:gd name="T46" fmla="*/ 10 w 42"/>
                  <a:gd name="T47" fmla="*/ 28 h 28"/>
                  <a:gd name="T48" fmla="*/ 12 w 42"/>
                  <a:gd name="T49" fmla="*/ 28 h 28"/>
                  <a:gd name="T50" fmla="*/ 14 w 42"/>
                  <a:gd name="T51" fmla="*/ 28 h 28"/>
                  <a:gd name="T52" fmla="*/ 16 w 42"/>
                  <a:gd name="T53" fmla="*/ 28 h 28"/>
                  <a:gd name="T54" fmla="*/ 16 w 42"/>
                  <a:gd name="T55" fmla="*/ 28 h 28"/>
                  <a:gd name="T56" fmla="*/ 16 w 42"/>
                  <a:gd name="T57" fmla="*/ 24 h 28"/>
                  <a:gd name="T58" fmla="*/ 18 w 42"/>
                  <a:gd name="T59" fmla="*/ 22 h 28"/>
                  <a:gd name="T60" fmla="*/ 22 w 42"/>
                  <a:gd name="T61" fmla="*/ 20 h 28"/>
                  <a:gd name="T62" fmla="*/ 26 w 42"/>
                  <a:gd name="T63" fmla="*/ 20 h 28"/>
                  <a:gd name="T64" fmla="*/ 32 w 42"/>
                  <a:gd name="T65" fmla="*/ 14 h 28"/>
                  <a:gd name="T66" fmla="*/ 34 w 42"/>
                  <a:gd name="T67" fmla="*/ 10 h 28"/>
                  <a:gd name="T68" fmla="*/ 42 w 42"/>
                  <a:gd name="T69" fmla="*/ 10 h 28"/>
                  <a:gd name="T70" fmla="*/ 42 w 42"/>
                  <a:gd name="T71" fmla="*/ 6 h 28"/>
                  <a:gd name="T72" fmla="*/ 40 w 42"/>
                  <a:gd name="T73" fmla="*/ 0 h 28"/>
                  <a:gd name="T74" fmla="*/ 34 w 42"/>
                  <a:gd name="T7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28">
                    <a:moveTo>
                      <a:pt x="34" y="0"/>
                    </a:moveTo>
                    <a:lnTo>
                      <a:pt x="28" y="0"/>
                    </a:lnTo>
                    <a:lnTo>
                      <a:pt x="28" y="4"/>
                    </a:lnTo>
                    <a:lnTo>
                      <a:pt x="24" y="4"/>
                    </a:lnTo>
                    <a:lnTo>
                      <a:pt x="22" y="2"/>
                    </a:lnTo>
                    <a:lnTo>
                      <a:pt x="18" y="2"/>
                    </a:lnTo>
                    <a:lnTo>
                      <a:pt x="16" y="4"/>
                    </a:lnTo>
                    <a:lnTo>
                      <a:pt x="18" y="6"/>
                    </a:lnTo>
                    <a:lnTo>
                      <a:pt x="18" y="10"/>
                    </a:lnTo>
                    <a:lnTo>
                      <a:pt x="18" y="14"/>
                    </a:lnTo>
                    <a:lnTo>
                      <a:pt x="14" y="10"/>
                    </a:lnTo>
                    <a:lnTo>
                      <a:pt x="10" y="6"/>
                    </a:lnTo>
                    <a:lnTo>
                      <a:pt x="4" y="6"/>
                    </a:lnTo>
                    <a:lnTo>
                      <a:pt x="2" y="10"/>
                    </a:lnTo>
                    <a:lnTo>
                      <a:pt x="0" y="12"/>
                    </a:lnTo>
                    <a:lnTo>
                      <a:pt x="0" y="16"/>
                    </a:lnTo>
                    <a:lnTo>
                      <a:pt x="4" y="20"/>
                    </a:lnTo>
                    <a:lnTo>
                      <a:pt x="4" y="22"/>
                    </a:lnTo>
                    <a:lnTo>
                      <a:pt x="6" y="22"/>
                    </a:lnTo>
                    <a:lnTo>
                      <a:pt x="8" y="22"/>
                    </a:lnTo>
                    <a:lnTo>
                      <a:pt x="12" y="20"/>
                    </a:lnTo>
                    <a:lnTo>
                      <a:pt x="14" y="24"/>
                    </a:lnTo>
                    <a:lnTo>
                      <a:pt x="10" y="28"/>
                    </a:lnTo>
                    <a:lnTo>
                      <a:pt x="10" y="28"/>
                    </a:lnTo>
                    <a:lnTo>
                      <a:pt x="12" y="28"/>
                    </a:lnTo>
                    <a:lnTo>
                      <a:pt x="14" y="28"/>
                    </a:lnTo>
                    <a:lnTo>
                      <a:pt x="16" y="28"/>
                    </a:lnTo>
                    <a:lnTo>
                      <a:pt x="16" y="28"/>
                    </a:lnTo>
                    <a:lnTo>
                      <a:pt x="16" y="24"/>
                    </a:lnTo>
                    <a:lnTo>
                      <a:pt x="18" y="22"/>
                    </a:lnTo>
                    <a:lnTo>
                      <a:pt x="22" y="20"/>
                    </a:lnTo>
                    <a:lnTo>
                      <a:pt x="26" y="20"/>
                    </a:lnTo>
                    <a:lnTo>
                      <a:pt x="32" y="14"/>
                    </a:lnTo>
                    <a:lnTo>
                      <a:pt x="34" y="10"/>
                    </a:lnTo>
                    <a:lnTo>
                      <a:pt x="42" y="10"/>
                    </a:lnTo>
                    <a:lnTo>
                      <a:pt x="42" y="6"/>
                    </a:lnTo>
                    <a:lnTo>
                      <a:pt x="40" y="0"/>
                    </a:lnTo>
                    <a:lnTo>
                      <a:pt x="3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0" name="Freeform 310"/>
              <p:cNvSpPr>
                <a:spLocks/>
              </p:cNvSpPr>
              <p:nvPr/>
            </p:nvSpPr>
            <p:spPr bwMode="auto">
              <a:xfrm>
                <a:off x="1453" y="1981"/>
                <a:ext cx="20" cy="12"/>
              </a:xfrm>
              <a:custGeom>
                <a:avLst/>
                <a:gdLst>
                  <a:gd name="T0" fmla="*/ 12 w 20"/>
                  <a:gd name="T1" fmla="*/ 0 h 12"/>
                  <a:gd name="T2" fmla="*/ 6 w 20"/>
                  <a:gd name="T3" fmla="*/ 2 h 12"/>
                  <a:gd name="T4" fmla="*/ 6 w 20"/>
                  <a:gd name="T5" fmla="*/ 6 h 12"/>
                  <a:gd name="T6" fmla="*/ 2 w 20"/>
                  <a:gd name="T7" fmla="*/ 6 h 12"/>
                  <a:gd name="T8" fmla="*/ 0 w 20"/>
                  <a:gd name="T9" fmla="*/ 10 h 12"/>
                  <a:gd name="T10" fmla="*/ 2 w 20"/>
                  <a:gd name="T11" fmla="*/ 12 h 12"/>
                  <a:gd name="T12" fmla="*/ 6 w 20"/>
                  <a:gd name="T13" fmla="*/ 10 h 12"/>
                  <a:gd name="T14" fmla="*/ 10 w 20"/>
                  <a:gd name="T15" fmla="*/ 10 h 12"/>
                  <a:gd name="T16" fmla="*/ 16 w 20"/>
                  <a:gd name="T17" fmla="*/ 10 h 12"/>
                  <a:gd name="T18" fmla="*/ 20 w 20"/>
                  <a:gd name="T19" fmla="*/ 6 h 12"/>
                  <a:gd name="T20" fmla="*/ 12 w 20"/>
                  <a:gd name="T21" fmla="*/ 2 h 12"/>
                  <a:gd name="T22" fmla="*/ 12 w 20"/>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2">
                    <a:moveTo>
                      <a:pt x="12" y="0"/>
                    </a:moveTo>
                    <a:lnTo>
                      <a:pt x="6" y="2"/>
                    </a:lnTo>
                    <a:lnTo>
                      <a:pt x="6" y="6"/>
                    </a:lnTo>
                    <a:lnTo>
                      <a:pt x="2" y="6"/>
                    </a:lnTo>
                    <a:lnTo>
                      <a:pt x="0" y="10"/>
                    </a:lnTo>
                    <a:lnTo>
                      <a:pt x="2" y="12"/>
                    </a:lnTo>
                    <a:lnTo>
                      <a:pt x="6" y="10"/>
                    </a:lnTo>
                    <a:lnTo>
                      <a:pt x="10" y="10"/>
                    </a:lnTo>
                    <a:lnTo>
                      <a:pt x="16" y="10"/>
                    </a:lnTo>
                    <a:lnTo>
                      <a:pt x="20" y="6"/>
                    </a:lnTo>
                    <a:lnTo>
                      <a:pt x="12" y="2"/>
                    </a:lnTo>
                    <a:lnTo>
                      <a:pt x="1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1" name="Freeform 311"/>
              <p:cNvSpPr>
                <a:spLocks/>
              </p:cNvSpPr>
              <p:nvPr/>
            </p:nvSpPr>
            <p:spPr bwMode="auto">
              <a:xfrm>
                <a:off x="1267" y="2065"/>
                <a:ext cx="14" cy="8"/>
              </a:xfrm>
              <a:custGeom>
                <a:avLst/>
                <a:gdLst>
                  <a:gd name="T0" fmla="*/ 6 w 14"/>
                  <a:gd name="T1" fmla="*/ 0 h 8"/>
                  <a:gd name="T2" fmla="*/ 4 w 14"/>
                  <a:gd name="T3" fmla="*/ 4 h 8"/>
                  <a:gd name="T4" fmla="*/ 0 w 14"/>
                  <a:gd name="T5" fmla="*/ 6 h 8"/>
                  <a:gd name="T6" fmla="*/ 8 w 14"/>
                  <a:gd name="T7" fmla="*/ 8 h 8"/>
                  <a:gd name="T8" fmla="*/ 14 w 14"/>
                  <a:gd name="T9" fmla="*/ 8 h 8"/>
                  <a:gd name="T10" fmla="*/ 14 w 14"/>
                  <a:gd name="T11" fmla="*/ 2 h 8"/>
                  <a:gd name="T12" fmla="*/ 10 w 14"/>
                  <a:gd name="T13" fmla="*/ 0 h 8"/>
                  <a:gd name="T14" fmla="*/ 6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6" y="0"/>
                    </a:moveTo>
                    <a:lnTo>
                      <a:pt x="4" y="4"/>
                    </a:lnTo>
                    <a:lnTo>
                      <a:pt x="0" y="6"/>
                    </a:lnTo>
                    <a:lnTo>
                      <a:pt x="8" y="8"/>
                    </a:lnTo>
                    <a:lnTo>
                      <a:pt x="14" y="8"/>
                    </a:lnTo>
                    <a:lnTo>
                      <a:pt x="14" y="2"/>
                    </a:lnTo>
                    <a:lnTo>
                      <a:pt x="10" y="0"/>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2" name="Freeform 312"/>
              <p:cNvSpPr>
                <a:spLocks/>
              </p:cNvSpPr>
              <p:nvPr/>
            </p:nvSpPr>
            <p:spPr bwMode="auto">
              <a:xfrm>
                <a:off x="1239" y="2071"/>
                <a:ext cx="28" cy="16"/>
              </a:xfrm>
              <a:custGeom>
                <a:avLst/>
                <a:gdLst>
                  <a:gd name="T0" fmla="*/ 22 w 28"/>
                  <a:gd name="T1" fmla="*/ 0 h 16"/>
                  <a:gd name="T2" fmla="*/ 18 w 28"/>
                  <a:gd name="T3" fmla="*/ 0 h 16"/>
                  <a:gd name="T4" fmla="*/ 14 w 28"/>
                  <a:gd name="T5" fmla="*/ 2 h 16"/>
                  <a:gd name="T6" fmla="*/ 8 w 28"/>
                  <a:gd name="T7" fmla="*/ 4 h 16"/>
                  <a:gd name="T8" fmla="*/ 6 w 28"/>
                  <a:gd name="T9" fmla="*/ 4 h 16"/>
                  <a:gd name="T10" fmla="*/ 4 w 28"/>
                  <a:gd name="T11" fmla="*/ 6 h 16"/>
                  <a:gd name="T12" fmla="*/ 4 w 28"/>
                  <a:gd name="T13" fmla="*/ 6 h 16"/>
                  <a:gd name="T14" fmla="*/ 0 w 28"/>
                  <a:gd name="T15" fmla="*/ 10 h 16"/>
                  <a:gd name="T16" fmla="*/ 0 w 28"/>
                  <a:gd name="T17" fmla="*/ 10 h 16"/>
                  <a:gd name="T18" fmla="*/ 0 w 28"/>
                  <a:gd name="T19" fmla="*/ 12 h 16"/>
                  <a:gd name="T20" fmla="*/ 0 w 28"/>
                  <a:gd name="T21" fmla="*/ 12 h 16"/>
                  <a:gd name="T22" fmla="*/ 2 w 28"/>
                  <a:gd name="T23" fmla="*/ 16 h 16"/>
                  <a:gd name="T24" fmla="*/ 8 w 28"/>
                  <a:gd name="T25" fmla="*/ 14 h 16"/>
                  <a:gd name="T26" fmla="*/ 18 w 28"/>
                  <a:gd name="T27" fmla="*/ 12 h 16"/>
                  <a:gd name="T28" fmla="*/ 18 w 28"/>
                  <a:gd name="T29" fmla="*/ 12 h 16"/>
                  <a:gd name="T30" fmla="*/ 24 w 28"/>
                  <a:gd name="T31" fmla="*/ 12 h 16"/>
                  <a:gd name="T32" fmla="*/ 24 w 28"/>
                  <a:gd name="T33" fmla="*/ 12 h 16"/>
                  <a:gd name="T34" fmla="*/ 26 w 28"/>
                  <a:gd name="T35" fmla="*/ 10 h 16"/>
                  <a:gd name="T36" fmla="*/ 28 w 28"/>
                  <a:gd name="T37" fmla="*/ 8 h 16"/>
                  <a:gd name="T38" fmla="*/ 26 w 28"/>
                  <a:gd name="T39" fmla="*/ 4 h 16"/>
                  <a:gd name="T40" fmla="*/ 22 w 28"/>
                  <a:gd name="T4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6">
                    <a:moveTo>
                      <a:pt x="22" y="0"/>
                    </a:moveTo>
                    <a:lnTo>
                      <a:pt x="18" y="0"/>
                    </a:lnTo>
                    <a:lnTo>
                      <a:pt x="14" y="2"/>
                    </a:lnTo>
                    <a:lnTo>
                      <a:pt x="8" y="4"/>
                    </a:lnTo>
                    <a:lnTo>
                      <a:pt x="6" y="4"/>
                    </a:lnTo>
                    <a:lnTo>
                      <a:pt x="4" y="6"/>
                    </a:lnTo>
                    <a:lnTo>
                      <a:pt x="4" y="6"/>
                    </a:lnTo>
                    <a:lnTo>
                      <a:pt x="0" y="10"/>
                    </a:lnTo>
                    <a:lnTo>
                      <a:pt x="0" y="10"/>
                    </a:lnTo>
                    <a:lnTo>
                      <a:pt x="0" y="12"/>
                    </a:lnTo>
                    <a:lnTo>
                      <a:pt x="0" y="12"/>
                    </a:lnTo>
                    <a:lnTo>
                      <a:pt x="2" y="16"/>
                    </a:lnTo>
                    <a:lnTo>
                      <a:pt x="8" y="14"/>
                    </a:lnTo>
                    <a:lnTo>
                      <a:pt x="18" y="12"/>
                    </a:lnTo>
                    <a:lnTo>
                      <a:pt x="18" y="12"/>
                    </a:lnTo>
                    <a:lnTo>
                      <a:pt x="24" y="12"/>
                    </a:lnTo>
                    <a:lnTo>
                      <a:pt x="24" y="12"/>
                    </a:lnTo>
                    <a:lnTo>
                      <a:pt x="26" y="10"/>
                    </a:lnTo>
                    <a:lnTo>
                      <a:pt x="28" y="8"/>
                    </a:lnTo>
                    <a:lnTo>
                      <a:pt x="26" y="4"/>
                    </a:lnTo>
                    <a:lnTo>
                      <a:pt x="2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3" name="Freeform 313"/>
              <p:cNvSpPr>
                <a:spLocks/>
              </p:cNvSpPr>
              <p:nvPr/>
            </p:nvSpPr>
            <p:spPr bwMode="auto">
              <a:xfrm>
                <a:off x="1215" y="2093"/>
                <a:ext cx="8" cy="4"/>
              </a:xfrm>
              <a:custGeom>
                <a:avLst/>
                <a:gdLst>
                  <a:gd name="T0" fmla="*/ 0 w 8"/>
                  <a:gd name="T1" fmla="*/ 2 h 4"/>
                  <a:gd name="T2" fmla="*/ 0 w 8"/>
                  <a:gd name="T3" fmla="*/ 2 h 4"/>
                  <a:gd name="T4" fmla="*/ 2 w 8"/>
                  <a:gd name="T5" fmla="*/ 2 h 4"/>
                  <a:gd name="T6" fmla="*/ 4 w 8"/>
                  <a:gd name="T7" fmla="*/ 4 h 4"/>
                  <a:gd name="T8" fmla="*/ 4 w 8"/>
                  <a:gd name="T9" fmla="*/ 4 h 4"/>
                  <a:gd name="T10" fmla="*/ 6 w 8"/>
                  <a:gd name="T11" fmla="*/ 4 h 4"/>
                  <a:gd name="T12" fmla="*/ 8 w 8"/>
                  <a:gd name="T13" fmla="*/ 2 h 4"/>
                  <a:gd name="T14" fmla="*/ 6 w 8"/>
                  <a:gd name="T15" fmla="*/ 0 h 4"/>
                  <a:gd name="T16" fmla="*/ 0 w 8"/>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0" y="2"/>
                    </a:moveTo>
                    <a:lnTo>
                      <a:pt x="0" y="2"/>
                    </a:lnTo>
                    <a:lnTo>
                      <a:pt x="2" y="2"/>
                    </a:lnTo>
                    <a:lnTo>
                      <a:pt x="4" y="4"/>
                    </a:lnTo>
                    <a:lnTo>
                      <a:pt x="4" y="4"/>
                    </a:lnTo>
                    <a:lnTo>
                      <a:pt x="6" y="4"/>
                    </a:lnTo>
                    <a:lnTo>
                      <a:pt x="8" y="2"/>
                    </a:lnTo>
                    <a:lnTo>
                      <a:pt x="6"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4" name="Freeform 314"/>
              <p:cNvSpPr>
                <a:spLocks/>
              </p:cNvSpPr>
              <p:nvPr/>
            </p:nvSpPr>
            <p:spPr bwMode="auto">
              <a:xfrm>
                <a:off x="1187" y="2099"/>
                <a:ext cx="24" cy="16"/>
              </a:xfrm>
              <a:custGeom>
                <a:avLst/>
                <a:gdLst>
                  <a:gd name="T0" fmla="*/ 18 w 24"/>
                  <a:gd name="T1" fmla="*/ 0 h 16"/>
                  <a:gd name="T2" fmla="*/ 12 w 24"/>
                  <a:gd name="T3" fmla="*/ 0 h 16"/>
                  <a:gd name="T4" fmla="*/ 12 w 24"/>
                  <a:gd name="T5" fmla="*/ 4 h 16"/>
                  <a:gd name="T6" fmla="*/ 14 w 24"/>
                  <a:gd name="T7" fmla="*/ 6 h 16"/>
                  <a:gd name="T8" fmla="*/ 10 w 24"/>
                  <a:gd name="T9" fmla="*/ 6 h 16"/>
                  <a:gd name="T10" fmla="*/ 10 w 24"/>
                  <a:gd name="T11" fmla="*/ 10 h 16"/>
                  <a:gd name="T12" fmla="*/ 4 w 24"/>
                  <a:gd name="T13" fmla="*/ 14 h 16"/>
                  <a:gd name="T14" fmla="*/ 0 w 24"/>
                  <a:gd name="T15" fmla="*/ 16 h 16"/>
                  <a:gd name="T16" fmla="*/ 8 w 24"/>
                  <a:gd name="T17" fmla="*/ 16 h 16"/>
                  <a:gd name="T18" fmla="*/ 14 w 24"/>
                  <a:gd name="T19" fmla="*/ 12 h 16"/>
                  <a:gd name="T20" fmla="*/ 18 w 24"/>
                  <a:gd name="T21" fmla="*/ 10 h 16"/>
                  <a:gd name="T22" fmla="*/ 22 w 24"/>
                  <a:gd name="T23" fmla="*/ 6 h 16"/>
                  <a:gd name="T24" fmla="*/ 24 w 24"/>
                  <a:gd name="T25" fmla="*/ 0 h 16"/>
                  <a:gd name="T26" fmla="*/ 20 w 24"/>
                  <a:gd name="T27" fmla="*/ 0 h 16"/>
                  <a:gd name="T28" fmla="*/ 18 w 24"/>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6">
                    <a:moveTo>
                      <a:pt x="18" y="0"/>
                    </a:moveTo>
                    <a:lnTo>
                      <a:pt x="12" y="0"/>
                    </a:lnTo>
                    <a:lnTo>
                      <a:pt x="12" y="4"/>
                    </a:lnTo>
                    <a:lnTo>
                      <a:pt x="14" y="6"/>
                    </a:lnTo>
                    <a:lnTo>
                      <a:pt x="10" y="6"/>
                    </a:lnTo>
                    <a:lnTo>
                      <a:pt x="10" y="10"/>
                    </a:lnTo>
                    <a:lnTo>
                      <a:pt x="4" y="14"/>
                    </a:lnTo>
                    <a:lnTo>
                      <a:pt x="0" y="16"/>
                    </a:lnTo>
                    <a:lnTo>
                      <a:pt x="8" y="16"/>
                    </a:lnTo>
                    <a:lnTo>
                      <a:pt x="14" y="12"/>
                    </a:lnTo>
                    <a:lnTo>
                      <a:pt x="18" y="10"/>
                    </a:lnTo>
                    <a:lnTo>
                      <a:pt x="22" y="6"/>
                    </a:lnTo>
                    <a:lnTo>
                      <a:pt x="24" y="0"/>
                    </a:lnTo>
                    <a:lnTo>
                      <a:pt x="20" y="0"/>
                    </a:lnTo>
                    <a:lnTo>
                      <a:pt x="18"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5" name="Freeform 315"/>
              <p:cNvSpPr>
                <a:spLocks/>
              </p:cNvSpPr>
              <p:nvPr/>
            </p:nvSpPr>
            <p:spPr bwMode="auto">
              <a:xfrm>
                <a:off x="1179" y="2109"/>
                <a:ext cx="4" cy="6"/>
              </a:xfrm>
              <a:custGeom>
                <a:avLst/>
                <a:gdLst>
                  <a:gd name="T0" fmla="*/ 0 w 4"/>
                  <a:gd name="T1" fmla="*/ 2 h 6"/>
                  <a:gd name="T2" fmla="*/ 0 w 4"/>
                  <a:gd name="T3" fmla="*/ 6 h 6"/>
                  <a:gd name="T4" fmla="*/ 4 w 4"/>
                  <a:gd name="T5" fmla="*/ 6 h 6"/>
                  <a:gd name="T6" fmla="*/ 4 w 4"/>
                  <a:gd name="T7" fmla="*/ 2 h 6"/>
                  <a:gd name="T8" fmla="*/ 2 w 4"/>
                  <a:gd name="T9" fmla="*/ 0 h 6"/>
                  <a:gd name="T10" fmla="*/ 0 w 4"/>
                  <a:gd name="T11" fmla="*/ 2 h 6"/>
                </a:gdLst>
                <a:ahLst/>
                <a:cxnLst>
                  <a:cxn ang="0">
                    <a:pos x="T0" y="T1"/>
                  </a:cxn>
                  <a:cxn ang="0">
                    <a:pos x="T2" y="T3"/>
                  </a:cxn>
                  <a:cxn ang="0">
                    <a:pos x="T4" y="T5"/>
                  </a:cxn>
                  <a:cxn ang="0">
                    <a:pos x="T6" y="T7"/>
                  </a:cxn>
                  <a:cxn ang="0">
                    <a:pos x="T8" y="T9"/>
                  </a:cxn>
                  <a:cxn ang="0">
                    <a:pos x="T10" y="T11"/>
                  </a:cxn>
                </a:cxnLst>
                <a:rect l="0" t="0" r="r" b="b"/>
                <a:pathLst>
                  <a:path w="4" h="6">
                    <a:moveTo>
                      <a:pt x="0" y="2"/>
                    </a:moveTo>
                    <a:lnTo>
                      <a:pt x="0" y="6"/>
                    </a:lnTo>
                    <a:lnTo>
                      <a:pt x="4" y="6"/>
                    </a:lnTo>
                    <a:lnTo>
                      <a:pt x="4" y="2"/>
                    </a:lnTo>
                    <a:lnTo>
                      <a:pt x="2"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6" name="Freeform 316"/>
              <p:cNvSpPr>
                <a:spLocks/>
              </p:cNvSpPr>
              <p:nvPr/>
            </p:nvSpPr>
            <p:spPr bwMode="auto">
              <a:xfrm>
                <a:off x="1311" y="2063"/>
                <a:ext cx="6" cy="4"/>
              </a:xfrm>
              <a:custGeom>
                <a:avLst/>
                <a:gdLst>
                  <a:gd name="T0" fmla="*/ 2 w 6"/>
                  <a:gd name="T1" fmla="*/ 0 h 4"/>
                  <a:gd name="T2" fmla="*/ 0 w 6"/>
                  <a:gd name="T3" fmla="*/ 2 h 4"/>
                  <a:gd name="T4" fmla="*/ 4 w 6"/>
                  <a:gd name="T5" fmla="*/ 4 h 4"/>
                  <a:gd name="T6" fmla="*/ 6 w 6"/>
                  <a:gd name="T7" fmla="*/ 2 h 4"/>
                  <a:gd name="T8" fmla="*/ 4 w 6"/>
                  <a:gd name="T9" fmla="*/ 0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0" y="2"/>
                    </a:lnTo>
                    <a:lnTo>
                      <a:pt x="4" y="4"/>
                    </a:lnTo>
                    <a:lnTo>
                      <a:pt x="6" y="2"/>
                    </a:lnTo>
                    <a:lnTo>
                      <a:pt x="4"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7" name="Freeform 317"/>
              <p:cNvSpPr>
                <a:spLocks/>
              </p:cNvSpPr>
              <p:nvPr/>
            </p:nvSpPr>
            <p:spPr bwMode="auto">
              <a:xfrm>
                <a:off x="1323" y="2067"/>
                <a:ext cx="4" cy="6"/>
              </a:xfrm>
              <a:custGeom>
                <a:avLst/>
                <a:gdLst>
                  <a:gd name="T0" fmla="*/ 0 w 4"/>
                  <a:gd name="T1" fmla="*/ 6 h 6"/>
                  <a:gd name="T2" fmla="*/ 4 w 4"/>
                  <a:gd name="T3" fmla="*/ 4 h 6"/>
                  <a:gd name="T4" fmla="*/ 4 w 4"/>
                  <a:gd name="T5" fmla="*/ 0 h 6"/>
                  <a:gd name="T6" fmla="*/ 0 w 4"/>
                  <a:gd name="T7" fmla="*/ 4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lnTo>
                      <a:pt x="4" y="4"/>
                    </a:lnTo>
                    <a:lnTo>
                      <a:pt x="4" y="0"/>
                    </a:lnTo>
                    <a:lnTo>
                      <a:pt x="0" y="4"/>
                    </a:lnTo>
                    <a:lnTo>
                      <a:pt x="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8" name="Freeform 318"/>
              <p:cNvSpPr>
                <a:spLocks/>
              </p:cNvSpPr>
              <p:nvPr/>
            </p:nvSpPr>
            <p:spPr bwMode="auto">
              <a:xfrm>
                <a:off x="1193" y="1931"/>
                <a:ext cx="30" cy="16"/>
              </a:xfrm>
              <a:custGeom>
                <a:avLst/>
                <a:gdLst>
                  <a:gd name="T0" fmla="*/ 20 w 30"/>
                  <a:gd name="T1" fmla="*/ 0 h 16"/>
                  <a:gd name="T2" fmla="*/ 14 w 30"/>
                  <a:gd name="T3" fmla="*/ 0 h 16"/>
                  <a:gd name="T4" fmla="*/ 10 w 30"/>
                  <a:gd name="T5" fmla="*/ 4 h 16"/>
                  <a:gd name="T6" fmla="*/ 6 w 30"/>
                  <a:gd name="T7" fmla="*/ 4 h 16"/>
                  <a:gd name="T8" fmla="*/ 2 w 30"/>
                  <a:gd name="T9" fmla="*/ 4 h 16"/>
                  <a:gd name="T10" fmla="*/ 0 w 30"/>
                  <a:gd name="T11" fmla="*/ 6 h 16"/>
                  <a:gd name="T12" fmla="*/ 14 w 30"/>
                  <a:gd name="T13" fmla="*/ 14 h 16"/>
                  <a:gd name="T14" fmla="*/ 14 w 30"/>
                  <a:gd name="T15" fmla="*/ 14 h 16"/>
                  <a:gd name="T16" fmla="*/ 18 w 30"/>
                  <a:gd name="T17" fmla="*/ 14 h 16"/>
                  <a:gd name="T18" fmla="*/ 22 w 30"/>
                  <a:gd name="T19" fmla="*/ 16 h 16"/>
                  <a:gd name="T20" fmla="*/ 24 w 30"/>
                  <a:gd name="T21" fmla="*/ 14 h 16"/>
                  <a:gd name="T22" fmla="*/ 24 w 30"/>
                  <a:gd name="T23" fmla="*/ 14 h 16"/>
                  <a:gd name="T24" fmla="*/ 26 w 30"/>
                  <a:gd name="T25" fmla="*/ 12 h 16"/>
                  <a:gd name="T26" fmla="*/ 28 w 30"/>
                  <a:gd name="T27" fmla="*/ 10 h 16"/>
                  <a:gd name="T28" fmla="*/ 28 w 30"/>
                  <a:gd name="T29" fmla="*/ 10 h 16"/>
                  <a:gd name="T30" fmla="*/ 30 w 30"/>
                  <a:gd name="T31" fmla="*/ 6 h 16"/>
                  <a:gd name="T32" fmla="*/ 26 w 30"/>
                  <a:gd name="T33" fmla="*/ 2 h 16"/>
                  <a:gd name="T34" fmla="*/ 20 w 3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0" y="0"/>
                    </a:moveTo>
                    <a:lnTo>
                      <a:pt x="14" y="0"/>
                    </a:lnTo>
                    <a:lnTo>
                      <a:pt x="10" y="4"/>
                    </a:lnTo>
                    <a:lnTo>
                      <a:pt x="6" y="4"/>
                    </a:lnTo>
                    <a:lnTo>
                      <a:pt x="2" y="4"/>
                    </a:lnTo>
                    <a:lnTo>
                      <a:pt x="0" y="6"/>
                    </a:lnTo>
                    <a:lnTo>
                      <a:pt x="14" y="14"/>
                    </a:lnTo>
                    <a:lnTo>
                      <a:pt x="14" y="14"/>
                    </a:lnTo>
                    <a:lnTo>
                      <a:pt x="18" y="14"/>
                    </a:lnTo>
                    <a:lnTo>
                      <a:pt x="22" y="16"/>
                    </a:lnTo>
                    <a:lnTo>
                      <a:pt x="24" y="14"/>
                    </a:lnTo>
                    <a:lnTo>
                      <a:pt x="24" y="14"/>
                    </a:lnTo>
                    <a:lnTo>
                      <a:pt x="26" y="12"/>
                    </a:lnTo>
                    <a:lnTo>
                      <a:pt x="28" y="10"/>
                    </a:lnTo>
                    <a:lnTo>
                      <a:pt x="28" y="10"/>
                    </a:lnTo>
                    <a:lnTo>
                      <a:pt x="30" y="6"/>
                    </a:lnTo>
                    <a:lnTo>
                      <a:pt x="26" y="2"/>
                    </a:lnTo>
                    <a:lnTo>
                      <a:pt x="2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9" name="Freeform 319"/>
              <p:cNvSpPr>
                <a:spLocks/>
              </p:cNvSpPr>
              <p:nvPr/>
            </p:nvSpPr>
            <p:spPr bwMode="auto">
              <a:xfrm>
                <a:off x="1279" y="1741"/>
                <a:ext cx="12" cy="8"/>
              </a:xfrm>
              <a:custGeom>
                <a:avLst/>
                <a:gdLst>
                  <a:gd name="T0" fmla="*/ 8 w 12"/>
                  <a:gd name="T1" fmla="*/ 2 h 8"/>
                  <a:gd name="T2" fmla="*/ 6 w 12"/>
                  <a:gd name="T3" fmla="*/ 0 h 8"/>
                  <a:gd name="T4" fmla="*/ 2 w 12"/>
                  <a:gd name="T5" fmla="*/ 0 h 8"/>
                  <a:gd name="T6" fmla="*/ 0 w 12"/>
                  <a:gd name="T7" fmla="*/ 2 h 8"/>
                  <a:gd name="T8" fmla="*/ 0 w 12"/>
                  <a:gd name="T9" fmla="*/ 6 h 8"/>
                  <a:gd name="T10" fmla="*/ 6 w 12"/>
                  <a:gd name="T11" fmla="*/ 6 h 8"/>
                  <a:gd name="T12" fmla="*/ 8 w 12"/>
                  <a:gd name="T13" fmla="*/ 8 h 8"/>
                  <a:gd name="T14" fmla="*/ 8 w 12"/>
                  <a:gd name="T15" fmla="*/ 8 h 8"/>
                  <a:gd name="T16" fmla="*/ 10 w 12"/>
                  <a:gd name="T17" fmla="*/ 6 h 8"/>
                  <a:gd name="T18" fmla="*/ 12 w 12"/>
                  <a:gd name="T19" fmla="*/ 4 h 8"/>
                  <a:gd name="T20" fmla="*/ 12 w 12"/>
                  <a:gd name="T21" fmla="*/ 4 h 8"/>
                  <a:gd name="T22" fmla="*/ 12 w 12"/>
                  <a:gd name="T23" fmla="*/ 4 h 8"/>
                  <a:gd name="T24" fmla="*/ 8 w 12"/>
                  <a:gd name="T25" fmla="*/ 2 h 8"/>
                  <a:gd name="T26" fmla="*/ 8 w 12"/>
                  <a:gd name="T2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8">
                    <a:moveTo>
                      <a:pt x="8" y="2"/>
                    </a:moveTo>
                    <a:lnTo>
                      <a:pt x="6" y="0"/>
                    </a:lnTo>
                    <a:lnTo>
                      <a:pt x="2" y="0"/>
                    </a:lnTo>
                    <a:lnTo>
                      <a:pt x="0" y="2"/>
                    </a:lnTo>
                    <a:lnTo>
                      <a:pt x="0" y="6"/>
                    </a:lnTo>
                    <a:lnTo>
                      <a:pt x="6" y="6"/>
                    </a:lnTo>
                    <a:lnTo>
                      <a:pt x="8" y="8"/>
                    </a:lnTo>
                    <a:lnTo>
                      <a:pt x="8" y="8"/>
                    </a:lnTo>
                    <a:lnTo>
                      <a:pt x="10" y="6"/>
                    </a:lnTo>
                    <a:lnTo>
                      <a:pt x="12" y="4"/>
                    </a:lnTo>
                    <a:lnTo>
                      <a:pt x="12" y="4"/>
                    </a:lnTo>
                    <a:lnTo>
                      <a:pt x="12" y="4"/>
                    </a:lnTo>
                    <a:lnTo>
                      <a:pt x="8" y="2"/>
                    </a:lnTo>
                    <a:lnTo>
                      <a:pt x="8"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0" name="Freeform 320"/>
              <p:cNvSpPr>
                <a:spLocks/>
              </p:cNvSpPr>
              <p:nvPr/>
            </p:nvSpPr>
            <p:spPr bwMode="auto">
              <a:xfrm>
                <a:off x="1291" y="1751"/>
                <a:ext cx="6" cy="4"/>
              </a:xfrm>
              <a:custGeom>
                <a:avLst/>
                <a:gdLst>
                  <a:gd name="T0" fmla="*/ 4 w 6"/>
                  <a:gd name="T1" fmla="*/ 4 h 4"/>
                  <a:gd name="T2" fmla="*/ 6 w 6"/>
                  <a:gd name="T3" fmla="*/ 2 h 4"/>
                  <a:gd name="T4" fmla="*/ 4 w 6"/>
                  <a:gd name="T5" fmla="*/ 0 h 4"/>
                  <a:gd name="T6" fmla="*/ 0 w 6"/>
                  <a:gd name="T7" fmla="*/ 2 h 4"/>
                  <a:gd name="T8" fmla="*/ 0 w 6"/>
                  <a:gd name="T9" fmla="*/ 4 h 4"/>
                  <a:gd name="T10" fmla="*/ 4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4" y="4"/>
                    </a:moveTo>
                    <a:lnTo>
                      <a:pt x="6" y="2"/>
                    </a:lnTo>
                    <a:lnTo>
                      <a:pt x="4" y="0"/>
                    </a:lnTo>
                    <a:lnTo>
                      <a:pt x="0" y="2"/>
                    </a:lnTo>
                    <a:lnTo>
                      <a:pt x="0"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1" name="Freeform 321"/>
              <p:cNvSpPr>
                <a:spLocks/>
              </p:cNvSpPr>
              <p:nvPr/>
            </p:nvSpPr>
            <p:spPr bwMode="auto">
              <a:xfrm>
                <a:off x="3077" y="2267"/>
                <a:ext cx="42" cy="22"/>
              </a:xfrm>
              <a:custGeom>
                <a:avLst/>
                <a:gdLst>
                  <a:gd name="T0" fmla="*/ 34 w 42"/>
                  <a:gd name="T1" fmla="*/ 22 h 22"/>
                  <a:gd name="T2" fmla="*/ 34 w 42"/>
                  <a:gd name="T3" fmla="*/ 18 h 22"/>
                  <a:gd name="T4" fmla="*/ 36 w 42"/>
                  <a:gd name="T5" fmla="*/ 16 h 22"/>
                  <a:gd name="T6" fmla="*/ 38 w 42"/>
                  <a:gd name="T7" fmla="*/ 14 h 22"/>
                  <a:gd name="T8" fmla="*/ 42 w 42"/>
                  <a:gd name="T9" fmla="*/ 14 h 22"/>
                  <a:gd name="T10" fmla="*/ 42 w 42"/>
                  <a:gd name="T11" fmla="*/ 10 h 22"/>
                  <a:gd name="T12" fmla="*/ 36 w 42"/>
                  <a:gd name="T13" fmla="*/ 10 h 22"/>
                  <a:gd name="T14" fmla="*/ 32 w 42"/>
                  <a:gd name="T15" fmla="*/ 10 h 22"/>
                  <a:gd name="T16" fmla="*/ 28 w 42"/>
                  <a:gd name="T17" fmla="*/ 10 h 22"/>
                  <a:gd name="T18" fmla="*/ 22 w 42"/>
                  <a:gd name="T19" fmla="*/ 10 h 22"/>
                  <a:gd name="T20" fmla="*/ 20 w 42"/>
                  <a:gd name="T21" fmla="*/ 10 h 22"/>
                  <a:gd name="T22" fmla="*/ 14 w 42"/>
                  <a:gd name="T23" fmla="*/ 10 h 22"/>
                  <a:gd name="T24" fmla="*/ 12 w 42"/>
                  <a:gd name="T25" fmla="*/ 10 h 22"/>
                  <a:gd name="T26" fmla="*/ 8 w 42"/>
                  <a:gd name="T27" fmla="*/ 10 h 22"/>
                  <a:gd name="T28" fmla="*/ 8 w 42"/>
                  <a:gd name="T29" fmla="*/ 8 h 22"/>
                  <a:gd name="T30" fmla="*/ 6 w 42"/>
                  <a:gd name="T31" fmla="*/ 4 h 22"/>
                  <a:gd name="T32" fmla="*/ 6 w 42"/>
                  <a:gd name="T33" fmla="*/ 2 h 22"/>
                  <a:gd name="T34" fmla="*/ 4 w 42"/>
                  <a:gd name="T35" fmla="*/ 0 h 22"/>
                  <a:gd name="T36" fmla="*/ 0 w 42"/>
                  <a:gd name="T37" fmla="*/ 4 h 22"/>
                  <a:gd name="T38" fmla="*/ 0 w 42"/>
                  <a:gd name="T39" fmla="*/ 6 h 22"/>
                  <a:gd name="T40" fmla="*/ 2 w 42"/>
                  <a:gd name="T41" fmla="*/ 8 h 22"/>
                  <a:gd name="T42" fmla="*/ 6 w 42"/>
                  <a:gd name="T43" fmla="*/ 12 h 22"/>
                  <a:gd name="T44" fmla="*/ 12 w 42"/>
                  <a:gd name="T45" fmla="*/ 14 h 22"/>
                  <a:gd name="T46" fmla="*/ 14 w 42"/>
                  <a:gd name="T47" fmla="*/ 16 h 22"/>
                  <a:gd name="T48" fmla="*/ 16 w 42"/>
                  <a:gd name="T49" fmla="*/ 18 h 22"/>
                  <a:gd name="T50" fmla="*/ 20 w 42"/>
                  <a:gd name="T51" fmla="*/ 18 h 22"/>
                  <a:gd name="T52" fmla="*/ 22 w 42"/>
                  <a:gd name="T53" fmla="*/ 16 h 22"/>
                  <a:gd name="T54" fmla="*/ 26 w 42"/>
                  <a:gd name="T55" fmla="*/ 16 h 22"/>
                  <a:gd name="T56" fmla="*/ 28 w 42"/>
                  <a:gd name="T57" fmla="*/ 18 h 22"/>
                  <a:gd name="T58" fmla="*/ 28 w 42"/>
                  <a:gd name="T59" fmla="*/ 22 h 22"/>
                  <a:gd name="T60" fmla="*/ 34 w 42"/>
                  <a:gd name="T6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22">
                    <a:moveTo>
                      <a:pt x="34" y="22"/>
                    </a:moveTo>
                    <a:lnTo>
                      <a:pt x="34" y="18"/>
                    </a:lnTo>
                    <a:lnTo>
                      <a:pt x="36" y="16"/>
                    </a:lnTo>
                    <a:lnTo>
                      <a:pt x="38" y="14"/>
                    </a:lnTo>
                    <a:lnTo>
                      <a:pt x="42" y="14"/>
                    </a:lnTo>
                    <a:lnTo>
                      <a:pt x="42" y="10"/>
                    </a:lnTo>
                    <a:lnTo>
                      <a:pt x="36" y="10"/>
                    </a:lnTo>
                    <a:lnTo>
                      <a:pt x="32" y="10"/>
                    </a:lnTo>
                    <a:lnTo>
                      <a:pt x="28" y="10"/>
                    </a:lnTo>
                    <a:lnTo>
                      <a:pt x="22" y="10"/>
                    </a:lnTo>
                    <a:lnTo>
                      <a:pt x="20" y="10"/>
                    </a:lnTo>
                    <a:lnTo>
                      <a:pt x="14" y="10"/>
                    </a:lnTo>
                    <a:lnTo>
                      <a:pt x="12" y="10"/>
                    </a:lnTo>
                    <a:lnTo>
                      <a:pt x="8" y="10"/>
                    </a:lnTo>
                    <a:lnTo>
                      <a:pt x="8" y="8"/>
                    </a:lnTo>
                    <a:lnTo>
                      <a:pt x="6" y="4"/>
                    </a:lnTo>
                    <a:lnTo>
                      <a:pt x="6" y="2"/>
                    </a:lnTo>
                    <a:lnTo>
                      <a:pt x="4" y="0"/>
                    </a:lnTo>
                    <a:lnTo>
                      <a:pt x="0" y="4"/>
                    </a:lnTo>
                    <a:lnTo>
                      <a:pt x="0" y="6"/>
                    </a:lnTo>
                    <a:lnTo>
                      <a:pt x="2" y="8"/>
                    </a:lnTo>
                    <a:lnTo>
                      <a:pt x="6" y="12"/>
                    </a:lnTo>
                    <a:lnTo>
                      <a:pt x="12" y="14"/>
                    </a:lnTo>
                    <a:lnTo>
                      <a:pt x="14" y="16"/>
                    </a:lnTo>
                    <a:lnTo>
                      <a:pt x="16" y="18"/>
                    </a:lnTo>
                    <a:lnTo>
                      <a:pt x="20" y="18"/>
                    </a:lnTo>
                    <a:lnTo>
                      <a:pt x="22" y="16"/>
                    </a:lnTo>
                    <a:lnTo>
                      <a:pt x="26" y="16"/>
                    </a:lnTo>
                    <a:lnTo>
                      <a:pt x="28" y="18"/>
                    </a:lnTo>
                    <a:lnTo>
                      <a:pt x="28" y="22"/>
                    </a:lnTo>
                    <a:lnTo>
                      <a:pt x="34" y="2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2" name="Freeform 322"/>
              <p:cNvSpPr>
                <a:spLocks/>
              </p:cNvSpPr>
              <p:nvPr/>
            </p:nvSpPr>
            <p:spPr bwMode="auto">
              <a:xfrm>
                <a:off x="3077" y="2197"/>
                <a:ext cx="46" cy="20"/>
              </a:xfrm>
              <a:custGeom>
                <a:avLst/>
                <a:gdLst>
                  <a:gd name="T0" fmla="*/ 46 w 46"/>
                  <a:gd name="T1" fmla="*/ 18 h 20"/>
                  <a:gd name="T2" fmla="*/ 42 w 46"/>
                  <a:gd name="T3" fmla="*/ 14 h 20"/>
                  <a:gd name="T4" fmla="*/ 36 w 46"/>
                  <a:gd name="T5" fmla="*/ 10 h 20"/>
                  <a:gd name="T6" fmla="*/ 26 w 46"/>
                  <a:gd name="T7" fmla="*/ 6 h 20"/>
                  <a:gd name="T8" fmla="*/ 18 w 46"/>
                  <a:gd name="T9" fmla="*/ 4 h 20"/>
                  <a:gd name="T10" fmla="*/ 12 w 46"/>
                  <a:gd name="T11" fmla="*/ 2 h 20"/>
                  <a:gd name="T12" fmla="*/ 2 w 46"/>
                  <a:gd name="T13" fmla="*/ 0 h 20"/>
                  <a:gd name="T14" fmla="*/ 0 w 46"/>
                  <a:gd name="T15" fmla="*/ 2 h 20"/>
                  <a:gd name="T16" fmla="*/ 2 w 46"/>
                  <a:gd name="T17" fmla="*/ 4 h 20"/>
                  <a:gd name="T18" fmla="*/ 8 w 46"/>
                  <a:gd name="T19" fmla="*/ 6 h 20"/>
                  <a:gd name="T20" fmla="*/ 12 w 46"/>
                  <a:gd name="T21" fmla="*/ 8 h 20"/>
                  <a:gd name="T22" fmla="*/ 16 w 46"/>
                  <a:gd name="T23" fmla="*/ 12 h 20"/>
                  <a:gd name="T24" fmla="*/ 20 w 46"/>
                  <a:gd name="T25" fmla="*/ 16 h 20"/>
                  <a:gd name="T26" fmla="*/ 24 w 46"/>
                  <a:gd name="T27" fmla="*/ 16 h 20"/>
                  <a:gd name="T28" fmla="*/ 30 w 46"/>
                  <a:gd name="T29" fmla="*/ 20 h 20"/>
                  <a:gd name="T30" fmla="*/ 36 w 46"/>
                  <a:gd name="T31" fmla="*/ 20 h 20"/>
                  <a:gd name="T32" fmla="*/ 46 w 46"/>
                  <a:gd name="T33" fmla="*/ 20 h 20"/>
                  <a:gd name="T34" fmla="*/ 46 w 46"/>
                  <a:gd name="T35"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0">
                    <a:moveTo>
                      <a:pt x="46" y="18"/>
                    </a:moveTo>
                    <a:lnTo>
                      <a:pt x="42" y="14"/>
                    </a:lnTo>
                    <a:lnTo>
                      <a:pt x="36" y="10"/>
                    </a:lnTo>
                    <a:lnTo>
                      <a:pt x="26" y="6"/>
                    </a:lnTo>
                    <a:lnTo>
                      <a:pt x="18" y="4"/>
                    </a:lnTo>
                    <a:lnTo>
                      <a:pt x="12" y="2"/>
                    </a:lnTo>
                    <a:lnTo>
                      <a:pt x="2" y="0"/>
                    </a:lnTo>
                    <a:lnTo>
                      <a:pt x="0" y="2"/>
                    </a:lnTo>
                    <a:lnTo>
                      <a:pt x="2" y="4"/>
                    </a:lnTo>
                    <a:lnTo>
                      <a:pt x="8" y="6"/>
                    </a:lnTo>
                    <a:lnTo>
                      <a:pt x="12" y="8"/>
                    </a:lnTo>
                    <a:lnTo>
                      <a:pt x="16" y="12"/>
                    </a:lnTo>
                    <a:lnTo>
                      <a:pt x="20" y="16"/>
                    </a:lnTo>
                    <a:lnTo>
                      <a:pt x="24" y="16"/>
                    </a:lnTo>
                    <a:lnTo>
                      <a:pt x="30" y="20"/>
                    </a:lnTo>
                    <a:lnTo>
                      <a:pt x="36" y="20"/>
                    </a:lnTo>
                    <a:lnTo>
                      <a:pt x="46" y="20"/>
                    </a:lnTo>
                    <a:lnTo>
                      <a:pt x="46" y="1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3" name="Freeform 323"/>
              <p:cNvSpPr>
                <a:spLocks/>
              </p:cNvSpPr>
              <p:nvPr/>
            </p:nvSpPr>
            <p:spPr bwMode="auto">
              <a:xfrm>
                <a:off x="3167" y="2155"/>
                <a:ext cx="124" cy="120"/>
              </a:xfrm>
              <a:custGeom>
                <a:avLst/>
                <a:gdLst>
                  <a:gd name="T0" fmla="*/ 68 w 124"/>
                  <a:gd name="T1" fmla="*/ 4 h 120"/>
                  <a:gd name="T2" fmla="*/ 50 w 124"/>
                  <a:gd name="T3" fmla="*/ 10 h 120"/>
                  <a:gd name="T4" fmla="*/ 36 w 124"/>
                  <a:gd name="T5" fmla="*/ 30 h 120"/>
                  <a:gd name="T6" fmla="*/ 30 w 124"/>
                  <a:gd name="T7" fmla="*/ 54 h 120"/>
                  <a:gd name="T8" fmla="*/ 26 w 124"/>
                  <a:gd name="T9" fmla="*/ 62 h 120"/>
                  <a:gd name="T10" fmla="*/ 16 w 124"/>
                  <a:gd name="T11" fmla="*/ 68 h 120"/>
                  <a:gd name="T12" fmla="*/ 4 w 124"/>
                  <a:gd name="T13" fmla="*/ 96 h 120"/>
                  <a:gd name="T14" fmla="*/ 22 w 124"/>
                  <a:gd name="T15" fmla="*/ 94 h 120"/>
                  <a:gd name="T16" fmla="*/ 46 w 124"/>
                  <a:gd name="T17" fmla="*/ 98 h 120"/>
                  <a:gd name="T18" fmla="*/ 56 w 124"/>
                  <a:gd name="T19" fmla="*/ 98 h 120"/>
                  <a:gd name="T20" fmla="*/ 62 w 124"/>
                  <a:gd name="T21" fmla="*/ 92 h 120"/>
                  <a:gd name="T22" fmla="*/ 68 w 124"/>
                  <a:gd name="T23" fmla="*/ 100 h 120"/>
                  <a:gd name="T24" fmla="*/ 82 w 124"/>
                  <a:gd name="T25" fmla="*/ 94 h 120"/>
                  <a:gd name="T26" fmla="*/ 78 w 124"/>
                  <a:gd name="T27" fmla="*/ 100 h 120"/>
                  <a:gd name="T28" fmla="*/ 62 w 124"/>
                  <a:gd name="T29" fmla="*/ 108 h 120"/>
                  <a:gd name="T30" fmla="*/ 74 w 124"/>
                  <a:gd name="T31" fmla="*/ 114 h 120"/>
                  <a:gd name="T32" fmla="*/ 78 w 124"/>
                  <a:gd name="T33" fmla="*/ 110 h 120"/>
                  <a:gd name="T34" fmla="*/ 82 w 124"/>
                  <a:gd name="T35" fmla="*/ 106 h 120"/>
                  <a:gd name="T36" fmla="*/ 90 w 124"/>
                  <a:gd name="T37" fmla="*/ 102 h 120"/>
                  <a:gd name="T38" fmla="*/ 90 w 124"/>
                  <a:gd name="T39" fmla="*/ 98 h 120"/>
                  <a:gd name="T40" fmla="*/ 100 w 124"/>
                  <a:gd name="T41" fmla="*/ 94 h 120"/>
                  <a:gd name="T42" fmla="*/ 100 w 124"/>
                  <a:gd name="T43" fmla="*/ 104 h 120"/>
                  <a:gd name="T44" fmla="*/ 102 w 124"/>
                  <a:gd name="T45" fmla="*/ 112 h 120"/>
                  <a:gd name="T46" fmla="*/ 106 w 124"/>
                  <a:gd name="T47" fmla="*/ 112 h 120"/>
                  <a:gd name="T48" fmla="*/ 108 w 124"/>
                  <a:gd name="T49" fmla="*/ 118 h 120"/>
                  <a:gd name="T50" fmla="*/ 122 w 124"/>
                  <a:gd name="T51" fmla="*/ 106 h 120"/>
                  <a:gd name="T52" fmla="*/ 124 w 124"/>
                  <a:gd name="T53" fmla="*/ 94 h 120"/>
                  <a:gd name="T54" fmla="*/ 114 w 124"/>
                  <a:gd name="T55" fmla="*/ 98 h 120"/>
                  <a:gd name="T56" fmla="*/ 118 w 124"/>
                  <a:gd name="T57" fmla="*/ 92 h 120"/>
                  <a:gd name="T58" fmla="*/ 116 w 124"/>
                  <a:gd name="T59" fmla="*/ 86 h 120"/>
                  <a:gd name="T60" fmla="*/ 106 w 124"/>
                  <a:gd name="T61" fmla="*/ 96 h 120"/>
                  <a:gd name="T62" fmla="*/ 104 w 124"/>
                  <a:gd name="T63" fmla="*/ 90 h 120"/>
                  <a:gd name="T64" fmla="*/ 114 w 124"/>
                  <a:gd name="T65" fmla="*/ 78 h 120"/>
                  <a:gd name="T66" fmla="*/ 110 w 124"/>
                  <a:gd name="T67" fmla="*/ 76 h 120"/>
                  <a:gd name="T68" fmla="*/ 100 w 124"/>
                  <a:gd name="T69" fmla="*/ 78 h 120"/>
                  <a:gd name="T70" fmla="*/ 104 w 124"/>
                  <a:gd name="T71" fmla="*/ 74 h 120"/>
                  <a:gd name="T72" fmla="*/ 98 w 124"/>
                  <a:gd name="T73" fmla="*/ 68 h 120"/>
                  <a:gd name="T74" fmla="*/ 106 w 124"/>
                  <a:gd name="T75" fmla="*/ 64 h 120"/>
                  <a:gd name="T76" fmla="*/ 100 w 124"/>
                  <a:gd name="T77" fmla="*/ 56 h 120"/>
                  <a:gd name="T78" fmla="*/ 86 w 124"/>
                  <a:gd name="T79" fmla="*/ 56 h 120"/>
                  <a:gd name="T80" fmla="*/ 76 w 124"/>
                  <a:gd name="T81" fmla="*/ 54 h 120"/>
                  <a:gd name="T82" fmla="*/ 62 w 124"/>
                  <a:gd name="T83" fmla="*/ 52 h 120"/>
                  <a:gd name="T84" fmla="*/ 72 w 124"/>
                  <a:gd name="T85" fmla="*/ 42 h 120"/>
                  <a:gd name="T86" fmla="*/ 58 w 124"/>
                  <a:gd name="T87" fmla="*/ 40 h 120"/>
                  <a:gd name="T88" fmla="*/ 50 w 124"/>
                  <a:gd name="T89" fmla="*/ 50 h 120"/>
                  <a:gd name="T90" fmla="*/ 54 w 124"/>
                  <a:gd name="T91" fmla="*/ 36 h 120"/>
                  <a:gd name="T92" fmla="*/ 54 w 124"/>
                  <a:gd name="T93" fmla="*/ 32 h 120"/>
                  <a:gd name="T94" fmla="*/ 56 w 124"/>
                  <a:gd name="T95" fmla="*/ 30 h 120"/>
                  <a:gd name="T96" fmla="*/ 64 w 124"/>
                  <a:gd name="T97" fmla="*/ 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4" h="120">
                    <a:moveTo>
                      <a:pt x="72" y="8"/>
                    </a:moveTo>
                    <a:lnTo>
                      <a:pt x="72" y="4"/>
                    </a:lnTo>
                    <a:lnTo>
                      <a:pt x="72" y="4"/>
                    </a:lnTo>
                    <a:lnTo>
                      <a:pt x="68" y="4"/>
                    </a:lnTo>
                    <a:lnTo>
                      <a:pt x="66" y="2"/>
                    </a:lnTo>
                    <a:lnTo>
                      <a:pt x="62" y="0"/>
                    </a:lnTo>
                    <a:lnTo>
                      <a:pt x="56" y="6"/>
                    </a:lnTo>
                    <a:lnTo>
                      <a:pt x="50" y="10"/>
                    </a:lnTo>
                    <a:lnTo>
                      <a:pt x="46" y="14"/>
                    </a:lnTo>
                    <a:lnTo>
                      <a:pt x="44" y="20"/>
                    </a:lnTo>
                    <a:lnTo>
                      <a:pt x="40" y="26"/>
                    </a:lnTo>
                    <a:lnTo>
                      <a:pt x="36" y="30"/>
                    </a:lnTo>
                    <a:lnTo>
                      <a:pt x="34" y="34"/>
                    </a:lnTo>
                    <a:lnTo>
                      <a:pt x="34" y="38"/>
                    </a:lnTo>
                    <a:lnTo>
                      <a:pt x="30" y="44"/>
                    </a:lnTo>
                    <a:lnTo>
                      <a:pt x="30" y="54"/>
                    </a:lnTo>
                    <a:lnTo>
                      <a:pt x="26" y="50"/>
                    </a:lnTo>
                    <a:lnTo>
                      <a:pt x="24" y="52"/>
                    </a:lnTo>
                    <a:lnTo>
                      <a:pt x="22" y="56"/>
                    </a:lnTo>
                    <a:lnTo>
                      <a:pt x="26" y="62"/>
                    </a:lnTo>
                    <a:lnTo>
                      <a:pt x="26" y="64"/>
                    </a:lnTo>
                    <a:lnTo>
                      <a:pt x="22" y="62"/>
                    </a:lnTo>
                    <a:lnTo>
                      <a:pt x="20" y="64"/>
                    </a:lnTo>
                    <a:lnTo>
                      <a:pt x="16" y="68"/>
                    </a:lnTo>
                    <a:lnTo>
                      <a:pt x="14" y="74"/>
                    </a:lnTo>
                    <a:lnTo>
                      <a:pt x="18" y="76"/>
                    </a:lnTo>
                    <a:lnTo>
                      <a:pt x="0" y="92"/>
                    </a:lnTo>
                    <a:lnTo>
                      <a:pt x="4" y="96"/>
                    </a:lnTo>
                    <a:lnTo>
                      <a:pt x="8" y="98"/>
                    </a:lnTo>
                    <a:lnTo>
                      <a:pt x="10" y="96"/>
                    </a:lnTo>
                    <a:lnTo>
                      <a:pt x="16" y="96"/>
                    </a:lnTo>
                    <a:lnTo>
                      <a:pt x="22" y="94"/>
                    </a:lnTo>
                    <a:lnTo>
                      <a:pt x="26" y="96"/>
                    </a:lnTo>
                    <a:lnTo>
                      <a:pt x="30" y="96"/>
                    </a:lnTo>
                    <a:lnTo>
                      <a:pt x="40" y="96"/>
                    </a:lnTo>
                    <a:lnTo>
                      <a:pt x="46" y="98"/>
                    </a:lnTo>
                    <a:lnTo>
                      <a:pt x="52" y="98"/>
                    </a:lnTo>
                    <a:lnTo>
                      <a:pt x="52" y="98"/>
                    </a:lnTo>
                    <a:lnTo>
                      <a:pt x="56" y="98"/>
                    </a:lnTo>
                    <a:lnTo>
                      <a:pt x="56" y="98"/>
                    </a:lnTo>
                    <a:lnTo>
                      <a:pt x="58" y="96"/>
                    </a:lnTo>
                    <a:lnTo>
                      <a:pt x="60" y="96"/>
                    </a:lnTo>
                    <a:lnTo>
                      <a:pt x="60" y="94"/>
                    </a:lnTo>
                    <a:lnTo>
                      <a:pt x="62" y="92"/>
                    </a:lnTo>
                    <a:lnTo>
                      <a:pt x="66" y="92"/>
                    </a:lnTo>
                    <a:lnTo>
                      <a:pt x="66" y="94"/>
                    </a:lnTo>
                    <a:lnTo>
                      <a:pt x="66" y="98"/>
                    </a:lnTo>
                    <a:lnTo>
                      <a:pt x="68" y="100"/>
                    </a:lnTo>
                    <a:lnTo>
                      <a:pt x="72" y="100"/>
                    </a:lnTo>
                    <a:lnTo>
                      <a:pt x="74" y="96"/>
                    </a:lnTo>
                    <a:lnTo>
                      <a:pt x="78" y="96"/>
                    </a:lnTo>
                    <a:lnTo>
                      <a:pt x="82" y="94"/>
                    </a:lnTo>
                    <a:lnTo>
                      <a:pt x="82" y="96"/>
                    </a:lnTo>
                    <a:lnTo>
                      <a:pt x="82" y="96"/>
                    </a:lnTo>
                    <a:lnTo>
                      <a:pt x="80" y="98"/>
                    </a:lnTo>
                    <a:lnTo>
                      <a:pt x="78" y="100"/>
                    </a:lnTo>
                    <a:lnTo>
                      <a:pt x="74" y="104"/>
                    </a:lnTo>
                    <a:lnTo>
                      <a:pt x="72" y="106"/>
                    </a:lnTo>
                    <a:lnTo>
                      <a:pt x="66" y="106"/>
                    </a:lnTo>
                    <a:lnTo>
                      <a:pt x="62" y="108"/>
                    </a:lnTo>
                    <a:lnTo>
                      <a:pt x="60" y="112"/>
                    </a:lnTo>
                    <a:lnTo>
                      <a:pt x="68" y="114"/>
                    </a:lnTo>
                    <a:lnTo>
                      <a:pt x="68" y="114"/>
                    </a:lnTo>
                    <a:lnTo>
                      <a:pt x="74" y="114"/>
                    </a:lnTo>
                    <a:lnTo>
                      <a:pt x="74" y="114"/>
                    </a:lnTo>
                    <a:lnTo>
                      <a:pt x="76" y="112"/>
                    </a:lnTo>
                    <a:lnTo>
                      <a:pt x="78" y="112"/>
                    </a:lnTo>
                    <a:lnTo>
                      <a:pt x="78" y="110"/>
                    </a:lnTo>
                    <a:lnTo>
                      <a:pt x="78" y="110"/>
                    </a:lnTo>
                    <a:lnTo>
                      <a:pt x="78" y="108"/>
                    </a:lnTo>
                    <a:lnTo>
                      <a:pt x="78" y="108"/>
                    </a:lnTo>
                    <a:lnTo>
                      <a:pt x="82" y="106"/>
                    </a:lnTo>
                    <a:lnTo>
                      <a:pt x="82" y="104"/>
                    </a:lnTo>
                    <a:lnTo>
                      <a:pt x="86" y="102"/>
                    </a:lnTo>
                    <a:lnTo>
                      <a:pt x="86" y="102"/>
                    </a:lnTo>
                    <a:lnTo>
                      <a:pt x="90" y="102"/>
                    </a:lnTo>
                    <a:lnTo>
                      <a:pt x="90" y="102"/>
                    </a:lnTo>
                    <a:lnTo>
                      <a:pt x="90" y="102"/>
                    </a:lnTo>
                    <a:lnTo>
                      <a:pt x="90" y="100"/>
                    </a:lnTo>
                    <a:lnTo>
                      <a:pt x="90" y="98"/>
                    </a:lnTo>
                    <a:lnTo>
                      <a:pt x="92" y="96"/>
                    </a:lnTo>
                    <a:lnTo>
                      <a:pt x="96" y="92"/>
                    </a:lnTo>
                    <a:lnTo>
                      <a:pt x="100" y="92"/>
                    </a:lnTo>
                    <a:lnTo>
                      <a:pt x="100" y="94"/>
                    </a:lnTo>
                    <a:lnTo>
                      <a:pt x="100" y="100"/>
                    </a:lnTo>
                    <a:lnTo>
                      <a:pt x="100" y="100"/>
                    </a:lnTo>
                    <a:lnTo>
                      <a:pt x="100" y="104"/>
                    </a:lnTo>
                    <a:lnTo>
                      <a:pt x="100" y="104"/>
                    </a:lnTo>
                    <a:lnTo>
                      <a:pt x="98" y="106"/>
                    </a:lnTo>
                    <a:lnTo>
                      <a:pt x="96" y="108"/>
                    </a:lnTo>
                    <a:lnTo>
                      <a:pt x="98" y="114"/>
                    </a:lnTo>
                    <a:lnTo>
                      <a:pt x="102" y="112"/>
                    </a:lnTo>
                    <a:lnTo>
                      <a:pt x="106" y="110"/>
                    </a:lnTo>
                    <a:lnTo>
                      <a:pt x="106" y="110"/>
                    </a:lnTo>
                    <a:lnTo>
                      <a:pt x="106" y="112"/>
                    </a:lnTo>
                    <a:lnTo>
                      <a:pt x="106" y="112"/>
                    </a:lnTo>
                    <a:lnTo>
                      <a:pt x="106" y="114"/>
                    </a:lnTo>
                    <a:lnTo>
                      <a:pt x="106" y="114"/>
                    </a:lnTo>
                    <a:lnTo>
                      <a:pt x="108" y="116"/>
                    </a:lnTo>
                    <a:lnTo>
                      <a:pt x="108" y="118"/>
                    </a:lnTo>
                    <a:lnTo>
                      <a:pt x="116" y="120"/>
                    </a:lnTo>
                    <a:lnTo>
                      <a:pt x="118" y="116"/>
                    </a:lnTo>
                    <a:lnTo>
                      <a:pt x="118" y="114"/>
                    </a:lnTo>
                    <a:lnTo>
                      <a:pt x="122" y="106"/>
                    </a:lnTo>
                    <a:lnTo>
                      <a:pt x="122" y="106"/>
                    </a:lnTo>
                    <a:lnTo>
                      <a:pt x="124" y="98"/>
                    </a:lnTo>
                    <a:lnTo>
                      <a:pt x="124" y="98"/>
                    </a:lnTo>
                    <a:lnTo>
                      <a:pt x="124" y="94"/>
                    </a:lnTo>
                    <a:lnTo>
                      <a:pt x="120" y="94"/>
                    </a:lnTo>
                    <a:lnTo>
                      <a:pt x="116" y="98"/>
                    </a:lnTo>
                    <a:lnTo>
                      <a:pt x="114" y="98"/>
                    </a:lnTo>
                    <a:lnTo>
                      <a:pt x="114" y="98"/>
                    </a:lnTo>
                    <a:lnTo>
                      <a:pt x="114" y="96"/>
                    </a:lnTo>
                    <a:lnTo>
                      <a:pt x="114" y="96"/>
                    </a:lnTo>
                    <a:lnTo>
                      <a:pt x="116" y="94"/>
                    </a:lnTo>
                    <a:lnTo>
                      <a:pt x="118" y="92"/>
                    </a:lnTo>
                    <a:lnTo>
                      <a:pt x="120" y="86"/>
                    </a:lnTo>
                    <a:lnTo>
                      <a:pt x="120" y="84"/>
                    </a:lnTo>
                    <a:lnTo>
                      <a:pt x="120" y="84"/>
                    </a:lnTo>
                    <a:lnTo>
                      <a:pt x="116" y="86"/>
                    </a:lnTo>
                    <a:lnTo>
                      <a:pt x="112" y="90"/>
                    </a:lnTo>
                    <a:lnTo>
                      <a:pt x="112" y="90"/>
                    </a:lnTo>
                    <a:lnTo>
                      <a:pt x="110" y="96"/>
                    </a:lnTo>
                    <a:lnTo>
                      <a:pt x="106" y="96"/>
                    </a:lnTo>
                    <a:lnTo>
                      <a:pt x="104" y="96"/>
                    </a:lnTo>
                    <a:lnTo>
                      <a:pt x="104" y="92"/>
                    </a:lnTo>
                    <a:lnTo>
                      <a:pt x="104" y="90"/>
                    </a:lnTo>
                    <a:lnTo>
                      <a:pt x="104" y="90"/>
                    </a:lnTo>
                    <a:lnTo>
                      <a:pt x="104" y="86"/>
                    </a:lnTo>
                    <a:lnTo>
                      <a:pt x="106" y="84"/>
                    </a:lnTo>
                    <a:lnTo>
                      <a:pt x="110" y="80"/>
                    </a:lnTo>
                    <a:lnTo>
                      <a:pt x="114" y="78"/>
                    </a:lnTo>
                    <a:lnTo>
                      <a:pt x="118" y="76"/>
                    </a:lnTo>
                    <a:lnTo>
                      <a:pt x="118" y="72"/>
                    </a:lnTo>
                    <a:lnTo>
                      <a:pt x="112" y="74"/>
                    </a:lnTo>
                    <a:lnTo>
                      <a:pt x="110" y="76"/>
                    </a:lnTo>
                    <a:lnTo>
                      <a:pt x="104" y="76"/>
                    </a:lnTo>
                    <a:lnTo>
                      <a:pt x="104" y="76"/>
                    </a:lnTo>
                    <a:lnTo>
                      <a:pt x="100" y="78"/>
                    </a:lnTo>
                    <a:lnTo>
                      <a:pt x="100" y="78"/>
                    </a:lnTo>
                    <a:lnTo>
                      <a:pt x="100" y="78"/>
                    </a:lnTo>
                    <a:lnTo>
                      <a:pt x="100" y="76"/>
                    </a:lnTo>
                    <a:lnTo>
                      <a:pt x="100" y="76"/>
                    </a:lnTo>
                    <a:lnTo>
                      <a:pt x="104" y="74"/>
                    </a:lnTo>
                    <a:lnTo>
                      <a:pt x="104" y="70"/>
                    </a:lnTo>
                    <a:lnTo>
                      <a:pt x="98" y="68"/>
                    </a:lnTo>
                    <a:lnTo>
                      <a:pt x="98" y="68"/>
                    </a:lnTo>
                    <a:lnTo>
                      <a:pt x="98" y="68"/>
                    </a:lnTo>
                    <a:lnTo>
                      <a:pt x="100" y="66"/>
                    </a:lnTo>
                    <a:lnTo>
                      <a:pt x="100" y="66"/>
                    </a:lnTo>
                    <a:lnTo>
                      <a:pt x="102" y="66"/>
                    </a:lnTo>
                    <a:lnTo>
                      <a:pt x="106" y="64"/>
                    </a:lnTo>
                    <a:lnTo>
                      <a:pt x="108" y="62"/>
                    </a:lnTo>
                    <a:lnTo>
                      <a:pt x="108" y="58"/>
                    </a:lnTo>
                    <a:lnTo>
                      <a:pt x="106" y="56"/>
                    </a:lnTo>
                    <a:lnTo>
                      <a:pt x="100" y="56"/>
                    </a:lnTo>
                    <a:lnTo>
                      <a:pt x="94" y="56"/>
                    </a:lnTo>
                    <a:lnTo>
                      <a:pt x="90" y="54"/>
                    </a:lnTo>
                    <a:lnTo>
                      <a:pt x="88" y="54"/>
                    </a:lnTo>
                    <a:lnTo>
                      <a:pt x="86" y="56"/>
                    </a:lnTo>
                    <a:lnTo>
                      <a:pt x="78" y="60"/>
                    </a:lnTo>
                    <a:lnTo>
                      <a:pt x="78" y="60"/>
                    </a:lnTo>
                    <a:lnTo>
                      <a:pt x="78" y="58"/>
                    </a:lnTo>
                    <a:lnTo>
                      <a:pt x="76" y="54"/>
                    </a:lnTo>
                    <a:lnTo>
                      <a:pt x="74" y="52"/>
                    </a:lnTo>
                    <a:lnTo>
                      <a:pt x="72" y="52"/>
                    </a:lnTo>
                    <a:lnTo>
                      <a:pt x="66" y="52"/>
                    </a:lnTo>
                    <a:lnTo>
                      <a:pt x="62" y="52"/>
                    </a:lnTo>
                    <a:lnTo>
                      <a:pt x="66" y="50"/>
                    </a:lnTo>
                    <a:lnTo>
                      <a:pt x="62" y="46"/>
                    </a:lnTo>
                    <a:lnTo>
                      <a:pt x="68" y="46"/>
                    </a:lnTo>
                    <a:lnTo>
                      <a:pt x="72" y="42"/>
                    </a:lnTo>
                    <a:lnTo>
                      <a:pt x="70" y="42"/>
                    </a:lnTo>
                    <a:lnTo>
                      <a:pt x="64" y="40"/>
                    </a:lnTo>
                    <a:lnTo>
                      <a:pt x="60" y="38"/>
                    </a:lnTo>
                    <a:lnTo>
                      <a:pt x="58" y="40"/>
                    </a:lnTo>
                    <a:lnTo>
                      <a:pt x="58" y="40"/>
                    </a:lnTo>
                    <a:lnTo>
                      <a:pt x="54" y="44"/>
                    </a:lnTo>
                    <a:lnTo>
                      <a:pt x="54" y="44"/>
                    </a:lnTo>
                    <a:lnTo>
                      <a:pt x="50" y="50"/>
                    </a:lnTo>
                    <a:lnTo>
                      <a:pt x="50" y="46"/>
                    </a:lnTo>
                    <a:lnTo>
                      <a:pt x="48" y="42"/>
                    </a:lnTo>
                    <a:lnTo>
                      <a:pt x="52" y="40"/>
                    </a:lnTo>
                    <a:lnTo>
                      <a:pt x="54" y="36"/>
                    </a:lnTo>
                    <a:lnTo>
                      <a:pt x="54" y="36"/>
                    </a:lnTo>
                    <a:lnTo>
                      <a:pt x="54" y="36"/>
                    </a:lnTo>
                    <a:lnTo>
                      <a:pt x="56" y="34"/>
                    </a:lnTo>
                    <a:lnTo>
                      <a:pt x="54" y="32"/>
                    </a:lnTo>
                    <a:lnTo>
                      <a:pt x="54" y="32"/>
                    </a:lnTo>
                    <a:lnTo>
                      <a:pt x="54" y="32"/>
                    </a:lnTo>
                    <a:lnTo>
                      <a:pt x="54" y="30"/>
                    </a:lnTo>
                    <a:lnTo>
                      <a:pt x="56" y="30"/>
                    </a:lnTo>
                    <a:lnTo>
                      <a:pt x="60" y="22"/>
                    </a:lnTo>
                    <a:lnTo>
                      <a:pt x="66" y="16"/>
                    </a:lnTo>
                    <a:lnTo>
                      <a:pt x="66" y="12"/>
                    </a:lnTo>
                    <a:lnTo>
                      <a:pt x="64" y="10"/>
                    </a:lnTo>
                    <a:lnTo>
                      <a:pt x="62" y="8"/>
                    </a:lnTo>
                    <a:lnTo>
                      <a:pt x="66" y="8"/>
                    </a:lnTo>
                    <a:lnTo>
                      <a:pt x="7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4" name="Freeform 324"/>
              <p:cNvSpPr>
                <a:spLocks/>
              </p:cNvSpPr>
              <p:nvPr/>
            </p:nvSpPr>
            <p:spPr bwMode="auto">
              <a:xfrm>
                <a:off x="2753" y="2117"/>
                <a:ext cx="24" cy="12"/>
              </a:xfrm>
              <a:custGeom>
                <a:avLst/>
                <a:gdLst>
                  <a:gd name="T0" fmla="*/ 4 w 24"/>
                  <a:gd name="T1" fmla="*/ 6 h 12"/>
                  <a:gd name="T2" fmla="*/ 8 w 24"/>
                  <a:gd name="T3" fmla="*/ 6 h 12"/>
                  <a:gd name="T4" fmla="*/ 8 w 24"/>
                  <a:gd name="T5" fmla="*/ 6 h 12"/>
                  <a:gd name="T6" fmla="*/ 10 w 24"/>
                  <a:gd name="T7" fmla="*/ 8 h 12"/>
                  <a:gd name="T8" fmla="*/ 10 w 24"/>
                  <a:gd name="T9" fmla="*/ 8 h 12"/>
                  <a:gd name="T10" fmla="*/ 14 w 24"/>
                  <a:gd name="T11" fmla="*/ 8 h 12"/>
                  <a:gd name="T12" fmla="*/ 14 w 24"/>
                  <a:gd name="T13" fmla="*/ 8 h 12"/>
                  <a:gd name="T14" fmla="*/ 16 w 24"/>
                  <a:gd name="T15" fmla="*/ 10 h 12"/>
                  <a:gd name="T16" fmla="*/ 16 w 24"/>
                  <a:gd name="T17" fmla="*/ 10 h 12"/>
                  <a:gd name="T18" fmla="*/ 20 w 24"/>
                  <a:gd name="T19" fmla="*/ 12 h 12"/>
                  <a:gd name="T20" fmla="*/ 24 w 24"/>
                  <a:gd name="T21" fmla="*/ 12 h 12"/>
                  <a:gd name="T22" fmla="*/ 24 w 24"/>
                  <a:gd name="T23" fmla="*/ 12 h 12"/>
                  <a:gd name="T24" fmla="*/ 24 w 24"/>
                  <a:gd name="T25" fmla="*/ 10 h 12"/>
                  <a:gd name="T26" fmla="*/ 24 w 24"/>
                  <a:gd name="T27" fmla="*/ 8 h 12"/>
                  <a:gd name="T28" fmla="*/ 20 w 24"/>
                  <a:gd name="T29" fmla="*/ 2 h 12"/>
                  <a:gd name="T30" fmla="*/ 20 w 24"/>
                  <a:gd name="T31" fmla="*/ 2 h 12"/>
                  <a:gd name="T32" fmla="*/ 16 w 24"/>
                  <a:gd name="T33" fmla="*/ 0 h 12"/>
                  <a:gd name="T34" fmla="*/ 16 w 24"/>
                  <a:gd name="T35" fmla="*/ 0 h 12"/>
                  <a:gd name="T36" fmla="*/ 12 w 24"/>
                  <a:gd name="T37" fmla="*/ 0 h 12"/>
                  <a:gd name="T38" fmla="*/ 6 w 24"/>
                  <a:gd name="T39" fmla="*/ 0 h 12"/>
                  <a:gd name="T40" fmla="*/ 4 w 24"/>
                  <a:gd name="T41" fmla="*/ 0 h 12"/>
                  <a:gd name="T42" fmla="*/ 0 w 24"/>
                  <a:gd name="T43" fmla="*/ 4 h 12"/>
                  <a:gd name="T44" fmla="*/ 4 w 24"/>
                  <a:gd name="T4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2">
                    <a:moveTo>
                      <a:pt x="4" y="6"/>
                    </a:moveTo>
                    <a:lnTo>
                      <a:pt x="8" y="6"/>
                    </a:lnTo>
                    <a:lnTo>
                      <a:pt x="8" y="6"/>
                    </a:lnTo>
                    <a:lnTo>
                      <a:pt x="10" y="8"/>
                    </a:lnTo>
                    <a:lnTo>
                      <a:pt x="10" y="8"/>
                    </a:lnTo>
                    <a:lnTo>
                      <a:pt x="14" y="8"/>
                    </a:lnTo>
                    <a:lnTo>
                      <a:pt x="14" y="8"/>
                    </a:lnTo>
                    <a:lnTo>
                      <a:pt x="16" y="10"/>
                    </a:lnTo>
                    <a:lnTo>
                      <a:pt x="16" y="10"/>
                    </a:lnTo>
                    <a:lnTo>
                      <a:pt x="20" y="12"/>
                    </a:lnTo>
                    <a:lnTo>
                      <a:pt x="24" y="12"/>
                    </a:lnTo>
                    <a:lnTo>
                      <a:pt x="24" y="12"/>
                    </a:lnTo>
                    <a:lnTo>
                      <a:pt x="24" y="10"/>
                    </a:lnTo>
                    <a:lnTo>
                      <a:pt x="24" y="8"/>
                    </a:lnTo>
                    <a:lnTo>
                      <a:pt x="20" y="2"/>
                    </a:lnTo>
                    <a:lnTo>
                      <a:pt x="20" y="2"/>
                    </a:lnTo>
                    <a:lnTo>
                      <a:pt x="16" y="0"/>
                    </a:lnTo>
                    <a:lnTo>
                      <a:pt x="16" y="0"/>
                    </a:lnTo>
                    <a:lnTo>
                      <a:pt x="12" y="0"/>
                    </a:lnTo>
                    <a:lnTo>
                      <a:pt x="6" y="0"/>
                    </a:lnTo>
                    <a:lnTo>
                      <a:pt x="4" y="0"/>
                    </a:lnTo>
                    <a:lnTo>
                      <a:pt x="0" y="4"/>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5" name="Freeform 325"/>
              <p:cNvSpPr>
                <a:spLocks/>
              </p:cNvSpPr>
              <p:nvPr/>
            </p:nvSpPr>
            <p:spPr bwMode="auto">
              <a:xfrm>
                <a:off x="2789" y="2041"/>
                <a:ext cx="14" cy="8"/>
              </a:xfrm>
              <a:custGeom>
                <a:avLst/>
                <a:gdLst>
                  <a:gd name="T0" fmla="*/ 10 w 14"/>
                  <a:gd name="T1" fmla="*/ 0 h 8"/>
                  <a:gd name="T2" fmla="*/ 8 w 14"/>
                  <a:gd name="T3" fmla="*/ 2 h 8"/>
                  <a:gd name="T4" fmla="*/ 4 w 14"/>
                  <a:gd name="T5" fmla="*/ 4 h 8"/>
                  <a:gd name="T6" fmla="*/ 0 w 14"/>
                  <a:gd name="T7" fmla="*/ 8 h 8"/>
                  <a:gd name="T8" fmla="*/ 6 w 14"/>
                  <a:gd name="T9" fmla="*/ 8 h 8"/>
                  <a:gd name="T10" fmla="*/ 8 w 14"/>
                  <a:gd name="T11" fmla="*/ 4 h 8"/>
                  <a:gd name="T12" fmla="*/ 12 w 14"/>
                  <a:gd name="T13" fmla="*/ 8 h 8"/>
                  <a:gd name="T14" fmla="*/ 12 w 14"/>
                  <a:gd name="T15" fmla="*/ 8 h 8"/>
                  <a:gd name="T16" fmla="*/ 14 w 14"/>
                  <a:gd name="T17" fmla="*/ 4 h 8"/>
                  <a:gd name="T18" fmla="*/ 14 w 14"/>
                  <a:gd name="T19" fmla="*/ 2 h 8"/>
                  <a:gd name="T20" fmla="*/ 12 w 14"/>
                  <a:gd name="T21" fmla="*/ 2 h 8"/>
                  <a:gd name="T22" fmla="*/ 10 w 14"/>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8">
                    <a:moveTo>
                      <a:pt x="10" y="0"/>
                    </a:moveTo>
                    <a:lnTo>
                      <a:pt x="8" y="2"/>
                    </a:lnTo>
                    <a:lnTo>
                      <a:pt x="4" y="4"/>
                    </a:lnTo>
                    <a:lnTo>
                      <a:pt x="0" y="8"/>
                    </a:lnTo>
                    <a:lnTo>
                      <a:pt x="6" y="8"/>
                    </a:lnTo>
                    <a:lnTo>
                      <a:pt x="8" y="4"/>
                    </a:lnTo>
                    <a:lnTo>
                      <a:pt x="12" y="8"/>
                    </a:lnTo>
                    <a:lnTo>
                      <a:pt x="12" y="8"/>
                    </a:lnTo>
                    <a:lnTo>
                      <a:pt x="14" y="4"/>
                    </a:lnTo>
                    <a:lnTo>
                      <a:pt x="14" y="2"/>
                    </a:lnTo>
                    <a:lnTo>
                      <a:pt x="12" y="2"/>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6" name="Freeform 326"/>
              <p:cNvSpPr>
                <a:spLocks noEditPoints="1"/>
              </p:cNvSpPr>
              <p:nvPr/>
            </p:nvSpPr>
            <p:spPr bwMode="auto">
              <a:xfrm>
                <a:off x="1181" y="1581"/>
                <a:ext cx="2436" cy="2708"/>
              </a:xfrm>
              <a:custGeom>
                <a:avLst/>
                <a:gdLst>
                  <a:gd name="T0" fmla="*/ 2198 w 2436"/>
                  <a:gd name="T1" fmla="*/ 1628 h 2708"/>
                  <a:gd name="T2" fmla="*/ 2132 w 2436"/>
                  <a:gd name="T3" fmla="*/ 1536 h 2708"/>
                  <a:gd name="T4" fmla="*/ 1956 w 2436"/>
                  <a:gd name="T5" fmla="*/ 1448 h 2708"/>
                  <a:gd name="T6" fmla="*/ 1774 w 2436"/>
                  <a:gd name="T7" fmla="*/ 1442 h 2708"/>
                  <a:gd name="T8" fmla="*/ 1546 w 2436"/>
                  <a:gd name="T9" fmla="*/ 1422 h 2708"/>
                  <a:gd name="T10" fmla="*/ 1450 w 2436"/>
                  <a:gd name="T11" fmla="*/ 1316 h 2708"/>
                  <a:gd name="T12" fmla="*/ 1284 w 2436"/>
                  <a:gd name="T13" fmla="*/ 1168 h 2708"/>
                  <a:gd name="T14" fmla="*/ 1368 w 2436"/>
                  <a:gd name="T15" fmla="*/ 1052 h 2708"/>
                  <a:gd name="T16" fmla="*/ 1464 w 2436"/>
                  <a:gd name="T17" fmla="*/ 1038 h 2708"/>
                  <a:gd name="T18" fmla="*/ 1576 w 2436"/>
                  <a:gd name="T19" fmla="*/ 1116 h 2708"/>
                  <a:gd name="T20" fmla="*/ 1632 w 2436"/>
                  <a:gd name="T21" fmla="*/ 974 h 2708"/>
                  <a:gd name="T22" fmla="*/ 1676 w 2436"/>
                  <a:gd name="T23" fmla="*/ 900 h 2708"/>
                  <a:gd name="T24" fmla="*/ 1694 w 2436"/>
                  <a:gd name="T25" fmla="*/ 846 h 2708"/>
                  <a:gd name="T26" fmla="*/ 1764 w 2436"/>
                  <a:gd name="T27" fmla="*/ 810 h 2708"/>
                  <a:gd name="T28" fmla="*/ 1838 w 2436"/>
                  <a:gd name="T29" fmla="*/ 738 h 2708"/>
                  <a:gd name="T30" fmla="*/ 1940 w 2436"/>
                  <a:gd name="T31" fmla="*/ 728 h 2708"/>
                  <a:gd name="T32" fmla="*/ 1858 w 2436"/>
                  <a:gd name="T33" fmla="*/ 660 h 2708"/>
                  <a:gd name="T34" fmla="*/ 1864 w 2436"/>
                  <a:gd name="T35" fmla="*/ 608 h 2708"/>
                  <a:gd name="T36" fmla="*/ 1970 w 2436"/>
                  <a:gd name="T37" fmla="*/ 534 h 2708"/>
                  <a:gd name="T38" fmla="*/ 1938 w 2436"/>
                  <a:gd name="T39" fmla="*/ 448 h 2708"/>
                  <a:gd name="T40" fmla="*/ 1864 w 2436"/>
                  <a:gd name="T41" fmla="*/ 394 h 2708"/>
                  <a:gd name="T42" fmla="*/ 1746 w 2436"/>
                  <a:gd name="T43" fmla="*/ 306 h 2708"/>
                  <a:gd name="T44" fmla="*/ 1672 w 2436"/>
                  <a:gd name="T45" fmla="*/ 464 h 2708"/>
                  <a:gd name="T46" fmla="*/ 1534 w 2436"/>
                  <a:gd name="T47" fmla="*/ 484 h 2708"/>
                  <a:gd name="T48" fmla="*/ 1346 w 2436"/>
                  <a:gd name="T49" fmla="*/ 334 h 2708"/>
                  <a:gd name="T50" fmla="*/ 1432 w 2436"/>
                  <a:gd name="T51" fmla="*/ 244 h 2708"/>
                  <a:gd name="T52" fmla="*/ 1528 w 2436"/>
                  <a:gd name="T53" fmla="*/ 156 h 2708"/>
                  <a:gd name="T54" fmla="*/ 1490 w 2436"/>
                  <a:gd name="T55" fmla="*/ 144 h 2708"/>
                  <a:gd name="T56" fmla="*/ 1372 w 2436"/>
                  <a:gd name="T57" fmla="*/ 32 h 2708"/>
                  <a:gd name="T58" fmla="*/ 1326 w 2436"/>
                  <a:gd name="T59" fmla="*/ 128 h 2708"/>
                  <a:gd name="T60" fmla="*/ 1250 w 2436"/>
                  <a:gd name="T61" fmla="*/ 132 h 2708"/>
                  <a:gd name="T62" fmla="*/ 1080 w 2436"/>
                  <a:gd name="T63" fmla="*/ 134 h 2708"/>
                  <a:gd name="T64" fmla="*/ 738 w 2436"/>
                  <a:gd name="T65" fmla="*/ 44 h 2708"/>
                  <a:gd name="T66" fmla="*/ 640 w 2436"/>
                  <a:gd name="T67" fmla="*/ 80 h 2708"/>
                  <a:gd name="T68" fmla="*/ 258 w 2436"/>
                  <a:gd name="T69" fmla="*/ 34 h 2708"/>
                  <a:gd name="T70" fmla="*/ 28 w 2436"/>
                  <a:gd name="T71" fmla="*/ 114 h 2708"/>
                  <a:gd name="T72" fmla="*/ 16 w 2436"/>
                  <a:gd name="T73" fmla="*/ 192 h 2708"/>
                  <a:gd name="T74" fmla="*/ 76 w 2436"/>
                  <a:gd name="T75" fmla="*/ 268 h 2708"/>
                  <a:gd name="T76" fmla="*/ 104 w 2436"/>
                  <a:gd name="T77" fmla="*/ 350 h 2708"/>
                  <a:gd name="T78" fmla="*/ 110 w 2436"/>
                  <a:gd name="T79" fmla="*/ 470 h 2708"/>
                  <a:gd name="T80" fmla="*/ 284 w 2436"/>
                  <a:gd name="T81" fmla="*/ 348 h 2708"/>
                  <a:gd name="T82" fmla="*/ 376 w 2436"/>
                  <a:gd name="T83" fmla="*/ 332 h 2708"/>
                  <a:gd name="T84" fmla="*/ 568 w 2436"/>
                  <a:gd name="T85" fmla="*/ 390 h 2708"/>
                  <a:gd name="T86" fmla="*/ 656 w 2436"/>
                  <a:gd name="T87" fmla="*/ 472 h 2708"/>
                  <a:gd name="T88" fmla="*/ 720 w 2436"/>
                  <a:gd name="T89" fmla="*/ 522 h 2708"/>
                  <a:gd name="T90" fmla="*/ 766 w 2436"/>
                  <a:gd name="T91" fmla="*/ 596 h 2708"/>
                  <a:gd name="T92" fmla="*/ 796 w 2436"/>
                  <a:gd name="T93" fmla="*/ 654 h 2708"/>
                  <a:gd name="T94" fmla="*/ 820 w 2436"/>
                  <a:gd name="T95" fmla="*/ 872 h 2708"/>
                  <a:gd name="T96" fmla="*/ 1000 w 2436"/>
                  <a:gd name="T97" fmla="*/ 1112 h 2708"/>
                  <a:gd name="T98" fmla="*/ 1044 w 2436"/>
                  <a:gd name="T99" fmla="*/ 1092 h 2708"/>
                  <a:gd name="T100" fmla="*/ 1370 w 2436"/>
                  <a:gd name="T101" fmla="*/ 1330 h 2708"/>
                  <a:gd name="T102" fmla="*/ 1552 w 2436"/>
                  <a:gd name="T103" fmla="*/ 1458 h 2708"/>
                  <a:gd name="T104" fmla="*/ 1632 w 2436"/>
                  <a:gd name="T105" fmla="*/ 1590 h 2708"/>
                  <a:gd name="T106" fmla="*/ 1736 w 2436"/>
                  <a:gd name="T107" fmla="*/ 1918 h 2708"/>
                  <a:gd name="T108" fmla="*/ 1732 w 2436"/>
                  <a:gd name="T109" fmla="*/ 2364 h 2708"/>
                  <a:gd name="T110" fmla="*/ 1718 w 2436"/>
                  <a:gd name="T111" fmla="*/ 2560 h 2708"/>
                  <a:gd name="T112" fmla="*/ 1752 w 2436"/>
                  <a:gd name="T113" fmla="*/ 2688 h 2708"/>
                  <a:gd name="T114" fmla="*/ 1834 w 2436"/>
                  <a:gd name="T115" fmla="*/ 2606 h 2708"/>
                  <a:gd name="T116" fmla="*/ 1910 w 2436"/>
                  <a:gd name="T117" fmla="*/ 2438 h 2708"/>
                  <a:gd name="T118" fmla="*/ 2024 w 2436"/>
                  <a:gd name="T119" fmla="*/ 2298 h 2708"/>
                  <a:gd name="T120" fmla="*/ 2148 w 2436"/>
                  <a:gd name="T121" fmla="*/ 2188 h 2708"/>
                  <a:gd name="T122" fmla="*/ 2290 w 2436"/>
                  <a:gd name="T123" fmla="*/ 2042 h 2708"/>
                  <a:gd name="T124" fmla="*/ 1650 w 2436"/>
                  <a:gd name="T125" fmla="*/ 768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2708">
                    <a:moveTo>
                      <a:pt x="2436" y="1740"/>
                    </a:moveTo>
                    <a:lnTo>
                      <a:pt x="2436" y="1740"/>
                    </a:lnTo>
                    <a:lnTo>
                      <a:pt x="2436" y="1734"/>
                    </a:lnTo>
                    <a:lnTo>
                      <a:pt x="2434" y="1728"/>
                    </a:lnTo>
                    <a:lnTo>
                      <a:pt x="2430" y="1720"/>
                    </a:lnTo>
                    <a:lnTo>
                      <a:pt x="2430" y="1720"/>
                    </a:lnTo>
                    <a:lnTo>
                      <a:pt x="2430" y="1716"/>
                    </a:lnTo>
                    <a:lnTo>
                      <a:pt x="2426" y="1710"/>
                    </a:lnTo>
                    <a:lnTo>
                      <a:pt x="2426" y="1710"/>
                    </a:lnTo>
                    <a:lnTo>
                      <a:pt x="2424" y="1708"/>
                    </a:lnTo>
                    <a:lnTo>
                      <a:pt x="2422" y="1708"/>
                    </a:lnTo>
                    <a:lnTo>
                      <a:pt x="2416" y="1708"/>
                    </a:lnTo>
                    <a:lnTo>
                      <a:pt x="2416" y="1708"/>
                    </a:lnTo>
                    <a:lnTo>
                      <a:pt x="2406" y="1708"/>
                    </a:lnTo>
                    <a:lnTo>
                      <a:pt x="2406" y="1708"/>
                    </a:lnTo>
                    <a:lnTo>
                      <a:pt x="2404" y="1708"/>
                    </a:lnTo>
                    <a:lnTo>
                      <a:pt x="2402" y="1706"/>
                    </a:lnTo>
                    <a:lnTo>
                      <a:pt x="2402" y="1706"/>
                    </a:lnTo>
                    <a:lnTo>
                      <a:pt x="2402" y="1706"/>
                    </a:lnTo>
                    <a:lnTo>
                      <a:pt x="2392" y="1702"/>
                    </a:lnTo>
                    <a:lnTo>
                      <a:pt x="2392" y="1702"/>
                    </a:lnTo>
                    <a:lnTo>
                      <a:pt x="2390" y="1700"/>
                    </a:lnTo>
                    <a:lnTo>
                      <a:pt x="2390" y="1700"/>
                    </a:lnTo>
                    <a:lnTo>
                      <a:pt x="2390" y="1700"/>
                    </a:lnTo>
                    <a:lnTo>
                      <a:pt x="2388" y="1698"/>
                    </a:lnTo>
                    <a:lnTo>
                      <a:pt x="2388" y="1698"/>
                    </a:lnTo>
                    <a:lnTo>
                      <a:pt x="2382" y="1694"/>
                    </a:lnTo>
                    <a:lnTo>
                      <a:pt x="2382" y="1694"/>
                    </a:lnTo>
                    <a:lnTo>
                      <a:pt x="2378" y="1690"/>
                    </a:lnTo>
                    <a:lnTo>
                      <a:pt x="2378" y="1690"/>
                    </a:lnTo>
                    <a:lnTo>
                      <a:pt x="2376" y="1688"/>
                    </a:lnTo>
                    <a:lnTo>
                      <a:pt x="2376" y="1688"/>
                    </a:lnTo>
                    <a:lnTo>
                      <a:pt x="2372" y="1684"/>
                    </a:lnTo>
                    <a:lnTo>
                      <a:pt x="2372" y="1684"/>
                    </a:lnTo>
                    <a:lnTo>
                      <a:pt x="2370" y="1682"/>
                    </a:lnTo>
                    <a:lnTo>
                      <a:pt x="2368" y="1682"/>
                    </a:lnTo>
                    <a:lnTo>
                      <a:pt x="2368" y="1682"/>
                    </a:lnTo>
                    <a:lnTo>
                      <a:pt x="2364" y="1680"/>
                    </a:lnTo>
                    <a:lnTo>
                      <a:pt x="2358" y="1676"/>
                    </a:lnTo>
                    <a:lnTo>
                      <a:pt x="2348" y="1670"/>
                    </a:lnTo>
                    <a:lnTo>
                      <a:pt x="2340" y="1666"/>
                    </a:lnTo>
                    <a:lnTo>
                      <a:pt x="2334" y="1666"/>
                    </a:lnTo>
                    <a:lnTo>
                      <a:pt x="2332" y="1666"/>
                    </a:lnTo>
                    <a:lnTo>
                      <a:pt x="2322" y="1666"/>
                    </a:lnTo>
                    <a:lnTo>
                      <a:pt x="2320" y="1670"/>
                    </a:lnTo>
                    <a:lnTo>
                      <a:pt x="2314" y="1668"/>
                    </a:lnTo>
                    <a:lnTo>
                      <a:pt x="2310" y="1666"/>
                    </a:lnTo>
                    <a:lnTo>
                      <a:pt x="2306" y="1666"/>
                    </a:lnTo>
                    <a:lnTo>
                      <a:pt x="2302" y="1666"/>
                    </a:lnTo>
                    <a:lnTo>
                      <a:pt x="2302" y="1666"/>
                    </a:lnTo>
                    <a:lnTo>
                      <a:pt x="2298" y="1666"/>
                    </a:lnTo>
                    <a:lnTo>
                      <a:pt x="2296" y="1664"/>
                    </a:lnTo>
                    <a:lnTo>
                      <a:pt x="2296" y="1664"/>
                    </a:lnTo>
                    <a:lnTo>
                      <a:pt x="2292" y="1662"/>
                    </a:lnTo>
                    <a:lnTo>
                      <a:pt x="2292" y="1662"/>
                    </a:lnTo>
                    <a:lnTo>
                      <a:pt x="2288" y="1662"/>
                    </a:lnTo>
                    <a:lnTo>
                      <a:pt x="2288" y="1662"/>
                    </a:lnTo>
                    <a:lnTo>
                      <a:pt x="2282" y="1658"/>
                    </a:lnTo>
                    <a:lnTo>
                      <a:pt x="2282" y="1658"/>
                    </a:lnTo>
                    <a:lnTo>
                      <a:pt x="2280" y="1658"/>
                    </a:lnTo>
                    <a:lnTo>
                      <a:pt x="2276" y="1660"/>
                    </a:lnTo>
                    <a:lnTo>
                      <a:pt x="2272" y="1660"/>
                    </a:lnTo>
                    <a:lnTo>
                      <a:pt x="2270" y="1662"/>
                    </a:lnTo>
                    <a:lnTo>
                      <a:pt x="2268" y="1664"/>
                    </a:lnTo>
                    <a:lnTo>
                      <a:pt x="2266" y="1666"/>
                    </a:lnTo>
                    <a:lnTo>
                      <a:pt x="2264" y="1666"/>
                    </a:lnTo>
                    <a:lnTo>
                      <a:pt x="2266" y="1662"/>
                    </a:lnTo>
                    <a:lnTo>
                      <a:pt x="2266" y="1660"/>
                    </a:lnTo>
                    <a:lnTo>
                      <a:pt x="2264" y="1660"/>
                    </a:lnTo>
                    <a:lnTo>
                      <a:pt x="2262" y="1662"/>
                    </a:lnTo>
                    <a:lnTo>
                      <a:pt x="2262" y="1664"/>
                    </a:lnTo>
                    <a:lnTo>
                      <a:pt x="2262" y="1664"/>
                    </a:lnTo>
                    <a:lnTo>
                      <a:pt x="2262" y="1668"/>
                    </a:lnTo>
                    <a:lnTo>
                      <a:pt x="2254" y="1674"/>
                    </a:lnTo>
                    <a:lnTo>
                      <a:pt x="2254" y="1674"/>
                    </a:lnTo>
                    <a:lnTo>
                      <a:pt x="2256" y="1672"/>
                    </a:lnTo>
                    <a:lnTo>
                      <a:pt x="2256" y="1672"/>
                    </a:lnTo>
                    <a:lnTo>
                      <a:pt x="2256" y="1668"/>
                    </a:lnTo>
                    <a:lnTo>
                      <a:pt x="2256" y="1668"/>
                    </a:lnTo>
                    <a:lnTo>
                      <a:pt x="2256" y="1664"/>
                    </a:lnTo>
                    <a:lnTo>
                      <a:pt x="2256" y="1664"/>
                    </a:lnTo>
                    <a:lnTo>
                      <a:pt x="2258" y="1662"/>
                    </a:lnTo>
                    <a:lnTo>
                      <a:pt x="2260" y="1660"/>
                    </a:lnTo>
                    <a:lnTo>
                      <a:pt x="2260" y="1660"/>
                    </a:lnTo>
                    <a:lnTo>
                      <a:pt x="2262" y="1660"/>
                    </a:lnTo>
                    <a:lnTo>
                      <a:pt x="2262" y="1658"/>
                    </a:lnTo>
                    <a:lnTo>
                      <a:pt x="2262" y="1656"/>
                    </a:lnTo>
                    <a:lnTo>
                      <a:pt x="2262" y="1656"/>
                    </a:lnTo>
                    <a:lnTo>
                      <a:pt x="2256" y="1656"/>
                    </a:lnTo>
                    <a:lnTo>
                      <a:pt x="2262" y="1652"/>
                    </a:lnTo>
                    <a:lnTo>
                      <a:pt x="2254" y="1646"/>
                    </a:lnTo>
                    <a:lnTo>
                      <a:pt x="2250" y="1642"/>
                    </a:lnTo>
                    <a:lnTo>
                      <a:pt x="2248" y="1642"/>
                    </a:lnTo>
                    <a:lnTo>
                      <a:pt x="2246" y="1642"/>
                    </a:lnTo>
                    <a:lnTo>
                      <a:pt x="2244" y="1644"/>
                    </a:lnTo>
                    <a:lnTo>
                      <a:pt x="2244" y="1642"/>
                    </a:lnTo>
                    <a:lnTo>
                      <a:pt x="2244" y="1638"/>
                    </a:lnTo>
                    <a:lnTo>
                      <a:pt x="2242" y="1638"/>
                    </a:lnTo>
                    <a:lnTo>
                      <a:pt x="2242" y="1638"/>
                    </a:lnTo>
                    <a:lnTo>
                      <a:pt x="2238" y="1638"/>
                    </a:lnTo>
                    <a:lnTo>
                      <a:pt x="2238" y="1638"/>
                    </a:lnTo>
                    <a:lnTo>
                      <a:pt x="2236" y="1638"/>
                    </a:lnTo>
                    <a:lnTo>
                      <a:pt x="2236" y="1636"/>
                    </a:lnTo>
                    <a:lnTo>
                      <a:pt x="2236" y="1636"/>
                    </a:lnTo>
                    <a:lnTo>
                      <a:pt x="2232" y="1636"/>
                    </a:lnTo>
                    <a:lnTo>
                      <a:pt x="2232" y="1636"/>
                    </a:lnTo>
                    <a:lnTo>
                      <a:pt x="2230" y="1636"/>
                    </a:lnTo>
                    <a:lnTo>
                      <a:pt x="2230" y="1634"/>
                    </a:lnTo>
                    <a:lnTo>
                      <a:pt x="2228" y="1632"/>
                    </a:lnTo>
                    <a:lnTo>
                      <a:pt x="2222" y="1632"/>
                    </a:lnTo>
                    <a:lnTo>
                      <a:pt x="2220" y="1632"/>
                    </a:lnTo>
                    <a:lnTo>
                      <a:pt x="2220" y="1632"/>
                    </a:lnTo>
                    <a:lnTo>
                      <a:pt x="2216" y="1630"/>
                    </a:lnTo>
                    <a:lnTo>
                      <a:pt x="2212" y="1628"/>
                    </a:lnTo>
                    <a:lnTo>
                      <a:pt x="2210" y="1626"/>
                    </a:lnTo>
                    <a:lnTo>
                      <a:pt x="2208" y="1628"/>
                    </a:lnTo>
                    <a:lnTo>
                      <a:pt x="2204" y="1626"/>
                    </a:lnTo>
                    <a:lnTo>
                      <a:pt x="2202" y="1626"/>
                    </a:lnTo>
                    <a:lnTo>
                      <a:pt x="2200" y="1626"/>
                    </a:lnTo>
                    <a:lnTo>
                      <a:pt x="2200" y="1626"/>
                    </a:lnTo>
                    <a:lnTo>
                      <a:pt x="2198" y="1628"/>
                    </a:lnTo>
                    <a:lnTo>
                      <a:pt x="2194" y="1628"/>
                    </a:lnTo>
                    <a:lnTo>
                      <a:pt x="2194" y="1628"/>
                    </a:lnTo>
                    <a:lnTo>
                      <a:pt x="2192" y="1630"/>
                    </a:lnTo>
                    <a:lnTo>
                      <a:pt x="2192" y="1634"/>
                    </a:lnTo>
                    <a:lnTo>
                      <a:pt x="2192" y="1634"/>
                    </a:lnTo>
                    <a:lnTo>
                      <a:pt x="2190" y="1636"/>
                    </a:lnTo>
                    <a:lnTo>
                      <a:pt x="2190" y="1638"/>
                    </a:lnTo>
                    <a:lnTo>
                      <a:pt x="2190" y="1638"/>
                    </a:lnTo>
                    <a:lnTo>
                      <a:pt x="2188" y="1638"/>
                    </a:lnTo>
                    <a:lnTo>
                      <a:pt x="2190" y="1640"/>
                    </a:lnTo>
                    <a:lnTo>
                      <a:pt x="2190" y="1642"/>
                    </a:lnTo>
                    <a:lnTo>
                      <a:pt x="2190" y="1642"/>
                    </a:lnTo>
                    <a:lnTo>
                      <a:pt x="2188" y="1644"/>
                    </a:lnTo>
                    <a:lnTo>
                      <a:pt x="2188" y="1644"/>
                    </a:lnTo>
                    <a:lnTo>
                      <a:pt x="2186" y="1642"/>
                    </a:lnTo>
                    <a:lnTo>
                      <a:pt x="2184" y="1642"/>
                    </a:lnTo>
                    <a:lnTo>
                      <a:pt x="2184" y="1642"/>
                    </a:lnTo>
                    <a:lnTo>
                      <a:pt x="2180" y="1644"/>
                    </a:lnTo>
                    <a:lnTo>
                      <a:pt x="2178" y="1646"/>
                    </a:lnTo>
                    <a:lnTo>
                      <a:pt x="2176" y="1648"/>
                    </a:lnTo>
                    <a:lnTo>
                      <a:pt x="2174" y="1652"/>
                    </a:lnTo>
                    <a:lnTo>
                      <a:pt x="2172" y="1654"/>
                    </a:lnTo>
                    <a:lnTo>
                      <a:pt x="2172" y="1658"/>
                    </a:lnTo>
                    <a:lnTo>
                      <a:pt x="2168" y="1660"/>
                    </a:lnTo>
                    <a:lnTo>
                      <a:pt x="2168" y="1658"/>
                    </a:lnTo>
                    <a:lnTo>
                      <a:pt x="2170" y="1654"/>
                    </a:lnTo>
                    <a:lnTo>
                      <a:pt x="2172" y="1652"/>
                    </a:lnTo>
                    <a:lnTo>
                      <a:pt x="2172" y="1652"/>
                    </a:lnTo>
                    <a:lnTo>
                      <a:pt x="2172" y="1646"/>
                    </a:lnTo>
                    <a:lnTo>
                      <a:pt x="2172" y="1646"/>
                    </a:lnTo>
                    <a:lnTo>
                      <a:pt x="2164" y="1648"/>
                    </a:lnTo>
                    <a:lnTo>
                      <a:pt x="2164" y="1648"/>
                    </a:lnTo>
                    <a:lnTo>
                      <a:pt x="2162" y="1650"/>
                    </a:lnTo>
                    <a:lnTo>
                      <a:pt x="2162" y="1648"/>
                    </a:lnTo>
                    <a:lnTo>
                      <a:pt x="2158" y="1648"/>
                    </a:lnTo>
                    <a:lnTo>
                      <a:pt x="2156" y="1648"/>
                    </a:lnTo>
                    <a:lnTo>
                      <a:pt x="2154" y="1648"/>
                    </a:lnTo>
                    <a:lnTo>
                      <a:pt x="2148" y="1648"/>
                    </a:lnTo>
                    <a:lnTo>
                      <a:pt x="2146" y="1648"/>
                    </a:lnTo>
                    <a:lnTo>
                      <a:pt x="2144" y="1646"/>
                    </a:lnTo>
                    <a:lnTo>
                      <a:pt x="2144" y="1646"/>
                    </a:lnTo>
                    <a:lnTo>
                      <a:pt x="2144" y="1646"/>
                    </a:lnTo>
                    <a:lnTo>
                      <a:pt x="2144" y="1644"/>
                    </a:lnTo>
                    <a:lnTo>
                      <a:pt x="2144" y="1644"/>
                    </a:lnTo>
                    <a:lnTo>
                      <a:pt x="2144" y="1644"/>
                    </a:lnTo>
                    <a:lnTo>
                      <a:pt x="2144" y="1644"/>
                    </a:lnTo>
                    <a:lnTo>
                      <a:pt x="2144" y="1640"/>
                    </a:lnTo>
                    <a:lnTo>
                      <a:pt x="2142" y="1636"/>
                    </a:lnTo>
                    <a:lnTo>
                      <a:pt x="2142" y="1634"/>
                    </a:lnTo>
                    <a:lnTo>
                      <a:pt x="2142" y="1632"/>
                    </a:lnTo>
                    <a:lnTo>
                      <a:pt x="2140" y="1634"/>
                    </a:lnTo>
                    <a:lnTo>
                      <a:pt x="2134" y="1638"/>
                    </a:lnTo>
                    <a:lnTo>
                      <a:pt x="2130" y="1640"/>
                    </a:lnTo>
                    <a:lnTo>
                      <a:pt x="2128" y="1644"/>
                    </a:lnTo>
                    <a:lnTo>
                      <a:pt x="2126" y="1644"/>
                    </a:lnTo>
                    <a:lnTo>
                      <a:pt x="2122" y="1646"/>
                    </a:lnTo>
                    <a:lnTo>
                      <a:pt x="2122" y="1646"/>
                    </a:lnTo>
                    <a:lnTo>
                      <a:pt x="2116" y="1646"/>
                    </a:lnTo>
                    <a:lnTo>
                      <a:pt x="2116" y="1646"/>
                    </a:lnTo>
                    <a:lnTo>
                      <a:pt x="2112" y="1644"/>
                    </a:lnTo>
                    <a:lnTo>
                      <a:pt x="2112" y="1644"/>
                    </a:lnTo>
                    <a:lnTo>
                      <a:pt x="2112" y="1642"/>
                    </a:lnTo>
                    <a:lnTo>
                      <a:pt x="2112" y="1642"/>
                    </a:lnTo>
                    <a:lnTo>
                      <a:pt x="2118" y="1640"/>
                    </a:lnTo>
                    <a:lnTo>
                      <a:pt x="2118" y="1640"/>
                    </a:lnTo>
                    <a:lnTo>
                      <a:pt x="2118" y="1640"/>
                    </a:lnTo>
                    <a:lnTo>
                      <a:pt x="2120" y="1640"/>
                    </a:lnTo>
                    <a:lnTo>
                      <a:pt x="2126" y="1642"/>
                    </a:lnTo>
                    <a:lnTo>
                      <a:pt x="2128" y="1640"/>
                    </a:lnTo>
                    <a:lnTo>
                      <a:pt x="2130" y="1638"/>
                    </a:lnTo>
                    <a:lnTo>
                      <a:pt x="2130" y="1638"/>
                    </a:lnTo>
                    <a:lnTo>
                      <a:pt x="2134" y="1634"/>
                    </a:lnTo>
                    <a:lnTo>
                      <a:pt x="2134" y="1634"/>
                    </a:lnTo>
                    <a:lnTo>
                      <a:pt x="2136" y="1632"/>
                    </a:lnTo>
                    <a:lnTo>
                      <a:pt x="2136" y="1630"/>
                    </a:lnTo>
                    <a:lnTo>
                      <a:pt x="2138" y="1628"/>
                    </a:lnTo>
                    <a:lnTo>
                      <a:pt x="2138" y="1624"/>
                    </a:lnTo>
                    <a:lnTo>
                      <a:pt x="2134" y="1624"/>
                    </a:lnTo>
                    <a:lnTo>
                      <a:pt x="2132" y="1626"/>
                    </a:lnTo>
                    <a:lnTo>
                      <a:pt x="2128" y="1630"/>
                    </a:lnTo>
                    <a:lnTo>
                      <a:pt x="2128" y="1630"/>
                    </a:lnTo>
                    <a:lnTo>
                      <a:pt x="2132" y="1626"/>
                    </a:lnTo>
                    <a:lnTo>
                      <a:pt x="2132" y="1626"/>
                    </a:lnTo>
                    <a:lnTo>
                      <a:pt x="2134" y="1622"/>
                    </a:lnTo>
                    <a:lnTo>
                      <a:pt x="2134" y="1622"/>
                    </a:lnTo>
                    <a:lnTo>
                      <a:pt x="2136" y="1618"/>
                    </a:lnTo>
                    <a:lnTo>
                      <a:pt x="2136" y="1618"/>
                    </a:lnTo>
                    <a:lnTo>
                      <a:pt x="2138" y="1616"/>
                    </a:lnTo>
                    <a:lnTo>
                      <a:pt x="2138" y="1616"/>
                    </a:lnTo>
                    <a:lnTo>
                      <a:pt x="2142" y="1612"/>
                    </a:lnTo>
                    <a:lnTo>
                      <a:pt x="2144" y="1610"/>
                    </a:lnTo>
                    <a:lnTo>
                      <a:pt x="2146" y="1610"/>
                    </a:lnTo>
                    <a:lnTo>
                      <a:pt x="2148" y="1606"/>
                    </a:lnTo>
                    <a:lnTo>
                      <a:pt x="2150" y="1602"/>
                    </a:lnTo>
                    <a:lnTo>
                      <a:pt x="2156" y="1596"/>
                    </a:lnTo>
                    <a:lnTo>
                      <a:pt x="2156" y="1596"/>
                    </a:lnTo>
                    <a:lnTo>
                      <a:pt x="2160" y="1590"/>
                    </a:lnTo>
                    <a:lnTo>
                      <a:pt x="2160" y="1588"/>
                    </a:lnTo>
                    <a:lnTo>
                      <a:pt x="2160" y="1584"/>
                    </a:lnTo>
                    <a:lnTo>
                      <a:pt x="2160" y="1582"/>
                    </a:lnTo>
                    <a:lnTo>
                      <a:pt x="2160" y="1582"/>
                    </a:lnTo>
                    <a:lnTo>
                      <a:pt x="2154" y="1580"/>
                    </a:lnTo>
                    <a:lnTo>
                      <a:pt x="2154" y="1580"/>
                    </a:lnTo>
                    <a:lnTo>
                      <a:pt x="2152" y="1580"/>
                    </a:lnTo>
                    <a:lnTo>
                      <a:pt x="2150" y="1578"/>
                    </a:lnTo>
                    <a:lnTo>
                      <a:pt x="2150" y="1578"/>
                    </a:lnTo>
                    <a:lnTo>
                      <a:pt x="2150" y="1578"/>
                    </a:lnTo>
                    <a:lnTo>
                      <a:pt x="2146" y="1574"/>
                    </a:lnTo>
                    <a:lnTo>
                      <a:pt x="2146" y="1572"/>
                    </a:lnTo>
                    <a:lnTo>
                      <a:pt x="2144" y="1568"/>
                    </a:lnTo>
                    <a:lnTo>
                      <a:pt x="2144" y="1568"/>
                    </a:lnTo>
                    <a:lnTo>
                      <a:pt x="2144" y="1564"/>
                    </a:lnTo>
                    <a:lnTo>
                      <a:pt x="2144" y="1564"/>
                    </a:lnTo>
                    <a:lnTo>
                      <a:pt x="2142" y="1558"/>
                    </a:lnTo>
                    <a:lnTo>
                      <a:pt x="2140" y="1556"/>
                    </a:lnTo>
                    <a:lnTo>
                      <a:pt x="2140" y="1552"/>
                    </a:lnTo>
                    <a:lnTo>
                      <a:pt x="2138" y="1546"/>
                    </a:lnTo>
                    <a:lnTo>
                      <a:pt x="2138" y="1544"/>
                    </a:lnTo>
                    <a:lnTo>
                      <a:pt x="2134" y="1538"/>
                    </a:lnTo>
                    <a:lnTo>
                      <a:pt x="2132" y="1536"/>
                    </a:lnTo>
                    <a:lnTo>
                      <a:pt x="2132" y="1536"/>
                    </a:lnTo>
                    <a:lnTo>
                      <a:pt x="2128" y="1536"/>
                    </a:lnTo>
                    <a:lnTo>
                      <a:pt x="2128" y="1532"/>
                    </a:lnTo>
                    <a:lnTo>
                      <a:pt x="2126" y="1532"/>
                    </a:lnTo>
                    <a:lnTo>
                      <a:pt x="2126" y="1532"/>
                    </a:lnTo>
                    <a:lnTo>
                      <a:pt x="2122" y="1534"/>
                    </a:lnTo>
                    <a:lnTo>
                      <a:pt x="2122" y="1534"/>
                    </a:lnTo>
                    <a:lnTo>
                      <a:pt x="2122" y="1536"/>
                    </a:lnTo>
                    <a:lnTo>
                      <a:pt x="2120" y="1534"/>
                    </a:lnTo>
                    <a:lnTo>
                      <a:pt x="2120" y="1532"/>
                    </a:lnTo>
                    <a:lnTo>
                      <a:pt x="2120" y="1532"/>
                    </a:lnTo>
                    <a:lnTo>
                      <a:pt x="2120" y="1528"/>
                    </a:lnTo>
                    <a:lnTo>
                      <a:pt x="2120" y="1528"/>
                    </a:lnTo>
                    <a:lnTo>
                      <a:pt x="2120" y="1526"/>
                    </a:lnTo>
                    <a:lnTo>
                      <a:pt x="2118" y="1526"/>
                    </a:lnTo>
                    <a:lnTo>
                      <a:pt x="2116" y="1524"/>
                    </a:lnTo>
                    <a:lnTo>
                      <a:pt x="2110" y="1520"/>
                    </a:lnTo>
                    <a:lnTo>
                      <a:pt x="2108" y="1516"/>
                    </a:lnTo>
                    <a:lnTo>
                      <a:pt x="2108" y="1516"/>
                    </a:lnTo>
                    <a:lnTo>
                      <a:pt x="2106" y="1514"/>
                    </a:lnTo>
                    <a:lnTo>
                      <a:pt x="2106" y="1514"/>
                    </a:lnTo>
                    <a:lnTo>
                      <a:pt x="2102" y="1514"/>
                    </a:lnTo>
                    <a:lnTo>
                      <a:pt x="2102" y="1514"/>
                    </a:lnTo>
                    <a:lnTo>
                      <a:pt x="2102" y="1514"/>
                    </a:lnTo>
                    <a:lnTo>
                      <a:pt x="2096" y="1512"/>
                    </a:lnTo>
                    <a:lnTo>
                      <a:pt x="2096" y="1512"/>
                    </a:lnTo>
                    <a:lnTo>
                      <a:pt x="2092" y="1510"/>
                    </a:lnTo>
                    <a:lnTo>
                      <a:pt x="2088" y="1512"/>
                    </a:lnTo>
                    <a:lnTo>
                      <a:pt x="2088" y="1510"/>
                    </a:lnTo>
                    <a:lnTo>
                      <a:pt x="2088" y="1510"/>
                    </a:lnTo>
                    <a:lnTo>
                      <a:pt x="2082" y="1506"/>
                    </a:lnTo>
                    <a:lnTo>
                      <a:pt x="2082" y="1506"/>
                    </a:lnTo>
                    <a:lnTo>
                      <a:pt x="2074" y="1504"/>
                    </a:lnTo>
                    <a:lnTo>
                      <a:pt x="2074" y="1504"/>
                    </a:lnTo>
                    <a:lnTo>
                      <a:pt x="2068" y="1504"/>
                    </a:lnTo>
                    <a:lnTo>
                      <a:pt x="2066" y="1508"/>
                    </a:lnTo>
                    <a:lnTo>
                      <a:pt x="2062" y="1506"/>
                    </a:lnTo>
                    <a:lnTo>
                      <a:pt x="2058" y="1504"/>
                    </a:lnTo>
                    <a:lnTo>
                      <a:pt x="2058" y="1504"/>
                    </a:lnTo>
                    <a:lnTo>
                      <a:pt x="2052" y="1504"/>
                    </a:lnTo>
                    <a:lnTo>
                      <a:pt x="2052" y="1504"/>
                    </a:lnTo>
                    <a:lnTo>
                      <a:pt x="2052" y="1506"/>
                    </a:lnTo>
                    <a:lnTo>
                      <a:pt x="2052" y="1508"/>
                    </a:lnTo>
                    <a:lnTo>
                      <a:pt x="2052" y="1510"/>
                    </a:lnTo>
                    <a:lnTo>
                      <a:pt x="2052" y="1510"/>
                    </a:lnTo>
                    <a:lnTo>
                      <a:pt x="2046" y="1506"/>
                    </a:lnTo>
                    <a:lnTo>
                      <a:pt x="2046" y="1506"/>
                    </a:lnTo>
                    <a:lnTo>
                      <a:pt x="2042" y="1506"/>
                    </a:lnTo>
                    <a:lnTo>
                      <a:pt x="2034" y="1504"/>
                    </a:lnTo>
                    <a:lnTo>
                      <a:pt x="2032" y="1506"/>
                    </a:lnTo>
                    <a:lnTo>
                      <a:pt x="2030" y="1510"/>
                    </a:lnTo>
                    <a:lnTo>
                      <a:pt x="2028" y="1512"/>
                    </a:lnTo>
                    <a:lnTo>
                      <a:pt x="2028" y="1510"/>
                    </a:lnTo>
                    <a:lnTo>
                      <a:pt x="2028" y="1506"/>
                    </a:lnTo>
                    <a:lnTo>
                      <a:pt x="2026" y="1504"/>
                    </a:lnTo>
                    <a:lnTo>
                      <a:pt x="2022" y="1502"/>
                    </a:lnTo>
                    <a:lnTo>
                      <a:pt x="2020" y="1500"/>
                    </a:lnTo>
                    <a:lnTo>
                      <a:pt x="2020" y="1498"/>
                    </a:lnTo>
                    <a:lnTo>
                      <a:pt x="2016" y="1494"/>
                    </a:lnTo>
                    <a:lnTo>
                      <a:pt x="2016" y="1494"/>
                    </a:lnTo>
                    <a:lnTo>
                      <a:pt x="2014" y="1492"/>
                    </a:lnTo>
                    <a:lnTo>
                      <a:pt x="2014" y="1492"/>
                    </a:lnTo>
                    <a:lnTo>
                      <a:pt x="2012" y="1490"/>
                    </a:lnTo>
                    <a:lnTo>
                      <a:pt x="2012" y="1490"/>
                    </a:lnTo>
                    <a:lnTo>
                      <a:pt x="2008" y="1488"/>
                    </a:lnTo>
                    <a:lnTo>
                      <a:pt x="2004" y="1488"/>
                    </a:lnTo>
                    <a:lnTo>
                      <a:pt x="2004" y="1490"/>
                    </a:lnTo>
                    <a:lnTo>
                      <a:pt x="2004" y="1490"/>
                    </a:lnTo>
                    <a:lnTo>
                      <a:pt x="2004" y="1492"/>
                    </a:lnTo>
                    <a:lnTo>
                      <a:pt x="2004" y="1492"/>
                    </a:lnTo>
                    <a:lnTo>
                      <a:pt x="2000" y="1496"/>
                    </a:lnTo>
                    <a:lnTo>
                      <a:pt x="2000" y="1496"/>
                    </a:lnTo>
                    <a:lnTo>
                      <a:pt x="2000" y="1496"/>
                    </a:lnTo>
                    <a:lnTo>
                      <a:pt x="2000" y="1496"/>
                    </a:lnTo>
                    <a:lnTo>
                      <a:pt x="2002" y="1494"/>
                    </a:lnTo>
                    <a:lnTo>
                      <a:pt x="2002" y="1490"/>
                    </a:lnTo>
                    <a:lnTo>
                      <a:pt x="2002" y="1488"/>
                    </a:lnTo>
                    <a:lnTo>
                      <a:pt x="2004" y="1482"/>
                    </a:lnTo>
                    <a:lnTo>
                      <a:pt x="2002" y="1480"/>
                    </a:lnTo>
                    <a:lnTo>
                      <a:pt x="2002" y="1476"/>
                    </a:lnTo>
                    <a:lnTo>
                      <a:pt x="2000" y="1474"/>
                    </a:lnTo>
                    <a:lnTo>
                      <a:pt x="2000" y="1474"/>
                    </a:lnTo>
                    <a:lnTo>
                      <a:pt x="1996" y="1472"/>
                    </a:lnTo>
                    <a:lnTo>
                      <a:pt x="1996" y="1472"/>
                    </a:lnTo>
                    <a:lnTo>
                      <a:pt x="1994" y="1470"/>
                    </a:lnTo>
                    <a:lnTo>
                      <a:pt x="1992" y="1468"/>
                    </a:lnTo>
                    <a:lnTo>
                      <a:pt x="1990" y="1466"/>
                    </a:lnTo>
                    <a:lnTo>
                      <a:pt x="1988" y="1464"/>
                    </a:lnTo>
                    <a:lnTo>
                      <a:pt x="1986" y="1464"/>
                    </a:lnTo>
                    <a:lnTo>
                      <a:pt x="1984" y="1464"/>
                    </a:lnTo>
                    <a:lnTo>
                      <a:pt x="1984" y="1464"/>
                    </a:lnTo>
                    <a:lnTo>
                      <a:pt x="1982" y="1462"/>
                    </a:lnTo>
                    <a:lnTo>
                      <a:pt x="1982" y="1462"/>
                    </a:lnTo>
                    <a:lnTo>
                      <a:pt x="1982" y="1462"/>
                    </a:lnTo>
                    <a:lnTo>
                      <a:pt x="1980" y="1460"/>
                    </a:lnTo>
                    <a:lnTo>
                      <a:pt x="1980" y="1460"/>
                    </a:lnTo>
                    <a:lnTo>
                      <a:pt x="1976" y="1460"/>
                    </a:lnTo>
                    <a:lnTo>
                      <a:pt x="1972" y="1456"/>
                    </a:lnTo>
                    <a:lnTo>
                      <a:pt x="1972" y="1456"/>
                    </a:lnTo>
                    <a:lnTo>
                      <a:pt x="1972" y="1456"/>
                    </a:lnTo>
                    <a:lnTo>
                      <a:pt x="1972" y="1456"/>
                    </a:lnTo>
                    <a:lnTo>
                      <a:pt x="1968" y="1456"/>
                    </a:lnTo>
                    <a:lnTo>
                      <a:pt x="1966" y="1456"/>
                    </a:lnTo>
                    <a:lnTo>
                      <a:pt x="1962" y="1456"/>
                    </a:lnTo>
                    <a:lnTo>
                      <a:pt x="1960" y="1458"/>
                    </a:lnTo>
                    <a:lnTo>
                      <a:pt x="1954" y="1460"/>
                    </a:lnTo>
                    <a:lnTo>
                      <a:pt x="1950" y="1460"/>
                    </a:lnTo>
                    <a:lnTo>
                      <a:pt x="1948" y="1460"/>
                    </a:lnTo>
                    <a:lnTo>
                      <a:pt x="1946" y="1456"/>
                    </a:lnTo>
                    <a:lnTo>
                      <a:pt x="1948" y="1456"/>
                    </a:lnTo>
                    <a:lnTo>
                      <a:pt x="1948" y="1456"/>
                    </a:lnTo>
                    <a:lnTo>
                      <a:pt x="1950" y="1456"/>
                    </a:lnTo>
                    <a:lnTo>
                      <a:pt x="1950" y="1456"/>
                    </a:lnTo>
                    <a:lnTo>
                      <a:pt x="1952" y="1456"/>
                    </a:lnTo>
                    <a:lnTo>
                      <a:pt x="1952" y="1456"/>
                    </a:lnTo>
                    <a:lnTo>
                      <a:pt x="1954" y="1456"/>
                    </a:lnTo>
                    <a:lnTo>
                      <a:pt x="1956" y="1456"/>
                    </a:lnTo>
                    <a:lnTo>
                      <a:pt x="1956" y="1456"/>
                    </a:lnTo>
                    <a:lnTo>
                      <a:pt x="1956" y="1452"/>
                    </a:lnTo>
                    <a:lnTo>
                      <a:pt x="1956" y="1452"/>
                    </a:lnTo>
                    <a:lnTo>
                      <a:pt x="1956" y="1450"/>
                    </a:lnTo>
                    <a:lnTo>
                      <a:pt x="1956" y="1448"/>
                    </a:lnTo>
                    <a:lnTo>
                      <a:pt x="1956" y="1448"/>
                    </a:lnTo>
                    <a:lnTo>
                      <a:pt x="1958" y="1448"/>
                    </a:lnTo>
                    <a:lnTo>
                      <a:pt x="1960" y="1446"/>
                    </a:lnTo>
                    <a:lnTo>
                      <a:pt x="1960" y="1444"/>
                    </a:lnTo>
                    <a:lnTo>
                      <a:pt x="1960" y="1440"/>
                    </a:lnTo>
                    <a:lnTo>
                      <a:pt x="1960" y="1440"/>
                    </a:lnTo>
                    <a:lnTo>
                      <a:pt x="1952" y="1438"/>
                    </a:lnTo>
                    <a:lnTo>
                      <a:pt x="1950" y="1436"/>
                    </a:lnTo>
                    <a:lnTo>
                      <a:pt x="1950" y="1436"/>
                    </a:lnTo>
                    <a:lnTo>
                      <a:pt x="1948" y="1434"/>
                    </a:lnTo>
                    <a:lnTo>
                      <a:pt x="1946" y="1434"/>
                    </a:lnTo>
                    <a:lnTo>
                      <a:pt x="1946" y="1434"/>
                    </a:lnTo>
                    <a:lnTo>
                      <a:pt x="1944" y="1436"/>
                    </a:lnTo>
                    <a:lnTo>
                      <a:pt x="1944" y="1436"/>
                    </a:lnTo>
                    <a:lnTo>
                      <a:pt x="1944" y="1434"/>
                    </a:lnTo>
                    <a:lnTo>
                      <a:pt x="1938" y="1432"/>
                    </a:lnTo>
                    <a:lnTo>
                      <a:pt x="1936" y="1432"/>
                    </a:lnTo>
                    <a:lnTo>
                      <a:pt x="1936" y="1436"/>
                    </a:lnTo>
                    <a:lnTo>
                      <a:pt x="1934" y="1436"/>
                    </a:lnTo>
                    <a:lnTo>
                      <a:pt x="1932" y="1434"/>
                    </a:lnTo>
                    <a:lnTo>
                      <a:pt x="1932" y="1434"/>
                    </a:lnTo>
                    <a:lnTo>
                      <a:pt x="1932" y="1430"/>
                    </a:lnTo>
                    <a:lnTo>
                      <a:pt x="1932" y="1430"/>
                    </a:lnTo>
                    <a:lnTo>
                      <a:pt x="1930" y="1428"/>
                    </a:lnTo>
                    <a:lnTo>
                      <a:pt x="1930" y="1428"/>
                    </a:lnTo>
                    <a:lnTo>
                      <a:pt x="1928" y="1430"/>
                    </a:lnTo>
                    <a:lnTo>
                      <a:pt x="1924" y="1430"/>
                    </a:lnTo>
                    <a:lnTo>
                      <a:pt x="1924" y="1430"/>
                    </a:lnTo>
                    <a:lnTo>
                      <a:pt x="1924" y="1430"/>
                    </a:lnTo>
                    <a:lnTo>
                      <a:pt x="1924" y="1430"/>
                    </a:lnTo>
                    <a:lnTo>
                      <a:pt x="1926" y="1428"/>
                    </a:lnTo>
                    <a:lnTo>
                      <a:pt x="1926" y="1426"/>
                    </a:lnTo>
                    <a:lnTo>
                      <a:pt x="1924" y="1426"/>
                    </a:lnTo>
                    <a:lnTo>
                      <a:pt x="1924" y="1426"/>
                    </a:lnTo>
                    <a:lnTo>
                      <a:pt x="1924" y="1424"/>
                    </a:lnTo>
                    <a:lnTo>
                      <a:pt x="1922" y="1422"/>
                    </a:lnTo>
                    <a:lnTo>
                      <a:pt x="1922" y="1422"/>
                    </a:lnTo>
                    <a:lnTo>
                      <a:pt x="1920" y="1422"/>
                    </a:lnTo>
                    <a:lnTo>
                      <a:pt x="1922" y="1422"/>
                    </a:lnTo>
                    <a:lnTo>
                      <a:pt x="1922" y="1422"/>
                    </a:lnTo>
                    <a:lnTo>
                      <a:pt x="1926" y="1420"/>
                    </a:lnTo>
                    <a:lnTo>
                      <a:pt x="1930" y="1420"/>
                    </a:lnTo>
                    <a:lnTo>
                      <a:pt x="1930" y="1420"/>
                    </a:lnTo>
                    <a:lnTo>
                      <a:pt x="1932" y="1420"/>
                    </a:lnTo>
                    <a:lnTo>
                      <a:pt x="1932" y="1420"/>
                    </a:lnTo>
                    <a:lnTo>
                      <a:pt x="1934" y="1420"/>
                    </a:lnTo>
                    <a:lnTo>
                      <a:pt x="1936" y="1418"/>
                    </a:lnTo>
                    <a:lnTo>
                      <a:pt x="1938" y="1418"/>
                    </a:lnTo>
                    <a:lnTo>
                      <a:pt x="1936" y="1418"/>
                    </a:lnTo>
                    <a:lnTo>
                      <a:pt x="1936" y="1418"/>
                    </a:lnTo>
                    <a:lnTo>
                      <a:pt x="1930" y="1418"/>
                    </a:lnTo>
                    <a:lnTo>
                      <a:pt x="1930" y="1418"/>
                    </a:lnTo>
                    <a:lnTo>
                      <a:pt x="1926" y="1418"/>
                    </a:lnTo>
                    <a:lnTo>
                      <a:pt x="1924" y="1418"/>
                    </a:lnTo>
                    <a:lnTo>
                      <a:pt x="1924" y="1418"/>
                    </a:lnTo>
                    <a:lnTo>
                      <a:pt x="1920" y="1418"/>
                    </a:lnTo>
                    <a:lnTo>
                      <a:pt x="1920" y="1418"/>
                    </a:lnTo>
                    <a:lnTo>
                      <a:pt x="1916" y="1418"/>
                    </a:lnTo>
                    <a:lnTo>
                      <a:pt x="1916" y="1418"/>
                    </a:lnTo>
                    <a:lnTo>
                      <a:pt x="1912" y="1418"/>
                    </a:lnTo>
                    <a:lnTo>
                      <a:pt x="1912" y="1418"/>
                    </a:lnTo>
                    <a:lnTo>
                      <a:pt x="1904" y="1418"/>
                    </a:lnTo>
                    <a:lnTo>
                      <a:pt x="1904" y="1418"/>
                    </a:lnTo>
                    <a:lnTo>
                      <a:pt x="1904" y="1420"/>
                    </a:lnTo>
                    <a:lnTo>
                      <a:pt x="1904" y="1420"/>
                    </a:lnTo>
                    <a:lnTo>
                      <a:pt x="1906" y="1422"/>
                    </a:lnTo>
                    <a:lnTo>
                      <a:pt x="1902" y="1422"/>
                    </a:lnTo>
                    <a:lnTo>
                      <a:pt x="1898" y="1422"/>
                    </a:lnTo>
                    <a:lnTo>
                      <a:pt x="1896" y="1424"/>
                    </a:lnTo>
                    <a:lnTo>
                      <a:pt x="1892" y="1426"/>
                    </a:lnTo>
                    <a:lnTo>
                      <a:pt x="1892" y="1428"/>
                    </a:lnTo>
                    <a:lnTo>
                      <a:pt x="1886" y="1428"/>
                    </a:lnTo>
                    <a:lnTo>
                      <a:pt x="1882" y="1428"/>
                    </a:lnTo>
                    <a:lnTo>
                      <a:pt x="1878" y="1428"/>
                    </a:lnTo>
                    <a:lnTo>
                      <a:pt x="1876" y="1428"/>
                    </a:lnTo>
                    <a:lnTo>
                      <a:pt x="1872" y="1426"/>
                    </a:lnTo>
                    <a:lnTo>
                      <a:pt x="1870" y="1426"/>
                    </a:lnTo>
                    <a:lnTo>
                      <a:pt x="1866" y="1424"/>
                    </a:lnTo>
                    <a:lnTo>
                      <a:pt x="1862" y="1420"/>
                    </a:lnTo>
                    <a:lnTo>
                      <a:pt x="1858" y="1420"/>
                    </a:lnTo>
                    <a:lnTo>
                      <a:pt x="1852" y="1420"/>
                    </a:lnTo>
                    <a:lnTo>
                      <a:pt x="1848" y="1420"/>
                    </a:lnTo>
                    <a:lnTo>
                      <a:pt x="1842" y="1420"/>
                    </a:lnTo>
                    <a:lnTo>
                      <a:pt x="1836" y="1422"/>
                    </a:lnTo>
                    <a:lnTo>
                      <a:pt x="1830" y="1422"/>
                    </a:lnTo>
                    <a:lnTo>
                      <a:pt x="1826" y="1420"/>
                    </a:lnTo>
                    <a:lnTo>
                      <a:pt x="1824" y="1418"/>
                    </a:lnTo>
                    <a:lnTo>
                      <a:pt x="1824" y="1414"/>
                    </a:lnTo>
                    <a:lnTo>
                      <a:pt x="1824" y="1412"/>
                    </a:lnTo>
                    <a:lnTo>
                      <a:pt x="1818" y="1406"/>
                    </a:lnTo>
                    <a:lnTo>
                      <a:pt x="1814" y="1404"/>
                    </a:lnTo>
                    <a:lnTo>
                      <a:pt x="1812" y="1404"/>
                    </a:lnTo>
                    <a:lnTo>
                      <a:pt x="1806" y="1402"/>
                    </a:lnTo>
                    <a:lnTo>
                      <a:pt x="1800" y="1402"/>
                    </a:lnTo>
                    <a:lnTo>
                      <a:pt x="1800" y="1402"/>
                    </a:lnTo>
                    <a:lnTo>
                      <a:pt x="1796" y="1402"/>
                    </a:lnTo>
                    <a:lnTo>
                      <a:pt x="1796" y="1402"/>
                    </a:lnTo>
                    <a:lnTo>
                      <a:pt x="1794" y="1404"/>
                    </a:lnTo>
                    <a:lnTo>
                      <a:pt x="1790" y="1402"/>
                    </a:lnTo>
                    <a:lnTo>
                      <a:pt x="1790" y="1402"/>
                    </a:lnTo>
                    <a:lnTo>
                      <a:pt x="1790" y="1404"/>
                    </a:lnTo>
                    <a:lnTo>
                      <a:pt x="1790" y="1404"/>
                    </a:lnTo>
                    <a:lnTo>
                      <a:pt x="1788" y="1406"/>
                    </a:lnTo>
                    <a:lnTo>
                      <a:pt x="1786" y="1406"/>
                    </a:lnTo>
                    <a:lnTo>
                      <a:pt x="1782" y="1408"/>
                    </a:lnTo>
                    <a:lnTo>
                      <a:pt x="1780" y="1408"/>
                    </a:lnTo>
                    <a:lnTo>
                      <a:pt x="1776" y="1410"/>
                    </a:lnTo>
                    <a:lnTo>
                      <a:pt x="1776" y="1410"/>
                    </a:lnTo>
                    <a:lnTo>
                      <a:pt x="1770" y="1412"/>
                    </a:lnTo>
                    <a:lnTo>
                      <a:pt x="1770" y="1412"/>
                    </a:lnTo>
                    <a:lnTo>
                      <a:pt x="1766" y="1414"/>
                    </a:lnTo>
                    <a:lnTo>
                      <a:pt x="1766" y="1416"/>
                    </a:lnTo>
                    <a:lnTo>
                      <a:pt x="1766" y="1420"/>
                    </a:lnTo>
                    <a:lnTo>
                      <a:pt x="1766" y="1422"/>
                    </a:lnTo>
                    <a:lnTo>
                      <a:pt x="1768" y="1426"/>
                    </a:lnTo>
                    <a:lnTo>
                      <a:pt x="1770" y="1428"/>
                    </a:lnTo>
                    <a:lnTo>
                      <a:pt x="1772" y="1430"/>
                    </a:lnTo>
                    <a:lnTo>
                      <a:pt x="1774" y="1436"/>
                    </a:lnTo>
                    <a:lnTo>
                      <a:pt x="1774" y="1440"/>
                    </a:lnTo>
                    <a:lnTo>
                      <a:pt x="1774" y="1442"/>
                    </a:lnTo>
                    <a:lnTo>
                      <a:pt x="1774" y="1442"/>
                    </a:lnTo>
                    <a:lnTo>
                      <a:pt x="1770" y="1446"/>
                    </a:lnTo>
                    <a:lnTo>
                      <a:pt x="1770" y="1446"/>
                    </a:lnTo>
                    <a:lnTo>
                      <a:pt x="1768" y="1448"/>
                    </a:lnTo>
                    <a:lnTo>
                      <a:pt x="1764" y="1448"/>
                    </a:lnTo>
                    <a:lnTo>
                      <a:pt x="1764" y="1448"/>
                    </a:lnTo>
                    <a:lnTo>
                      <a:pt x="1762" y="1446"/>
                    </a:lnTo>
                    <a:lnTo>
                      <a:pt x="1762" y="1446"/>
                    </a:lnTo>
                    <a:lnTo>
                      <a:pt x="1760" y="1442"/>
                    </a:lnTo>
                    <a:lnTo>
                      <a:pt x="1760" y="1442"/>
                    </a:lnTo>
                    <a:lnTo>
                      <a:pt x="1758" y="1440"/>
                    </a:lnTo>
                    <a:lnTo>
                      <a:pt x="1758" y="1440"/>
                    </a:lnTo>
                    <a:lnTo>
                      <a:pt x="1756" y="1440"/>
                    </a:lnTo>
                    <a:lnTo>
                      <a:pt x="1756" y="1440"/>
                    </a:lnTo>
                    <a:lnTo>
                      <a:pt x="1756" y="1436"/>
                    </a:lnTo>
                    <a:lnTo>
                      <a:pt x="1756" y="1432"/>
                    </a:lnTo>
                    <a:lnTo>
                      <a:pt x="1756" y="1428"/>
                    </a:lnTo>
                    <a:lnTo>
                      <a:pt x="1756" y="1428"/>
                    </a:lnTo>
                    <a:lnTo>
                      <a:pt x="1762" y="1424"/>
                    </a:lnTo>
                    <a:lnTo>
                      <a:pt x="1762" y="1424"/>
                    </a:lnTo>
                    <a:lnTo>
                      <a:pt x="1764" y="1420"/>
                    </a:lnTo>
                    <a:lnTo>
                      <a:pt x="1762" y="1418"/>
                    </a:lnTo>
                    <a:lnTo>
                      <a:pt x="1762" y="1418"/>
                    </a:lnTo>
                    <a:lnTo>
                      <a:pt x="1762" y="1412"/>
                    </a:lnTo>
                    <a:lnTo>
                      <a:pt x="1762" y="1412"/>
                    </a:lnTo>
                    <a:lnTo>
                      <a:pt x="1762" y="1412"/>
                    </a:lnTo>
                    <a:lnTo>
                      <a:pt x="1758" y="1406"/>
                    </a:lnTo>
                    <a:lnTo>
                      <a:pt x="1758" y="1402"/>
                    </a:lnTo>
                    <a:lnTo>
                      <a:pt x="1760" y="1402"/>
                    </a:lnTo>
                    <a:lnTo>
                      <a:pt x="1762" y="1400"/>
                    </a:lnTo>
                    <a:lnTo>
                      <a:pt x="1764" y="1400"/>
                    </a:lnTo>
                    <a:lnTo>
                      <a:pt x="1766" y="1398"/>
                    </a:lnTo>
                    <a:lnTo>
                      <a:pt x="1768" y="1396"/>
                    </a:lnTo>
                    <a:lnTo>
                      <a:pt x="1770" y="1392"/>
                    </a:lnTo>
                    <a:lnTo>
                      <a:pt x="1770" y="1388"/>
                    </a:lnTo>
                    <a:lnTo>
                      <a:pt x="1766" y="1386"/>
                    </a:lnTo>
                    <a:lnTo>
                      <a:pt x="1760" y="1386"/>
                    </a:lnTo>
                    <a:lnTo>
                      <a:pt x="1756" y="1390"/>
                    </a:lnTo>
                    <a:lnTo>
                      <a:pt x="1754" y="1394"/>
                    </a:lnTo>
                    <a:lnTo>
                      <a:pt x="1750" y="1396"/>
                    </a:lnTo>
                    <a:lnTo>
                      <a:pt x="1746" y="1398"/>
                    </a:lnTo>
                    <a:lnTo>
                      <a:pt x="1742" y="1400"/>
                    </a:lnTo>
                    <a:lnTo>
                      <a:pt x="1736" y="1402"/>
                    </a:lnTo>
                    <a:lnTo>
                      <a:pt x="1732" y="1406"/>
                    </a:lnTo>
                    <a:lnTo>
                      <a:pt x="1722" y="1406"/>
                    </a:lnTo>
                    <a:lnTo>
                      <a:pt x="1718" y="1406"/>
                    </a:lnTo>
                    <a:lnTo>
                      <a:pt x="1714" y="1408"/>
                    </a:lnTo>
                    <a:lnTo>
                      <a:pt x="1714" y="1412"/>
                    </a:lnTo>
                    <a:lnTo>
                      <a:pt x="1712" y="1418"/>
                    </a:lnTo>
                    <a:lnTo>
                      <a:pt x="1710" y="1416"/>
                    </a:lnTo>
                    <a:lnTo>
                      <a:pt x="1710" y="1414"/>
                    </a:lnTo>
                    <a:lnTo>
                      <a:pt x="1708" y="1414"/>
                    </a:lnTo>
                    <a:lnTo>
                      <a:pt x="1704" y="1410"/>
                    </a:lnTo>
                    <a:lnTo>
                      <a:pt x="1702" y="1412"/>
                    </a:lnTo>
                    <a:lnTo>
                      <a:pt x="1698" y="1416"/>
                    </a:lnTo>
                    <a:lnTo>
                      <a:pt x="1692" y="1420"/>
                    </a:lnTo>
                    <a:lnTo>
                      <a:pt x="1692" y="1424"/>
                    </a:lnTo>
                    <a:lnTo>
                      <a:pt x="1692" y="1424"/>
                    </a:lnTo>
                    <a:lnTo>
                      <a:pt x="1692" y="1428"/>
                    </a:lnTo>
                    <a:lnTo>
                      <a:pt x="1690" y="1434"/>
                    </a:lnTo>
                    <a:lnTo>
                      <a:pt x="1690" y="1434"/>
                    </a:lnTo>
                    <a:lnTo>
                      <a:pt x="1690" y="1438"/>
                    </a:lnTo>
                    <a:lnTo>
                      <a:pt x="1686" y="1442"/>
                    </a:lnTo>
                    <a:lnTo>
                      <a:pt x="1684" y="1442"/>
                    </a:lnTo>
                    <a:lnTo>
                      <a:pt x="1682" y="1444"/>
                    </a:lnTo>
                    <a:lnTo>
                      <a:pt x="1678" y="1448"/>
                    </a:lnTo>
                    <a:lnTo>
                      <a:pt x="1674" y="1450"/>
                    </a:lnTo>
                    <a:lnTo>
                      <a:pt x="1672" y="1454"/>
                    </a:lnTo>
                    <a:lnTo>
                      <a:pt x="1668" y="1456"/>
                    </a:lnTo>
                    <a:lnTo>
                      <a:pt x="1668" y="1460"/>
                    </a:lnTo>
                    <a:lnTo>
                      <a:pt x="1670" y="1468"/>
                    </a:lnTo>
                    <a:lnTo>
                      <a:pt x="1666" y="1468"/>
                    </a:lnTo>
                    <a:lnTo>
                      <a:pt x="1666" y="1464"/>
                    </a:lnTo>
                    <a:lnTo>
                      <a:pt x="1664" y="1462"/>
                    </a:lnTo>
                    <a:lnTo>
                      <a:pt x="1658" y="1456"/>
                    </a:lnTo>
                    <a:lnTo>
                      <a:pt x="1656" y="1454"/>
                    </a:lnTo>
                    <a:lnTo>
                      <a:pt x="1652" y="1452"/>
                    </a:lnTo>
                    <a:lnTo>
                      <a:pt x="1652" y="1452"/>
                    </a:lnTo>
                    <a:lnTo>
                      <a:pt x="1650" y="1450"/>
                    </a:lnTo>
                    <a:lnTo>
                      <a:pt x="1650" y="1450"/>
                    </a:lnTo>
                    <a:lnTo>
                      <a:pt x="1648" y="1448"/>
                    </a:lnTo>
                    <a:lnTo>
                      <a:pt x="1646" y="1446"/>
                    </a:lnTo>
                    <a:lnTo>
                      <a:pt x="1642" y="1444"/>
                    </a:lnTo>
                    <a:lnTo>
                      <a:pt x="1638" y="1442"/>
                    </a:lnTo>
                    <a:lnTo>
                      <a:pt x="1636" y="1440"/>
                    </a:lnTo>
                    <a:lnTo>
                      <a:pt x="1634" y="1440"/>
                    </a:lnTo>
                    <a:lnTo>
                      <a:pt x="1630" y="1440"/>
                    </a:lnTo>
                    <a:lnTo>
                      <a:pt x="1626" y="1438"/>
                    </a:lnTo>
                    <a:lnTo>
                      <a:pt x="1622" y="1438"/>
                    </a:lnTo>
                    <a:lnTo>
                      <a:pt x="1618" y="1438"/>
                    </a:lnTo>
                    <a:lnTo>
                      <a:pt x="1616" y="1440"/>
                    </a:lnTo>
                    <a:lnTo>
                      <a:pt x="1614" y="1442"/>
                    </a:lnTo>
                    <a:lnTo>
                      <a:pt x="1610" y="1444"/>
                    </a:lnTo>
                    <a:lnTo>
                      <a:pt x="1606" y="1446"/>
                    </a:lnTo>
                    <a:lnTo>
                      <a:pt x="1604" y="1446"/>
                    </a:lnTo>
                    <a:lnTo>
                      <a:pt x="1600" y="1448"/>
                    </a:lnTo>
                    <a:lnTo>
                      <a:pt x="1594" y="1450"/>
                    </a:lnTo>
                    <a:lnTo>
                      <a:pt x="1592" y="1452"/>
                    </a:lnTo>
                    <a:lnTo>
                      <a:pt x="1590" y="1452"/>
                    </a:lnTo>
                    <a:lnTo>
                      <a:pt x="1586" y="1452"/>
                    </a:lnTo>
                    <a:lnTo>
                      <a:pt x="1582" y="1452"/>
                    </a:lnTo>
                    <a:lnTo>
                      <a:pt x="1580" y="1452"/>
                    </a:lnTo>
                    <a:lnTo>
                      <a:pt x="1578" y="1450"/>
                    </a:lnTo>
                    <a:lnTo>
                      <a:pt x="1574" y="1450"/>
                    </a:lnTo>
                    <a:lnTo>
                      <a:pt x="1570" y="1450"/>
                    </a:lnTo>
                    <a:lnTo>
                      <a:pt x="1570" y="1448"/>
                    </a:lnTo>
                    <a:lnTo>
                      <a:pt x="1568" y="1446"/>
                    </a:lnTo>
                    <a:lnTo>
                      <a:pt x="1568" y="1444"/>
                    </a:lnTo>
                    <a:lnTo>
                      <a:pt x="1566" y="1442"/>
                    </a:lnTo>
                    <a:lnTo>
                      <a:pt x="1562" y="1440"/>
                    </a:lnTo>
                    <a:lnTo>
                      <a:pt x="1560" y="1438"/>
                    </a:lnTo>
                    <a:lnTo>
                      <a:pt x="1558" y="1438"/>
                    </a:lnTo>
                    <a:lnTo>
                      <a:pt x="1556" y="1436"/>
                    </a:lnTo>
                    <a:lnTo>
                      <a:pt x="1556" y="1434"/>
                    </a:lnTo>
                    <a:lnTo>
                      <a:pt x="1554" y="1430"/>
                    </a:lnTo>
                    <a:lnTo>
                      <a:pt x="1552" y="1430"/>
                    </a:lnTo>
                    <a:lnTo>
                      <a:pt x="1550" y="1428"/>
                    </a:lnTo>
                    <a:lnTo>
                      <a:pt x="1550" y="1428"/>
                    </a:lnTo>
                    <a:lnTo>
                      <a:pt x="1550" y="1424"/>
                    </a:lnTo>
                    <a:lnTo>
                      <a:pt x="1550" y="1424"/>
                    </a:lnTo>
                    <a:lnTo>
                      <a:pt x="1548" y="1422"/>
                    </a:lnTo>
                    <a:lnTo>
                      <a:pt x="1546" y="1422"/>
                    </a:lnTo>
                    <a:lnTo>
                      <a:pt x="1546" y="1420"/>
                    </a:lnTo>
                    <a:lnTo>
                      <a:pt x="1544" y="1418"/>
                    </a:lnTo>
                    <a:lnTo>
                      <a:pt x="1544" y="1416"/>
                    </a:lnTo>
                    <a:lnTo>
                      <a:pt x="1542" y="1414"/>
                    </a:lnTo>
                    <a:lnTo>
                      <a:pt x="1542" y="1412"/>
                    </a:lnTo>
                    <a:lnTo>
                      <a:pt x="1540" y="1410"/>
                    </a:lnTo>
                    <a:lnTo>
                      <a:pt x="1540" y="1410"/>
                    </a:lnTo>
                    <a:lnTo>
                      <a:pt x="1540" y="1408"/>
                    </a:lnTo>
                    <a:lnTo>
                      <a:pt x="1540" y="1408"/>
                    </a:lnTo>
                    <a:lnTo>
                      <a:pt x="1540" y="1406"/>
                    </a:lnTo>
                    <a:lnTo>
                      <a:pt x="1540" y="1404"/>
                    </a:lnTo>
                    <a:lnTo>
                      <a:pt x="1540" y="1402"/>
                    </a:lnTo>
                    <a:lnTo>
                      <a:pt x="1540" y="1402"/>
                    </a:lnTo>
                    <a:lnTo>
                      <a:pt x="1542" y="1400"/>
                    </a:lnTo>
                    <a:lnTo>
                      <a:pt x="1542" y="1400"/>
                    </a:lnTo>
                    <a:lnTo>
                      <a:pt x="1542" y="1398"/>
                    </a:lnTo>
                    <a:lnTo>
                      <a:pt x="1542" y="1398"/>
                    </a:lnTo>
                    <a:lnTo>
                      <a:pt x="1540" y="1398"/>
                    </a:lnTo>
                    <a:lnTo>
                      <a:pt x="1540" y="1396"/>
                    </a:lnTo>
                    <a:lnTo>
                      <a:pt x="1540" y="1396"/>
                    </a:lnTo>
                    <a:lnTo>
                      <a:pt x="1540" y="1396"/>
                    </a:lnTo>
                    <a:lnTo>
                      <a:pt x="1540" y="1394"/>
                    </a:lnTo>
                    <a:lnTo>
                      <a:pt x="1540" y="1394"/>
                    </a:lnTo>
                    <a:lnTo>
                      <a:pt x="1542" y="1390"/>
                    </a:lnTo>
                    <a:lnTo>
                      <a:pt x="1542" y="1390"/>
                    </a:lnTo>
                    <a:lnTo>
                      <a:pt x="1544" y="1388"/>
                    </a:lnTo>
                    <a:lnTo>
                      <a:pt x="1544" y="1388"/>
                    </a:lnTo>
                    <a:lnTo>
                      <a:pt x="1544" y="1386"/>
                    </a:lnTo>
                    <a:lnTo>
                      <a:pt x="1544" y="1386"/>
                    </a:lnTo>
                    <a:lnTo>
                      <a:pt x="1544" y="1384"/>
                    </a:lnTo>
                    <a:lnTo>
                      <a:pt x="1544" y="1384"/>
                    </a:lnTo>
                    <a:lnTo>
                      <a:pt x="1544" y="1380"/>
                    </a:lnTo>
                    <a:lnTo>
                      <a:pt x="1544" y="1378"/>
                    </a:lnTo>
                    <a:lnTo>
                      <a:pt x="1544" y="1376"/>
                    </a:lnTo>
                    <a:lnTo>
                      <a:pt x="1544" y="1376"/>
                    </a:lnTo>
                    <a:lnTo>
                      <a:pt x="1544" y="1374"/>
                    </a:lnTo>
                    <a:lnTo>
                      <a:pt x="1544" y="1374"/>
                    </a:lnTo>
                    <a:lnTo>
                      <a:pt x="1544" y="1370"/>
                    </a:lnTo>
                    <a:lnTo>
                      <a:pt x="1544" y="1370"/>
                    </a:lnTo>
                    <a:lnTo>
                      <a:pt x="1544" y="1368"/>
                    </a:lnTo>
                    <a:lnTo>
                      <a:pt x="1544" y="1368"/>
                    </a:lnTo>
                    <a:lnTo>
                      <a:pt x="1546" y="1366"/>
                    </a:lnTo>
                    <a:lnTo>
                      <a:pt x="1546" y="1366"/>
                    </a:lnTo>
                    <a:lnTo>
                      <a:pt x="1546" y="1362"/>
                    </a:lnTo>
                    <a:lnTo>
                      <a:pt x="1546" y="1362"/>
                    </a:lnTo>
                    <a:lnTo>
                      <a:pt x="1546" y="1360"/>
                    </a:lnTo>
                    <a:lnTo>
                      <a:pt x="1546" y="1360"/>
                    </a:lnTo>
                    <a:lnTo>
                      <a:pt x="1546" y="1358"/>
                    </a:lnTo>
                    <a:lnTo>
                      <a:pt x="1546" y="1358"/>
                    </a:lnTo>
                    <a:lnTo>
                      <a:pt x="1548" y="1356"/>
                    </a:lnTo>
                    <a:lnTo>
                      <a:pt x="1548" y="1356"/>
                    </a:lnTo>
                    <a:lnTo>
                      <a:pt x="1550" y="1354"/>
                    </a:lnTo>
                    <a:lnTo>
                      <a:pt x="1550" y="1354"/>
                    </a:lnTo>
                    <a:lnTo>
                      <a:pt x="1550" y="1352"/>
                    </a:lnTo>
                    <a:lnTo>
                      <a:pt x="1550" y="1352"/>
                    </a:lnTo>
                    <a:lnTo>
                      <a:pt x="1550" y="1350"/>
                    </a:lnTo>
                    <a:lnTo>
                      <a:pt x="1552" y="1348"/>
                    </a:lnTo>
                    <a:lnTo>
                      <a:pt x="1552" y="1346"/>
                    </a:lnTo>
                    <a:lnTo>
                      <a:pt x="1550" y="1344"/>
                    </a:lnTo>
                    <a:lnTo>
                      <a:pt x="1548" y="1342"/>
                    </a:lnTo>
                    <a:lnTo>
                      <a:pt x="1550" y="1340"/>
                    </a:lnTo>
                    <a:lnTo>
                      <a:pt x="1550" y="1338"/>
                    </a:lnTo>
                    <a:lnTo>
                      <a:pt x="1550" y="1336"/>
                    </a:lnTo>
                    <a:lnTo>
                      <a:pt x="1548" y="1334"/>
                    </a:lnTo>
                    <a:lnTo>
                      <a:pt x="1548" y="1334"/>
                    </a:lnTo>
                    <a:lnTo>
                      <a:pt x="1546" y="1332"/>
                    </a:lnTo>
                    <a:lnTo>
                      <a:pt x="1542" y="1332"/>
                    </a:lnTo>
                    <a:lnTo>
                      <a:pt x="1542" y="1332"/>
                    </a:lnTo>
                    <a:lnTo>
                      <a:pt x="1538" y="1332"/>
                    </a:lnTo>
                    <a:lnTo>
                      <a:pt x="1538" y="1330"/>
                    </a:lnTo>
                    <a:lnTo>
                      <a:pt x="1536" y="1328"/>
                    </a:lnTo>
                    <a:lnTo>
                      <a:pt x="1536" y="1328"/>
                    </a:lnTo>
                    <a:lnTo>
                      <a:pt x="1536" y="1326"/>
                    </a:lnTo>
                    <a:lnTo>
                      <a:pt x="1536" y="1326"/>
                    </a:lnTo>
                    <a:lnTo>
                      <a:pt x="1534" y="1324"/>
                    </a:lnTo>
                    <a:lnTo>
                      <a:pt x="1532" y="1324"/>
                    </a:lnTo>
                    <a:lnTo>
                      <a:pt x="1532" y="1324"/>
                    </a:lnTo>
                    <a:lnTo>
                      <a:pt x="1532" y="1324"/>
                    </a:lnTo>
                    <a:lnTo>
                      <a:pt x="1532" y="1324"/>
                    </a:lnTo>
                    <a:lnTo>
                      <a:pt x="1528" y="1322"/>
                    </a:lnTo>
                    <a:lnTo>
                      <a:pt x="1528" y="1322"/>
                    </a:lnTo>
                    <a:lnTo>
                      <a:pt x="1526" y="1322"/>
                    </a:lnTo>
                    <a:lnTo>
                      <a:pt x="1524" y="1320"/>
                    </a:lnTo>
                    <a:lnTo>
                      <a:pt x="1522" y="1320"/>
                    </a:lnTo>
                    <a:lnTo>
                      <a:pt x="1518" y="1320"/>
                    </a:lnTo>
                    <a:lnTo>
                      <a:pt x="1516" y="1320"/>
                    </a:lnTo>
                    <a:lnTo>
                      <a:pt x="1516" y="1320"/>
                    </a:lnTo>
                    <a:lnTo>
                      <a:pt x="1514" y="1320"/>
                    </a:lnTo>
                    <a:lnTo>
                      <a:pt x="1514" y="1320"/>
                    </a:lnTo>
                    <a:lnTo>
                      <a:pt x="1512" y="1320"/>
                    </a:lnTo>
                    <a:lnTo>
                      <a:pt x="1512" y="1320"/>
                    </a:lnTo>
                    <a:lnTo>
                      <a:pt x="1510" y="1320"/>
                    </a:lnTo>
                    <a:lnTo>
                      <a:pt x="1508" y="1320"/>
                    </a:lnTo>
                    <a:lnTo>
                      <a:pt x="1508" y="1320"/>
                    </a:lnTo>
                    <a:lnTo>
                      <a:pt x="1504" y="1320"/>
                    </a:lnTo>
                    <a:lnTo>
                      <a:pt x="1502" y="1320"/>
                    </a:lnTo>
                    <a:lnTo>
                      <a:pt x="1500" y="1320"/>
                    </a:lnTo>
                    <a:lnTo>
                      <a:pt x="1500" y="1320"/>
                    </a:lnTo>
                    <a:lnTo>
                      <a:pt x="1496" y="1322"/>
                    </a:lnTo>
                    <a:lnTo>
                      <a:pt x="1494" y="1322"/>
                    </a:lnTo>
                    <a:lnTo>
                      <a:pt x="1490" y="1324"/>
                    </a:lnTo>
                    <a:lnTo>
                      <a:pt x="1486" y="1322"/>
                    </a:lnTo>
                    <a:lnTo>
                      <a:pt x="1482" y="1322"/>
                    </a:lnTo>
                    <a:lnTo>
                      <a:pt x="1480" y="1322"/>
                    </a:lnTo>
                    <a:lnTo>
                      <a:pt x="1476" y="1322"/>
                    </a:lnTo>
                    <a:lnTo>
                      <a:pt x="1472" y="1322"/>
                    </a:lnTo>
                    <a:lnTo>
                      <a:pt x="1470" y="1320"/>
                    </a:lnTo>
                    <a:lnTo>
                      <a:pt x="1468" y="1320"/>
                    </a:lnTo>
                    <a:lnTo>
                      <a:pt x="1466" y="1320"/>
                    </a:lnTo>
                    <a:lnTo>
                      <a:pt x="1464" y="1322"/>
                    </a:lnTo>
                    <a:lnTo>
                      <a:pt x="1462" y="1322"/>
                    </a:lnTo>
                    <a:lnTo>
                      <a:pt x="1460" y="1324"/>
                    </a:lnTo>
                    <a:lnTo>
                      <a:pt x="1458" y="1324"/>
                    </a:lnTo>
                    <a:lnTo>
                      <a:pt x="1456" y="1324"/>
                    </a:lnTo>
                    <a:lnTo>
                      <a:pt x="1454" y="1324"/>
                    </a:lnTo>
                    <a:lnTo>
                      <a:pt x="1452" y="1324"/>
                    </a:lnTo>
                    <a:lnTo>
                      <a:pt x="1450" y="1322"/>
                    </a:lnTo>
                    <a:lnTo>
                      <a:pt x="1448" y="1322"/>
                    </a:lnTo>
                    <a:lnTo>
                      <a:pt x="1448" y="1318"/>
                    </a:lnTo>
                    <a:lnTo>
                      <a:pt x="1448" y="1316"/>
                    </a:lnTo>
                    <a:lnTo>
                      <a:pt x="1450" y="1316"/>
                    </a:lnTo>
                    <a:lnTo>
                      <a:pt x="1450" y="1314"/>
                    </a:lnTo>
                    <a:lnTo>
                      <a:pt x="1452" y="1314"/>
                    </a:lnTo>
                    <a:lnTo>
                      <a:pt x="1452" y="1312"/>
                    </a:lnTo>
                    <a:lnTo>
                      <a:pt x="1454" y="1312"/>
                    </a:lnTo>
                    <a:lnTo>
                      <a:pt x="1454" y="1310"/>
                    </a:lnTo>
                    <a:lnTo>
                      <a:pt x="1456" y="1308"/>
                    </a:lnTo>
                    <a:lnTo>
                      <a:pt x="1456" y="1308"/>
                    </a:lnTo>
                    <a:lnTo>
                      <a:pt x="1458" y="1306"/>
                    </a:lnTo>
                    <a:lnTo>
                      <a:pt x="1458" y="1304"/>
                    </a:lnTo>
                    <a:lnTo>
                      <a:pt x="1458" y="1302"/>
                    </a:lnTo>
                    <a:lnTo>
                      <a:pt x="1458" y="1300"/>
                    </a:lnTo>
                    <a:lnTo>
                      <a:pt x="1458" y="1300"/>
                    </a:lnTo>
                    <a:lnTo>
                      <a:pt x="1458" y="1298"/>
                    </a:lnTo>
                    <a:lnTo>
                      <a:pt x="1458" y="1298"/>
                    </a:lnTo>
                    <a:lnTo>
                      <a:pt x="1458" y="1296"/>
                    </a:lnTo>
                    <a:lnTo>
                      <a:pt x="1458" y="1296"/>
                    </a:lnTo>
                    <a:lnTo>
                      <a:pt x="1460" y="1292"/>
                    </a:lnTo>
                    <a:lnTo>
                      <a:pt x="1460" y="1292"/>
                    </a:lnTo>
                    <a:lnTo>
                      <a:pt x="1458" y="1290"/>
                    </a:lnTo>
                    <a:lnTo>
                      <a:pt x="1458" y="1288"/>
                    </a:lnTo>
                    <a:lnTo>
                      <a:pt x="1458" y="1286"/>
                    </a:lnTo>
                    <a:lnTo>
                      <a:pt x="1458" y="1284"/>
                    </a:lnTo>
                    <a:lnTo>
                      <a:pt x="1460" y="1282"/>
                    </a:lnTo>
                    <a:lnTo>
                      <a:pt x="1462" y="1280"/>
                    </a:lnTo>
                    <a:lnTo>
                      <a:pt x="1462" y="1278"/>
                    </a:lnTo>
                    <a:lnTo>
                      <a:pt x="1462" y="1276"/>
                    </a:lnTo>
                    <a:lnTo>
                      <a:pt x="1462" y="1274"/>
                    </a:lnTo>
                    <a:lnTo>
                      <a:pt x="1458" y="1274"/>
                    </a:lnTo>
                    <a:lnTo>
                      <a:pt x="1458" y="1270"/>
                    </a:lnTo>
                    <a:lnTo>
                      <a:pt x="1460" y="1268"/>
                    </a:lnTo>
                    <a:lnTo>
                      <a:pt x="1462" y="1268"/>
                    </a:lnTo>
                    <a:lnTo>
                      <a:pt x="1462" y="1268"/>
                    </a:lnTo>
                    <a:lnTo>
                      <a:pt x="1462" y="1270"/>
                    </a:lnTo>
                    <a:lnTo>
                      <a:pt x="1462" y="1272"/>
                    </a:lnTo>
                    <a:lnTo>
                      <a:pt x="1466" y="1274"/>
                    </a:lnTo>
                    <a:lnTo>
                      <a:pt x="1466" y="1276"/>
                    </a:lnTo>
                    <a:lnTo>
                      <a:pt x="1468" y="1274"/>
                    </a:lnTo>
                    <a:lnTo>
                      <a:pt x="1468" y="1270"/>
                    </a:lnTo>
                    <a:lnTo>
                      <a:pt x="1470" y="1266"/>
                    </a:lnTo>
                    <a:lnTo>
                      <a:pt x="1472" y="1262"/>
                    </a:lnTo>
                    <a:lnTo>
                      <a:pt x="1472" y="1258"/>
                    </a:lnTo>
                    <a:lnTo>
                      <a:pt x="1472" y="1252"/>
                    </a:lnTo>
                    <a:lnTo>
                      <a:pt x="1472" y="1248"/>
                    </a:lnTo>
                    <a:lnTo>
                      <a:pt x="1474" y="1244"/>
                    </a:lnTo>
                    <a:lnTo>
                      <a:pt x="1474" y="1238"/>
                    </a:lnTo>
                    <a:lnTo>
                      <a:pt x="1476" y="1234"/>
                    </a:lnTo>
                    <a:lnTo>
                      <a:pt x="1480" y="1232"/>
                    </a:lnTo>
                    <a:lnTo>
                      <a:pt x="1482" y="1228"/>
                    </a:lnTo>
                    <a:lnTo>
                      <a:pt x="1484" y="1226"/>
                    </a:lnTo>
                    <a:lnTo>
                      <a:pt x="1484" y="1222"/>
                    </a:lnTo>
                    <a:lnTo>
                      <a:pt x="1484" y="1218"/>
                    </a:lnTo>
                    <a:lnTo>
                      <a:pt x="1482" y="1214"/>
                    </a:lnTo>
                    <a:lnTo>
                      <a:pt x="1476" y="1216"/>
                    </a:lnTo>
                    <a:lnTo>
                      <a:pt x="1470" y="1214"/>
                    </a:lnTo>
                    <a:lnTo>
                      <a:pt x="1462" y="1214"/>
                    </a:lnTo>
                    <a:lnTo>
                      <a:pt x="1456" y="1214"/>
                    </a:lnTo>
                    <a:lnTo>
                      <a:pt x="1446" y="1216"/>
                    </a:lnTo>
                    <a:lnTo>
                      <a:pt x="1440" y="1216"/>
                    </a:lnTo>
                    <a:lnTo>
                      <a:pt x="1436" y="1218"/>
                    </a:lnTo>
                    <a:lnTo>
                      <a:pt x="1428" y="1218"/>
                    </a:lnTo>
                    <a:lnTo>
                      <a:pt x="1424" y="1222"/>
                    </a:lnTo>
                    <a:lnTo>
                      <a:pt x="1418" y="1228"/>
                    </a:lnTo>
                    <a:lnTo>
                      <a:pt x="1418" y="1232"/>
                    </a:lnTo>
                    <a:lnTo>
                      <a:pt x="1418" y="1232"/>
                    </a:lnTo>
                    <a:lnTo>
                      <a:pt x="1418" y="1244"/>
                    </a:lnTo>
                    <a:lnTo>
                      <a:pt x="1418" y="1244"/>
                    </a:lnTo>
                    <a:lnTo>
                      <a:pt x="1418" y="1248"/>
                    </a:lnTo>
                    <a:lnTo>
                      <a:pt x="1416" y="1248"/>
                    </a:lnTo>
                    <a:lnTo>
                      <a:pt x="1414" y="1250"/>
                    </a:lnTo>
                    <a:lnTo>
                      <a:pt x="1414" y="1250"/>
                    </a:lnTo>
                    <a:lnTo>
                      <a:pt x="1412" y="1256"/>
                    </a:lnTo>
                    <a:lnTo>
                      <a:pt x="1412" y="1256"/>
                    </a:lnTo>
                    <a:lnTo>
                      <a:pt x="1412" y="1258"/>
                    </a:lnTo>
                    <a:lnTo>
                      <a:pt x="1412" y="1260"/>
                    </a:lnTo>
                    <a:lnTo>
                      <a:pt x="1412" y="1260"/>
                    </a:lnTo>
                    <a:lnTo>
                      <a:pt x="1408" y="1264"/>
                    </a:lnTo>
                    <a:lnTo>
                      <a:pt x="1408" y="1264"/>
                    </a:lnTo>
                    <a:lnTo>
                      <a:pt x="1406" y="1266"/>
                    </a:lnTo>
                    <a:lnTo>
                      <a:pt x="1404" y="1264"/>
                    </a:lnTo>
                    <a:lnTo>
                      <a:pt x="1402" y="1266"/>
                    </a:lnTo>
                    <a:lnTo>
                      <a:pt x="1402" y="1266"/>
                    </a:lnTo>
                    <a:lnTo>
                      <a:pt x="1400" y="1266"/>
                    </a:lnTo>
                    <a:lnTo>
                      <a:pt x="1396" y="1270"/>
                    </a:lnTo>
                    <a:lnTo>
                      <a:pt x="1396" y="1270"/>
                    </a:lnTo>
                    <a:lnTo>
                      <a:pt x="1394" y="1270"/>
                    </a:lnTo>
                    <a:lnTo>
                      <a:pt x="1394" y="1270"/>
                    </a:lnTo>
                    <a:lnTo>
                      <a:pt x="1390" y="1270"/>
                    </a:lnTo>
                    <a:lnTo>
                      <a:pt x="1388" y="1270"/>
                    </a:lnTo>
                    <a:lnTo>
                      <a:pt x="1382" y="1270"/>
                    </a:lnTo>
                    <a:lnTo>
                      <a:pt x="1378" y="1272"/>
                    </a:lnTo>
                    <a:lnTo>
                      <a:pt x="1374" y="1272"/>
                    </a:lnTo>
                    <a:lnTo>
                      <a:pt x="1370" y="1274"/>
                    </a:lnTo>
                    <a:lnTo>
                      <a:pt x="1366" y="1274"/>
                    </a:lnTo>
                    <a:lnTo>
                      <a:pt x="1362" y="1274"/>
                    </a:lnTo>
                    <a:lnTo>
                      <a:pt x="1358" y="1276"/>
                    </a:lnTo>
                    <a:lnTo>
                      <a:pt x="1352" y="1278"/>
                    </a:lnTo>
                    <a:lnTo>
                      <a:pt x="1348" y="1280"/>
                    </a:lnTo>
                    <a:lnTo>
                      <a:pt x="1342" y="1280"/>
                    </a:lnTo>
                    <a:lnTo>
                      <a:pt x="1340" y="1272"/>
                    </a:lnTo>
                    <a:lnTo>
                      <a:pt x="1334" y="1272"/>
                    </a:lnTo>
                    <a:lnTo>
                      <a:pt x="1332" y="1268"/>
                    </a:lnTo>
                    <a:lnTo>
                      <a:pt x="1326" y="1268"/>
                    </a:lnTo>
                    <a:lnTo>
                      <a:pt x="1322" y="1268"/>
                    </a:lnTo>
                    <a:lnTo>
                      <a:pt x="1318" y="1268"/>
                    </a:lnTo>
                    <a:lnTo>
                      <a:pt x="1318" y="1264"/>
                    </a:lnTo>
                    <a:lnTo>
                      <a:pt x="1316" y="1258"/>
                    </a:lnTo>
                    <a:lnTo>
                      <a:pt x="1310" y="1252"/>
                    </a:lnTo>
                    <a:lnTo>
                      <a:pt x="1308" y="1244"/>
                    </a:lnTo>
                    <a:lnTo>
                      <a:pt x="1304" y="1238"/>
                    </a:lnTo>
                    <a:lnTo>
                      <a:pt x="1296" y="1230"/>
                    </a:lnTo>
                    <a:lnTo>
                      <a:pt x="1294" y="1226"/>
                    </a:lnTo>
                    <a:lnTo>
                      <a:pt x="1290" y="1216"/>
                    </a:lnTo>
                    <a:lnTo>
                      <a:pt x="1288" y="1212"/>
                    </a:lnTo>
                    <a:lnTo>
                      <a:pt x="1284" y="1206"/>
                    </a:lnTo>
                    <a:lnTo>
                      <a:pt x="1284" y="1202"/>
                    </a:lnTo>
                    <a:lnTo>
                      <a:pt x="1284" y="1198"/>
                    </a:lnTo>
                    <a:lnTo>
                      <a:pt x="1284" y="1190"/>
                    </a:lnTo>
                    <a:lnTo>
                      <a:pt x="1284" y="1184"/>
                    </a:lnTo>
                    <a:lnTo>
                      <a:pt x="1284" y="1178"/>
                    </a:lnTo>
                    <a:lnTo>
                      <a:pt x="1284" y="1172"/>
                    </a:lnTo>
                    <a:lnTo>
                      <a:pt x="1284" y="1168"/>
                    </a:lnTo>
                    <a:lnTo>
                      <a:pt x="1284" y="1162"/>
                    </a:lnTo>
                    <a:lnTo>
                      <a:pt x="1284" y="1156"/>
                    </a:lnTo>
                    <a:lnTo>
                      <a:pt x="1286" y="1154"/>
                    </a:lnTo>
                    <a:lnTo>
                      <a:pt x="1286" y="1150"/>
                    </a:lnTo>
                    <a:lnTo>
                      <a:pt x="1286" y="1146"/>
                    </a:lnTo>
                    <a:lnTo>
                      <a:pt x="1286" y="1142"/>
                    </a:lnTo>
                    <a:lnTo>
                      <a:pt x="1288" y="1142"/>
                    </a:lnTo>
                    <a:lnTo>
                      <a:pt x="1290" y="1142"/>
                    </a:lnTo>
                    <a:lnTo>
                      <a:pt x="1292" y="1140"/>
                    </a:lnTo>
                    <a:lnTo>
                      <a:pt x="1294" y="1136"/>
                    </a:lnTo>
                    <a:lnTo>
                      <a:pt x="1296" y="1134"/>
                    </a:lnTo>
                    <a:lnTo>
                      <a:pt x="1296" y="1128"/>
                    </a:lnTo>
                    <a:lnTo>
                      <a:pt x="1296" y="1126"/>
                    </a:lnTo>
                    <a:lnTo>
                      <a:pt x="1294" y="1122"/>
                    </a:lnTo>
                    <a:lnTo>
                      <a:pt x="1292" y="1120"/>
                    </a:lnTo>
                    <a:lnTo>
                      <a:pt x="1292" y="1118"/>
                    </a:lnTo>
                    <a:lnTo>
                      <a:pt x="1290" y="1114"/>
                    </a:lnTo>
                    <a:lnTo>
                      <a:pt x="1290" y="1112"/>
                    </a:lnTo>
                    <a:lnTo>
                      <a:pt x="1288" y="1110"/>
                    </a:lnTo>
                    <a:lnTo>
                      <a:pt x="1288" y="1110"/>
                    </a:lnTo>
                    <a:lnTo>
                      <a:pt x="1290" y="1106"/>
                    </a:lnTo>
                    <a:lnTo>
                      <a:pt x="1290" y="1106"/>
                    </a:lnTo>
                    <a:lnTo>
                      <a:pt x="1290" y="1104"/>
                    </a:lnTo>
                    <a:lnTo>
                      <a:pt x="1290" y="1104"/>
                    </a:lnTo>
                    <a:lnTo>
                      <a:pt x="1288" y="1104"/>
                    </a:lnTo>
                    <a:lnTo>
                      <a:pt x="1288" y="1104"/>
                    </a:lnTo>
                    <a:lnTo>
                      <a:pt x="1286" y="1104"/>
                    </a:lnTo>
                    <a:lnTo>
                      <a:pt x="1286" y="1100"/>
                    </a:lnTo>
                    <a:lnTo>
                      <a:pt x="1288" y="1102"/>
                    </a:lnTo>
                    <a:lnTo>
                      <a:pt x="1290" y="1102"/>
                    </a:lnTo>
                    <a:lnTo>
                      <a:pt x="1290" y="1102"/>
                    </a:lnTo>
                    <a:lnTo>
                      <a:pt x="1292" y="1098"/>
                    </a:lnTo>
                    <a:lnTo>
                      <a:pt x="1292" y="1098"/>
                    </a:lnTo>
                    <a:lnTo>
                      <a:pt x="1294" y="1096"/>
                    </a:lnTo>
                    <a:lnTo>
                      <a:pt x="1296" y="1094"/>
                    </a:lnTo>
                    <a:lnTo>
                      <a:pt x="1292" y="1092"/>
                    </a:lnTo>
                    <a:lnTo>
                      <a:pt x="1294" y="1090"/>
                    </a:lnTo>
                    <a:lnTo>
                      <a:pt x="1294" y="1090"/>
                    </a:lnTo>
                    <a:lnTo>
                      <a:pt x="1298" y="1090"/>
                    </a:lnTo>
                    <a:lnTo>
                      <a:pt x="1298" y="1090"/>
                    </a:lnTo>
                    <a:lnTo>
                      <a:pt x="1300" y="1088"/>
                    </a:lnTo>
                    <a:lnTo>
                      <a:pt x="1300" y="1088"/>
                    </a:lnTo>
                    <a:lnTo>
                      <a:pt x="1300" y="1086"/>
                    </a:lnTo>
                    <a:lnTo>
                      <a:pt x="1302" y="1086"/>
                    </a:lnTo>
                    <a:lnTo>
                      <a:pt x="1306" y="1084"/>
                    </a:lnTo>
                    <a:lnTo>
                      <a:pt x="1310" y="1082"/>
                    </a:lnTo>
                    <a:lnTo>
                      <a:pt x="1310" y="1080"/>
                    </a:lnTo>
                    <a:lnTo>
                      <a:pt x="1308" y="1080"/>
                    </a:lnTo>
                    <a:lnTo>
                      <a:pt x="1308" y="1080"/>
                    </a:lnTo>
                    <a:lnTo>
                      <a:pt x="1308" y="1076"/>
                    </a:lnTo>
                    <a:lnTo>
                      <a:pt x="1308" y="1076"/>
                    </a:lnTo>
                    <a:lnTo>
                      <a:pt x="1310" y="1074"/>
                    </a:lnTo>
                    <a:lnTo>
                      <a:pt x="1310" y="1074"/>
                    </a:lnTo>
                    <a:lnTo>
                      <a:pt x="1312" y="1074"/>
                    </a:lnTo>
                    <a:lnTo>
                      <a:pt x="1312" y="1074"/>
                    </a:lnTo>
                    <a:lnTo>
                      <a:pt x="1314" y="1076"/>
                    </a:lnTo>
                    <a:lnTo>
                      <a:pt x="1314" y="1080"/>
                    </a:lnTo>
                    <a:lnTo>
                      <a:pt x="1316" y="1078"/>
                    </a:lnTo>
                    <a:lnTo>
                      <a:pt x="1318" y="1076"/>
                    </a:lnTo>
                    <a:lnTo>
                      <a:pt x="1318" y="1076"/>
                    </a:lnTo>
                    <a:lnTo>
                      <a:pt x="1324" y="1074"/>
                    </a:lnTo>
                    <a:lnTo>
                      <a:pt x="1324" y="1074"/>
                    </a:lnTo>
                    <a:lnTo>
                      <a:pt x="1328" y="1072"/>
                    </a:lnTo>
                    <a:lnTo>
                      <a:pt x="1330" y="1068"/>
                    </a:lnTo>
                    <a:lnTo>
                      <a:pt x="1330" y="1068"/>
                    </a:lnTo>
                    <a:lnTo>
                      <a:pt x="1334" y="1066"/>
                    </a:lnTo>
                    <a:lnTo>
                      <a:pt x="1334" y="1066"/>
                    </a:lnTo>
                    <a:lnTo>
                      <a:pt x="1336" y="1066"/>
                    </a:lnTo>
                    <a:lnTo>
                      <a:pt x="1336" y="1066"/>
                    </a:lnTo>
                    <a:lnTo>
                      <a:pt x="1338" y="1064"/>
                    </a:lnTo>
                    <a:lnTo>
                      <a:pt x="1338" y="1064"/>
                    </a:lnTo>
                    <a:lnTo>
                      <a:pt x="1338" y="1062"/>
                    </a:lnTo>
                    <a:lnTo>
                      <a:pt x="1340" y="1062"/>
                    </a:lnTo>
                    <a:lnTo>
                      <a:pt x="1338" y="1060"/>
                    </a:lnTo>
                    <a:lnTo>
                      <a:pt x="1336" y="1060"/>
                    </a:lnTo>
                    <a:lnTo>
                      <a:pt x="1336" y="1058"/>
                    </a:lnTo>
                    <a:lnTo>
                      <a:pt x="1336" y="1054"/>
                    </a:lnTo>
                    <a:lnTo>
                      <a:pt x="1336" y="1054"/>
                    </a:lnTo>
                    <a:lnTo>
                      <a:pt x="1336" y="1054"/>
                    </a:lnTo>
                    <a:lnTo>
                      <a:pt x="1336" y="1054"/>
                    </a:lnTo>
                    <a:lnTo>
                      <a:pt x="1340" y="1054"/>
                    </a:lnTo>
                    <a:lnTo>
                      <a:pt x="1340" y="1054"/>
                    </a:lnTo>
                    <a:lnTo>
                      <a:pt x="1342" y="1056"/>
                    </a:lnTo>
                    <a:lnTo>
                      <a:pt x="1342" y="1058"/>
                    </a:lnTo>
                    <a:lnTo>
                      <a:pt x="1340" y="1060"/>
                    </a:lnTo>
                    <a:lnTo>
                      <a:pt x="1342" y="1060"/>
                    </a:lnTo>
                    <a:lnTo>
                      <a:pt x="1342" y="1060"/>
                    </a:lnTo>
                    <a:lnTo>
                      <a:pt x="1342" y="1060"/>
                    </a:lnTo>
                    <a:lnTo>
                      <a:pt x="1348" y="1056"/>
                    </a:lnTo>
                    <a:lnTo>
                      <a:pt x="1348" y="1056"/>
                    </a:lnTo>
                    <a:lnTo>
                      <a:pt x="1352" y="1056"/>
                    </a:lnTo>
                    <a:lnTo>
                      <a:pt x="1352" y="1056"/>
                    </a:lnTo>
                    <a:lnTo>
                      <a:pt x="1354" y="1054"/>
                    </a:lnTo>
                    <a:lnTo>
                      <a:pt x="1354" y="1054"/>
                    </a:lnTo>
                    <a:lnTo>
                      <a:pt x="1356" y="1050"/>
                    </a:lnTo>
                    <a:lnTo>
                      <a:pt x="1356" y="1052"/>
                    </a:lnTo>
                    <a:lnTo>
                      <a:pt x="1356" y="1052"/>
                    </a:lnTo>
                    <a:lnTo>
                      <a:pt x="1362" y="1052"/>
                    </a:lnTo>
                    <a:lnTo>
                      <a:pt x="1362" y="1052"/>
                    </a:lnTo>
                    <a:lnTo>
                      <a:pt x="1364" y="1052"/>
                    </a:lnTo>
                    <a:lnTo>
                      <a:pt x="1364" y="1052"/>
                    </a:lnTo>
                    <a:lnTo>
                      <a:pt x="1366" y="1050"/>
                    </a:lnTo>
                    <a:lnTo>
                      <a:pt x="1366" y="1050"/>
                    </a:lnTo>
                    <a:lnTo>
                      <a:pt x="1366" y="1050"/>
                    </a:lnTo>
                    <a:lnTo>
                      <a:pt x="1366" y="1050"/>
                    </a:lnTo>
                    <a:lnTo>
                      <a:pt x="1368" y="1050"/>
                    </a:lnTo>
                    <a:lnTo>
                      <a:pt x="1368" y="1050"/>
                    </a:lnTo>
                    <a:lnTo>
                      <a:pt x="1368" y="1050"/>
                    </a:lnTo>
                    <a:lnTo>
                      <a:pt x="1368" y="1050"/>
                    </a:lnTo>
                    <a:lnTo>
                      <a:pt x="1366" y="1050"/>
                    </a:lnTo>
                    <a:lnTo>
                      <a:pt x="1368" y="1052"/>
                    </a:lnTo>
                    <a:lnTo>
                      <a:pt x="1368" y="1052"/>
                    </a:lnTo>
                    <a:lnTo>
                      <a:pt x="1368" y="1052"/>
                    </a:lnTo>
                    <a:lnTo>
                      <a:pt x="1368" y="1052"/>
                    </a:lnTo>
                    <a:lnTo>
                      <a:pt x="1368" y="1052"/>
                    </a:lnTo>
                    <a:lnTo>
                      <a:pt x="1368" y="1052"/>
                    </a:lnTo>
                    <a:lnTo>
                      <a:pt x="1368" y="1052"/>
                    </a:lnTo>
                    <a:lnTo>
                      <a:pt x="1368" y="1052"/>
                    </a:lnTo>
                    <a:lnTo>
                      <a:pt x="1368" y="1052"/>
                    </a:lnTo>
                    <a:lnTo>
                      <a:pt x="1368" y="1052"/>
                    </a:lnTo>
                    <a:lnTo>
                      <a:pt x="1368" y="1052"/>
                    </a:lnTo>
                    <a:lnTo>
                      <a:pt x="1370" y="1052"/>
                    </a:lnTo>
                    <a:lnTo>
                      <a:pt x="1372" y="1054"/>
                    </a:lnTo>
                    <a:lnTo>
                      <a:pt x="1372" y="1054"/>
                    </a:lnTo>
                    <a:lnTo>
                      <a:pt x="1376" y="1056"/>
                    </a:lnTo>
                    <a:lnTo>
                      <a:pt x="1376" y="1056"/>
                    </a:lnTo>
                    <a:lnTo>
                      <a:pt x="1380" y="1056"/>
                    </a:lnTo>
                    <a:lnTo>
                      <a:pt x="1380" y="1056"/>
                    </a:lnTo>
                    <a:lnTo>
                      <a:pt x="1386" y="1056"/>
                    </a:lnTo>
                    <a:lnTo>
                      <a:pt x="1386" y="1056"/>
                    </a:lnTo>
                    <a:lnTo>
                      <a:pt x="1388" y="1056"/>
                    </a:lnTo>
                    <a:lnTo>
                      <a:pt x="1388" y="1054"/>
                    </a:lnTo>
                    <a:lnTo>
                      <a:pt x="1390" y="1052"/>
                    </a:lnTo>
                    <a:lnTo>
                      <a:pt x="1390" y="1052"/>
                    </a:lnTo>
                    <a:lnTo>
                      <a:pt x="1392" y="1052"/>
                    </a:lnTo>
                    <a:lnTo>
                      <a:pt x="1392" y="1052"/>
                    </a:lnTo>
                    <a:lnTo>
                      <a:pt x="1394" y="1054"/>
                    </a:lnTo>
                    <a:lnTo>
                      <a:pt x="1396" y="1054"/>
                    </a:lnTo>
                    <a:lnTo>
                      <a:pt x="1398" y="1056"/>
                    </a:lnTo>
                    <a:lnTo>
                      <a:pt x="1400" y="1056"/>
                    </a:lnTo>
                    <a:lnTo>
                      <a:pt x="1402" y="1058"/>
                    </a:lnTo>
                    <a:lnTo>
                      <a:pt x="1404" y="1056"/>
                    </a:lnTo>
                    <a:lnTo>
                      <a:pt x="1404" y="1056"/>
                    </a:lnTo>
                    <a:lnTo>
                      <a:pt x="1406" y="1058"/>
                    </a:lnTo>
                    <a:lnTo>
                      <a:pt x="1406" y="1058"/>
                    </a:lnTo>
                    <a:lnTo>
                      <a:pt x="1406" y="1060"/>
                    </a:lnTo>
                    <a:lnTo>
                      <a:pt x="1406" y="1060"/>
                    </a:lnTo>
                    <a:lnTo>
                      <a:pt x="1408" y="1062"/>
                    </a:lnTo>
                    <a:lnTo>
                      <a:pt x="1408" y="1062"/>
                    </a:lnTo>
                    <a:lnTo>
                      <a:pt x="1410" y="1064"/>
                    </a:lnTo>
                    <a:lnTo>
                      <a:pt x="1410" y="1064"/>
                    </a:lnTo>
                    <a:lnTo>
                      <a:pt x="1412" y="1066"/>
                    </a:lnTo>
                    <a:lnTo>
                      <a:pt x="1412" y="1066"/>
                    </a:lnTo>
                    <a:lnTo>
                      <a:pt x="1414" y="1066"/>
                    </a:lnTo>
                    <a:lnTo>
                      <a:pt x="1416" y="1066"/>
                    </a:lnTo>
                    <a:lnTo>
                      <a:pt x="1416" y="1064"/>
                    </a:lnTo>
                    <a:lnTo>
                      <a:pt x="1418" y="1062"/>
                    </a:lnTo>
                    <a:lnTo>
                      <a:pt x="1420" y="1062"/>
                    </a:lnTo>
                    <a:lnTo>
                      <a:pt x="1420" y="1060"/>
                    </a:lnTo>
                    <a:lnTo>
                      <a:pt x="1420" y="1060"/>
                    </a:lnTo>
                    <a:lnTo>
                      <a:pt x="1420" y="1062"/>
                    </a:lnTo>
                    <a:lnTo>
                      <a:pt x="1422" y="1066"/>
                    </a:lnTo>
                    <a:lnTo>
                      <a:pt x="1422" y="1066"/>
                    </a:lnTo>
                    <a:lnTo>
                      <a:pt x="1426" y="1066"/>
                    </a:lnTo>
                    <a:lnTo>
                      <a:pt x="1426" y="1064"/>
                    </a:lnTo>
                    <a:lnTo>
                      <a:pt x="1426" y="1064"/>
                    </a:lnTo>
                    <a:lnTo>
                      <a:pt x="1426" y="1062"/>
                    </a:lnTo>
                    <a:lnTo>
                      <a:pt x="1426" y="1062"/>
                    </a:lnTo>
                    <a:lnTo>
                      <a:pt x="1426" y="1062"/>
                    </a:lnTo>
                    <a:lnTo>
                      <a:pt x="1426" y="1060"/>
                    </a:lnTo>
                    <a:lnTo>
                      <a:pt x="1424" y="1058"/>
                    </a:lnTo>
                    <a:lnTo>
                      <a:pt x="1424" y="1058"/>
                    </a:lnTo>
                    <a:lnTo>
                      <a:pt x="1424" y="1056"/>
                    </a:lnTo>
                    <a:lnTo>
                      <a:pt x="1424" y="1056"/>
                    </a:lnTo>
                    <a:lnTo>
                      <a:pt x="1428" y="1058"/>
                    </a:lnTo>
                    <a:lnTo>
                      <a:pt x="1430" y="1060"/>
                    </a:lnTo>
                    <a:lnTo>
                      <a:pt x="1430" y="1060"/>
                    </a:lnTo>
                    <a:lnTo>
                      <a:pt x="1432" y="1062"/>
                    </a:lnTo>
                    <a:lnTo>
                      <a:pt x="1432" y="1062"/>
                    </a:lnTo>
                    <a:lnTo>
                      <a:pt x="1434" y="1062"/>
                    </a:lnTo>
                    <a:lnTo>
                      <a:pt x="1436" y="1064"/>
                    </a:lnTo>
                    <a:lnTo>
                      <a:pt x="1438" y="1066"/>
                    </a:lnTo>
                    <a:lnTo>
                      <a:pt x="1438" y="1066"/>
                    </a:lnTo>
                    <a:lnTo>
                      <a:pt x="1438" y="1070"/>
                    </a:lnTo>
                    <a:lnTo>
                      <a:pt x="1438" y="1070"/>
                    </a:lnTo>
                    <a:lnTo>
                      <a:pt x="1440" y="1068"/>
                    </a:lnTo>
                    <a:lnTo>
                      <a:pt x="1440" y="1068"/>
                    </a:lnTo>
                    <a:lnTo>
                      <a:pt x="1444" y="1066"/>
                    </a:lnTo>
                    <a:lnTo>
                      <a:pt x="1444" y="1064"/>
                    </a:lnTo>
                    <a:lnTo>
                      <a:pt x="1442" y="1062"/>
                    </a:lnTo>
                    <a:lnTo>
                      <a:pt x="1442" y="1062"/>
                    </a:lnTo>
                    <a:lnTo>
                      <a:pt x="1440" y="1062"/>
                    </a:lnTo>
                    <a:lnTo>
                      <a:pt x="1440" y="1062"/>
                    </a:lnTo>
                    <a:lnTo>
                      <a:pt x="1438" y="1060"/>
                    </a:lnTo>
                    <a:lnTo>
                      <a:pt x="1436" y="1060"/>
                    </a:lnTo>
                    <a:lnTo>
                      <a:pt x="1436" y="1060"/>
                    </a:lnTo>
                    <a:lnTo>
                      <a:pt x="1432" y="1058"/>
                    </a:lnTo>
                    <a:lnTo>
                      <a:pt x="1432" y="1058"/>
                    </a:lnTo>
                    <a:lnTo>
                      <a:pt x="1432" y="1056"/>
                    </a:lnTo>
                    <a:lnTo>
                      <a:pt x="1432" y="1056"/>
                    </a:lnTo>
                    <a:lnTo>
                      <a:pt x="1432" y="1056"/>
                    </a:lnTo>
                    <a:lnTo>
                      <a:pt x="1434" y="1054"/>
                    </a:lnTo>
                    <a:lnTo>
                      <a:pt x="1434" y="1054"/>
                    </a:lnTo>
                    <a:lnTo>
                      <a:pt x="1436" y="1052"/>
                    </a:lnTo>
                    <a:lnTo>
                      <a:pt x="1436" y="1052"/>
                    </a:lnTo>
                    <a:lnTo>
                      <a:pt x="1436" y="1050"/>
                    </a:lnTo>
                    <a:lnTo>
                      <a:pt x="1436" y="1050"/>
                    </a:lnTo>
                    <a:lnTo>
                      <a:pt x="1434" y="1050"/>
                    </a:lnTo>
                    <a:lnTo>
                      <a:pt x="1434" y="1050"/>
                    </a:lnTo>
                    <a:lnTo>
                      <a:pt x="1432" y="1050"/>
                    </a:lnTo>
                    <a:lnTo>
                      <a:pt x="1430" y="1048"/>
                    </a:lnTo>
                    <a:lnTo>
                      <a:pt x="1432" y="1048"/>
                    </a:lnTo>
                    <a:lnTo>
                      <a:pt x="1432" y="1046"/>
                    </a:lnTo>
                    <a:lnTo>
                      <a:pt x="1434" y="1044"/>
                    </a:lnTo>
                    <a:lnTo>
                      <a:pt x="1434" y="1044"/>
                    </a:lnTo>
                    <a:lnTo>
                      <a:pt x="1438" y="1042"/>
                    </a:lnTo>
                    <a:lnTo>
                      <a:pt x="1438" y="1042"/>
                    </a:lnTo>
                    <a:lnTo>
                      <a:pt x="1440" y="1042"/>
                    </a:lnTo>
                    <a:lnTo>
                      <a:pt x="1440" y="1042"/>
                    </a:lnTo>
                    <a:lnTo>
                      <a:pt x="1444" y="1040"/>
                    </a:lnTo>
                    <a:lnTo>
                      <a:pt x="1444" y="1040"/>
                    </a:lnTo>
                    <a:lnTo>
                      <a:pt x="1448" y="1040"/>
                    </a:lnTo>
                    <a:lnTo>
                      <a:pt x="1452" y="1040"/>
                    </a:lnTo>
                    <a:lnTo>
                      <a:pt x="1456" y="1040"/>
                    </a:lnTo>
                    <a:lnTo>
                      <a:pt x="1460" y="1042"/>
                    </a:lnTo>
                    <a:lnTo>
                      <a:pt x="1460" y="1040"/>
                    </a:lnTo>
                    <a:lnTo>
                      <a:pt x="1462" y="1038"/>
                    </a:lnTo>
                    <a:lnTo>
                      <a:pt x="1462" y="1036"/>
                    </a:lnTo>
                    <a:lnTo>
                      <a:pt x="1462" y="1034"/>
                    </a:lnTo>
                    <a:lnTo>
                      <a:pt x="1464" y="1034"/>
                    </a:lnTo>
                    <a:lnTo>
                      <a:pt x="1464" y="1034"/>
                    </a:lnTo>
                    <a:lnTo>
                      <a:pt x="1464" y="1036"/>
                    </a:lnTo>
                    <a:lnTo>
                      <a:pt x="1464" y="1036"/>
                    </a:lnTo>
                    <a:lnTo>
                      <a:pt x="1464" y="1036"/>
                    </a:lnTo>
                    <a:lnTo>
                      <a:pt x="1464" y="1036"/>
                    </a:lnTo>
                    <a:lnTo>
                      <a:pt x="1464" y="1036"/>
                    </a:lnTo>
                    <a:lnTo>
                      <a:pt x="1464" y="1036"/>
                    </a:lnTo>
                    <a:lnTo>
                      <a:pt x="1464" y="1036"/>
                    </a:lnTo>
                    <a:lnTo>
                      <a:pt x="1464" y="1036"/>
                    </a:lnTo>
                    <a:lnTo>
                      <a:pt x="1464" y="1036"/>
                    </a:lnTo>
                    <a:lnTo>
                      <a:pt x="1464" y="1036"/>
                    </a:lnTo>
                    <a:lnTo>
                      <a:pt x="1464" y="1038"/>
                    </a:lnTo>
                    <a:lnTo>
                      <a:pt x="1464" y="1038"/>
                    </a:lnTo>
                    <a:lnTo>
                      <a:pt x="1464" y="1038"/>
                    </a:lnTo>
                    <a:lnTo>
                      <a:pt x="1464" y="1038"/>
                    </a:lnTo>
                    <a:lnTo>
                      <a:pt x="1464" y="1038"/>
                    </a:lnTo>
                    <a:lnTo>
                      <a:pt x="1464" y="1038"/>
                    </a:lnTo>
                    <a:lnTo>
                      <a:pt x="1466" y="1038"/>
                    </a:lnTo>
                    <a:lnTo>
                      <a:pt x="1466" y="1038"/>
                    </a:lnTo>
                    <a:lnTo>
                      <a:pt x="1466" y="1038"/>
                    </a:lnTo>
                    <a:lnTo>
                      <a:pt x="1466" y="1038"/>
                    </a:lnTo>
                    <a:lnTo>
                      <a:pt x="1468" y="1042"/>
                    </a:lnTo>
                    <a:lnTo>
                      <a:pt x="1468" y="1042"/>
                    </a:lnTo>
                    <a:lnTo>
                      <a:pt x="1468" y="1044"/>
                    </a:lnTo>
                    <a:lnTo>
                      <a:pt x="1468" y="1044"/>
                    </a:lnTo>
                    <a:lnTo>
                      <a:pt x="1468" y="1044"/>
                    </a:lnTo>
                    <a:lnTo>
                      <a:pt x="1468" y="1044"/>
                    </a:lnTo>
                    <a:lnTo>
                      <a:pt x="1468" y="1044"/>
                    </a:lnTo>
                    <a:lnTo>
                      <a:pt x="1468" y="1044"/>
                    </a:lnTo>
                    <a:lnTo>
                      <a:pt x="1468" y="1044"/>
                    </a:lnTo>
                    <a:lnTo>
                      <a:pt x="1468" y="1044"/>
                    </a:lnTo>
                    <a:lnTo>
                      <a:pt x="1470" y="1044"/>
                    </a:lnTo>
                    <a:lnTo>
                      <a:pt x="1470" y="1044"/>
                    </a:lnTo>
                    <a:lnTo>
                      <a:pt x="1470" y="1044"/>
                    </a:lnTo>
                    <a:lnTo>
                      <a:pt x="1470" y="1044"/>
                    </a:lnTo>
                    <a:lnTo>
                      <a:pt x="1472" y="1044"/>
                    </a:lnTo>
                    <a:lnTo>
                      <a:pt x="1472" y="1044"/>
                    </a:lnTo>
                    <a:lnTo>
                      <a:pt x="1472" y="1044"/>
                    </a:lnTo>
                    <a:lnTo>
                      <a:pt x="1472" y="1044"/>
                    </a:lnTo>
                    <a:lnTo>
                      <a:pt x="1472" y="1042"/>
                    </a:lnTo>
                    <a:lnTo>
                      <a:pt x="1472" y="1042"/>
                    </a:lnTo>
                    <a:lnTo>
                      <a:pt x="1474" y="1042"/>
                    </a:lnTo>
                    <a:lnTo>
                      <a:pt x="1474" y="1042"/>
                    </a:lnTo>
                    <a:lnTo>
                      <a:pt x="1474" y="1042"/>
                    </a:lnTo>
                    <a:lnTo>
                      <a:pt x="1476" y="1040"/>
                    </a:lnTo>
                    <a:lnTo>
                      <a:pt x="1476" y="1040"/>
                    </a:lnTo>
                    <a:lnTo>
                      <a:pt x="1478" y="1040"/>
                    </a:lnTo>
                    <a:lnTo>
                      <a:pt x="1480" y="1040"/>
                    </a:lnTo>
                    <a:lnTo>
                      <a:pt x="1480" y="1038"/>
                    </a:lnTo>
                    <a:lnTo>
                      <a:pt x="1482" y="1036"/>
                    </a:lnTo>
                    <a:lnTo>
                      <a:pt x="1484" y="1038"/>
                    </a:lnTo>
                    <a:lnTo>
                      <a:pt x="1484" y="1040"/>
                    </a:lnTo>
                    <a:lnTo>
                      <a:pt x="1486" y="1040"/>
                    </a:lnTo>
                    <a:lnTo>
                      <a:pt x="1492" y="1040"/>
                    </a:lnTo>
                    <a:lnTo>
                      <a:pt x="1494" y="1040"/>
                    </a:lnTo>
                    <a:lnTo>
                      <a:pt x="1496" y="1040"/>
                    </a:lnTo>
                    <a:lnTo>
                      <a:pt x="1498" y="1042"/>
                    </a:lnTo>
                    <a:lnTo>
                      <a:pt x="1498" y="1042"/>
                    </a:lnTo>
                    <a:lnTo>
                      <a:pt x="1502" y="1044"/>
                    </a:lnTo>
                    <a:lnTo>
                      <a:pt x="1502" y="1044"/>
                    </a:lnTo>
                    <a:lnTo>
                      <a:pt x="1504" y="1044"/>
                    </a:lnTo>
                    <a:lnTo>
                      <a:pt x="1506" y="1044"/>
                    </a:lnTo>
                    <a:lnTo>
                      <a:pt x="1506" y="1044"/>
                    </a:lnTo>
                    <a:lnTo>
                      <a:pt x="1508" y="1046"/>
                    </a:lnTo>
                    <a:lnTo>
                      <a:pt x="1510" y="1048"/>
                    </a:lnTo>
                    <a:lnTo>
                      <a:pt x="1510" y="1050"/>
                    </a:lnTo>
                    <a:lnTo>
                      <a:pt x="1512" y="1054"/>
                    </a:lnTo>
                    <a:lnTo>
                      <a:pt x="1516" y="1054"/>
                    </a:lnTo>
                    <a:lnTo>
                      <a:pt x="1516" y="1054"/>
                    </a:lnTo>
                    <a:lnTo>
                      <a:pt x="1518" y="1054"/>
                    </a:lnTo>
                    <a:lnTo>
                      <a:pt x="1518" y="1054"/>
                    </a:lnTo>
                    <a:lnTo>
                      <a:pt x="1520" y="1054"/>
                    </a:lnTo>
                    <a:lnTo>
                      <a:pt x="1522" y="1054"/>
                    </a:lnTo>
                    <a:lnTo>
                      <a:pt x="1524" y="1052"/>
                    </a:lnTo>
                    <a:lnTo>
                      <a:pt x="1528" y="1050"/>
                    </a:lnTo>
                    <a:lnTo>
                      <a:pt x="1530" y="1048"/>
                    </a:lnTo>
                    <a:lnTo>
                      <a:pt x="1532" y="1046"/>
                    </a:lnTo>
                    <a:lnTo>
                      <a:pt x="1534" y="1046"/>
                    </a:lnTo>
                    <a:lnTo>
                      <a:pt x="1536" y="1046"/>
                    </a:lnTo>
                    <a:lnTo>
                      <a:pt x="1538" y="1048"/>
                    </a:lnTo>
                    <a:lnTo>
                      <a:pt x="1540" y="1048"/>
                    </a:lnTo>
                    <a:lnTo>
                      <a:pt x="1542" y="1050"/>
                    </a:lnTo>
                    <a:lnTo>
                      <a:pt x="1544" y="1052"/>
                    </a:lnTo>
                    <a:lnTo>
                      <a:pt x="1546" y="1056"/>
                    </a:lnTo>
                    <a:lnTo>
                      <a:pt x="1548" y="1058"/>
                    </a:lnTo>
                    <a:lnTo>
                      <a:pt x="1550" y="1060"/>
                    </a:lnTo>
                    <a:lnTo>
                      <a:pt x="1552" y="1062"/>
                    </a:lnTo>
                    <a:lnTo>
                      <a:pt x="1552" y="1062"/>
                    </a:lnTo>
                    <a:lnTo>
                      <a:pt x="1556" y="1064"/>
                    </a:lnTo>
                    <a:lnTo>
                      <a:pt x="1556" y="1064"/>
                    </a:lnTo>
                    <a:lnTo>
                      <a:pt x="1558" y="1066"/>
                    </a:lnTo>
                    <a:lnTo>
                      <a:pt x="1560" y="1070"/>
                    </a:lnTo>
                    <a:lnTo>
                      <a:pt x="1562" y="1072"/>
                    </a:lnTo>
                    <a:lnTo>
                      <a:pt x="1562" y="1072"/>
                    </a:lnTo>
                    <a:lnTo>
                      <a:pt x="1562" y="1076"/>
                    </a:lnTo>
                    <a:lnTo>
                      <a:pt x="1562" y="1076"/>
                    </a:lnTo>
                    <a:lnTo>
                      <a:pt x="1562" y="1080"/>
                    </a:lnTo>
                    <a:lnTo>
                      <a:pt x="1560" y="1082"/>
                    </a:lnTo>
                    <a:lnTo>
                      <a:pt x="1558" y="1088"/>
                    </a:lnTo>
                    <a:lnTo>
                      <a:pt x="1558" y="1090"/>
                    </a:lnTo>
                    <a:lnTo>
                      <a:pt x="1558" y="1092"/>
                    </a:lnTo>
                    <a:lnTo>
                      <a:pt x="1558" y="1092"/>
                    </a:lnTo>
                    <a:lnTo>
                      <a:pt x="1558" y="1092"/>
                    </a:lnTo>
                    <a:lnTo>
                      <a:pt x="1560" y="1094"/>
                    </a:lnTo>
                    <a:lnTo>
                      <a:pt x="1560" y="1094"/>
                    </a:lnTo>
                    <a:lnTo>
                      <a:pt x="1562" y="1092"/>
                    </a:lnTo>
                    <a:lnTo>
                      <a:pt x="1562" y="1090"/>
                    </a:lnTo>
                    <a:lnTo>
                      <a:pt x="1562" y="1092"/>
                    </a:lnTo>
                    <a:lnTo>
                      <a:pt x="1564" y="1094"/>
                    </a:lnTo>
                    <a:lnTo>
                      <a:pt x="1564" y="1096"/>
                    </a:lnTo>
                    <a:lnTo>
                      <a:pt x="1564" y="1096"/>
                    </a:lnTo>
                    <a:lnTo>
                      <a:pt x="1562" y="1098"/>
                    </a:lnTo>
                    <a:lnTo>
                      <a:pt x="1562" y="1098"/>
                    </a:lnTo>
                    <a:lnTo>
                      <a:pt x="1564" y="1100"/>
                    </a:lnTo>
                    <a:lnTo>
                      <a:pt x="1564" y="1102"/>
                    </a:lnTo>
                    <a:lnTo>
                      <a:pt x="1566" y="1106"/>
                    </a:lnTo>
                    <a:lnTo>
                      <a:pt x="1566" y="1106"/>
                    </a:lnTo>
                    <a:lnTo>
                      <a:pt x="1566" y="1106"/>
                    </a:lnTo>
                    <a:lnTo>
                      <a:pt x="1566" y="1106"/>
                    </a:lnTo>
                    <a:lnTo>
                      <a:pt x="1568" y="1108"/>
                    </a:lnTo>
                    <a:lnTo>
                      <a:pt x="1568" y="1110"/>
                    </a:lnTo>
                    <a:lnTo>
                      <a:pt x="1570" y="1110"/>
                    </a:lnTo>
                    <a:lnTo>
                      <a:pt x="1572" y="1110"/>
                    </a:lnTo>
                    <a:lnTo>
                      <a:pt x="1572" y="1110"/>
                    </a:lnTo>
                    <a:lnTo>
                      <a:pt x="1572" y="1116"/>
                    </a:lnTo>
                    <a:lnTo>
                      <a:pt x="1572" y="1116"/>
                    </a:lnTo>
                    <a:lnTo>
                      <a:pt x="1572" y="1116"/>
                    </a:lnTo>
                    <a:lnTo>
                      <a:pt x="1574" y="1114"/>
                    </a:lnTo>
                    <a:lnTo>
                      <a:pt x="1576" y="1114"/>
                    </a:lnTo>
                    <a:lnTo>
                      <a:pt x="1576" y="1114"/>
                    </a:lnTo>
                    <a:lnTo>
                      <a:pt x="1576" y="1116"/>
                    </a:lnTo>
                    <a:lnTo>
                      <a:pt x="1576" y="1116"/>
                    </a:lnTo>
                    <a:lnTo>
                      <a:pt x="1576" y="1116"/>
                    </a:lnTo>
                    <a:lnTo>
                      <a:pt x="1576" y="1116"/>
                    </a:lnTo>
                    <a:lnTo>
                      <a:pt x="1576" y="1120"/>
                    </a:lnTo>
                    <a:lnTo>
                      <a:pt x="1576" y="1120"/>
                    </a:lnTo>
                    <a:lnTo>
                      <a:pt x="1576" y="1122"/>
                    </a:lnTo>
                    <a:lnTo>
                      <a:pt x="1576" y="1122"/>
                    </a:lnTo>
                    <a:lnTo>
                      <a:pt x="1576" y="1124"/>
                    </a:lnTo>
                    <a:lnTo>
                      <a:pt x="1576" y="1124"/>
                    </a:lnTo>
                    <a:lnTo>
                      <a:pt x="1576" y="1124"/>
                    </a:lnTo>
                    <a:lnTo>
                      <a:pt x="1578" y="1124"/>
                    </a:lnTo>
                    <a:lnTo>
                      <a:pt x="1578" y="1126"/>
                    </a:lnTo>
                    <a:lnTo>
                      <a:pt x="1578" y="1126"/>
                    </a:lnTo>
                    <a:lnTo>
                      <a:pt x="1580" y="1128"/>
                    </a:lnTo>
                    <a:lnTo>
                      <a:pt x="1580" y="1128"/>
                    </a:lnTo>
                    <a:lnTo>
                      <a:pt x="1580" y="1128"/>
                    </a:lnTo>
                    <a:lnTo>
                      <a:pt x="1580" y="1128"/>
                    </a:lnTo>
                    <a:lnTo>
                      <a:pt x="1584" y="1130"/>
                    </a:lnTo>
                    <a:lnTo>
                      <a:pt x="1584" y="1130"/>
                    </a:lnTo>
                    <a:lnTo>
                      <a:pt x="1586" y="1132"/>
                    </a:lnTo>
                    <a:lnTo>
                      <a:pt x="1586" y="1134"/>
                    </a:lnTo>
                    <a:lnTo>
                      <a:pt x="1588" y="1136"/>
                    </a:lnTo>
                    <a:lnTo>
                      <a:pt x="1590" y="1138"/>
                    </a:lnTo>
                    <a:lnTo>
                      <a:pt x="1590" y="1142"/>
                    </a:lnTo>
                    <a:lnTo>
                      <a:pt x="1590" y="1144"/>
                    </a:lnTo>
                    <a:lnTo>
                      <a:pt x="1590" y="1144"/>
                    </a:lnTo>
                    <a:lnTo>
                      <a:pt x="1594" y="1146"/>
                    </a:lnTo>
                    <a:lnTo>
                      <a:pt x="1594" y="1146"/>
                    </a:lnTo>
                    <a:lnTo>
                      <a:pt x="1596" y="1144"/>
                    </a:lnTo>
                    <a:lnTo>
                      <a:pt x="1596" y="1144"/>
                    </a:lnTo>
                    <a:lnTo>
                      <a:pt x="1596" y="1144"/>
                    </a:lnTo>
                    <a:lnTo>
                      <a:pt x="1600" y="1142"/>
                    </a:lnTo>
                    <a:lnTo>
                      <a:pt x="1600" y="1142"/>
                    </a:lnTo>
                    <a:lnTo>
                      <a:pt x="1602" y="1140"/>
                    </a:lnTo>
                    <a:lnTo>
                      <a:pt x="1604" y="1138"/>
                    </a:lnTo>
                    <a:lnTo>
                      <a:pt x="1606" y="1136"/>
                    </a:lnTo>
                    <a:lnTo>
                      <a:pt x="1606" y="1132"/>
                    </a:lnTo>
                    <a:lnTo>
                      <a:pt x="1608" y="1128"/>
                    </a:lnTo>
                    <a:lnTo>
                      <a:pt x="1608" y="1120"/>
                    </a:lnTo>
                    <a:lnTo>
                      <a:pt x="1608" y="1114"/>
                    </a:lnTo>
                    <a:lnTo>
                      <a:pt x="1608" y="1110"/>
                    </a:lnTo>
                    <a:lnTo>
                      <a:pt x="1608" y="1106"/>
                    </a:lnTo>
                    <a:lnTo>
                      <a:pt x="1604" y="1100"/>
                    </a:lnTo>
                    <a:lnTo>
                      <a:pt x="1602" y="1094"/>
                    </a:lnTo>
                    <a:lnTo>
                      <a:pt x="1602" y="1094"/>
                    </a:lnTo>
                    <a:lnTo>
                      <a:pt x="1600" y="1092"/>
                    </a:lnTo>
                    <a:lnTo>
                      <a:pt x="1600" y="1092"/>
                    </a:lnTo>
                    <a:lnTo>
                      <a:pt x="1600" y="1088"/>
                    </a:lnTo>
                    <a:lnTo>
                      <a:pt x="1600" y="1088"/>
                    </a:lnTo>
                    <a:lnTo>
                      <a:pt x="1598" y="1082"/>
                    </a:lnTo>
                    <a:lnTo>
                      <a:pt x="1598" y="1082"/>
                    </a:lnTo>
                    <a:lnTo>
                      <a:pt x="1598" y="1078"/>
                    </a:lnTo>
                    <a:lnTo>
                      <a:pt x="1598" y="1074"/>
                    </a:lnTo>
                    <a:lnTo>
                      <a:pt x="1596" y="1070"/>
                    </a:lnTo>
                    <a:lnTo>
                      <a:pt x="1592" y="1064"/>
                    </a:lnTo>
                    <a:lnTo>
                      <a:pt x="1586" y="1050"/>
                    </a:lnTo>
                    <a:lnTo>
                      <a:pt x="1586" y="1048"/>
                    </a:lnTo>
                    <a:lnTo>
                      <a:pt x="1586" y="1044"/>
                    </a:lnTo>
                    <a:lnTo>
                      <a:pt x="1586" y="1044"/>
                    </a:lnTo>
                    <a:lnTo>
                      <a:pt x="1584" y="1040"/>
                    </a:lnTo>
                    <a:lnTo>
                      <a:pt x="1584" y="1040"/>
                    </a:lnTo>
                    <a:lnTo>
                      <a:pt x="1582" y="1036"/>
                    </a:lnTo>
                    <a:lnTo>
                      <a:pt x="1582" y="1036"/>
                    </a:lnTo>
                    <a:lnTo>
                      <a:pt x="1582" y="1032"/>
                    </a:lnTo>
                    <a:lnTo>
                      <a:pt x="1582" y="1032"/>
                    </a:lnTo>
                    <a:lnTo>
                      <a:pt x="1582" y="1032"/>
                    </a:lnTo>
                    <a:lnTo>
                      <a:pt x="1582" y="1030"/>
                    </a:lnTo>
                    <a:lnTo>
                      <a:pt x="1582" y="1030"/>
                    </a:lnTo>
                    <a:lnTo>
                      <a:pt x="1582" y="1026"/>
                    </a:lnTo>
                    <a:lnTo>
                      <a:pt x="1582" y="1026"/>
                    </a:lnTo>
                    <a:lnTo>
                      <a:pt x="1584" y="1024"/>
                    </a:lnTo>
                    <a:lnTo>
                      <a:pt x="1584" y="1024"/>
                    </a:lnTo>
                    <a:lnTo>
                      <a:pt x="1586" y="1022"/>
                    </a:lnTo>
                    <a:lnTo>
                      <a:pt x="1586" y="1018"/>
                    </a:lnTo>
                    <a:lnTo>
                      <a:pt x="1586" y="1016"/>
                    </a:lnTo>
                    <a:lnTo>
                      <a:pt x="1588" y="1016"/>
                    </a:lnTo>
                    <a:lnTo>
                      <a:pt x="1588" y="1012"/>
                    </a:lnTo>
                    <a:lnTo>
                      <a:pt x="1588" y="1012"/>
                    </a:lnTo>
                    <a:lnTo>
                      <a:pt x="1588" y="1012"/>
                    </a:lnTo>
                    <a:lnTo>
                      <a:pt x="1590" y="1010"/>
                    </a:lnTo>
                    <a:lnTo>
                      <a:pt x="1590" y="1010"/>
                    </a:lnTo>
                    <a:lnTo>
                      <a:pt x="1592" y="1010"/>
                    </a:lnTo>
                    <a:lnTo>
                      <a:pt x="1592" y="1010"/>
                    </a:lnTo>
                    <a:lnTo>
                      <a:pt x="1592" y="1010"/>
                    </a:lnTo>
                    <a:lnTo>
                      <a:pt x="1592" y="1008"/>
                    </a:lnTo>
                    <a:lnTo>
                      <a:pt x="1592" y="1008"/>
                    </a:lnTo>
                    <a:lnTo>
                      <a:pt x="1594" y="1008"/>
                    </a:lnTo>
                    <a:lnTo>
                      <a:pt x="1594" y="1008"/>
                    </a:lnTo>
                    <a:lnTo>
                      <a:pt x="1594" y="1006"/>
                    </a:lnTo>
                    <a:lnTo>
                      <a:pt x="1594" y="1006"/>
                    </a:lnTo>
                    <a:lnTo>
                      <a:pt x="1596" y="1004"/>
                    </a:lnTo>
                    <a:lnTo>
                      <a:pt x="1596" y="1002"/>
                    </a:lnTo>
                    <a:lnTo>
                      <a:pt x="1596" y="1000"/>
                    </a:lnTo>
                    <a:lnTo>
                      <a:pt x="1596" y="1002"/>
                    </a:lnTo>
                    <a:lnTo>
                      <a:pt x="1598" y="1002"/>
                    </a:lnTo>
                    <a:lnTo>
                      <a:pt x="1600" y="1002"/>
                    </a:lnTo>
                    <a:lnTo>
                      <a:pt x="1600" y="1002"/>
                    </a:lnTo>
                    <a:lnTo>
                      <a:pt x="1602" y="998"/>
                    </a:lnTo>
                    <a:lnTo>
                      <a:pt x="1602" y="998"/>
                    </a:lnTo>
                    <a:lnTo>
                      <a:pt x="1602" y="998"/>
                    </a:lnTo>
                    <a:lnTo>
                      <a:pt x="1604" y="998"/>
                    </a:lnTo>
                    <a:lnTo>
                      <a:pt x="1604" y="998"/>
                    </a:lnTo>
                    <a:lnTo>
                      <a:pt x="1606" y="998"/>
                    </a:lnTo>
                    <a:lnTo>
                      <a:pt x="1610" y="994"/>
                    </a:lnTo>
                    <a:lnTo>
                      <a:pt x="1610" y="994"/>
                    </a:lnTo>
                    <a:lnTo>
                      <a:pt x="1612" y="992"/>
                    </a:lnTo>
                    <a:lnTo>
                      <a:pt x="1612" y="992"/>
                    </a:lnTo>
                    <a:lnTo>
                      <a:pt x="1614" y="992"/>
                    </a:lnTo>
                    <a:lnTo>
                      <a:pt x="1616" y="990"/>
                    </a:lnTo>
                    <a:lnTo>
                      <a:pt x="1618" y="988"/>
                    </a:lnTo>
                    <a:lnTo>
                      <a:pt x="1618" y="988"/>
                    </a:lnTo>
                    <a:lnTo>
                      <a:pt x="1620" y="988"/>
                    </a:lnTo>
                    <a:lnTo>
                      <a:pt x="1620" y="988"/>
                    </a:lnTo>
                    <a:lnTo>
                      <a:pt x="1622" y="988"/>
                    </a:lnTo>
                    <a:lnTo>
                      <a:pt x="1622" y="986"/>
                    </a:lnTo>
                    <a:lnTo>
                      <a:pt x="1622" y="986"/>
                    </a:lnTo>
                    <a:lnTo>
                      <a:pt x="1622" y="984"/>
                    </a:lnTo>
                    <a:lnTo>
                      <a:pt x="1622" y="982"/>
                    </a:lnTo>
                    <a:lnTo>
                      <a:pt x="1626" y="980"/>
                    </a:lnTo>
                    <a:lnTo>
                      <a:pt x="1626" y="978"/>
                    </a:lnTo>
                    <a:lnTo>
                      <a:pt x="1628" y="978"/>
                    </a:lnTo>
                    <a:lnTo>
                      <a:pt x="1632" y="974"/>
                    </a:lnTo>
                    <a:lnTo>
                      <a:pt x="1632" y="974"/>
                    </a:lnTo>
                    <a:lnTo>
                      <a:pt x="1636" y="970"/>
                    </a:lnTo>
                    <a:lnTo>
                      <a:pt x="1638" y="970"/>
                    </a:lnTo>
                    <a:lnTo>
                      <a:pt x="1640" y="968"/>
                    </a:lnTo>
                    <a:lnTo>
                      <a:pt x="1644" y="970"/>
                    </a:lnTo>
                    <a:lnTo>
                      <a:pt x="1646" y="968"/>
                    </a:lnTo>
                    <a:lnTo>
                      <a:pt x="1646" y="968"/>
                    </a:lnTo>
                    <a:lnTo>
                      <a:pt x="1648" y="966"/>
                    </a:lnTo>
                    <a:lnTo>
                      <a:pt x="1648" y="964"/>
                    </a:lnTo>
                    <a:lnTo>
                      <a:pt x="1650" y="962"/>
                    </a:lnTo>
                    <a:lnTo>
                      <a:pt x="1654" y="960"/>
                    </a:lnTo>
                    <a:lnTo>
                      <a:pt x="1654" y="960"/>
                    </a:lnTo>
                    <a:lnTo>
                      <a:pt x="1656" y="958"/>
                    </a:lnTo>
                    <a:lnTo>
                      <a:pt x="1656" y="958"/>
                    </a:lnTo>
                    <a:lnTo>
                      <a:pt x="1656" y="956"/>
                    </a:lnTo>
                    <a:lnTo>
                      <a:pt x="1658" y="954"/>
                    </a:lnTo>
                    <a:lnTo>
                      <a:pt x="1660" y="954"/>
                    </a:lnTo>
                    <a:lnTo>
                      <a:pt x="1662" y="954"/>
                    </a:lnTo>
                    <a:lnTo>
                      <a:pt x="1666" y="954"/>
                    </a:lnTo>
                    <a:lnTo>
                      <a:pt x="1666" y="954"/>
                    </a:lnTo>
                    <a:lnTo>
                      <a:pt x="1668" y="954"/>
                    </a:lnTo>
                    <a:lnTo>
                      <a:pt x="1674" y="952"/>
                    </a:lnTo>
                    <a:lnTo>
                      <a:pt x="1674" y="952"/>
                    </a:lnTo>
                    <a:lnTo>
                      <a:pt x="1676" y="952"/>
                    </a:lnTo>
                    <a:lnTo>
                      <a:pt x="1676" y="950"/>
                    </a:lnTo>
                    <a:lnTo>
                      <a:pt x="1676" y="948"/>
                    </a:lnTo>
                    <a:lnTo>
                      <a:pt x="1676" y="948"/>
                    </a:lnTo>
                    <a:lnTo>
                      <a:pt x="1676" y="948"/>
                    </a:lnTo>
                    <a:lnTo>
                      <a:pt x="1672" y="948"/>
                    </a:lnTo>
                    <a:lnTo>
                      <a:pt x="1672" y="948"/>
                    </a:lnTo>
                    <a:lnTo>
                      <a:pt x="1668" y="948"/>
                    </a:lnTo>
                    <a:lnTo>
                      <a:pt x="1668" y="948"/>
                    </a:lnTo>
                    <a:lnTo>
                      <a:pt x="1670" y="946"/>
                    </a:lnTo>
                    <a:lnTo>
                      <a:pt x="1670" y="946"/>
                    </a:lnTo>
                    <a:lnTo>
                      <a:pt x="1672" y="944"/>
                    </a:lnTo>
                    <a:lnTo>
                      <a:pt x="1672" y="940"/>
                    </a:lnTo>
                    <a:lnTo>
                      <a:pt x="1672" y="940"/>
                    </a:lnTo>
                    <a:lnTo>
                      <a:pt x="1672" y="940"/>
                    </a:lnTo>
                    <a:lnTo>
                      <a:pt x="1672" y="938"/>
                    </a:lnTo>
                    <a:lnTo>
                      <a:pt x="1672" y="938"/>
                    </a:lnTo>
                    <a:lnTo>
                      <a:pt x="1674" y="936"/>
                    </a:lnTo>
                    <a:lnTo>
                      <a:pt x="1676" y="936"/>
                    </a:lnTo>
                    <a:lnTo>
                      <a:pt x="1676" y="936"/>
                    </a:lnTo>
                    <a:lnTo>
                      <a:pt x="1676" y="940"/>
                    </a:lnTo>
                    <a:lnTo>
                      <a:pt x="1676" y="940"/>
                    </a:lnTo>
                    <a:lnTo>
                      <a:pt x="1678" y="940"/>
                    </a:lnTo>
                    <a:lnTo>
                      <a:pt x="1680" y="940"/>
                    </a:lnTo>
                    <a:lnTo>
                      <a:pt x="1680" y="940"/>
                    </a:lnTo>
                    <a:lnTo>
                      <a:pt x="1680" y="940"/>
                    </a:lnTo>
                    <a:lnTo>
                      <a:pt x="1684" y="938"/>
                    </a:lnTo>
                    <a:lnTo>
                      <a:pt x="1684" y="938"/>
                    </a:lnTo>
                    <a:lnTo>
                      <a:pt x="1686" y="934"/>
                    </a:lnTo>
                    <a:lnTo>
                      <a:pt x="1686" y="934"/>
                    </a:lnTo>
                    <a:lnTo>
                      <a:pt x="1688" y="932"/>
                    </a:lnTo>
                    <a:lnTo>
                      <a:pt x="1688" y="932"/>
                    </a:lnTo>
                    <a:lnTo>
                      <a:pt x="1688" y="928"/>
                    </a:lnTo>
                    <a:lnTo>
                      <a:pt x="1688" y="928"/>
                    </a:lnTo>
                    <a:lnTo>
                      <a:pt x="1688" y="928"/>
                    </a:lnTo>
                    <a:lnTo>
                      <a:pt x="1688" y="928"/>
                    </a:lnTo>
                    <a:lnTo>
                      <a:pt x="1688" y="928"/>
                    </a:lnTo>
                    <a:lnTo>
                      <a:pt x="1686" y="928"/>
                    </a:lnTo>
                    <a:lnTo>
                      <a:pt x="1684" y="928"/>
                    </a:lnTo>
                    <a:lnTo>
                      <a:pt x="1684" y="928"/>
                    </a:lnTo>
                    <a:lnTo>
                      <a:pt x="1682" y="930"/>
                    </a:lnTo>
                    <a:lnTo>
                      <a:pt x="1682" y="930"/>
                    </a:lnTo>
                    <a:lnTo>
                      <a:pt x="1682" y="930"/>
                    </a:lnTo>
                    <a:lnTo>
                      <a:pt x="1682" y="930"/>
                    </a:lnTo>
                    <a:lnTo>
                      <a:pt x="1680" y="928"/>
                    </a:lnTo>
                    <a:lnTo>
                      <a:pt x="1680" y="926"/>
                    </a:lnTo>
                    <a:lnTo>
                      <a:pt x="1680" y="926"/>
                    </a:lnTo>
                    <a:lnTo>
                      <a:pt x="1678" y="926"/>
                    </a:lnTo>
                    <a:lnTo>
                      <a:pt x="1678" y="926"/>
                    </a:lnTo>
                    <a:lnTo>
                      <a:pt x="1674" y="926"/>
                    </a:lnTo>
                    <a:lnTo>
                      <a:pt x="1670" y="926"/>
                    </a:lnTo>
                    <a:lnTo>
                      <a:pt x="1670" y="922"/>
                    </a:lnTo>
                    <a:lnTo>
                      <a:pt x="1670" y="924"/>
                    </a:lnTo>
                    <a:lnTo>
                      <a:pt x="1672" y="924"/>
                    </a:lnTo>
                    <a:lnTo>
                      <a:pt x="1672" y="924"/>
                    </a:lnTo>
                    <a:lnTo>
                      <a:pt x="1674" y="924"/>
                    </a:lnTo>
                    <a:lnTo>
                      <a:pt x="1674" y="924"/>
                    </a:lnTo>
                    <a:lnTo>
                      <a:pt x="1676" y="924"/>
                    </a:lnTo>
                    <a:lnTo>
                      <a:pt x="1680" y="922"/>
                    </a:lnTo>
                    <a:lnTo>
                      <a:pt x="1680" y="922"/>
                    </a:lnTo>
                    <a:lnTo>
                      <a:pt x="1682" y="922"/>
                    </a:lnTo>
                    <a:lnTo>
                      <a:pt x="1684" y="922"/>
                    </a:lnTo>
                    <a:lnTo>
                      <a:pt x="1686" y="924"/>
                    </a:lnTo>
                    <a:lnTo>
                      <a:pt x="1688" y="924"/>
                    </a:lnTo>
                    <a:lnTo>
                      <a:pt x="1688" y="924"/>
                    </a:lnTo>
                    <a:lnTo>
                      <a:pt x="1686" y="922"/>
                    </a:lnTo>
                    <a:lnTo>
                      <a:pt x="1686" y="922"/>
                    </a:lnTo>
                    <a:lnTo>
                      <a:pt x="1686" y="918"/>
                    </a:lnTo>
                    <a:lnTo>
                      <a:pt x="1684" y="916"/>
                    </a:lnTo>
                    <a:lnTo>
                      <a:pt x="1686" y="914"/>
                    </a:lnTo>
                    <a:lnTo>
                      <a:pt x="1684" y="912"/>
                    </a:lnTo>
                    <a:lnTo>
                      <a:pt x="1684" y="908"/>
                    </a:lnTo>
                    <a:lnTo>
                      <a:pt x="1682" y="906"/>
                    </a:lnTo>
                    <a:lnTo>
                      <a:pt x="1678" y="908"/>
                    </a:lnTo>
                    <a:lnTo>
                      <a:pt x="1678" y="908"/>
                    </a:lnTo>
                    <a:lnTo>
                      <a:pt x="1676" y="908"/>
                    </a:lnTo>
                    <a:lnTo>
                      <a:pt x="1676" y="908"/>
                    </a:lnTo>
                    <a:lnTo>
                      <a:pt x="1672" y="906"/>
                    </a:lnTo>
                    <a:lnTo>
                      <a:pt x="1672" y="906"/>
                    </a:lnTo>
                    <a:lnTo>
                      <a:pt x="1672" y="906"/>
                    </a:lnTo>
                    <a:lnTo>
                      <a:pt x="1670" y="904"/>
                    </a:lnTo>
                    <a:lnTo>
                      <a:pt x="1668" y="902"/>
                    </a:lnTo>
                    <a:lnTo>
                      <a:pt x="1666" y="902"/>
                    </a:lnTo>
                    <a:lnTo>
                      <a:pt x="1662" y="898"/>
                    </a:lnTo>
                    <a:lnTo>
                      <a:pt x="1666" y="900"/>
                    </a:lnTo>
                    <a:lnTo>
                      <a:pt x="1668" y="900"/>
                    </a:lnTo>
                    <a:lnTo>
                      <a:pt x="1670" y="902"/>
                    </a:lnTo>
                    <a:lnTo>
                      <a:pt x="1672" y="904"/>
                    </a:lnTo>
                    <a:lnTo>
                      <a:pt x="1674" y="904"/>
                    </a:lnTo>
                    <a:lnTo>
                      <a:pt x="1674" y="904"/>
                    </a:lnTo>
                    <a:lnTo>
                      <a:pt x="1676" y="904"/>
                    </a:lnTo>
                    <a:lnTo>
                      <a:pt x="1676" y="904"/>
                    </a:lnTo>
                    <a:lnTo>
                      <a:pt x="1676" y="902"/>
                    </a:lnTo>
                    <a:lnTo>
                      <a:pt x="1674" y="900"/>
                    </a:lnTo>
                    <a:lnTo>
                      <a:pt x="1672" y="898"/>
                    </a:lnTo>
                    <a:lnTo>
                      <a:pt x="1672" y="898"/>
                    </a:lnTo>
                    <a:lnTo>
                      <a:pt x="1674" y="898"/>
                    </a:lnTo>
                    <a:lnTo>
                      <a:pt x="1676" y="900"/>
                    </a:lnTo>
                    <a:lnTo>
                      <a:pt x="1676" y="900"/>
                    </a:lnTo>
                    <a:lnTo>
                      <a:pt x="1676" y="900"/>
                    </a:lnTo>
                    <a:lnTo>
                      <a:pt x="1676" y="900"/>
                    </a:lnTo>
                    <a:lnTo>
                      <a:pt x="1678" y="898"/>
                    </a:lnTo>
                    <a:lnTo>
                      <a:pt x="1678" y="898"/>
                    </a:lnTo>
                    <a:lnTo>
                      <a:pt x="1678" y="896"/>
                    </a:lnTo>
                    <a:lnTo>
                      <a:pt x="1678" y="896"/>
                    </a:lnTo>
                    <a:lnTo>
                      <a:pt x="1678" y="894"/>
                    </a:lnTo>
                    <a:lnTo>
                      <a:pt x="1676" y="892"/>
                    </a:lnTo>
                    <a:lnTo>
                      <a:pt x="1672" y="890"/>
                    </a:lnTo>
                    <a:lnTo>
                      <a:pt x="1670" y="888"/>
                    </a:lnTo>
                    <a:lnTo>
                      <a:pt x="1668" y="886"/>
                    </a:lnTo>
                    <a:lnTo>
                      <a:pt x="1666" y="884"/>
                    </a:lnTo>
                    <a:lnTo>
                      <a:pt x="1666" y="884"/>
                    </a:lnTo>
                    <a:lnTo>
                      <a:pt x="1664" y="882"/>
                    </a:lnTo>
                    <a:lnTo>
                      <a:pt x="1664" y="882"/>
                    </a:lnTo>
                    <a:lnTo>
                      <a:pt x="1662" y="878"/>
                    </a:lnTo>
                    <a:lnTo>
                      <a:pt x="1662" y="878"/>
                    </a:lnTo>
                    <a:lnTo>
                      <a:pt x="1662" y="876"/>
                    </a:lnTo>
                    <a:lnTo>
                      <a:pt x="1662" y="876"/>
                    </a:lnTo>
                    <a:lnTo>
                      <a:pt x="1662" y="876"/>
                    </a:lnTo>
                    <a:lnTo>
                      <a:pt x="1660" y="874"/>
                    </a:lnTo>
                    <a:lnTo>
                      <a:pt x="1660" y="872"/>
                    </a:lnTo>
                    <a:lnTo>
                      <a:pt x="1662" y="870"/>
                    </a:lnTo>
                    <a:lnTo>
                      <a:pt x="1664" y="862"/>
                    </a:lnTo>
                    <a:lnTo>
                      <a:pt x="1664" y="864"/>
                    </a:lnTo>
                    <a:lnTo>
                      <a:pt x="1664" y="864"/>
                    </a:lnTo>
                    <a:lnTo>
                      <a:pt x="1664" y="868"/>
                    </a:lnTo>
                    <a:lnTo>
                      <a:pt x="1664" y="868"/>
                    </a:lnTo>
                    <a:lnTo>
                      <a:pt x="1664" y="870"/>
                    </a:lnTo>
                    <a:lnTo>
                      <a:pt x="1664" y="870"/>
                    </a:lnTo>
                    <a:lnTo>
                      <a:pt x="1662" y="872"/>
                    </a:lnTo>
                    <a:lnTo>
                      <a:pt x="1662" y="874"/>
                    </a:lnTo>
                    <a:lnTo>
                      <a:pt x="1662" y="874"/>
                    </a:lnTo>
                    <a:lnTo>
                      <a:pt x="1666" y="876"/>
                    </a:lnTo>
                    <a:lnTo>
                      <a:pt x="1666" y="876"/>
                    </a:lnTo>
                    <a:lnTo>
                      <a:pt x="1670" y="878"/>
                    </a:lnTo>
                    <a:lnTo>
                      <a:pt x="1672" y="880"/>
                    </a:lnTo>
                    <a:lnTo>
                      <a:pt x="1674" y="878"/>
                    </a:lnTo>
                    <a:lnTo>
                      <a:pt x="1674" y="878"/>
                    </a:lnTo>
                    <a:lnTo>
                      <a:pt x="1674" y="874"/>
                    </a:lnTo>
                    <a:lnTo>
                      <a:pt x="1674" y="874"/>
                    </a:lnTo>
                    <a:lnTo>
                      <a:pt x="1674" y="874"/>
                    </a:lnTo>
                    <a:lnTo>
                      <a:pt x="1674" y="870"/>
                    </a:lnTo>
                    <a:lnTo>
                      <a:pt x="1674" y="868"/>
                    </a:lnTo>
                    <a:lnTo>
                      <a:pt x="1674" y="868"/>
                    </a:lnTo>
                    <a:lnTo>
                      <a:pt x="1672" y="862"/>
                    </a:lnTo>
                    <a:lnTo>
                      <a:pt x="1672" y="862"/>
                    </a:lnTo>
                    <a:lnTo>
                      <a:pt x="1672" y="862"/>
                    </a:lnTo>
                    <a:lnTo>
                      <a:pt x="1672" y="862"/>
                    </a:lnTo>
                    <a:lnTo>
                      <a:pt x="1672" y="862"/>
                    </a:lnTo>
                    <a:lnTo>
                      <a:pt x="1672" y="862"/>
                    </a:lnTo>
                    <a:lnTo>
                      <a:pt x="1674" y="860"/>
                    </a:lnTo>
                    <a:lnTo>
                      <a:pt x="1676" y="856"/>
                    </a:lnTo>
                    <a:lnTo>
                      <a:pt x="1676" y="856"/>
                    </a:lnTo>
                    <a:lnTo>
                      <a:pt x="1678" y="854"/>
                    </a:lnTo>
                    <a:lnTo>
                      <a:pt x="1678" y="854"/>
                    </a:lnTo>
                    <a:lnTo>
                      <a:pt x="1678" y="852"/>
                    </a:lnTo>
                    <a:lnTo>
                      <a:pt x="1682" y="850"/>
                    </a:lnTo>
                    <a:lnTo>
                      <a:pt x="1682" y="848"/>
                    </a:lnTo>
                    <a:lnTo>
                      <a:pt x="1684" y="848"/>
                    </a:lnTo>
                    <a:lnTo>
                      <a:pt x="1684" y="850"/>
                    </a:lnTo>
                    <a:lnTo>
                      <a:pt x="1682" y="856"/>
                    </a:lnTo>
                    <a:lnTo>
                      <a:pt x="1682" y="856"/>
                    </a:lnTo>
                    <a:lnTo>
                      <a:pt x="1680" y="858"/>
                    </a:lnTo>
                    <a:lnTo>
                      <a:pt x="1680" y="858"/>
                    </a:lnTo>
                    <a:lnTo>
                      <a:pt x="1680" y="860"/>
                    </a:lnTo>
                    <a:lnTo>
                      <a:pt x="1678" y="864"/>
                    </a:lnTo>
                    <a:lnTo>
                      <a:pt x="1680" y="864"/>
                    </a:lnTo>
                    <a:lnTo>
                      <a:pt x="1682" y="868"/>
                    </a:lnTo>
                    <a:lnTo>
                      <a:pt x="1682" y="870"/>
                    </a:lnTo>
                    <a:lnTo>
                      <a:pt x="1680" y="872"/>
                    </a:lnTo>
                    <a:lnTo>
                      <a:pt x="1680" y="872"/>
                    </a:lnTo>
                    <a:lnTo>
                      <a:pt x="1680" y="876"/>
                    </a:lnTo>
                    <a:lnTo>
                      <a:pt x="1680" y="876"/>
                    </a:lnTo>
                    <a:lnTo>
                      <a:pt x="1682" y="878"/>
                    </a:lnTo>
                    <a:lnTo>
                      <a:pt x="1682" y="878"/>
                    </a:lnTo>
                    <a:lnTo>
                      <a:pt x="1684" y="878"/>
                    </a:lnTo>
                    <a:lnTo>
                      <a:pt x="1686" y="882"/>
                    </a:lnTo>
                    <a:lnTo>
                      <a:pt x="1684" y="884"/>
                    </a:lnTo>
                    <a:lnTo>
                      <a:pt x="1688" y="886"/>
                    </a:lnTo>
                    <a:lnTo>
                      <a:pt x="1688" y="886"/>
                    </a:lnTo>
                    <a:lnTo>
                      <a:pt x="1688" y="888"/>
                    </a:lnTo>
                    <a:lnTo>
                      <a:pt x="1686" y="892"/>
                    </a:lnTo>
                    <a:lnTo>
                      <a:pt x="1686" y="892"/>
                    </a:lnTo>
                    <a:lnTo>
                      <a:pt x="1684" y="894"/>
                    </a:lnTo>
                    <a:lnTo>
                      <a:pt x="1684" y="894"/>
                    </a:lnTo>
                    <a:lnTo>
                      <a:pt x="1684" y="898"/>
                    </a:lnTo>
                    <a:lnTo>
                      <a:pt x="1684" y="902"/>
                    </a:lnTo>
                    <a:lnTo>
                      <a:pt x="1684" y="902"/>
                    </a:lnTo>
                    <a:lnTo>
                      <a:pt x="1684" y="900"/>
                    </a:lnTo>
                    <a:lnTo>
                      <a:pt x="1686" y="898"/>
                    </a:lnTo>
                    <a:lnTo>
                      <a:pt x="1688" y="892"/>
                    </a:lnTo>
                    <a:lnTo>
                      <a:pt x="1690" y="890"/>
                    </a:lnTo>
                    <a:lnTo>
                      <a:pt x="1692" y="890"/>
                    </a:lnTo>
                    <a:lnTo>
                      <a:pt x="1692" y="890"/>
                    </a:lnTo>
                    <a:lnTo>
                      <a:pt x="1694" y="886"/>
                    </a:lnTo>
                    <a:lnTo>
                      <a:pt x="1694" y="886"/>
                    </a:lnTo>
                    <a:lnTo>
                      <a:pt x="1696" y="886"/>
                    </a:lnTo>
                    <a:lnTo>
                      <a:pt x="1696" y="884"/>
                    </a:lnTo>
                    <a:lnTo>
                      <a:pt x="1696" y="884"/>
                    </a:lnTo>
                    <a:lnTo>
                      <a:pt x="1698" y="882"/>
                    </a:lnTo>
                    <a:lnTo>
                      <a:pt x="1698" y="882"/>
                    </a:lnTo>
                    <a:lnTo>
                      <a:pt x="1698" y="878"/>
                    </a:lnTo>
                    <a:lnTo>
                      <a:pt x="1698" y="878"/>
                    </a:lnTo>
                    <a:lnTo>
                      <a:pt x="1700" y="876"/>
                    </a:lnTo>
                    <a:lnTo>
                      <a:pt x="1700" y="876"/>
                    </a:lnTo>
                    <a:lnTo>
                      <a:pt x="1700" y="872"/>
                    </a:lnTo>
                    <a:lnTo>
                      <a:pt x="1700" y="870"/>
                    </a:lnTo>
                    <a:lnTo>
                      <a:pt x="1700" y="870"/>
                    </a:lnTo>
                    <a:lnTo>
                      <a:pt x="1698" y="866"/>
                    </a:lnTo>
                    <a:lnTo>
                      <a:pt x="1698" y="866"/>
                    </a:lnTo>
                    <a:lnTo>
                      <a:pt x="1696" y="864"/>
                    </a:lnTo>
                    <a:lnTo>
                      <a:pt x="1694" y="860"/>
                    </a:lnTo>
                    <a:lnTo>
                      <a:pt x="1694" y="858"/>
                    </a:lnTo>
                    <a:lnTo>
                      <a:pt x="1694" y="858"/>
                    </a:lnTo>
                    <a:lnTo>
                      <a:pt x="1692" y="854"/>
                    </a:lnTo>
                    <a:lnTo>
                      <a:pt x="1692" y="854"/>
                    </a:lnTo>
                    <a:lnTo>
                      <a:pt x="1690" y="852"/>
                    </a:lnTo>
                    <a:lnTo>
                      <a:pt x="1690" y="850"/>
                    </a:lnTo>
                    <a:lnTo>
                      <a:pt x="1690" y="846"/>
                    </a:lnTo>
                    <a:lnTo>
                      <a:pt x="1694" y="846"/>
                    </a:lnTo>
                    <a:lnTo>
                      <a:pt x="1700" y="840"/>
                    </a:lnTo>
                    <a:lnTo>
                      <a:pt x="1700" y="840"/>
                    </a:lnTo>
                    <a:lnTo>
                      <a:pt x="1700" y="842"/>
                    </a:lnTo>
                    <a:lnTo>
                      <a:pt x="1700" y="842"/>
                    </a:lnTo>
                    <a:lnTo>
                      <a:pt x="1698" y="844"/>
                    </a:lnTo>
                    <a:lnTo>
                      <a:pt x="1698" y="844"/>
                    </a:lnTo>
                    <a:lnTo>
                      <a:pt x="1698" y="844"/>
                    </a:lnTo>
                    <a:lnTo>
                      <a:pt x="1698" y="844"/>
                    </a:lnTo>
                    <a:lnTo>
                      <a:pt x="1696" y="846"/>
                    </a:lnTo>
                    <a:lnTo>
                      <a:pt x="1696" y="846"/>
                    </a:lnTo>
                    <a:lnTo>
                      <a:pt x="1694" y="846"/>
                    </a:lnTo>
                    <a:lnTo>
                      <a:pt x="1694" y="846"/>
                    </a:lnTo>
                    <a:lnTo>
                      <a:pt x="1692" y="848"/>
                    </a:lnTo>
                    <a:lnTo>
                      <a:pt x="1694" y="852"/>
                    </a:lnTo>
                    <a:lnTo>
                      <a:pt x="1694" y="854"/>
                    </a:lnTo>
                    <a:lnTo>
                      <a:pt x="1694" y="854"/>
                    </a:lnTo>
                    <a:lnTo>
                      <a:pt x="1696" y="856"/>
                    </a:lnTo>
                    <a:lnTo>
                      <a:pt x="1698" y="856"/>
                    </a:lnTo>
                    <a:lnTo>
                      <a:pt x="1702" y="858"/>
                    </a:lnTo>
                    <a:lnTo>
                      <a:pt x="1702" y="860"/>
                    </a:lnTo>
                    <a:lnTo>
                      <a:pt x="1702" y="862"/>
                    </a:lnTo>
                    <a:lnTo>
                      <a:pt x="1704" y="862"/>
                    </a:lnTo>
                    <a:lnTo>
                      <a:pt x="1704" y="862"/>
                    </a:lnTo>
                    <a:lnTo>
                      <a:pt x="1706" y="860"/>
                    </a:lnTo>
                    <a:lnTo>
                      <a:pt x="1706" y="856"/>
                    </a:lnTo>
                    <a:lnTo>
                      <a:pt x="1710" y="856"/>
                    </a:lnTo>
                    <a:lnTo>
                      <a:pt x="1710" y="856"/>
                    </a:lnTo>
                    <a:lnTo>
                      <a:pt x="1712" y="852"/>
                    </a:lnTo>
                    <a:lnTo>
                      <a:pt x="1712" y="852"/>
                    </a:lnTo>
                    <a:lnTo>
                      <a:pt x="1714" y="850"/>
                    </a:lnTo>
                    <a:lnTo>
                      <a:pt x="1714" y="848"/>
                    </a:lnTo>
                    <a:lnTo>
                      <a:pt x="1716" y="848"/>
                    </a:lnTo>
                    <a:lnTo>
                      <a:pt x="1716" y="846"/>
                    </a:lnTo>
                    <a:lnTo>
                      <a:pt x="1718" y="844"/>
                    </a:lnTo>
                    <a:lnTo>
                      <a:pt x="1718" y="842"/>
                    </a:lnTo>
                    <a:lnTo>
                      <a:pt x="1720" y="838"/>
                    </a:lnTo>
                    <a:lnTo>
                      <a:pt x="1722" y="836"/>
                    </a:lnTo>
                    <a:lnTo>
                      <a:pt x="1722" y="832"/>
                    </a:lnTo>
                    <a:lnTo>
                      <a:pt x="1720" y="832"/>
                    </a:lnTo>
                    <a:lnTo>
                      <a:pt x="1718" y="832"/>
                    </a:lnTo>
                    <a:lnTo>
                      <a:pt x="1716" y="832"/>
                    </a:lnTo>
                    <a:lnTo>
                      <a:pt x="1714" y="830"/>
                    </a:lnTo>
                    <a:lnTo>
                      <a:pt x="1714" y="828"/>
                    </a:lnTo>
                    <a:lnTo>
                      <a:pt x="1718" y="826"/>
                    </a:lnTo>
                    <a:lnTo>
                      <a:pt x="1718" y="826"/>
                    </a:lnTo>
                    <a:lnTo>
                      <a:pt x="1718" y="824"/>
                    </a:lnTo>
                    <a:lnTo>
                      <a:pt x="1718" y="824"/>
                    </a:lnTo>
                    <a:lnTo>
                      <a:pt x="1720" y="822"/>
                    </a:lnTo>
                    <a:lnTo>
                      <a:pt x="1718" y="824"/>
                    </a:lnTo>
                    <a:lnTo>
                      <a:pt x="1720" y="828"/>
                    </a:lnTo>
                    <a:lnTo>
                      <a:pt x="1720" y="828"/>
                    </a:lnTo>
                    <a:lnTo>
                      <a:pt x="1724" y="828"/>
                    </a:lnTo>
                    <a:lnTo>
                      <a:pt x="1728" y="828"/>
                    </a:lnTo>
                    <a:lnTo>
                      <a:pt x="1728" y="828"/>
                    </a:lnTo>
                    <a:lnTo>
                      <a:pt x="1732" y="826"/>
                    </a:lnTo>
                    <a:lnTo>
                      <a:pt x="1738" y="826"/>
                    </a:lnTo>
                    <a:lnTo>
                      <a:pt x="1740" y="826"/>
                    </a:lnTo>
                    <a:lnTo>
                      <a:pt x="1740" y="826"/>
                    </a:lnTo>
                    <a:lnTo>
                      <a:pt x="1746" y="824"/>
                    </a:lnTo>
                    <a:lnTo>
                      <a:pt x="1746" y="824"/>
                    </a:lnTo>
                    <a:lnTo>
                      <a:pt x="1748" y="822"/>
                    </a:lnTo>
                    <a:lnTo>
                      <a:pt x="1748" y="822"/>
                    </a:lnTo>
                    <a:lnTo>
                      <a:pt x="1750" y="822"/>
                    </a:lnTo>
                    <a:lnTo>
                      <a:pt x="1750" y="822"/>
                    </a:lnTo>
                    <a:lnTo>
                      <a:pt x="1754" y="820"/>
                    </a:lnTo>
                    <a:lnTo>
                      <a:pt x="1756" y="820"/>
                    </a:lnTo>
                    <a:lnTo>
                      <a:pt x="1754" y="820"/>
                    </a:lnTo>
                    <a:lnTo>
                      <a:pt x="1756" y="818"/>
                    </a:lnTo>
                    <a:lnTo>
                      <a:pt x="1756" y="818"/>
                    </a:lnTo>
                    <a:lnTo>
                      <a:pt x="1754" y="818"/>
                    </a:lnTo>
                    <a:lnTo>
                      <a:pt x="1750" y="818"/>
                    </a:lnTo>
                    <a:lnTo>
                      <a:pt x="1748" y="818"/>
                    </a:lnTo>
                    <a:lnTo>
                      <a:pt x="1742" y="818"/>
                    </a:lnTo>
                    <a:lnTo>
                      <a:pt x="1740" y="820"/>
                    </a:lnTo>
                    <a:lnTo>
                      <a:pt x="1736" y="820"/>
                    </a:lnTo>
                    <a:lnTo>
                      <a:pt x="1734" y="820"/>
                    </a:lnTo>
                    <a:lnTo>
                      <a:pt x="1734" y="820"/>
                    </a:lnTo>
                    <a:lnTo>
                      <a:pt x="1730" y="820"/>
                    </a:lnTo>
                    <a:lnTo>
                      <a:pt x="1730" y="820"/>
                    </a:lnTo>
                    <a:lnTo>
                      <a:pt x="1728" y="820"/>
                    </a:lnTo>
                    <a:lnTo>
                      <a:pt x="1728" y="820"/>
                    </a:lnTo>
                    <a:lnTo>
                      <a:pt x="1726" y="820"/>
                    </a:lnTo>
                    <a:lnTo>
                      <a:pt x="1726" y="820"/>
                    </a:lnTo>
                    <a:lnTo>
                      <a:pt x="1724" y="822"/>
                    </a:lnTo>
                    <a:lnTo>
                      <a:pt x="1724" y="822"/>
                    </a:lnTo>
                    <a:lnTo>
                      <a:pt x="1722" y="820"/>
                    </a:lnTo>
                    <a:lnTo>
                      <a:pt x="1724" y="820"/>
                    </a:lnTo>
                    <a:lnTo>
                      <a:pt x="1726" y="818"/>
                    </a:lnTo>
                    <a:lnTo>
                      <a:pt x="1732" y="818"/>
                    </a:lnTo>
                    <a:lnTo>
                      <a:pt x="1732" y="818"/>
                    </a:lnTo>
                    <a:lnTo>
                      <a:pt x="1734" y="816"/>
                    </a:lnTo>
                    <a:lnTo>
                      <a:pt x="1734" y="816"/>
                    </a:lnTo>
                    <a:lnTo>
                      <a:pt x="1734" y="816"/>
                    </a:lnTo>
                    <a:lnTo>
                      <a:pt x="1740" y="814"/>
                    </a:lnTo>
                    <a:lnTo>
                      <a:pt x="1740" y="814"/>
                    </a:lnTo>
                    <a:lnTo>
                      <a:pt x="1742" y="814"/>
                    </a:lnTo>
                    <a:lnTo>
                      <a:pt x="1742" y="814"/>
                    </a:lnTo>
                    <a:lnTo>
                      <a:pt x="1746" y="812"/>
                    </a:lnTo>
                    <a:lnTo>
                      <a:pt x="1746" y="812"/>
                    </a:lnTo>
                    <a:lnTo>
                      <a:pt x="1750" y="812"/>
                    </a:lnTo>
                    <a:lnTo>
                      <a:pt x="1750" y="812"/>
                    </a:lnTo>
                    <a:lnTo>
                      <a:pt x="1752" y="812"/>
                    </a:lnTo>
                    <a:lnTo>
                      <a:pt x="1752" y="812"/>
                    </a:lnTo>
                    <a:lnTo>
                      <a:pt x="1756" y="812"/>
                    </a:lnTo>
                    <a:lnTo>
                      <a:pt x="1756" y="812"/>
                    </a:lnTo>
                    <a:lnTo>
                      <a:pt x="1760" y="812"/>
                    </a:lnTo>
                    <a:lnTo>
                      <a:pt x="1760" y="812"/>
                    </a:lnTo>
                    <a:lnTo>
                      <a:pt x="1762" y="812"/>
                    </a:lnTo>
                    <a:lnTo>
                      <a:pt x="1762" y="812"/>
                    </a:lnTo>
                    <a:lnTo>
                      <a:pt x="1762" y="812"/>
                    </a:lnTo>
                    <a:lnTo>
                      <a:pt x="1762" y="812"/>
                    </a:lnTo>
                    <a:lnTo>
                      <a:pt x="1762" y="812"/>
                    </a:lnTo>
                    <a:lnTo>
                      <a:pt x="1762" y="812"/>
                    </a:lnTo>
                    <a:lnTo>
                      <a:pt x="1764" y="812"/>
                    </a:lnTo>
                    <a:lnTo>
                      <a:pt x="1764" y="810"/>
                    </a:lnTo>
                    <a:lnTo>
                      <a:pt x="1764" y="810"/>
                    </a:lnTo>
                    <a:lnTo>
                      <a:pt x="1764" y="810"/>
                    </a:lnTo>
                    <a:lnTo>
                      <a:pt x="1764" y="810"/>
                    </a:lnTo>
                    <a:lnTo>
                      <a:pt x="1764" y="810"/>
                    </a:lnTo>
                    <a:lnTo>
                      <a:pt x="1764" y="810"/>
                    </a:lnTo>
                    <a:lnTo>
                      <a:pt x="1764" y="810"/>
                    </a:lnTo>
                    <a:lnTo>
                      <a:pt x="1768" y="808"/>
                    </a:lnTo>
                    <a:lnTo>
                      <a:pt x="1768" y="806"/>
                    </a:lnTo>
                    <a:lnTo>
                      <a:pt x="1768" y="804"/>
                    </a:lnTo>
                    <a:lnTo>
                      <a:pt x="1768" y="804"/>
                    </a:lnTo>
                    <a:lnTo>
                      <a:pt x="1770" y="804"/>
                    </a:lnTo>
                    <a:lnTo>
                      <a:pt x="1770" y="806"/>
                    </a:lnTo>
                    <a:lnTo>
                      <a:pt x="1770" y="808"/>
                    </a:lnTo>
                    <a:lnTo>
                      <a:pt x="1774" y="808"/>
                    </a:lnTo>
                    <a:lnTo>
                      <a:pt x="1774" y="808"/>
                    </a:lnTo>
                    <a:lnTo>
                      <a:pt x="1776" y="806"/>
                    </a:lnTo>
                    <a:lnTo>
                      <a:pt x="1778" y="804"/>
                    </a:lnTo>
                    <a:lnTo>
                      <a:pt x="1780" y="804"/>
                    </a:lnTo>
                    <a:lnTo>
                      <a:pt x="1782" y="804"/>
                    </a:lnTo>
                    <a:lnTo>
                      <a:pt x="1782" y="804"/>
                    </a:lnTo>
                    <a:lnTo>
                      <a:pt x="1780" y="804"/>
                    </a:lnTo>
                    <a:lnTo>
                      <a:pt x="1780" y="804"/>
                    </a:lnTo>
                    <a:lnTo>
                      <a:pt x="1780" y="806"/>
                    </a:lnTo>
                    <a:lnTo>
                      <a:pt x="1782" y="806"/>
                    </a:lnTo>
                    <a:lnTo>
                      <a:pt x="1782" y="806"/>
                    </a:lnTo>
                    <a:lnTo>
                      <a:pt x="1784" y="806"/>
                    </a:lnTo>
                    <a:lnTo>
                      <a:pt x="1784" y="806"/>
                    </a:lnTo>
                    <a:lnTo>
                      <a:pt x="1784" y="804"/>
                    </a:lnTo>
                    <a:lnTo>
                      <a:pt x="1788" y="804"/>
                    </a:lnTo>
                    <a:lnTo>
                      <a:pt x="1790" y="804"/>
                    </a:lnTo>
                    <a:lnTo>
                      <a:pt x="1792" y="804"/>
                    </a:lnTo>
                    <a:lnTo>
                      <a:pt x="1792" y="802"/>
                    </a:lnTo>
                    <a:lnTo>
                      <a:pt x="1792" y="800"/>
                    </a:lnTo>
                    <a:lnTo>
                      <a:pt x="1792" y="800"/>
                    </a:lnTo>
                    <a:lnTo>
                      <a:pt x="1792" y="798"/>
                    </a:lnTo>
                    <a:lnTo>
                      <a:pt x="1792" y="798"/>
                    </a:lnTo>
                    <a:lnTo>
                      <a:pt x="1790" y="796"/>
                    </a:lnTo>
                    <a:lnTo>
                      <a:pt x="1790" y="798"/>
                    </a:lnTo>
                    <a:lnTo>
                      <a:pt x="1790" y="798"/>
                    </a:lnTo>
                    <a:lnTo>
                      <a:pt x="1792" y="800"/>
                    </a:lnTo>
                    <a:lnTo>
                      <a:pt x="1792" y="800"/>
                    </a:lnTo>
                    <a:lnTo>
                      <a:pt x="1792" y="802"/>
                    </a:lnTo>
                    <a:lnTo>
                      <a:pt x="1792" y="802"/>
                    </a:lnTo>
                    <a:lnTo>
                      <a:pt x="1790" y="802"/>
                    </a:lnTo>
                    <a:lnTo>
                      <a:pt x="1790" y="802"/>
                    </a:lnTo>
                    <a:lnTo>
                      <a:pt x="1786" y="802"/>
                    </a:lnTo>
                    <a:lnTo>
                      <a:pt x="1784" y="802"/>
                    </a:lnTo>
                    <a:lnTo>
                      <a:pt x="1782" y="800"/>
                    </a:lnTo>
                    <a:lnTo>
                      <a:pt x="1782" y="798"/>
                    </a:lnTo>
                    <a:lnTo>
                      <a:pt x="1780" y="796"/>
                    </a:lnTo>
                    <a:lnTo>
                      <a:pt x="1780" y="794"/>
                    </a:lnTo>
                    <a:lnTo>
                      <a:pt x="1780" y="792"/>
                    </a:lnTo>
                    <a:lnTo>
                      <a:pt x="1778" y="792"/>
                    </a:lnTo>
                    <a:lnTo>
                      <a:pt x="1776" y="792"/>
                    </a:lnTo>
                    <a:lnTo>
                      <a:pt x="1774" y="790"/>
                    </a:lnTo>
                    <a:lnTo>
                      <a:pt x="1774" y="790"/>
                    </a:lnTo>
                    <a:lnTo>
                      <a:pt x="1778" y="788"/>
                    </a:lnTo>
                    <a:lnTo>
                      <a:pt x="1780" y="786"/>
                    </a:lnTo>
                    <a:lnTo>
                      <a:pt x="1780" y="784"/>
                    </a:lnTo>
                    <a:lnTo>
                      <a:pt x="1778" y="782"/>
                    </a:lnTo>
                    <a:lnTo>
                      <a:pt x="1778" y="778"/>
                    </a:lnTo>
                    <a:lnTo>
                      <a:pt x="1778" y="778"/>
                    </a:lnTo>
                    <a:lnTo>
                      <a:pt x="1778" y="778"/>
                    </a:lnTo>
                    <a:lnTo>
                      <a:pt x="1778" y="776"/>
                    </a:lnTo>
                    <a:lnTo>
                      <a:pt x="1778" y="776"/>
                    </a:lnTo>
                    <a:lnTo>
                      <a:pt x="1778" y="776"/>
                    </a:lnTo>
                    <a:lnTo>
                      <a:pt x="1778" y="776"/>
                    </a:lnTo>
                    <a:lnTo>
                      <a:pt x="1778" y="776"/>
                    </a:lnTo>
                    <a:lnTo>
                      <a:pt x="1778" y="776"/>
                    </a:lnTo>
                    <a:lnTo>
                      <a:pt x="1778" y="774"/>
                    </a:lnTo>
                    <a:lnTo>
                      <a:pt x="1778" y="774"/>
                    </a:lnTo>
                    <a:lnTo>
                      <a:pt x="1780" y="772"/>
                    </a:lnTo>
                    <a:lnTo>
                      <a:pt x="1780" y="772"/>
                    </a:lnTo>
                    <a:lnTo>
                      <a:pt x="1780" y="772"/>
                    </a:lnTo>
                    <a:lnTo>
                      <a:pt x="1780" y="772"/>
                    </a:lnTo>
                    <a:lnTo>
                      <a:pt x="1782" y="770"/>
                    </a:lnTo>
                    <a:lnTo>
                      <a:pt x="1782" y="770"/>
                    </a:lnTo>
                    <a:lnTo>
                      <a:pt x="1784" y="768"/>
                    </a:lnTo>
                    <a:lnTo>
                      <a:pt x="1784" y="766"/>
                    </a:lnTo>
                    <a:lnTo>
                      <a:pt x="1786" y="764"/>
                    </a:lnTo>
                    <a:lnTo>
                      <a:pt x="1788" y="762"/>
                    </a:lnTo>
                    <a:lnTo>
                      <a:pt x="1788" y="760"/>
                    </a:lnTo>
                    <a:lnTo>
                      <a:pt x="1792" y="758"/>
                    </a:lnTo>
                    <a:lnTo>
                      <a:pt x="1792" y="758"/>
                    </a:lnTo>
                    <a:lnTo>
                      <a:pt x="1794" y="758"/>
                    </a:lnTo>
                    <a:lnTo>
                      <a:pt x="1796" y="758"/>
                    </a:lnTo>
                    <a:lnTo>
                      <a:pt x="1796" y="756"/>
                    </a:lnTo>
                    <a:lnTo>
                      <a:pt x="1794" y="754"/>
                    </a:lnTo>
                    <a:lnTo>
                      <a:pt x="1794" y="752"/>
                    </a:lnTo>
                    <a:lnTo>
                      <a:pt x="1796" y="752"/>
                    </a:lnTo>
                    <a:lnTo>
                      <a:pt x="1796" y="752"/>
                    </a:lnTo>
                    <a:lnTo>
                      <a:pt x="1798" y="754"/>
                    </a:lnTo>
                    <a:lnTo>
                      <a:pt x="1798" y="754"/>
                    </a:lnTo>
                    <a:lnTo>
                      <a:pt x="1798" y="754"/>
                    </a:lnTo>
                    <a:lnTo>
                      <a:pt x="1802" y="754"/>
                    </a:lnTo>
                    <a:lnTo>
                      <a:pt x="1802" y="754"/>
                    </a:lnTo>
                    <a:lnTo>
                      <a:pt x="1804" y="754"/>
                    </a:lnTo>
                    <a:lnTo>
                      <a:pt x="1804" y="754"/>
                    </a:lnTo>
                    <a:lnTo>
                      <a:pt x="1806" y="754"/>
                    </a:lnTo>
                    <a:lnTo>
                      <a:pt x="1808" y="754"/>
                    </a:lnTo>
                    <a:lnTo>
                      <a:pt x="1808" y="752"/>
                    </a:lnTo>
                    <a:lnTo>
                      <a:pt x="1808" y="750"/>
                    </a:lnTo>
                    <a:lnTo>
                      <a:pt x="1808" y="750"/>
                    </a:lnTo>
                    <a:lnTo>
                      <a:pt x="1810" y="748"/>
                    </a:lnTo>
                    <a:lnTo>
                      <a:pt x="1810" y="748"/>
                    </a:lnTo>
                    <a:lnTo>
                      <a:pt x="1812" y="746"/>
                    </a:lnTo>
                    <a:lnTo>
                      <a:pt x="1812" y="746"/>
                    </a:lnTo>
                    <a:lnTo>
                      <a:pt x="1812" y="746"/>
                    </a:lnTo>
                    <a:lnTo>
                      <a:pt x="1812" y="746"/>
                    </a:lnTo>
                    <a:lnTo>
                      <a:pt x="1812" y="746"/>
                    </a:lnTo>
                    <a:lnTo>
                      <a:pt x="1812" y="744"/>
                    </a:lnTo>
                    <a:lnTo>
                      <a:pt x="1812" y="742"/>
                    </a:lnTo>
                    <a:lnTo>
                      <a:pt x="1814" y="740"/>
                    </a:lnTo>
                    <a:lnTo>
                      <a:pt x="1814" y="742"/>
                    </a:lnTo>
                    <a:lnTo>
                      <a:pt x="1816" y="744"/>
                    </a:lnTo>
                    <a:lnTo>
                      <a:pt x="1816" y="746"/>
                    </a:lnTo>
                    <a:lnTo>
                      <a:pt x="1820" y="746"/>
                    </a:lnTo>
                    <a:lnTo>
                      <a:pt x="1822" y="744"/>
                    </a:lnTo>
                    <a:lnTo>
                      <a:pt x="1822" y="744"/>
                    </a:lnTo>
                    <a:lnTo>
                      <a:pt x="1824" y="744"/>
                    </a:lnTo>
                    <a:lnTo>
                      <a:pt x="1826" y="742"/>
                    </a:lnTo>
                    <a:lnTo>
                      <a:pt x="1828" y="742"/>
                    </a:lnTo>
                    <a:lnTo>
                      <a:pt x="1830" y="742"/>
                    </a:lnTo>
                    <a:lnTo>
                      <a:pt x="1834" y="742"/>
                    </a:lnTo>
                    <a:lnTo>
                      <a:pt x="1834" y="740"/>
                    </a:lnTo>
                    <a:lnTo>
                      <a:pt x="1836" y="738"/>
                    </a:lnTo>
                    <a:lnTo>
                      <a:pt x="1838" y="738"/>
                    </a:lnTo>
                    <a:lnTo>
                      <a:pt x="1840" y="736"/>
                    </a:lnTo>
                    <a:lnTo>
                      <a:pt x="1844" y="736"/>
                    </a:lnTo>
                    <a:lnTo>
                      <a:pt x="1846" y="736"/>
                    </a:lnTo>
                    <a:lnTo>
                      <a:pt x="1846" y="734"/>
                    </a:lnTo>
                    <a:lnTo>
                      <a:pt x="1846" y="732"/>
                    </a:lnTo>
                    <a:lnTo>
                      <a:pt x="1848" y="730"/>
                    </a:lnTo>
                    <a:lnTo>
                      <a:pt x="1848" y="730"/>
                    </a:lnTo>
                    <a:lnTo>
                      <a:pt x="1850" y="730"/>
                    </a:lnTo>
                    <a:lnTo>
                      <a:pt x="1854" y="728"/>
                    </a:lnTo>
                    <a:lnTo>
                      <a:pt x="1856" y="726"/>
                    </a:lnTo>
                    <a:lnTo>
                      <a:pt x="1860" y="726"/>
                    </a:lnTo>
                    <a:lnTo>
                      <a:pt x="1862" y="726"/>
                    </a:lnTo>
                    <a:lnTo>
                      <a:pt x="1862" y="724"/>
                    </a:lnTo>
                    <a:lnTo>
                      <a:pt x="1862" y="722"/>
                    </a:lnTo>
                    <a:lnTo>
                      <a:pt x="1864" y="720"/>
                    </a:lnTo>
                    <a:lnTo>
                      <a:pt x="1864" y="722"/>
                    </a:lnTo>
                    <a:lnTo>
                      <a:pt x="1864" y="726"/>
                    </a:lnTo>
                    <a:lnTo>
                      <a:pt x="1864" y="726"/>
                    </a:lnTo>
                    <a:lnTo>
                      <a:pt x="1868" y="726"/>
                    </a:lnTo>
                    <a:lnTo>
                      <a:pt x="1870" y="724"/>
                    </a:lnTo>
                    <a:lnTo>
                      <a:pt x="1870" y="724"/>
                    </a:lnTo>
                    <a:lnTo>
                      <a:pt x="1872" y="724"/>
                    </a:lnTo>
                    <a:lnTo>
                      <a:pt x="1874" y="724"/>
                    </a:lnTo>
                    <a:lnTo>
                      <a:pt x="1876" y="722"/>
                    </a:lnTo>
                    <a:lnTo>
                      <a:pt x="1878" y="720"/>
                    </a:lnTo>
                    <a:lnTo>
                      <a:pt x="1880" y="718"/>
                    </a:lnTo>
                    <a:lnTo>
                      <a:pt x="1880" y="718"/>
                    </a:lnTo>
                    <a:lnTo>
                      <a:pt x="1882" y="718"/>
                    </a:lnTo>
                    <a:lnTo>
                      <a:pt x="1884" y="716"/>
                    </a:lnTo>
                    <a:lnTo>
                      <a:pt x="1884" y="716"/>
                    </a:lnTo>
                    <a:lnTo>
                      <a:pt x="1886" y="716"/>
                    </a:lnTo>
                    <a:lnTo>
                      <a:pt x="1886" y="716"/>
                    </a:lnTo>
                    <a:lnTo>
                      <a:pt x="1886" y="716"/>
                    </a:lnTo>
                    <a:lnTo>
                      <a:pt x="1890" y="714"/>
                    </a:lnTo>
                    <a:lnTo>
                      <a:pt x="1890" y="714"/>
                    </a:lnTo>
                    <a:lnTo>
                      <a:pt x="1890" y="712"/>
                    </a:lnTo>
                    <a:lnTo>
                      <a:pt x="1890" y="712"/>
                    </a:lnTo>
                    <a:lnTo>
                      <a:pt x="1890" y="708"/>
                    </a:lnTo>
                    <a:lnTo>
                      <a:pt x="1892" y="710"/>
                    </a:lnTo>
                    <a:lnTo>
                      <a:pt x="1892" y="710"/>
                    </a:lnTo>
                    <a:lnTo>
                      <a:pt x="1896" y="712"/>
                    </a:lnTo>
                    <a:lnTo>
                      <a:pt x="1896" y="712"/>
                    </a:lnTo>
                    <a:lnTo>
                      <a:pt x="1898" y="712"/>
                    </a:lnTo>
                    <a:lnTo>
                      <a:pt x="1896" y="712"/>
                    </a:lnTo>
                    <a:lnTo>
                      <a:pt x="1894" y="714"/>
                    </a:lnTo>
                    <a:lnTo>
                      <a:pt x="1892" y="716"/>
                    </a:lnTo>
                    <a:lnTo>
                      <a:pt x="1890" y="716"/>
                    </a:lnTo>
                    <a:lnTo>
                      <a:pt x="1888" y="718"/>
                    </a:lnTo>
                    <a:lnTo>
                      <a:pt x="1888" y="722"/>
                    </a:lnTo>
                    <a:lnTo>
                      <a:pt x="1888" y="722"/>
                    </a:lnTo>
                    <a:lnTo>
                      <a:pt x="1892" y="722"/>
                    </a:lnTo>
                    <a:lnTo>
                      <a:pt x="1894" y="722"/>
                    </a:lnTo>
                    <a:lnTo>
                      <a:pt x="1898" y="722"/>
                    </a:lnTo>
                    <a:lnTo>
                      <a:pt x="1904" y="720"/>
                    </a:lnTo>
                    <a:lnTo>
                      <a:pt x="1912" y="722"/>
                    </a:lnTo>
                    <a:lnTo>
                      <a:pt x="1912" y="722"/>
                    </a:lnTo>
                    <a:lnTo>
                      <a:pt x="1906" y="724"/>
                    </a:lnTo>
                    <a:lnTo>
                      <a:pt x="1904" y="724"/>
                    </a:lnTo>
                    <a:lnTo>
                      <a:pt x="1904" y="726"/>
                    </a:lnTo>
                    <a:lnTo>
                      <a:pt x="1900" y="730"/>
                    </a:lnTo>
                    <a:lnTo>
                      <a:pt x="1896" y="728"/>
                    </a:lnTo>
                    <a:lnTo>
                      <a:pt x="1896" y="724"/>
                    </a:lnTo>
                    <a:lnTo>
                      <a:pt x="1894" y="726"/>
                    </a:lnTo>
                    <a:lnTo>
                      <a:pt x="1888" y="726"/>
                    </a:lnTo>
                    <a:lnTo>
                      <a:pt x="1886" y="728"/>
                    </a:lnTo>
                    <a:lnTo>
                      <a:pt x="1884" y="730"/>
                    </a:lnTo>
                    <a:lnTo>
                      <a:pt x="1882" y="730"/>
                    </a:lnTo>
                    <a:lnTo>
                      <a:pt x="1880" y="732"/>
                    </a:lnTo>
                    <a:lnTo>
                      <a:pt x="1878" y="734"/>
                    </a:lnTo>
                    <a:lnTo>
                      <a:pt x="1878" y="734"/>
                    </a:lnTo>
                    <a:lnTo>
                      <a:pt x="1874" y="738"/>
                    </a:lnTo>
                    <a:lnTo>
                      <a:pt x="1874" y="738"/>
                    </a:lnTo>
                    <a:lnTo>
                      <a:pt x="1872" y="738"/>
                    </a:lnTo>
                    <a:lnTo>
                      <a:pt x="1868" y="740"/>
                    </a:lnTo>
                    <a:lnTo>
                      <a:pt x="1866" y="742"/>
                    </a:lnTo>
                    <a:lnTo>
                      <a:pt x="1864" y="746"/>
                    </a:lnTo>
                    <a:lnTo>
                      <a:pt x="1864" y="748"/>
                    </a:lnTo>
                    <a:lnTo>
                      <a:pt x="1864" y="750"/>
                    </a:lnTo>
                    <a:lnTo>
                      <a:pt x="1862" y="754"/>
                    </a:lnTo>
                    <a:lnTo>
                      <a:pt x="1864" y="758"/>
                    </a:lnTo>
                    <a:lnTo>
                      <a:pt x="1864" y="758"/>
                    </a:lnTo>
                    <a:lnTo>
                      <a:pt x="1864" y="758"/>
                    </a:lnTo>
                    <a:lnTo>
                      <a:pt x="1866" y="758"/>
                    </a:lnTo>
                    <a:lnTo>
                      <a:pt x="1866" y="758"/>
                    </a:lnTo>
                    <a:lnTo>
                      <a:pt x="1868" y="760"/>
                    </a:lnTo>
                    <a:lnTo>
                      <a:pt x="1870" y="762"/>
                    </a:lnTo>
                    <a:lnTo>
                      <a:pt x="1872" y="762"/>
                    </a:lnTo>
                    <a:lnTo>
                      <a:pt x="1872" y="762"/>
                    </a:lnTo>
                    <a:lnTo>
                      <a:pt x="1876" y="762"/>
                    </a:lnTo>
                    <a:lnTo>
                      <a:pt x="1876" y="762"/>
                    </a:lnTo>
                    <a:lnTo>
                      <a:pt x="1878" y="762"/>
                    </a:lnTo>
                    <a:lnTo>
                      <a:pt x="1878" y="760"/>
                    </a:lnTo>
                    <a:lnTo>
                      <a:pt x="1880" y="760"/>
                    </a:lnTo>
                    <a:lnTo>
                      <a:pt x="1882" y="758"/>
                    </a:lnTo>
                    <a:lnTo>
                      <a:pt x="1886" y="756"/>
                    </a:lnTo>
                    <a:lnTo>
                      <a:pt x="1890" y="754"/>
                    </a:lnTo>
                    <a:lnTo>
                      <a:pt x="1890" y="750"/>
                    </a:lnTo>
                    <a:lnTo>
                      <a:pt x="1892" y="748"/>
                    </a:lnTo>
                    <a:lnTo>
                      <a:pt x="1894" y="746"/>
                    </a:lnTo>
                    <a:lnTo>
                      <a:pt x="1898" y="744"/>
                    </a:lnTo>
                    <a:lnTo>
                      <a:pt x="1898" y="740"/>
                    </a:lnTo>
                    <a:lnTo>
                      <a:pt x="1902" y="740"/>
                    </a:lnTo>
                    <a:lnTo>
                      <a:pt x="1904" y="738"/>
                    </a:lnTo>
                    <a:lnTo>
                      <a:pt x="1904" y="742"/>
                    </a:lnTo>
                    <a:lnTo>
                      <a:pt x="1906" y="742"/>
                    </a:lnTo>
                    <a:lnTo>
                      <a:pt x="1910" y="742"/>
                    </a:lnTo>
                    <a:lnTo>
                      <a:pt x="1910" y="738"/>
                    </a:lnTo>
                    <a:lnTo>
                      <a:pt x="1912" y="740"/>
                    </a:lnTo>
                    <a:lnTo>
                      <a:pt x="1912" y="740"/>
                    </a:lnTo>
                    <a:lnTo>
                      <a:pt x="1914" y="740"/>
                    </a:lnTo>
                    <a:lnTo>
                      <a:pt x="1918" y="738"/>
                    </a:lnTo>
                    <a:lnTo>
                      <a:pt x="1918" y="738"/>
                    </a:lnTo>
                    <a:lnTo>
                      <a:pt x="1920" y="738"/>
                    </a:lnTo>
                    <a:lnTo>
                      <a:pt x="1920" y="738"/>
                    </a:lnTo>
                    <a:lnTo>
                      <a:pt x="1922" y="736"/>
                    </a:lnTo>
                    <a:lnTo>
                      <a:pt x="1926" y="736"/>
                    </a:lnTo>
                    <a:lnTo>
                      <a:pt x="1930" y="734"/>
                    </a:lnTo>
                    <a:lnTo>
                      <a:pt x="1932" y="732"/>
                    </a:lnTo>
                    <a:lnTo>
                      <a:pt x="1934" y="732"/>
                    </a:lnTo>
                    <a:lnTo>
                      <a:pt x="1938" y="730"/>
                    </a:lnTo>
                    <a:lnTo>
                      <a:pt x="1940" y="728"/>
                    </a:lnTo>
                    <a:lnTo>
                      <a:pt x="1944" y="726"/>
                    </a:lnTo>
                    <a:lnTo>
                      <a:pt x="1944" y="726"/>
                    </a:lnTo>
                    <a:lnTo>
                      <a:pt x="1948" y="726"/>
                    </a:lnTo>
                    <a:lnTo>
                      <a:pt x="1948" y="726"/>
                    </a:lnTo>
                    <a:lnTo>
                      <a:pt x="1950" y="726"/>
                    </a:lnTo>
                    <a:lnTo>
                      <a:pt x="1952" y="724"/>
                    </a:lnTo>
                    <a:lnTo>
                      <a:pt x="1954" y="724"/>
                    </a:lnTo>
                    <a:lnTo>
                      <a:pt x="1952" y="722"/>
                    </a:lnTo>
                    <a:lnTo>
                      <a:pt x="1950" y="724"/>
                    </a:lnTo>
                    <a:lnTo>
                      <a:pt x="1952" y="722"/>
                    </a:lnTo>
                    <a:lnTo>
                      <a:pt x="1950" y="718"/>
                    </a:lnTo>
                    <a:lnTo>
                      <a:pt x="1952" y="718"/>
                    </a:lnTo>
                    <a:lnTo>
                      <a:pt x="1956" y="720"/>
                    </a:lnTo>
                    <a:lnTo>
                      <a:pt x="1958" y="718"/>
                    </a:lnTo>
                    <a:lnTo>
                      <a:pt x="1962" y="718"/>
                    </a:lnTo>
                    <a:lnTo>
                      <a:pt x="1966" y="718"/>
                    </a:lnTo>
                    <a:lnTo>
                      <a:pt x="1970" y="714"/>
                    </a:lnTo>
                    <a:lnTo>
                      <a:pt x="1970" y="714"/>
                    </a:lnTo>
                    <a:lnTo>
                      <a:pt x="1974" y="710"/>
                    </a:lnTo>
                    <a:lnTo>
                      <a:pt x="1978" y="708"/>
                    </a:lnTo>
                    <a:lnTo>
                      <a:pt x="1980" y="708"/>
                    </a:lnTo>
                    <a:lnTo>
                      <a:pt x="1980" y="704"/>
                    </a:lnTo>
                    <a:lnTo>
                      <a:pt x="1976" y="704"/>
                    </a:lnTo>
                    <a:lnTo>
                      <a:pt x="1974" y="702"/>
                    </a:lnTo>
                    <a:lnTo>
                      <a:pt x="1970" y="702"/>
                    </a:lnTo>
                    <a:lnTo>
                      <a:pt x="1970" y="702"/>
                    </a:lnTo>
                    <a:lnTo>
                      <a:pt x="1966" y="702"/>
                    </a:lnTo>
                    <a:lnTo>
                      <a:pt x="1966" y="700"/>
                    </a:lnTo>
                    <a:lnTo>
                      <a:pt x="1966" y="696"/>
                    </a:lnTo>
                    <a:lnTo>
                      <a:pt x="1966" y="696"/>
                    </a:lnTo>
                    <a:lnTo>
                      <a:pt x="1970" y="694"/>
                    </a:lnTo>
                    <a:lnTo>
                      <a:pt x="1970" y="694"/>
                    </a:lnTo>
                    <a:lnTo>
                      <a:pt x="1970" y="692"/>
                    </a:lnTo>
                    <a:lnTo>
                      <a:pt x="1970" y="690"/>
                    </a:lnTo>
                    <a:lnTo>
                      <a:pt x="1970" y="690"/>
                    </a:lnTo>
                    <a:lnTo>
                      <a:pt x="1970" y="688"/>
                    </a:lnTo>
                    <a:lnTo>
                      <a:pt x="1968" y="686"/>
                    </a:lnTo>
                    <a:lnTo>
                      <a:pt x="1968" y="684"/>
                    </a:lnTo>
                    <a:lnTo>
                      <a:pt x="1968" y="686"/>
                    </a:lnTo>
                    <a:lnTo>
                      <a:pt x="1966" y="686"/>
                    </a:lnTo>
                    <a:lnTo>
                      <a:pt x="1964" y="686"/>
                    </a:lnTo>
                    <a:lnTo>
                      <a:pt x="1962" y="688"/>
                    </a:lnTo>
                    <a:lnTo>
                      <a:pt x="1960" y="690"/>
                    </a:lnTo>
                    <a:lnTo>
                      <a:pt x="1958" y="692"/>
                    </a:lnTo>
                    <a:lnTo>
                      <a:pt x="1956" y="694"/>
                    </a:lnTo>
                    <a:lnTo>
                      <a:pt x="1956" y="698"/>
                    </a:lnTo>
                    <a:lnTo>
                      <a:pt x="1954" y="700"/>
                    </a:lnTo>
                    <a:lnTo>
                      <a:pt x="1952" y="702"/>
                    </a:lnTo>
                    <a:lnTo>
                      <a:pt x="1952" y="702"/>
                    </a:lnTo>
                    <a:lnTo>
                      <a:pt x="1952" y="704"/>
                    </a:lnTo>
                    <a:lnTo>
                      <a:pt x="1952" y="704"/>
                    </a:lnTo>
                    <a:lnTo>
                      <a:pt x="1950" y="706"/>
                    </a:lnTo>
                    <a:lnTo>
                      <a:pt x="1948" y="708"/>
                    </a:lnTo>
                    <a:lnTo>
                      <a:pt x="1948" y="710"/>
                    </a:lnTo>
                    <a:lnTo>
                      <a:pt x="1948" y="714"/>
                    </a:lnTo>
                    <a:lnTo>
                      <a:pt x="1950" y="716"/>
                    </a:lnTo>
                    <a:lnTo>
                      <a:pt x="1948" y="716"/>
                    </a:lnTo>
                    <a:lnTo>
                      <a:pt x="1942" y="716"/>
                    </a:lnTo>
                    <a:lnTo>
                      <a:pt x="1942" y="712"/>
                    </a:lnTo>
                    <a:lnTo>
                      <a:pt x="1940" y="710"/>
                    </a:lnTo>
                    <a:lnTo>
                      <a:pt x="1936" y="714"/>
                    </a:lnTo>
                    <a:lnTo>
                      <a:pt x="1932" y="714"/>
                    </a:lnTo>
                    <a:lnTo>
                      <a:pt x="1932" y="714"/>
                    </a:lnTo>
                    <a:lnTo>
                      <a:pt x="1926" y="716"/>
                    </a:lnTo>
                    <a:lnTo>
                      <a:pt x="1926" y="716"/>
                    </a:lnTo>
                    <a:lnTo>
                      <a:pt x="1926" y="714"/>
                    </a:lnTo>
                    <a:lnTo>
                      <a:pt x="1926" y="714"/>
                    </a:lnTo>
                    <a:lnTo>
                      <a:pt x="1926" y="712"/>
                    </a:lnTo>
                    <a:lnTo>
                      <a:pt x="1922" y="712"/>
                    </a:lnTo>
                    <a:lnTo>
                      <a:pt x="1920" y="712"/>
                    </a:lnTo>
                    <a:lnTo>
                      <a:pt x="1918" y="712"/>
                    </a:lnTo>
                    <a:lnTo>
                      <a:pt x="1916" y="710"/>
                    </a:lnTo>
                    <a:lnTo>
                      <a:pt x="1916" y="710"/>
                    </a:lnTo>
                    <a:lnTo>
                      <a:pt x="1912" y="710"/>
                    </a:lnTo>
                    <a:lnTo>
                      <a:pt x="1912" y="710"/>
                    </a:lnTo>
                    <a:lnTo>
                      <a:pt x="1908" y="710"/>
                    </a:lnTo>
                    <a:lnTo>
                      <a:pt x="1902" y="708"/>
                    </a:lnTo>
                    <a:lnTo>
                      <a:pt x="1904" y="704"/>
                    </a:lnTo>
                    <a:lnTo>
                      <a:pt x="1902" y="704"/>
                    </a:lnTo>
                    <a:lnTo>
                      <a:pt x="1902" y="704"/>
                    </a:lnTo>
                    <a:lnTo>
                      <a:pt x="1898" y="702"/>
                    </a:lnTo>
                    <a:lnTo>
                      <a:pt x="1894" y="702"/>
                    </a:lnTo>
                    <a:lnTo>
                      <a:pt x="1892" y="700"/>
                    </a:lnTo>
                    <a:lnTo>
                      <a:pt x="1890" y="696"/>
                    </a:lnTo>
                    <a:lnTo>
                      <a:pt x="1888" y="694"/>
                    </a:lnTo>
                    <a:lnTo>
                      <a:pt x="1888" y="692"/>
                    </a:lnTo>
                    <a:lnTo>
                      <a:pt x="1888" y="688"/>
                    </a:lnTo>
                    <a:lnTo>
                      <a:pt x="1888" y="684"/>
                    </a:lnTo>
                    <a:lnTo>
                      <a:pt x="1884" y="684"/>
                    </a:lnTo>
                    <a:lnTo>
                      <a:pt x="1880" y="684"/>
                    </a:lnTo>
                    <a:lnTo>
                      <a:pt x="1880" y="682"/>
                    </a:lnTo>
                    <a:lnTo>
                      <a:pt x="1880" y="682"/>
                    </a:lnTo>
                    <a:lnTo>
                      <a:pt x="1886" y="678"/>
                    </a:lnTo>
                    <a:lnTo>
                      <a:pt x="1886" y="678"/>
                    </a:lnTo>
                    <a:lnTo>
                      <a:pt x="1888" y="674"/>
                    </a:lnTo>
                    <a:lnTo>
                      <a:pt x="1886" y="674"/>
                    </a:lnTo>
                    <a:lnTo>
                      <a:pt x="1886" y="674"/>
                    </a:lnTo>
                    <a:lnTo>
                      <a:pt x="1888" y="670"/>
                    </a:lnTo>
                    <a:lnTo>
                      <a:pt x="1888" y="668"/>
                    </a:lnTo>
                    <a:lnTo>
                      <a:pt x="1884" y="664"/>
                    </a:lnTo>
                    <a:lnTo>
                      <a:pt x="1884" y="664"/>
                    </a:lnTo>
                    <a:lnTo>
                      <a:pt x="1878" y="668"/>
                    </a:lnTo>
                    <a:lnTo>
                      <a:pt x="1878" y="668"/>
                    </a:lnTo>
                    <a:lnTo>
                      <a:pt x="1872" y="670"/>
                    </a:lnTo>
                    <a:lnTo>
                      <a:pt x="1872" y="670"/>
                    </a:lnTo>
                    <a:lnTo>
                      <a:pt x="1870" y="670"/>
                    </a:lnTo>
                    <a:lnTo>
                      <a:pt x="1870" y="668"/>
                    </a:lnTo>
                    <a:lnTo>
                      <a:pt x="1868" y="664"/>
                    </a:lnTo>
                    <a:lnTo>
                      <a:pt x="1868" y="664"/>
                    </a:lnTo>
                    <a:lnTo>
                      <a:pt x="1868" y="664"/>
                    </a:lnTo>
                    <a:lnTo>
                      <a:pt x="1862" y="664"/>
                    </a:lnTo>
                    <a:lnTo>
                      <a:pt x="1862" y="664"/>
                    </a:lnTo>
                    <a:lnTo>
                      <a:pt x="1856" y="664"/>
                    </a:lnTo>
                    <a:lnTo>
                      <a:pt x="1856" y="664"/>
                    </a:lnTo>
                    <a:lnTo>
                      <a:pt x="1856" y="664"/>
                    </a:lnTo>
                    <a:lnTo>
                      <a:pt x="1854" y="664"/>
                    </a:lnTo>
                    <a:lnTo>
                      <a:pt x="1852" y="662"/>
                    </a:lnTo>
                    <a:lnTo>
                      <a:pt x="1852" y="662"/>
                    </a:lnTo>
                    <a:lnTo>
                      <a:pt x="1856" y="662"/>
                    </a:lnTo>
                    <a:lnTo>
                      <a:pt x="1858" y="660"/>
                    </a:lnTo>
                    <a:lnTo>
                      <a:pt x="1858" y="660"/>
                    </a:lnTo>
                    <a:lnTo>
                      <a:pt x="1862" y="660"/>
                    </a:lnTo>
                    <a:lnTo>
                      <a:pt x="1864" y="660"/>
                    </a:lnTo>
                    <a:lnTo>
                      <a:pt x="1864" y="660"/>
                    </a:lnTo>
                    <a:lnTo>
                      <a:pt x="1870" y="658"/>
                    </a:lnTo>
                    <a:lnTo>
                      <a:pt x="1870" y="658"/>
                    </a:lnTo>
                    <a:lnTo>
                      <a:pt x="1874" y="660"/>
                    </a:lnTo>
                    <a:lnTo>
                      <a:pt x="1874" y="660"/>
                    </a:lnTo>
                    <a:lnTo>
                      <a:pt x="1882" y="660"/>
                    </a:lnTo>
                    <a:lnTo>
                      <a:pt x="1882" y="660"/>
                    </a:lnTo>
                    <a:lnTo>
                      <a:pt x="1886" y="660"/>
                    </a:lnTo>
                    <a:lnTo>
                      <a:pt x="1886" y="658"/>
                    </a:lnTo>
                    <a:lnTo>
                      <a:pt x="1892" y="654"/>
                    </a:lnTo>
                    <a:lnTo>
                      <a:pt x="1892" y="654"/>
                    </a:lnTo>
                    <a:lnTo>
                      <a:pt x="1894" y="654"/>
                    </a:lnTo>
                    <a:lnTo>
                      <a:pt x="1898" y="652"/>
                    </a:lnTo>
                    <a:lnTo>
                      <a:pt x="1898" y="652"/>
                    </a:lnTo>
                    <a:lnTo>
                      <a:pt x="1898" y="652"/>
                    </a:lnTo>
                    <a:lnTo>
                      <a:pt x="1900" y="650"/>
                    </a:lnTo>
                    <a:lnTo>
                      <a:pt x="1900" y="648"/>
                    </a:lnTo>
                    <a:lnTo>
                      <a:pt x="1896" y="644"/>
                    </a:lnTo>
                    <a:lnTo>
                      <a:pt x="1896" y="642"/>
                    </a:lnTo>
                    <a:lnTo>
                      <a:pt x="1898" y="640"/>
                    </a:lnTo>
                    <a:lnTo>
                      <a:pt x="1894" y="638"/>
                    </a:lnTo>
                    <a:lnTo>
                      <a:pt x="1892" y="636"/>
                    </a:lnTo>
                    <a:lnTo>
                      <a:pt x="1884" y="632"/>
                    </a:lnTo>
                    <a:lnTo>
                      <a:pt x="1880" y="632"/>
                    </a:lnTo>
                    <a:lnTo>
                      <a:pt x="1874" y="632"/>
                    </a:lnTo>
                    <a:lnTo>
                      <a:pt x="1866" y="632"/>
                    </a:lnTo>
                    <a:lnTo>
                      <a:pt x="1856" y="636"/>
                    </a:lnTo>
                    <a:lnTo>
                      <a:pt x="1848" y="638"/>
                    </a:lnTo>
                    <a:lnTo>
                      <a:pt x="1842" y="642"/>
                    </a:lnTo>
                    <a:lnTo>
                      <a:pt x="1834" y="644"/>
                    </a:lnTo>
                    <a:lnTo>
                      <a:pt x="1828" y="646"/>
                    </a:lnTo>
                    <a:lnTo>
                      <a:pt x="1824" y="650"/>
                    </a:lnTo>
                    <a:lnTo>
                      <a:pt x="1818" y="652"/>
                    </a:lnTo>
                    <a:lnTo>
                      <a:pt x="1812" y="656"/>
                    </a:lnTo>
                    <a:lnTo>
                      <a:pt x="1802" y="664"/>
                    </a:lnTo>
                    <a:lnTo>
                      <a:pt x="1798" y="668"/>
                    </a:lnTo>
                    <a:lnTo>
                      <a:pt x="1796" y="670"/>
                    </a:lnTo>
                    <a:lnTo>
                      <a:pt x="1792" y="674"/>
                    </a:lnTo>
                    <a:lnTo>
                      <a:pt x="1790" y="676"/>
                    </a:lnTo>
                    <a:lnTo>
                      <a:pt x="1786" y="682"/>
                    </a:lnTo>
                    <a:lnTo>
                      <a:pt x="1786" y="682"/>
                    </a:lnTo>
                    <a:lnTo>
                      <a:pt x="1782" y="686"/>
                    </a:lnTo>
                    <a:lnTo>
                      <a:pt x="1782" y="686"/>
                    </a:lnTo>
                    <a:lnTo>
                      <a:pt x="1778" y="688"/>
                    </a:lnTo>
                    <a:lnTo>
                      <a:pt x="1770" y="688"/>
                    </a:lnTo>
                    <a:lnTo>
                      <a:pt x="1772" y="686"/>
                    </a:lnTo>
                    <a:lnTo>
                      <a:pt x="1774" y="686"/>
                    </a:lnTo>
                    <a:lnTo>
                      <a:pt x="1776" y="684"/>
                    </a:lnTo>
                    <a:lnTo>
                      <a:pt x="1776" y="684"/>
                    </a:lnTo>
                    <a:lnTo>
                      <a:pt x="1778" y="682"/>
                    </a:lnTo>
                    <a:lnTo>
                      <a:pt x="1778" y="682"/>
                    </a:lnTo>
                    <a:lnTo>
                      <a:pt x="1782" y="680"/>
                    </a:lnTo>
                    <a:lnTo>
                      <a:pt x="1782" y="680"/>
                    </a:lnTo>
                    <a:lnTo>
                      <a:pt x="1784" y="676"/>
                    </a:lnTo>
                    <a:lnTo>
                      <a:pt x="1784" y="676"/>
                    </a:lnTo>
                    <a:lnTo>
                      <a:pt x="1786" y="674"/>
                    </a:lnTo>
                    <a:lnTo>
                      <a:pt x="1786" y="674"/>
                    </a:lnTo>
                    <a:lnTo>
                      <a:pt x="1788" y="670"/>
                    </a:lnTo>
                    <a:lnTo>
                      <a:pt x="1788" y="670"/>
                    </a:lnTo>
                    <a:lnTo>
                      <a:pt x="1792" y="668"/>
                    </a:lnTo>
                    <a:lnTo>
                      <a:pt x="1792" y="668"/>
                    </a:lnTo>
                    <a:lnTo>
                      <a:pt x="1794" y="664"/>
                    </a:lnTo>
                    <a:lnTo>
                      <a:pt x="1794" y="664"/>
                    </a:lnTo>
                    <a:lnTo>
                      <a:pt x="1796" y="662"/>
                    </a:lnTo>
                    <a:lnTo>
                      <a:pt x="1796" y="660"/>
                    </a:lnTo>
                    <a:lnTo>
                      <a:pt x="1794" y="658"/>
                    </a:lnTo>
                    <a:lnTo>
                      <a:pt x="1794" y="658"/>
                    </a:lnTo>
                    <a:lnTo>
                      <a:pt x="1792" y="658"/>
                    </a:lnTo>
                    <a:lnTo>
                      <a:pt x="1792" y="658"/>
                    </a:lnTo>
                    <a:lnTo>
                      <a:pt x="1790" y="656"/>
                    </a:lnTo>
                    <a:lnTo>
                      <a:pt x="1790" y="656"/>
                    </a:lnTo>
                    <a:lnTo>
                      <a:pt x="1786" y="656"/>
                    </a:lnTo>
                    <a:lnTo>
                      <a:pt x="1786" y="656"/>
                    </a:lnTo>
                    <a:lnTo>
                      <a:pt x="1784" y="654"/>
                    </a:lnTo>
                    <a:lnTo>
                      <a:pt x="1784" y="654"/>
                    </a:lnTo>
                    <a:lnTo>
                      <a:pt x="1784" y="654"/>
                    </a:lnTo>
                    <a:lnTo>
                      <a:pt x="1788" y="654"/>
                    </a:lnTo>
                    <a:lnTo>
                      <a:pt x="1788" y="654"/>
                    </a:lnTo>
                    <a:lnTo>
                      <a:pt x="1792" y="656"/>
                    </a:lnTo>
                    <a:lnTo>
                      <a:pt x="1790" y="656"/>
                    </a:lnTo>
                    <a:lnTo>
                      <a:pt x="1790" y="656"/>
                    </a:lnTo>
                    <a:lnTo>
                      <a:pt x="1796" y="658"/>
                    </a:lnTo>
                    <a:lnTo>
                      <a:pt x="1796" y="658"/>
                    </a:lnTo>
                    <a:lnTo>
                      <a:pt x="1798" y="658"/>
                    </a:lnTo>
                    <a:lnTo>
                      <a:pt x="1800" y="656"/>
                    </a:lnTo>
                    <a:lnTo>
                      <a:pt x="1804" y="652"/>
                    </a:lnTo>
                    <a:lnTo>
                      <a:pt x="1804" y="652"/>
                    </a:lnTo>
                    <a:lnTo>
                      <a:pt x="1808" y="650"/>
                    </a:lnTo>
                    <a:lnTo>
                      <a:pt x="1808" y="650"/>
                    </a:lnTo>
                    <a:lnTo>
                      <a:pt x="1808" y="648"/>
                    </a:lnTo>
                    <a:lnTo>
                      <a:pt x="1808" y="646"/>
                    </a:lnTo>
                    <a:lnTo>
                      <a:pt x="1810" y="644"/>
                    </a:lnTo>
                    <a:lnTo>
                      <a:pt x="1812" y="642"/>
                    </a:lnTo>
                    <a:lnTo>
                      <a:pt x="1814" y="640"/>
                    </a:lnTo>
                    <a:lnTo>
                      <a:pt x="1816" y="638"/>
                    </a:lnTo>
                    <a:lnTo>
                      <a:pt x="1820" y="636"/>
                    </a:lnTo>
                    <a:lnTo>
                      <a:pt x="1822" y="632"/>
                    </a:lnTo>
                    <a:lnTo>
                      <a:pt x="1826" y="632"/>
                    </a:lnTo>
                    <a:lnTo>
                      <a:pt x="1830" y="632"/>
                    </a:lnTo>
                    <a:lnTo>
                      <a:pt x="1834" y="632"/>
                    </a:lnTo>
                    <a:lnTo>
                      <a:pt x="1836" y="630"/>
                    </a:lnTo>
                    <a:lnTo>
                      <a:pt x="1838" y="630"/>
                    </a:lnTo>
                    <a:lnTo>
                      <a:pt x="1840" y="630"/>
                    </a:lnTo>
                    <a:lnTo>
                      <a:pt x="1840" y="630"/>
                    </a:lnTo>
                    <a:lnTo>
                      <a:pt x="1842" y="628"/>
                    </a:lnTo>
                    <a:lnTo>
                      <a:pt x="1842" y="628"/>
                    </a:lnTo>
                    <a:lnTo>
                      <a:pt x="1844" y="628"/>
                    </a:lnTo>
                    <a:lnTo>
                      <a:pt x="1842" y="626"/>
                    </a:lnTo>
                    <a:lnTo>
                      <a:pt x="1844" y="624"/>
                    </a:lnTo>
                    <a:lnTo>
                      <a:pt x="1846" y="622"/>
                    </a:lnTo>
                    <a:lnTo>
                      <a:pt x="1846" y="618"/>
                    </a:lnTo>
                    <a:lnTo>
                      <a:pt x="1848" y="616"/>
                    </a:lnTo>
                    <a:lnTo>
                      <a:pt x="1852" y="612"/>
                    </a:lnTo>
                    <a:lnTo>
                      <a:pt x="1854" y="610"/>
                    </a:lnTo>
                    <a:lnTo>
                      <a:pt x="1858" y="610"/>
                    </a:lnTo>
                    <a:lnTo>
                      <a:pt x="1860" y="608"/>
                    </a:lnTo>
                    <a:lnTo>
                      <a:pt x="1860" y="608"/>
                    </a:lnTo>
                    <a:lnTo>
                      <a:pt x="1864" y="608"/>
                    </a:lnTo>
                    <a:lnTo>
                      <a:pt x="1864" y="608"/>
                    </a:lnTo>
                    <a:lnTo>
                      <a:pt x="1868" y="608"/>
                    </a:lnTo>
                    <a:lnTo>
                      <a:pt x="1872" y="608"/>
                    </a:lnTo>
                    <a:lnTo>
                      <a:pt x="1874" y="608"/>
                    </a:lnTo>
                    <a:lnTo>
                      <a:pt x="1878" y="608"/>
                    </a:lnTo>
                    <a:lnTo>
                      <a:pt x="1882" y="608"/>
                    </a:lnTo>
                    <a:lnTo>
                      <a:pt x="1888" y="608"/>
                    </a:lnTo>
                    <a:lnTo>
                      <a:pt x="1888" y="608"/>
                    </a:lnTo>
                    <a:lnTo>
                      <a:pt x="1894" y="608"/>
                    </a:lnTo>
                    <a:lnTo>
                      <a:pt x="1894" y="608"/>
                    </a:lnTo>
                    <a:lnTo>
                      <a:pt x="1898" y="608"/>
                    </a:lnTo>
                    <a:lnTo>
                      <a:pt x="1904" y="608"/>
                    </a:lnTo>
                    <a:lnTo>
                      <a:pt x="1906" y="608"/>
                    </a:lnTo>
                    <a:lnTo>
                      <a:pt x="1910" y="608"/>
                    </a:lnTo>
                    <a:lnTo>
                      <a:pt x="1914" y="608"/>
                    </a:lnTo>
                    <a:lnTo>
                      <a:pt x="1918" y="608"/>
                    </a:lnTo>
                    <a:lnTo>
                      <a:pt x="1920" y="608"/>
                    </a:lnTo>
                    <a:lnTo>
                      <a:pt x="1922" y="608"/>
                    </a:lnTo>
                    <a:lnTo>
                      <a:pt x="1926" y="608"/>
                    </a:lnTo>
                    <a:lnTo>
                      <a:pt x="1930" y="608"/>
                    </a:lnTo>
                    <a:lnTo>
                      <a:pt x="1936" y="608"/>
                    </a:lnTo>
                    <a:lnTo>
                      <a:pt x="1940" y="610"/>
                    </a:lnTo>
                    <a:lnTo>
                      <a:pt x="1942" y="610"/>
                    </a:lnTo>
                    <a:lnTo>
                      <a:pt x="1946" y="610"/>
                    </a:lnTo>
                    <a:lnTo>
                      <a:pt x="1950" y="610"/>
                    </a:lnTo>
                    <a:lnTo>
                      <a:pt x="1954" y="610"/>
                    </a:lnTo>
                    <a:lnTo>
                      <a:pt x="1958" y="610"/>
                    </a:lnTo>
                    <a:lnTo>
                      <a:pt x="1964" y="610"/>
                    </a:lnTo>
                    <a:lnTo>
                      <a:pt x="1970" y="608"/>
                    </a:lnTo>
                    <a:lnTo>
                      <a:pt x="1976" y="608"/>
                    </a:lnTo>
                    <a:lnTo>
                      <a:pt x="1976" y="608"/>
                    </a:lnTo>
                    <a:lnTo>
                      <a:pt x="1978" y="606"/>
                    </a:lnTo>
                    <a:lnTo>
                      <a:pt x="1978" y="606"/>
                    </a:lnTo>
                    <a:lnTo>
                      <a:pt x="1980" y="604"/>
                    </a:lnTo>
                    <a:lnTo>
                      <a:pt x="1982" y="602"/>
                    </a:lnTo>
                    <a:lnTo>
                      <a:pt x="1982" y="602"/>
                    </a:lnTo>
                    <a:lnTo>
                      <a:pt x="1988" y="598"/>
                    </a:lnTo>
                    <a:lnTo>
                      <a:pt x="1988" y="598"/>
                    </a:lnTo>
                    <a:lnTo>
                      <a:pt x="1990" y="598"/>
                    </a:lnTo>
                    <a:lnTo>
                      <a:pt x="1990" y="598"/>
                    </a:lnTo>
                    <a:lnTo>
                      <a:pt x="1990" y="598"/>
                    </a:lnTo>
                    <a:lnTo>
                      <a:pt x="1992" y="596"/>
                    </a:lnTo>
                    <a:lnTo>
                      <a:pt x="1994" y="594"/>
                    </a:lnTo>
                    <a:lnTo>
                      <a:pt x="1994" y="594"/>
                    </a:lnTo>
                    <a:lnTo>
                      <a:pt x="1996" y="592"/>
                    </a:lnTo>
                    <a:lnTo>
                      <a:pt x="1998" y="590"/>
                    </a:lnTo>
                    <a:lnTo>
                      <a:pt x="2000" y="588"/>
                    </a:lnTo>
                    <a:lnTo>
                      <a:pt x="2002" y="586"/>
                    </a:lnTo>
                    <a:lnTo>
                      <a:pt x="2004" y="584"/>
                    </a:lnTo>
                    <a:lnTo>
                      <a:pt x="2004" y="582"/>
                    </a:lnTo>
                    <a:lnTo>
                      <a:pt x="2006" y="582"/>
                    </a:lnTo>
                    <a:lnTo>
                      <a:pt x="2012" y="584"/>
                    </a:lnTo>
                    <a:lnTo>
                      <a:pt x="2012" y="584"/>
                    </a:lnTo>
                    <a:lnTo>
                      <a:pt x="2014" y="580"/>
                    </a:lnTo>
                    <a:lnTo>
                      <a:pt x="2014" y="580"/>
                    </a:lnTo>
                    <a:lnTo>
                      <a:pt x="2016" y="580"/>
                    </a:lnTo>
                    <a:lnTo>
                      <a:pt x="2016" y="580"/>
                    </a:lnTo>
                    <a:lnTo>
                      <a:pt x="2016" y="580"/>
                    </a:lnTo>
                    <a:lnTo>
                      <a:pt x="2018" y="580"/>
                    </a:lnTo>
                    <a:lnTo>
                      <a:pt x="2022" y="580"/>
                    </a:lnTo>
                    <a:lnTo>
                      <a:pt x="2022" y="580"/>
                    </a:lnTo>
                    <a:lnTo>
                      <a:pt x="2022" y="578"/>
                    </a:lnTo>
                    <a:lnTo>
                      <a:pt x="2026" y="578"/>
                    </a:lnTo>
                    <a:lnTo>
                      <a:pt x="2030" y="580"/>
                    </a:lnTo>
                    <a:lnTo>
                      <a:pt x="2032" y="578"/>
                    </a:lnTo>
                    <a:lnTo>
                      <a:pt x="2036" y="576"/>
                    </a:lnTo>
                    <a:lnTo>
                      <a:pt x="2036" y="576"/>
                    </a:lnTo>
                    <a:lnTo>
                      <a:pt x="2040" y="572"/>
                    </a:lnTo>
                    <a:lnTo>
                      <a:pt x="2040" y="572"/>
                    </a:lnTo>
                    <a:lnTo>
                      <a:pt x="2044" y="570"/>
                    </a:lnTo>
                    <a:lnTo>
                      <a:pt x="2044" y="570"/>
                    </a:lnTo>
                    <a:lnTo>
                      <a:pt x="2048" y="568"/>
                    </a:lnTo>
                    <a:lnTo>
                      <a:pt x="2054" y="562"/>
                    </a:lnTo>
                    <a:lnTo>
                      <a:pt x="2054" y="560"/>
                    </a:lnTo>
                    <a:lnTo>
                      <a:pt x="2052" y="558"/>
                    </a:lnTo>
                    <a:lnTo>
                      <a:pt x="2048" y="558"/>
                    </a:lnTo>
                    <a:lnTo>
                      <a:pt x="2052" y="556"/>
                    </a:lnTo>
                    <a:lnTo>
                      <a:pt x="2050" y="554"/>
                    </a:lnTo>
                    <a:lnTo>
                      <a:pt x="2044" y="552"/>
                    </a:lnTo>
                    <a:lnTo>
                      <a:pt x="2040" y="552"/>
                    </a:lnTo>
                    <a:lnTo>
                      <a:pt x="2044" y="552"/>
                    </a:lnTo>
                    <a:lnTo>
                      <a:pt x="2046" y="550"/>
                    </a:lnTo>
                    <a:lnTo>
                      <a:pt x="2048" y="548"/>
                    </a:lnTo>
                    <a:lnTo>
                      <a:pt x="2050" y="546"/>
                    </a:lnTo>
                    <a:lnTo>
                      <a:pt x="2050" y="546"/>
                    </a:lnTo>
                    <a:lnTo>
                      <a:pt x="2050" y="542"/>
                    </a:lnTo>
                    <a:lnTo>
                      <a:pt x="2050" y="540"/>
                    </a:lnTo>
                    <a:lnTo>
                      <a:pt x="2052" y="538"/>
                    </a:lnTo>
                    <a:lnTo>
                      <a:pt x="2052" y="534"/>
                    </a:lnTo>
                    <a:lnTo>
                      <a:pt x="2050" y="532"/>
                    </a:lnTo>
                    <a:lnTo>
                      <a:pt x="2048" y="528"/>
                    </a:lnTo>
                    <a:lnTo>
                      <a:pt x="2038" y="524"/>
                    </a:lnTo>
                    <a:lnTo>
                      <a:pt x="2036" y="524"/>
                    </a:lnTo>
                    <a:lnTo>
                      <a:pt x="2036" y="524"/>
                    </a:lnTo>
                    <a:lnTo>
                      <a:pt x="2030" y="524"/>
                    </a:lnTo>
                    <a:lnTo>
                      <a:pt x="2030" y="524"/>
                    </a:lnTo>
                    <a:lnTo>
                      <a:pt x="2026" y="528"/>
                    </a:lnTo>
                    <a:lnTo>
                      <a:pt x="2026" y="528"/>
                    </a:lnTo>
                    <a:lnTo>
                      <a:pt x="2024" y="528"/>
                    </a:lnTo>
                    <a:lnTo>
                      <a:pt x="2024" y="528"/>
                    </a:lnTo>
                    <a:lnTo>
                      <a:pt x="2022" y="526"/>
                    </a:lnTo>
                    <a:lnTo>
                      <a:pt x="2022" y="526"/>
                    </a:lnTo>
                    <a:lnTo>
                      <a:pt x="2024" y="524"/>
                    </a:lnTo>
                    <a:lnTo>
                      <a:pt x="2026" y="522"/>
                    </a:lnTo>
                    <a:lnTo>
                      <a:pt x="2028" y="518"/>
                    </a:lnTo>
                    <a:lnTo>
                      <a:pt x="2026" y="516"/>
                    </a:lnTo>
                    <a:lnTo>
                      <a:pt x="2022" y="512"/>
                    </a:lnTo>
                    <a:lnTo>
                      <a:pt x="2014" y="512"/>
                    </a:lnTo>
                    <a:lnTo>
                      <a:pt x="2010" y="512"/>
                    </a:lnTo>
                    <a:lnTo>
                      <a:pt x="2006" y="514"/>
                    </a:lnTo>
                    <a:lnTo>
                      <a:pt x="2000" y="516"/>
                    </a:lnTo>
                    <a:lnTo>
                      <a:pt x="1996" y="518"/>
                    </a:lnTo>
                    <a:lnTo>
                      <a:pt x="1994" y="520"/>
                    </a:lnTo>
                    <a:lnTo>
                      <a:pt x="1990" y="524"/>
                    </a:lnTo>
                    <a:lnTo>
                      <a:pt x="1984" y="528"/>
                    </a:lnTo>
                    <a:lnTo>
                      <a:pt x="1984" y="528"/>
                    </a:lnTo>
                    <a:lnTo>
                      <a:pt x="1982" y="528"/>
                    </a:lnTo>
                    <a:lnTo>
                      <a:pt x="1980" y="528"/>
                    </a:lnTo>
                    <a:lnTo>
                      <a:pt x="1980" y="528"/>
                    </a:lnTo>
                    <a:lnTo>
                      <a:pt x="1976" y="532"/>
                    </a:lnTo>
                    <a:lnTo>
                      <a:pt x="1970" y="536"/>
                    </a:lnTo>
                    <a:lnTo>
                      <a:pt x="1970" y="534"/>
                    </a:lnTo>
                    <a:lnTo>
                      <a:pt x="1970" y="534"/>
                    </a:lnTo>
                    <a:lnTo>
                      <a:pt x="1970" y="532"/>
                    </a:lnTo>
                    <a:lnTo>
                      <a:pt x="1970" y="532"/>
                    </a:lnTo>
                    <a:lnTo>
                      <a:pt x="1972" y="530"/>
                    </a:lnTo>
                    <a:lnTo>
                      <a:pt x="1970" y="530"/>
                    </a:lnTo>
                    <a:lnTo>
                      <a:pt x="1970" y="530"/>
                    </a:lnTo>
                    <a:lnTo>
                      <a:pt x="1968" y="528"/>
                    </a:lnTo>
                    <a:lnTo>
                      <a:pt x="1966" y="526"/>
                    </a:lnTo>
                    <a:lnTo>
                      <a:pt x="1964" y="524"/>
                    </a:lnTo>
                    <a:lnTo>
                      <a:pt x="1960" y="524"/>
                    </a:lnTo>
                    <a:lnTo>
                      <a:pt x="1960" y="522"/>
                    </a:lnTo>
                    <a:lnTo>
                      <a:pt x="1962" y="522"/>
                    </a:lnTo>
                    <a:lnTo>
                      <a:pt x="1962" y="522"/>
                    </a:lnTo>
                    <a:lnTo>
                      <a:pt x="1968" y="524"/>
                    </a:lnTo>
                    <a:lnTo>
                      <a:pt x="1968" y="524"/>
                    </a:lnTo>
                    <a:lnTo>
                      <a:pt x="1972" y="526"/>
                    </a:lnTo>
                    <a:lnTo>
                      <a:pt x="1974" y="526"/>
                    </a:lnTo>
                    <a:lnTo>
                      <a:pt x="1974" y="524"/>
                    </a:lnTo>
                    <a:lnTo>
                      <a:pt x="1978" y="524"/>
                    </a:lnTo>
                    <a:lnTo>
                      <a:pt x="1982" y="524"/>
                    </a:lnTo>
                    <a:lnTo>
                      <a:pt x="1982" y="524"/>
                    </a:lnTo>
                    <a:lnTo>
                      <a:pt x="1984" y="522"/>
                    </a:lnTo>
                    <a:lnTo>
                      <a:pt x="1984" y="522"/>
                    </a:lnTo>
                    <a:lnTo>
                      <a:pt x="1988" y="520"/>
                    </a:lnTo>
                    <a:lnTo>
                      <a:pt x="1988" y="520"/>
                    </a:lnTo>
                    <a:lnTo>
                      <a:pt x="1988" y="520"/>
                    </a:lnTo>
                    <a:lnTo>
                      <a:pt x="1988" y="516"/>
                    </a:lnTo>
                    <a:lnTo>
                      <a:pt x="1988" y="516"/>
                    </a:lnTo>
                    <a:lnTo>
                      <a:pt x="1986" y="516"/>
                    </a:lnTo>
                    <a:lnTo>
                      <a:pt x="1986" y="516"/>
                    </a:lnTo>
                    <a:lnTo>
                      <a:pt x="1988" y="516"/>
                    </a:lnTo>
                    <a:lnTo>
                      <a:pt x="1996" y="514"/>
                    </a:lnTo>
                    <a:lnTo>
                      <a:pt x="1998" y="514"/>
                    </a:lnTo>
                    <a:lnTo>
                      <a:pt x="1998" y="514"/>
                    </a:lnTo>
                    <a:lnTo>
                      <a:pt x="2000" y="514"/>
                    </a:lnTo>
                    <a:lnTo>
                      <a:pt x="2006" y="510"/>
                    </a:lnTo>
                    <a:lnTo>
                      <a:pt x="2006" y="510"/>
                    </a:lnTo>
                    <a:lnTo>
                      <a:pt x="2010" y="508"/>
                    </a:lnTo>
                    <a:lnTo>
                      <a:pt x="2012" y="508"/>
                    </a:lnTo>
                    <a:lnTo>
                      <a:pt x="2012" y="508"/>
                    </a:lnTo>
                    <a:lnTo>
                      <a:pt x="2018" y="508"/>
                    </a:lnTo>
                    <a:lnTo>
                      <a:pt x="2018" y="508"/>
                    </a:lnTo>
                    <a:lnTo>
                      <a:pt x="2022" y="504"/>
                    </a:lnTo>
                    <a:lnTo>
                      <a:pt x="2020" y="502"/>
                    </a:lnTo>
                    <a:lnTo>
                      <a:pt x="2016" y="500"/>
                    </a:lnTo>
                    <a:lnTo>
                      <a:pt x="2012" y="498"/>
                    </a:lnTo>
                    <a:lnTo>
                      <a:pt x="2004" y="496"/>
                    </a:lnTo>
                    <a:lnTo>
                      <a:pt x="2000" y="496"/>
                    </a:lnTo>
                    <a:lnTo>
                      <a:pt x="1996" y="494"/>
                    </a:lnTo>
                    <a:lnTo>
                      <a:pt x="1996" y="494"/>
                    </a:lnTo>
                    <a:lnTo>
                      <a:pt x="1996" y="490"/>
                    </a:lnTo>
                    <a:lnTo>
                      <a:pt x="1996" y="490"/>
                    </a:lnTo>
                    <a:lnTo>
                      <a:pt x="1990" y="488"/>
                    </a:lnTo>
                    <a:lnTo>
                      <a:pt x="1988" y="490"/>
                    </a:lnTo>
                    <a:lnTo>
                      <a:pt x="1984" y="492"/>
                    </a:lnTo>
                    <a:lnTo>
                      <a:pt x="1978" y="496"/>
                    </a:lnTo>
                    <a:lnTo>
                      <a:pt x="1978" y="496"/>
                    </a:lnTo>
                    <a:lnTo>
                      <a:pt x="1982" y="492"/>
                    </a:lnTo>
                    <a:lnTo>
                      <a:pt x="1982" y="492"/>
                    </a:lnTo>
                    <a:lnTo>
                      <a:pt x="1984" y="490"/>
                    </a:lnTo>
                    <a:lnTo>
                      <a:pt x="1982" y="488"/>
                    </a:lnTo>
                    <a:lnTo>
                      <a:pt x="1982" y="488"/>
                    </a:lnTo>
                    <a:lnTo>
                      <a:pt x="1980" y="486"/>
                    </a:lnTo>
                    <a:lnTo>
                      <a:pt x="1980" y="486"/>
                    </a:lnTo>
                    <a:lnTo>
                      <a:pt x="1980" y="486"/>
                    </a:lnTo>
                    <a:lnTo>
                      <a:pt x="1978" y="486"/>
                    </a:lnTo>
                    <a:lnTo>
                      <a:pt x="1978" y="486"/>
                    </a:lnTo>
                    <a:lnTo>
                      <a:pt x="1976" y="488"/>
                    </a:lnTo>
                    <a:lnTo>
                      <a:pt x="1976" y="488"/>
                    </a:lnTo>
                    <a:lnTo>
                      <a:pt x="1972" y="490"/>
                    </a:lnTo>
                    <a:lnTo>
                      <a:pt x="1972" y="490"/>
                    </a:lnTo>
                    <a:lnTo>
                      <a:pt x="1972" y="486"/>
                    </a:lnTo>
                    <a:lnTo>
                      <a:pt x="1968" y="488"/>
                    </a:lnTo>
                    <a:lnTo>
                      <a:pt x="1964" y="490"/>
                    </a:lnTo>
                    <a:lnTo>
                      <a:pt x="1964" y="488"/>
                    </a:lnTo>
                    <a:lnTo>
                      <a:pt x="1964" y="488"/>
                    </a:lnTo>
                    <a:lnTo>
                      <a:pt x="1968" y="482"/>
                    </a:lnTo>
                    <a:lnTo>
                      <a:pt x="1968" y="482"/>
                    </a:lnTo>
                    <a:lnTo>
                      <a:pt x="1968" y="480"/>
                    </a:lnTo>
                    <a:lnTo>
                      <a:pt x="1968" y="476"/>
                    </a:lnTo>
                    <a:lnTo>
                      <a:pt x="1968" y="476"/>
                    </a:lnTo>
                    <a:lnTo>
                      <a:pt x="1968" y="476"/>
                    </a:lnTo>
                    <a:lnTo>
                      <a:pt x="1966" y="474"/>
                    </a:lnTo>
                    <a:lnTo>
                      <a:pt x="1966" y="476"/>
                    </a:lnTo>
                    <a:lnTo>
                      <a:pt x="1962" y="474"/>
                    </a:lnTo>
                    <a:lnTo>
                      <a:pt x="1960" y="472"/>
                    </a:lnTo>
                    <a:lnTo>
                      <a:pt x="1956" y="470"/>
                    </a:lnTo>
                    <a:lnTo>
                      <a:pt x="1956" y="468"/>
                    </a:lnTo>
                    <a:lnTo>
                      <a:pt x="1956" y="468"/>
                    </a:lnTo>
                    <a:lnTo>
                      <a:pt x="1954" y="466"/>
                    </a:lnTo>
                    <a:lnTo>
                      <a:pt x="1954" y="466"/>
                    </a:lnTo>
                    <a:lnTo>
                      <a:pt x="1948" y="466"/>
                    </a:lnTo>
                    <a:lnTo>
                      <a:pt x="1948" y="466"/>
                    </a:lnTo>
                    <a:lnTo>
                      <a:pt x="1948" y="464"/>
                    </a:lnTo>
                    <a:lnTo>
                      <a:pt x="1948" y="462"/>
                    </a:lnTo>
                    <a:lnTo>
                      <a:pt x="1948" y="460"/>
                    </a:lnTo>
                    <a:lnTo>
                      <a:pt x="1946" y="460"/>
                    </a:lnTo>
                    <a:lnTo>
                      <a:pt x="1944" y="460"/>
                    </a:lnTo>
                    <a:lnTo>
                      <a:pt x="1940" y="460"/>
                    </a:lnTo>
                    <a:lnTo>
                      <a:pt x="1940" y="460"/>
                    </a:lnTo>
                    <a:lnTo>
                      <a:pt x="1940" y="458"/>
                    </a:lnTo>
                    <a:lnTo>
                      <a:pt x="1940" y="458"/>
                    </a:lnTo>
                    <a:lnTo>
                      <a:pt x="1940" y="458"/>
                    </a:lnTo>
                    <a:lnTo>
                      <a:pt x="1940" y="458"/>
                    </a:lnTo>
                    <a:lnTo>
                      <a:pt x="1942" y="460"/>
                    </a:lnTo>
                    <a:lnTo>
                      <a:pt x="1942" y="460"/>
                    </a:lnTo>
                    <a:lnTo>
                      <a:pt x="1942" y="458"/>
                    </a:lnTo>
                    <a:lnTo>
                      <a:pt x="1942" y="456"/>
                    </a:lnTo>
                    <a:lnTo>
                      <a:pt x="1940" y="452"/>
                    </a:lnTo>
                    <a:lnTo>
                      <a:pt x="1938" y="450"/>
                    </a:lnTo>
                    <a:lnTo>
                      <a:pt x="1934" y="448"/>
                    </a:lnTo>
                    <a:lnTo>
                      <a:pt x="1934" y="448"/>
                    </a:lnTo>
                    <a:lnTo>
                      <a:pt x="1930" y="446"/>
                    </a:lnTo>
                    <a:lnTo>
                      <a:pt x="1930" y="446"/>
                    </a:lnTo>
                    <a:lnTo>
                      <a:pt x="1930" y="444"/>
                    </a:lnTo>
                    <a:lnTo>
                      <a:pt x="1930" y="444"/>
                    </a:lnTo>
                    <a:lnTo>
                      <a:pt x="1934" y="444"/>
                    </a:lnTo>
                    <a:lnTo>
                      <a:pt x="1936" y="446"/>
                    </a:lnTo>
                    <a:lnTo>
                      <a:pt x="1936" y="446"/>
                    </a:lnTo>
                    <a:lnTo>
                      <a:pt x="1938" y="446"/>
                    </a:lnTo>
                    <a:lnTo>
                      <a:pt x="1938" y="448"/>
                    </a:lnTo>
                    <a:lnTo>
                      <a:pt x="1938" y="448"/>
                    </a:lnTo>
                    <a:lnTo>
                      <a:pt x="1942" y="446"/>
                    </a:lnTo>
                    <a:lnTo>
                      <a:pt x="1944" y="444"/>
                    </a:lnTo>
                    <a:lnTo>
                      <a:pt x="1944" y="444"/>
                    </a:lnTo>
                    <a:lnTo>
                      <a:pt x="1948" y="442"/>
                    </a:lnTo>
                    <a:lnTo>
                      <a:pt x="1948" y="442"/>
                    </a:lnTo>
                    <a:lnTo>
                      <a:pt x="1950" y="440"/>
                    </a:lnTo>
                    <a:lnTo>
                      <a:pt x="1948" y="436"/>
                    </a:lnTo>
                    <a:lnTo>
                      <a:pt x="1948" y="436"/>
                    </a:lnTo>
                    <a:lnTo>
                      <a:pt x="1944" y="434"/>
                    </a:lnTo>
                    <a:lnTo>
                      <a:pt x="1944" y="434"/>
                    </a:lnTo>
                    <a:lnTo>
                      <a:pt x="1942" y="432"/>
                    </a:lnTo>
                    <a:lnTo>
                      <a:pt x="1940" y="428"/>
                    </a:lnTo>
                    <a:lnTo>
                      <a:pt x="1938" y="426"/>
                    </a:lnTo>
                    <a:lnTo>
                      <a:pt x="1934" y="426"/>
                    </a:lnTo>
                    <a:lnTo>
                      <a:pt x="1938" y="424"/>
                    </a:lnTo>
                    <a:lnTo>
                      <a:pt x="1940" y="422"/>
                    </a:lnTo>
                    <a:lnTo>
                      <a:pt x="1940" y="418"/>
                    </a:lnTo>
                    <a:lnTo>
                      <a:pt x="1936" y="416"/>
                    </a:lnTo>
                    <a:lnTo>
                      <a:pt x="1936" y="416"/>
                    </a:lnTo>
                    <a:lnTo>
                      <a:pt x="1932" y="416"/>
                    </a:lnTo>
                    <a:lnTo>
                      <a:pt x="1932" y="416"/>
                    </a:lnTo>
                    <a:lnTo>
                      <a:pt x="1934" y="414"/>
                    </a:lnTo>
                    <a:lnTo>
                      <a:pt x="1934" y="414"/>
                    </a:lnTo>
                    <a:lnTo>
                      <a:pt x="1934" y="412"/>
                    </a:lnTo>
                    <a:lnTo>
                      <a:pt x="1932" y="410"/>
                    </a:lnTo>
                    <a:lnTo>
                      <a:pt x="1932" y="410"/>
                    </a:lnTo>
                    <a:lnTo>
                      <a:pt x="1932" y="410"/>
                    </a:lnTo>
                    <a:lnTo>
                      <a:pt x="1930" y="410"/>
                    </a:lnTo>
                    <a:lnTo>
                      <a:pt x="1928" y="410"/>
                    </a:lnTo>
                    <a:lnTo>
                      <a:pt x="1920" y="410"/>
                    </a:lnTo>
                    <a:lnTo>
                      <a:pt x="1924" y="410"/>
                    </a:lnTo>
                    <a:lnTo>
                      <a:pt x="1928" y="406"/>
                    </a:lnTo>
                    <a:lnTo>
                      <a:pt x="1928" y="404"/>
                    </a:lnTo>
                    <a:lnTo>
                      <a:pt x="1928" y="404"/>
                    </a:lnTo>
                    <a:lnTo>
                      <a:pt x="1926" y="402"/>
                    </a:lnTo>
                    <a:lnTo>
                      <a:pt x="1926" y="402"/>
                    </a:lnTo>
                    <a:lnTo>
                      <a:pt x="1926" y="400"/>
                    </a:lnTo>
                    <a:lnTo>
                      <a:pt x="1924" y="400"/>
                    </a:lnTo>
                    <a:lnTo>
                      <a:pt x="1920" y="400"/>
                    </a:lnTo>
                    <a:lnTo>
                      <a:pt x="1920" y="400"/>
                    </a:lnTo>
                    <a:lnTo>
                      <a:pt x="1922" y="398"/>
                    </a:lnTo>
                    <a:lnTo>
                      <a:pt x="1922" y="398"/>
                    </a:lnTo>
                    <a:lnTo>
                      <a:pt x="1922" y="392"/>
                    </a:lnTo>
                    <a:lnTo>
                      <a:pt x="1922" y="392"/>
                    </a:lnTo>
                    <a:lnTo>
                      <a:pt x="1920" y="390"/>
                    </a:lnTo>
                    <a:lnTo>
                      <a:pt x="1920" y="390"/>
                    </a:lnTo>
                    <a:lnTo>
                      <a:pt x="1916" y="390"/>
                    </a:lnTo>
                    <a:lnTo>
                      <a:pt x="1916" y="388"/>
                    </a:lnTo>
                    <a:lnTo>
                      <a:pt x="1914" y="386"/>
                    </a:lnTo>
                    <a:lnTo>
                      <a:pt x="1914" y="384"/>
                    </a:lnTo>
                    <a:lnTo>
                      <a:pt x="1914" y="382"/>
                    </a:lnTo>
                    <a:lnTo>
                      <a:pt x="1910" y="380"/>
                    </a:lnTo>
                    <a:lnTo>
                      <a:pt x="1910" y="380"/>
                    </a:lnTo>
                    <a:lnTo>
                      <a:pt x="1908" y="378"/>
                    </a:lnTo>
                    <a:lnTo>
                      <a:pt x="1908" y="378"/>
                    </a:lnTo>
                    <a:lnTo>
                      <a:pt x="1908" y="376"/>
                    </a:lnTo>
                    <a:lnTo>
                      <a:pt x="1908" y="376"/>
                    </a:lnTo>
                    <a:lnTo>
                      <a:pt x="1904" y="374"/>
                    </a:lnTo>
                    <a:lnTo>
                      <a:pt x="1904" y="374"/>
                    </a:lnTo>
                    <a:lnTo>
                      <a:pt x="1904" y="372"/>
                    </a:lnTo>
                    <a:lnTo>
                      <a:pt x="1904" y="372"/>
                    </a:lnTo>
                    <a:lnTo>
                      <a:pt x="1904" y="372"/>
                    </a:lnTo>
                    <a:lnTo>
                      <a:pt x="1904" y="370"/>
                    </a:lnTo>
                    <a:lnTo>
                      <a:pt x="1902" y="370"/>
                    </a:lnTo>
                    <a:lnTo>
                      <a:pt x="1902" y="370"/>
                    </a:lnTo>
                    <a:lnTo>
                      <a:pt x="1902" y="366"/>
                    </a:lnTo>
                    <a:lnTo>
                      <a:pt x="1902" y="366"/>
                    </a:lnTo>
                    <a:lnTo>
                      <a:pt x="1898" y="364"/>
                    </a:lnTo>
                    <a:lnTo>
                      <a:pt x="1898" y="364"/>
                    </a:lnTo>
                    <a:lnTo>
                      <a:pt x="1900" y="360"/>
                    </a:lnTo>
                    <a:lnTo>
                      <a:pt x="1900" y="360"/>
                    </a:lnTo>
                    <a:lnTo>
                      <a:pt x="1898" y="360"/>
                    </a:lnTo>
                    <a:lnTo>
                      <a:pt x="1898" y="360"/>
                    </a:lnTo>
                    <a:lnTo>
                      <a:pt x="1898" y="360"/>
                    </a:lnTo>
                    <a:lnTo>
                      <a:pt x="1892" y="358"/>
                    </a:lnTo>
                    <a:lnTo>
                      <a:pt x="1892" y="358"/>
                    </a:lnTo>
                    <a:lnTo>
                      <a:pt x="1892" y="356"/>
                    </a:lnTo>
                    <a:lnTo>
                      <a:pt x="1892" y="356"/>
                    </a:lnTo>
                    <a:lnTo>
                      <a:pt x="1892" y="352"/>
                    </a:lnTo>
                    <a:lnTo>
                      <a:pt x="1892" y="348"/>
                    </a:lnTo>
                    <a:lnTo>
                      <a:pt x="1890" y="346"/>
                    </a:lnTo>
                    <a:lnTo>
                      <a:pt x="1888" y="346"/>
                    </a:lnTo>
                    <a:lnTo>
                      <a:pt x="1890" y="348"/>
                    </a:lnTo>
                    <a:lnTo>
                      <a:pt x="1888" y="350"/>
                    </a:lnTo>
                    <a:lnTo>
                      <a:pt x="1886" y="354"/>
                    </a:lnTo>
                    <a:lnTo>
                      <a:pt x="1884" y="356"/>
                    </a:lnTo>
                    <a:lnTo>
                      <a:pt x="1882" y="360"/>
                    </a:lnTo>
                    <a:lnTo>
                      <a:pt x="1882" y="364"/>
                    </a:lnTo>
                    <a:lnTo>
                      <a:pt x="1878" y="364"/>
                    </a:lnTo>
                    <a:lnTo>
                      <a:pt x="1876" y="368"/>
                    </a:lnTo>
                    <a:lnTo>
                      <a:pt x="1876" y="368"/>
                    </a:lnTo>
                    <a:lnTo>
                      <a:pt x="1878" y="372"/>
                    </a:lnTo>
                    <a:lnTo>
                      <a:pt x="1878" y="372"/>
                    </a:lnTo>
                    <a:lnTo>
                      <a:pt x="1880" y="374"/>
                    </a:lnTo>
                    <a:lnTo>
                      <a:pt x="1878" y="376"/>
                    </a:lnTo>
                    <a:lnTo>
                      <a:pt x="1878" y="376"/>
                    </a:lnTo>
                    <a:lnTo>
                      <a:pt x="1872" y="380"/>
                    </a:lnTo>
                    <a:lnTo>
                      <a:pt x="1872" y="380"/>
                    </a:lnTo>
                    <a:lnTo>
                      <a:pt x="1872" y="382"/>
                    </a:lnTo>
                    <a:lnTo>
                      <a:pt x="1872" y="382"/>
                    </a:lnTo>
                    <a:lnTo>
                      <a:pt x="1874" y="382"/>
                    </a:lnTo>
                    <a:lnTo>
                      <a:pt x="1874" y="382"/>
                    </a:lnTo>
                    <a:lnTo>
                      <a:pt x="1876" y="386"/>
                    </a:lnTo>
                    <a:lnTo>
                      <a:pt x="1874" y="388"/>
                    </a:lnTo>
                    <a:lnTo>
                      <a:pt x="1870" y="388"/>
                    </a:lnTo>
                    <a:lnTo>
                      <a:pt x="1870" y="388"/>
                    </a:lnTo>
                    <a:lnTo>
                      <a:pt x="1866" y="392"/>
                    </a:lnTo>
                    <a:lnTo>
                      <a:pt x="1866" y="394"/>
                    </a:lnTo>
                    <a:lnTo>
                      <a:pt x="1866" y="394"/>
                    </a:lnTo>
                    <a:lnTo>
                      <a:pt x="1870" y="396"/>
                    </a:lnTo>
                    <a:lnTo>
                      <a:pt x="1870" y="396"/>
                    </a:lnTo>
                    <a:lnTo>
                      <a:pt x="1870" y="398"/>
                    </a:lnTo>
                    <a:lnTo>
                      <a:pt x="1870" y="398"/>
                    </a:lnTo>
                    <a:lnTo>
                      <a:pt x="1868" y="402"/>
                    </a:lnTo>
                    <a:lnTo>
                      <a:pt x="1868" y="402"/>
                    </a:lnTo>
                    <a:lnTo>
                      <a:pt x="1866" y="402"/>
                    </a:lnTo>
                    <a:lnTo>
                      <a:pt x="1866" y="404"/>
                    </a:lnTo>
                    <a:lnTo>
                      <a:pt x="1866" y="398"/>
                    </a:lnTo>
                    <a:lnTo>
                      <a:pt x="1864" y="396"/>
                    </a:lnTo>
                    <a:lnTo>
                      <a:pt x="1864" y="394"/>
                    </a:lnTo>
                    <a:lnTo>
                      <a:pt x="1860" y="392"/>
                    </a:lnTo>
                    <a:lnTo>
                      <a:pt x="1858" y="392"/>
                    </a:lnTo>
                    <a:lnTo>
                      <a:pt x="1858" y="392"/>
                    </a:lnTo>
                    <a:lnTo>
                      <a:pt x="1856" y="396"/>
                    </a:lnTo>
                    <a:lnTo>
                      <a:pt x="1856" y="396"/>
                    </a:lnTo>
                    <a:lnTo>
                      <a:pt x="1854" y="400"/>
                    </a:lnTo>
                    <a:lnTo>
                      <a:pt x="1854" y="400"/>
                    </a:lnTo>
                    <a:lnTo>
                      <a:pt x="1852" y="400"/>
                    </a:lnTo>
                    <a:lnTo>
                      <a:pt x="1848" y="400"/>
                    </a:lnTo>
                    <a:lnTo>
                      <a:pt x="1844" y="404"/>
                    </a:lnTo>
                    <a:lnTo>
                      <a:pt x="1840" y="406"/>
                    </a:lnTo>
                    <a:lnTo>
                      <a:pt x="1836" y="406"/>
                    </a:lnTo>
                    <a:lnTo>
                      <a:pt x="1832" y="406"/>
                    </a:lnTo>
                    <a:lnTo>
                      <a:pt x="1832" y="406"/>
                    </a:lnTo>
                    <a:lnTo>
                      <a:pt x="1830" y="408"/>
                    </a:lnTo>
                    <a:lnTo>
                      <a:pt x="1832" y="404"/>
                    </a:lnTo>
                    <a:lnTo>
                      <a:pt x="1830" y="400"/>
                    </a:lnTo>
                    <a:lnTo>
                      <a:pt x="1830" y="398"/>
                    </a:lnTo>
                    <a:lnTo>
                      <a:pt x="1828" y="400"/>
                    </a:lnTo>
                    <a:lnTo>
                      <a:pt x="1826" y="402"/>
                    </a:lnTo>
                    <a:lnTo>
                      <a:pt x="1824" y="408"/>
                    </a:lnTo>
                    <a:lnTo>
                      <a:pt x="1822" y="412"/>
                    </a:lnTo>
                    <a:lnTo>
                      <a:pt x="1818" y="414"/>
                    </a:lnTo>
                    <a:lnTo>
                      <a:pt x="1808" y="418"/>
                    </a:lnTo>
                    <a:lnTo>
                      <a:pt x="1816" y="414"/>
                    </a:lnTo>
                    <a:lnTo>
                      <a:pt x="1822" y="410"/>
                    </a:lnTo>
                    <a:lnTo>
                      <a:pt x="1824" y="410"/>
                    </a:lnTo>
                    <a:lnTo>
                      <a:pt x="1824" y="406"/>
                    </a:lnTo>
                    <a:lnTo>
                      <a:pt x="1824" y="404"/>
                    </a:lnTo>
                    <a:lnTo>
                      <a:pt x="1826" y="402"/>
                    </a:lnTo>
                    <a:lnTo>
                      <a:pt x="1824" y="400"/>
                    </a:lnTo>
                    <a:lnTo>
                      <a:pt x="1822" y="394"/>
                    </a:lnTo>
                    <a:lnTo>
                      <a:pt x="1820" y="390"/>
                    </a:lnTo>
                    <a:lnTo>
                      <a:pt x="1818" y="390"/>
                    </a:lnTo>
                    <a:lnTo>
                      <a:pt x="1810" y="390"/>
                    </a:lnTo>
                    <a:lnTo>
                      <a:pt x="1806" y="390"/>
                    </a:lnTo>
                    <a:lnTo>
                      <a:pt x="1806" y="390"/>
                    </a:lnTo>
                    <a:lnTo>
                      <a:pt x="1800" y="394"/>
                    </a:lnTo>
                    <a:lnTo>
                      <a:pt x="1800" y="394"/>
                    </a:lnTo>
                    <a:lnTo>
                      <a:pt x="1798" y="396"/>
                    </a:lnTo>
                    <a:lnTo>
                      <a:pt x="1792" y="394"/>
                    </a:lnTo>
                    <a:lnTo>
                      <a:pt x="1790" y="392"/>
                    </a:lnTo>
                    <a:lnTo>
                      <a:pt x="1794" y="392"/>
                    </a:lnTo>
                    <a:lnTo>
                      <a:pt x="1796" y="388"/>
                    </a:lnTo>
                    <a:lnTo>
                      <a:pt x="1798" y="388"/>
                    </a:lnTo>
                    <a:lnTo>
                      <a:pt x="1802" y="390"/>
                    </a:lnTo>
                    <a:lnTo>
                      <a:pt x="1804" y="388"/>
                    </a:lnTo>
                    <a:lnTo>
                      <a:pt x="1804" y="386"/>
                    </a:lnTo>
                    <a:lnTo>
                      <a:pt x="1806" y="382"/>
                    </a:lnTo>
                    <a:lnTo>
                      <a:pt x="1806" y="380"/>
                    </a:lnTo>
                    <a:lnTo>
                      <a:pt x="1806" y="378"/>
                    </a:lnTo>
                    <a:lnTo>
                      <a:pt x="1802" y="378"/>
                    </a:lnTo>
                    <a:lnTo>
                      <a:pt x="1802" y="378"/>
                    </a:lnTo>
                    <a:lnTo>
                      <a:pt x="1800" y="376"/>
                    </a:lnTo>
                    <a:lnTo>
                      <a:pt x="1798" y="372"/>
                    </a:lnTo>
                    <a:lnTo>
                      <a:pt x="1798" y="372"/>
                    </a:lnTo>
                    <a:lnTo>
                      <a:pt x="1798" y="370"/>
                    </a:lnTo>
                    <a:lnTo>
                      <a:pt x="1800" y="372"/>
                    </a:lnTo>
                    <a:lnTo>
                      <a:pt x="1800" y="372"/>
                    </a:lnTo>
                    <a:lnTo>
                      <a:pt x="1802" y="370"/>
                    </a:lnTo>
                    <a:lnTo>
                      <a:pt x="1800" y="364"/>
                    </a:lnTo>
                    <a:lnTo>
                      <a:pt x="1798" y="362"/>
                    </a:lnTo>
                    <a:lnTo>
                      <a:pt x="1776" y="360"/>
                    </a:lnTo>
                    <a:lnTo>
                      <a:pt x="1776" y="360"/>
                    </a:lnTo>
                    <a:lnTo>
                      <a:pt x="1792" y="362"/>
                    </a:lnTo>
                    <a:lnTo>
                      <a:pt x="1792" y="362"/>
                    </a:lnTo>
                    <a:lnTo>
                      <a:pt x="1796" y="358"/>
                    </a:lnTo>
                    <a:lnTo>
                      <a:pt x="1796" y="358"/>
                    </a:lnTo>
                    <a:lnTo>
                      <a:pt x="1796" y="358"/>
                    </a:lnTo>
                    <a:lnTo>
                      <a:pt x="1798" y="358"/>
                    </a:lnTo>
                    <a:lnTo>
                      <a:pt x="1798" y="358"/>
                    </a:lnTo>
                    <a:lnTo>
                      <a:pt x="1800" y="356"/>
                    </a:lnTo>
                    <a:lnTo>
                      <a:pt x="1800" y="352"/>
                    </a:lnTo>
                    <a:lnTo>
                      <a:pt x="1800" y="352"/>
                    </a:lnTo>
                    <a:lnTo>
                      <a:pt x="1798" y="348"/>
                    </a:lnTo>
                    <a:lnTo>
                      <a:pt x="1798" y="348"/>
                    </a:lnTo>
                    <a:lnTo>
                      <a:pt x="1798" y="348"/>
                    </a:lnTo>
                    <a:lnTo>
                      <a:pt x="1798" y="344"/>
                    </a:lnTo>
                    <a:lnTo>
                      <a:pt x="1798" y="342"/>
                    </a:lnTo>
                    <a:lnTo>
                      <a:pt x="1798" y="342"/>
                    </a:lnTo>
                    <a:lnTo>
                      <a:pt x="1800" y="340"/>
                    </a:lnTo>
                    <a:lnTo>
                      <a:pt x="1800" y="340"/>
                    </a:lnTo>
                    <a:lnTo>
                      <a:pt x="1802" y="338"/>
                    </a:lnTo>
                    <a:lnTo>
                      <a:pt x="1802" y="334"/>
                    </a:lnTo>
                    <a:lnTo>
                      <a:pt x="1802" y="332"/>
                    </a:lnTo>
                    <a:lnTo>
                      <a:pt x="1802" y="332"/>
                    </a:lnTo>
                    <a:lnTo>
                      <a:pt x="1800" y="332"/>
                    </a:lnTo>
                    <a:lnTo>
                      <a:pt x="1800" y="332"/>
                    </a:lnTo>
                    <a:lnTo>
                      <a:pt x="1798" y="332"/>
                    </a:lnTo>
                    <a:lnTo>
                      <a:pt x="1794" y="334"/>
                    </a:lnTo>
                    <a:lnTo>
                      <a:pt x="1792" y="334"/>
                    </a:lnTo>
                    <a:lnTo>
                      <a:pt x="1792" y="334"/>
                    </a:lnTo>
                    <a:lnTo>
                      <a:pt x="1790" y="332"/>
                    </a:lnTo>
                    <a:lnTo>
                      <a:pt x="1790" y="332"/>
                    </a:lnTo>
                    <a:lnTo>
                      <a:pt x="1788" y="330"/>
                    </a:lnTo>
                    <a:lnTo>
                      <a:pt x="1786" y="332"/>
                    </a:lnTo>
                    <a:lnTo>
                      <a:pt x="1782" y="332"/>
                    </a:lnTo>
                    <a:lnTo>
                      <a:pt x="1778" y="330"/>
                    </a:lnTo>
                    <a:lnTo>
                      <a:pt x="1774" y="330"/>
                    </a:lnTo>
                    <a:lnTo>
                      <a:pt x="1770" y="328"/>
                    </a:lnTo>
                    <a:lnTo>
                      <a:pt x="1766" y="326"/>
                    </a:lnTo>
                    <a:lnTo>
                      <a:pt x="1764" y="324"/>
                    </a:lnTo>
                    <a:lnTo>
                      <a:pt x="1762" y="322"/>
                    </a:lnTo>
                    <a:lnTo>
                      <a:pt x="1760" y="318"/>
                    </a:lnTo>
                    <a:lnTo>
                      <a:pt x="1760" y="318"/>
                    </a:lnTo>
                    <a:lnTo>
                      <a:pt x="1762" y="316"/>
                    </a:lnTo>
                    <a:lnTo>
                      <a:pt x="1762" y="316"/>
                    </a:lnTo>
                    <a:lnTo>
                      <a:pt x="1762" y="314"/>
                    </a:lnTo>
                    <a:lnTo>
                      <a:pt x="1762" y="314"/>
                    </a:lnTo>
                    <a:lnTo>
                      <a:pt x="1762" y="314"/>
                    </a:lnTo>
                    <a:lnTo>
                      <a:pt x="1760" y="312"/>
                    </a:lnTo>
                    <a:lnTo>
                      <a:pt x="1760" y="314"/>
                    </a:lnTo>
                    <a:lnTo>
                      <a:pt x="1756" y="312"/>
                    </a:lnTo>
                    <a:lnTo>
                      <a:pt x="1754" y="312"/>
                    </a:lnTo>
                    <a:lnTo>
                      <a:pt x="1754" y="312"/>
                    </a:lnTo>
                    <a:lnTo>
                      <a:pt x="1752" y="310"/>
                    </a:lnTo>
                    <a:lnTo>
                      <a:pt x="1752" y="310"/>
                    </a:lnTo>
                    <a:lnTo>
                      <a:pt x="1752" y="308"/>
                    </a:lnTo>
                    <a:lnTo>
                      <a:pt x="1752" y="308"/>
                    </a:lnTo>
                    <a:lnTo>
                      <a:pt x="1752" y="308"/>
                    </a:lnTo>
                    <a:lnTo>
                      <a:pt x="1746" y="306"/>
                    </a:lnTo>
                    <a:lnTo>
                      <a:pt x="1746" y="306"/>
                    </a:lnTo>
                    <a:lnTo>
                      <a:pt x="1746" y="306"/>
                    </a:lnTo>
                    <a:lnTo>
                      <a:pt x="1746" y="308"/>
                    </a:lnTo>
                    <a:lnTo>
                      <a:pt x="1746" y="308"/>
                    </a:lnTo>
                    <a:lnTo>
                      <a:pt x="1744" y="310"/>
                    </a:lnTo>
                    <a:lnTo>
                      <a:pt x="1742" y="308"/>
                    </a:lnTo>
                    <a:lnTo>
                      <a:pt x="1742" y="308"/>
                    </a:lnTo>
                    <a:lnTo>
                      <a:pt x="1742" y="308"/>
                    </a:lnTo>
                    <a:lnTo>
                      <a:pt x="1744" y="306"/>
                    </a:lnTo>
                    <a:lnTo>
                      <a:pt x="1744" y="302"/>
                    </a:lnTo>
                    <a:lnTo>
                      <a:pt x="1744" y="298"/>
                    </a:lnTo>
                    <a:lnTo>
                      <a:pt x="1738" y="298"/>
                    </a:lnTo>
                    <a:lnTo>
                      <a:pt x="1736" y="298"/>
                    </a:lnTo>
                    <a:lnTo>
                      <a:pt x="1734" y="296"/>
                    </a:lnTo>
                    <a:lnTo>
                      <a:pt x="1730" y="294"/>
                    </a:lnTo>
                    <a:lnTo>
                      <a:pt x="1730" y="294"/>
                    </a:lnTo>
                    <a:lnTo>
                      <a:pt x="1726" y="292"/>
                    </a:lnTo>
                    <a:lnTo>
                      <a:pt x="1726" y="292"/>
                    </a:lnTo>
                    <a:lnTo>
                      <a:pt x="1724" y="290"/>
                    </a:lnTo>
                    <a:lnTo>
                      <a:pt x="1722" y="290"/>
                    </a:lnTo>
                    <a:lnTo>
                      <a:pt x="1720" y="292"/>
                    </a:lnTo>
                    <a:lnTo>
                      <a:pt x="1716" y="294"/>
                    </a:lnTo>
                    <a:lnTo>
                      <a:pt x="1712" y="296"/>
                    </a:lnTo>
                    <a:lnTo>
                      <a:pt x="1710" y="298"/>
                    </a:lnTo>
                    <a:lnTo>
                      <a:pt x="1708" y="298"/>
                    </a:lnTo>
                    <a:lnTo>
                      <a:pt x="1702" y="296"/>
                    </a:lnTo>
                    <a:lnTo>
                      <a:pt x="1696" y="296"/>
                    </a:lnTo>
                    <a:lnTo>
                      <a:pt x="1690" y="296"/>
                    </a:lnTo>
                    <a:lnTo>
                      <a:pt x="1688" y="298"/>
                    </a:lnTo>
                    <a:lnTo>
                      <a:pt x="1688" y="294"/>
                    </a:lnTo>
                    <a:lnTo>
                      <a:pt x="1682" y="292"/>
                    </a:lnTo>
                    <a:lnTo>
                      <a:pt x="1678" y="290"/>
                    </a:lnTo>
                    <a:lnTo>
                      <a:pt x="1674" y="290"/>
                    </a:lnTo>
                    <a:lnTo>
                      <a:pt x="1668" y="288"/>
                    </a:lnTo>
                    <a:lnTo>
                      <a:pt x="1662" y="288"/>
                    </a:lnTo>
                    <a:lnTo>
                      <a:pt x="1656" y="288"/>
                    </a:lnTo>
                    <a:lnTo>
                      <a:pt x="1652" y="290"/>
                    </a:lnTo>
                    <a:lnTo>
                      <a:pt x="1646" y="294"/>
                    </a:lnTo>
                    <a:lnTo>
                      <a:pt x="1646" y="294"/>
                    </a:lnTo>
                    <a:lnTo>
                      <a:pt x="1644" y="298"/>
                    </a:lnTo>
                    <a:lnTo>
                      <a:pt x="1644" y="298"/>
                    </a:lnTo>
                    <a:lnTo>
                      <a:pt x="1644" y="300"/>
                    </a:lnTo>
                    <a:lnTo>
                      <a:pt x="1644" y="304"/>
                    </a:lnTo>
                    <a:lnTo>
                      <a:pt x="1646" y="310"/>
                    </a:lnTo>
                    <a:lnTo>
                      <a:pt x="1646" y="310"/>
                    </a:lnTo>
                    <a:lnTo>
                      <a:pt x="1650" y="312"/>
                    </a:lnTo>
                    <a:lnTo>
                      <a:pt x="1650" y="312"/>
                    </a:lnTo>
                    <a:lnTo>
                      <a:pt x="1652" y="314"/>
                    </a:lnTo>
                    <a:lnTo>
                      <a:pt x="1652" y="314"/>
                    </a:lnTo>
                    <a:lnTo>
                      <a:pt x="1652" y="314"/>
                    </a:lnTo>
                    <a:lnTo>
                      <a:pt x="1654" y="316"/>
                    </a:lnTo>
                    <a:lnTo>
                      <a:pt x="1654" y="318"/>
                    </a:lnTo>
                    <a:lnTo>
                      <a:pt x="1652" y="320"/>
                    </a:lnTo>
                    <a:lnTo>
                      <a:pt x="1650" y="322"/>
                    </a:lnTo>
                    <a:lnTo>
                      <a:pt x="1650" y="324"/>
                    </a:lnTo>
                    <a:lnTo>
                      <a:pt x="1650" y="328"/>
                    </a:lnTo>
                    <a:lnTo>
                      <a:pt x="1648" y="330"/>
                    </a:lnTo>
                    <a:lnTo>
                      <a:pt x="1646" y="334"/>
                    </a:lnTo>
                    <a:lnTo>
                      <a:pt x="1646" y="338"/>
                    </a:lnTo>
                    <a:lnTo>
                      <a:pt x="1650" y="340"/>
                    </a:lnTo>
                    <a:lnTo>
                      <a:pt x="1652" y="342"/>
                    </a:lnTo>
                    <a:lnTo>
                      <a:pt x="1654" y="346"/>
                    </a:lnTo>
                    <a:lnTo>
                      <a:pt x="1654" y="346"/>
                    </a:lnTo>
                    <a:lnTo>
                      <a:pt x="1652" y="350"/>
                    </a:lnTo>
                    <a:lnTo>
                      <a:pt x="1652" y="350"/>
                    </a:lnTo>
                    <a:lnTo>
                      <a:pt x="1654" y="350"/>
                    </a:lnTo>
                    <a:lnTo>
                      <a:pt x="1654" y="354"/>
                    </a:lnTo>
                    <a:lnTo>
                      <a:pt x="1654" y="354"/>
                    </a:lnTo>
                    <a:lnTo>
                      <a:pt x="1656" y="358"/>
                    </a:lnTo>
                    <a:lnTo>
                      <a:pt x="1656" y="358"/>
                    </a:lnTo>
                    <a:lnTo>
                      <a:pt x="1658" y="362"/>
                    </a:lnTo>
                    <a:lnTo>
                      <a:pt x="1658" y="364"/>
                    </a:lnTo>
                    <a:lnTo>
                      <a:pt x="1656" y="366"/>
                    </a:lnTo>
                    <a:lnTo>
                      <a:pt x="1658" y="370"/>
                    </a:lnTo>
                    <a:lnTo>
                      <a:pt x="1656" y="370"/>
                    </a:lnTo>
                    <a:lnTo>
                      <a:pt x="1654" y="370"/>
                    </a:lnTo>
                    <a:lnTo>
                      <a:pt x="1652" y="370"/>
                    </a:lnTo>
                    <a:lnTo>
                      <a:pt x="1652" y="370"/>
                    </a:lnTo>
                    <a:lnTo>
                      <a:pt x="1650" y="374"/>
                    </a:lnTo>
                    <a:lnTo>
                      <a:pt x="1650" y="374"/>
                    </a:lnTo>
                    <a:lnTo>
                      <a:pt x="1648" y="374"/>
                    </a:lnTo>
                    <a:lnTo>
                      <a:pt x="1650" y="376"/>
                    </a:lnTo>
                    <a:lnTo>
                      <a:pt x="1650" y="376"/>
                    </a:lnTo>
                    <a:lnTo>
                      <a:pt x="1648" y="378"/>
                    </a:lnTo>
                    <a:lnTo>
                      <a:pt x="1648" y="378"/>
                    </a:lnTo>
                    <a:lnTo>
                      <a:pt x="1648" y="382"/>
                    </a:lnTo>
                    <a:lnTo>
                      <a:pt x="1648" y="382"/>
                    </a:lnTo>
                    <a:lnTo>
                      <a:pt x="1642" y="384"/>
                    </a:lnTo>
                    <a:lnTo>
                      <a:pt x="1642" y="384"/>
                    </a:lnTo>
                    <a:lnTo>
                      <a:pt x="1642" y="386"/>
                    </a:lnTo>
                    <a:lnTo>
                      <a:pt x="1640" y="390"/>
                    </a:lnTo>
                    <a:lnTo>
                      <a:pt x="1640" y="390"/>
                    </a:lnTo>
                    <a:lnTo>
                      <a:pt x="1636" y="390"/>
                    </a:lnTo>
                    <a:lnTo>
                      <a:pt x="1636" y="390"/>
                    </a:lnTo>
                    <a:lnTo>
                      <a:pt x="1636" y="392"/>
                    </a:lnTo>
                    <a:lnTo>
                      <a:pt x="1636" y="394"/>
                    </a:lnTo>
                    <a:lnTo>
                      <a:pt x="1636" y="394"/>
                    </a:lnTo>
                    <a:lnTo>
                      <a:pt x="1636" y="396"/>
                    </a:lnTo>
                    <a:lnTo>
                      <a:pt x="1636" y="396"/>
                    </a:lnTo>
                    <a:lnTo>
                      <a:pt x="1638" y="398"/>
                    </a:lnTo>
                    <a:lnTo>
                      <a:pt x="1638" y="398"/>
                    </a:lnTo>
                    <a:lnTo>
                      <a:pt x="1642" y="398"/>
                    </a:lnTo>
                    <a:lnTo>
                      <a:pt x="1642" y="398"/>
                    </a:lnTo>
                    <a:lnTo>
                      <a:pt x="1644" y="400"/>
                    </a:lnTo>
                    <a:lnTo>
                      <a:pt x="1644" y="400"/>
                    </a:lnTo>
                    <a:lnTo>
                      <a:pt x="1648" y="404"/>
                    </a:lnTo>
                    <a:lnTo>
                      <a:pt x="1652" y="406"/>
                    </a:lnTo>
                    <a:lnTo>
                      <a:pt x="1656" y="408"/>
                    </a:lnTo>
                    <a:lnTo>
                      <a:pt x="1658" y="412"/>
                    </a:lnTo>
                    <a:lnTo>
                      <a:pt x="1664" y="416"/>
                    </a:lnTo>
                    <a:lnTo>
                      <a:pt x="1668" y="424"/>
                    </a:lnTo>
                    <a:lnTo>
                      <a:pt x="1670" y="428"/>
                    </a:lnTo>
                    <a:lnTo>
                      <a:pt x="1672" y="434"/>
                    </a:lnTo>
                    <a:lnTo>
                      <a:pt x="1674" y="442"/>
                    </a:lnTo>
                    <a:lnTo>
                      <a:pt x="1674" y="446"/>
                    </a:lnTo>
                    <a:lnTo>
                      <a:pt x="1674" y="446"/>
                    </a:lnTo>
                    <a:lnTo>
                      <a:pt x="1674" y="450"/>
                    </a:lnTo>
                    <a:lnTo>
                      <a:pt x="1674" y="450"/>
                    </a:lnTo>
                    <a:lnTo>
                      <a:pt x="1674" y="454"/>
                    </a:lnTo>
                    <a:lnTo>
                      <a:pt x="1674" y="460"/>
                    </a:lnTo>
                    <a:lnTo>
                      <a:pt x="1672" y="464"/>
                    </a:lnTo>
                    <a:lnTo>
                      <a:pt x="1668" y="468"/>
                    </a:lnTo>
                    <a:lnTo>
                      <a:pt x="1664" y="472"/>
                    </a:lnTo>
                    <a:lnTo>
                      <a:pt x="1658" y="476"/>
                    </a:lnTo>
                    <a:lnTo>
                      <a:pt x="1656" y="478"/>
                    </a:lnTo>
                    <a:lnTo>
                      <a:pt x="1654" y="480"/>
                    </a:lnTo>
                    <a:lnTo>
                      <a:pt x="1648" y="484"/>
                    </a:lnTo>
                    <a:lnTo>
                      <a:pt x="1646" y="488"/>
                    </a:lnTo>
                    <a:lnTo>
                      <a:pt x="1638" y="490"/>
                    </a:lnTo>
                    <a:lnTo>
                      <a:pt x="1634" y="492"/>
                    </a:lnTo>
                    <a:lnTo>
                      <a:pt x="1630" y="494"/>
                    </a:lnTo>
                    <a:lnTo>
                      <a:pt x="1624" y="496"/>
                    </a:lnTo>
                    <a:lnTo>
                      <a:pt x="1620" y="498"/>
                    </a:lnTo>
                    <a:lnTo>
                      <a:pt x="1614" y="500"/>
                    </a:lnTo>
                    <a:lnTo>
                      <a:pt x="1616" y="502"/>
                    </a:lnTo>
                    <a:lnTo>
                      <a:pt x="1620" y="506"/>
                    </a:lnTo>
                    <a:lnTo>
                      <a:pt x="1620" y="508"/>
                    </a:lnTo>
                    <a:lnTo>
                      <a:pt x="1622" y="510"/>
                    </a:lnTo>
                    <a:lnTo>
                      <a:pt x="1622" y="514"/>
                    </a:lnTo>
                    <a:lnTo>
                      <a:pt x="1628" y="512"/>
                    </a:lnTo>
                    <a:lnTo>
                      <a:pt x="1626" y="518"/>
                    </a:lnTo>
                    <a:lnTo>
                      <a:pt x="1626" y="518"/>
                    </a:lnTo>
                    <a:lnTo>
                      <a:pt x="1628" y="522"/>
                    </a:lnTo>
                    <a:lnTo>
                      <a:pt x="1628" y="522"/>
                    </a:lnTo>
                    <a:lnTo>
                      <a:pt x="1626" y="524"/>
                    </a:lnTo>
                    <a:lnTo>
                      <a:pt x="1628" y="528"/>
                    </a:lnTo>
                    <a:lnTo>
                      <a:pt x="1630" y="532"/>
                    </a:lnTo>
                    <a:lnTo>
                      <a:pt x="1630" y="538"/>
                    </a:lnTo>
                    <a:lnTo>
                      <a:pt x="1630" y="538"/>
                    </a:lnTo>
                    <a:lnTo>
                      <a:pt x="1632" y="546"/>
                    </a:lnTo>
                    <a:lnTo>
                      <a:pt x="1632" y="546"/>
                    </a:lnTo>
                    <a:lnTo>
                      <a:pt x="1632" y="548"/>
                    </a:lnTo>
                    <a:lnTo>
                      <a:pt x="1632" y="548"/>
                    </a:lnTo>
                    <a:lnTo>
                      <a:pt x="1632" y="548"/>
                    </a:lnTo>
                    <a:lnTo>
                      <a:pt x="1634" y="552"/>
                    </a:lnTo>
                    <a:lnTo>
                      <a:pt x="1636" y="556"/>
                    </a:lnTo>
                    <a:lnTo>
                      <a:pt x="1638" y="560"/>
                    </a:lnTo>
                    <a:lnTo>
                      <a:pt x="1636" y="560"/>
                    </a:lnTo>
                    <a:lnTo>
                      <a:pt x="1636" y="562"/>
                    </a:lnTo>
                    <a:lnTo>
                      <a:pt x="1634" y="566"/>
                    </a:lnTo>
                    <a:lnTo>
                      <a:pt x="1632" y="570"/>
                    </a:lnTo>
                    <a:lnTo>
                      <a:pt x="1630" y="574"/>
                    </a:lnTo>
                    <a:lnTo>
                      <a:pt x="1630" y="574"/>
                    </a:lnTo>
                    <a:lnTo>
                      <a:pt x="1634" y="576"/>
                    </a:lnTo>
                    <a:lnTo>
                      <a:pt x="1634" y="576"/>
                    </a:lnTo>
                    <a:lnTo>
                      <a:pt x="1634" y="578"/>
                    </a:lnTo>
                    <a:lnTo>
                      <a:pt x="1634" y="580"/>
                    </a:lnTo>
                    <a:lnTo>
                      <a:pt x="1634" y="580"/>
                    </a:lnTo>
                    <a:lnTo>
                      <a:pt x="1628" y="582"/>
                    </a:lnTo>
                    <a:lnTo>
                      <a:pt x="1628" y="582"/>
                    </a:lnTo>
                    <a:lnTo>
                      <a:pt x="1626" y="580"/>
                    </a:lnTo>
                    <a:lnTo>
                      <a:pt x="1626" y="580"/>
                    </a:lnTo>
                    <a:lnTo>
                      <a:pt x="1626" y="580"/>
                    </a:lnTo>
                    <a:lnTo>
                      <a:pt x="1624" y="576"/>
                    </a:lnTo>
                    <a:lnTo>
                      <a:pt x="1622" y="576"/>
                    </a:lnTo>
                    <a:lnTo>
                      <a:pt x="1620" y="578"/>
                    </a:lnTo>
                    <a:lnTo>
                      <a:pt x="1618" y="580"/>
                    </a:lnTo>
                    <a:lnTo>
                      <a:pt x="1616" y="584"/>
                    </a:lnTo>
                    <a:lnTo>
                      <a:pt x="1618" y="586"/>
                    </a:lnTo>
                    <a:lnTo>
                      <a:pt x="1620" y="590"/>
                    </a:lnTo>
                    <a:lnTo>
                      <a:pt x="1620" y="594"/>
                    </a:lnTo>
                    <a:lnTo>
                      <a:pt x="1618" y="592"/>
                    </a:lnTo>
                    <a:lnTo>
                      <a:pt x="1618" y="592"/>
                    </a:lnTo>
                    <a:lnTo>
                      <a:pt x="1614" y="586"/>
                    </a:lnTo>
                    <a:lnTo>
                      <a:pt x="1614" y="586"/>
                    </a:lnTo>
                    <a:lnTo>
                      <a:pt x="1608" y="584"/>
                    </a:lnTo>
                    <a:lnTo>
                      <a:pt x="1608" y="584"/>
                    </a:lnTo>
                    <a:lnTo>
                      <a:pt x="1602" y="584"/>
                    </a:lnTo>
                    <a:lnTo>
                      <a:pt x="1596" y="586"/>
                    </a:lnTo>
                    <a:lnTo>
                      <a:pt x="1596" y="586"/>
                    </a:lnTo>
                    <a:lnTo>
                      <a:pt x="1598" y="584"/>
                    </a:lnTo>
                    <a:lnTo>
                      <a:pt x="1598" y="584"/>
                    </a:lnTo>
                    <a:lnTo>
                      <a:pt x="1600" y="582"/>
                    </a:lnTo>
                    <a:lnTo>
                      <a:pt x="1600" y="582"/>
                    </a:lnTo>
                    <a:lnTo>
                      <a:pt x="1602" y="580"/>
                    </a:lnTo>
                    <a:lnTo>
                      <a:pt x="1602" y="580"/>
                    </a:lnTo>
                    <a:lnTo>
                      <a:pt x="1602" y="580"/>
                    </a:lnTo>
                    <a:lnTo>
                      <a:pt x="1600" y="576"/>
                    </a:lnTo>
                    <a:lnTo>
                      <a:pt x="1600" y="572"/>
                    </a:lnTo>
                    <a:lnTo>
                      <a:pt x="1596" y="570"/>
                    </a:lnTo>
                    <a:lnTo>
                      <a:pt x="1592" y="568"/>
                    </a:lnTo>
                    <a:lnTo>
                      <a:pt x="1590" y="564"/>
                    </a:lnTo>
                    <a:lnTo>
                      <a:pt x="1590" y="564"/>
                    </a:lnTo>
                    <a:lnTo>
                      <a:pt x="1584" y="562"/>
                    </a:lnTo>
                    <a:lnTo>
                      <a:pt x="1584" y="562"/>
                    </a:lnTo>
                    <a:lnTo>
                      <a:pt x="1582" y="562"/>
                    </a:lnTo>
                    <a:lnTo>
                      <a:pt x="1576" y="560"/>
                    </a:lnTo>
                    <a:lnTo>
                      <a:pt x="1580" y="558"/>
                    </a:lnTo>
                    <a:lnTo>
                      <a:pt x="1580" y="556"/>
                    </a:lnTo>
                    <a:lnTo>
                      <a:pt x="1580" y="554"/>
                    </a:lnTo>
                    <a:lnTo>
                      <a:pt x="1576" y="550"/>
                    </a:lnTo>
                    <a:lnTo>
                      <a:pt x="1576" y="550"/>
                    </a:lnTo>
                    <a:lnTo>
                      <a:pt x="1572" y="546"/>
                    </a:lnTo>
                    <a:lnTo>
                      <a:pt x="1572" y="546"/>
                    </a:lnTo>
                    <a:lnTo>
                      <a:pt x="1570" y="542"/>
                    </a:lnTo>
                    <a:lnTo>
                      <a:pt x="1568" y="538"/>
                    </a:lnTo>
                    <a:lnTo>
                      <a:pt x="1570" y="534"/>
                    </a:lnTo>
                    <a:lnTo>
                      <a:pt x="1572" y="530"/>
                    </a:lnTo>
                    <a:lnTo>
                      <a:pt x="1572" y="524"/>
                    </a:lnTo>
                    <a:lnTo>
                      <a:pt x="1570" y="518"/>
                    </a:lnTo>
                    <a:lnTo>
                      <a:pt x="1568" y="512"/>
                    </a:lnTo>
                    <a:lnTo>
                      <a:pt x="1566" y="508"/>
                    </a:lnTo>
                    <a:lnTo>
                      <a:pt x="1566" y="504"/>
                    </a:lnTo>
                    <a:lnTo>
                      <a:pt x="1568" y="500"/>
                    </a:lnTo>
                    <a:lnTo>
                      <a:pt x="1568" y="496"/>
                    </a:lnTo>
                    <a:lnTo>
                      <a:pt x="1568" y="496"/>
                    </a:lnTo>
                    <a:lnTo>
                      <a:pt x="1568" y="492"/>
                    </a:lnTo>
                    <a:lnTo>
                      <a:pt x="1568" y="492"/>
                    </a:lnTo>
                    <a:lnTo>
                      <a:pt x="1568" y="490"/>
                    </a:lnTo>
                    <a:lnTo>
                      <a:pt x="1566" y="488"/>
                    </a:lnTo>
                    <a:lnTo>
                      <a:pt x="1566" y="488"/>
                    </a:lnTo>
                    <a:lnTo>
                      <a:pt x="1566" y="486"/>
                    </a:lnTo>
                    <a:lnTo>
                      <a:pt x="1564" y="488"/>
                    </a:lnTo>
                    <a:lnTo>
                      <a:pt x="1564" y="488"/>
                    </a:lnTo>
                    <a:lnTo>
                      <a:pt x="1556" y="488"/>
                    </a:lnTo>
                    <a:lnTo>
                      <a:pt x="1556" y="488"/>
                    </a:lnTo>
                    <a:lnTo>
                      <a:pt x="1554" y="488"/>
                    </a:lnTo>
                    <a:lnTo>
                      <a:pt x="1550" y="486"/>
                    </a:lnTo>
                    <a:lnTo>
                      <a:pt x="1546" y="486"/>
                    </a:lnTo>
                    <a:lnTo>
                      <a:pt x="1542" y="488"/>
                    </a:lnTo>
                    <a:lnTo>
                      <a:pt x="1540" y="484"/>
                    </a:lnTo>
                    <a:lnTo>
                      <a:pt x="1534" y="484"/>
                    </a:lnTo>
                    <a:lnTo>
                      <a:pt x="1526" y="484"/>
                    </a:lnTo>
                    <a:lnTo>
                      <a:pt x="1526" y="484"/>
                    </a:lnTo>
                    <a:lnTo>
                      <a:pt x="1516" y="484"/>
                    </a:lnTo>
                    <a:lnTo>
                      <a:pt x="1512" y="490"/>
                    </a:lnTo>
                    <a:lnTo>
                      <a:pt x="1514" y="484"/>
                    </a:lnTo>
                    <a:lnTo>
                      <a:pt x="1512" y="480"/>
                    </a:lnTo>
                    <a:lnTo>
                      <a:pt x="1508" y="476"/>
                    </a:lnTo>
                    <a:lnTo>
                      <a:pt x="1504" y="474"/>
                    </a:lnTo>
                    <a:lnTo>
                      <a:pt x="1504" y="474"/>
                    </a:lnTo>
                    <a:lnTo>
                      <a:pt x="1496" y="472"/>
                    </a:lnTo>
                    <a:lnTo>
                      <a:pt x="1496" y="472"/>
                    </a:lnTo>
                    <a:lnTo>
                      <a:pt x="1494" y="470"/>
                    </a:lnTo>
                    <a:lnTo>
                      <a:pt x="1490" y="470"/>
                    </a:lnTo>
                    <a:lnTo>
                      <a:pt x="1490" y="470"/>
                    </a:lnTo>
                    <a:lnTo>
                      <a:pt x="1488" y="468"/>
                    </a:lnTo>
                    <a:lnTo>
                      <a:pt x="1480" y="466"/>
                    </a:lnTo>
                    <a:lnTo>
                      <a:pt x="1480" y="466"/>
                    </a:lnTo>
                    <a:lnTo>
                      <a:pt x="1474" y="466"/>
                    </a:lnTo>
                    <a:lnTo>
                      <a:pt x="1470" y="464"/>
                    </a:lnTo>
                    <a:lnTo>
                      <a:pt x="1466" y="462"/>
                    </a:lnTo>
                    <a:lnTo>
                      <a:pt x="1464" y="456"/>
                    </a:lnTo>
                    <a:lnTo>
                      <a:pt x="1456" y="450"/>
                    </a:lnTo>
                    <a:lnTo>
                      <a:pt x="1450" y="446"/>
                    </a:lnTo>
                    <a:lnTo>
                      <a:pt x="1446" y="444"/>
                    </a:lnTo>
                    <a:lnTo>
                      <a:pt x="1442" y="442"/>
                    </a:lnTo>
                    <a:lnTo>
                      <a:pt x="1442" y="442"/>
                    </a:lnTo>
                    <a:lnTo>
                      <a:pt x="1434" y="440"/>
                    </a:lnTo>
                    <a:lnTo>
                      <a:pt x="1434" y="440"/>
                    </a:lnTo>
                    <a:lnTo>
                      <a:pt x="1432" y="440"/>
                    </a:lnTo>
                    <a:lnTo>
                      <a:pt x="1430" y="438"/>
                    </a:lnTo>
                    <a:lnTo>
                      <a:pt x="1430" y="438"/>
                    </a:lnTo>
                    <a:lnTo>
                      <a:pt x="1428" y="438"/>
                    </a:lnTo>
                    <a:lnTo>
                      <a:pt x="1426" y="438"/>
                    </a:lnTo>
                    <a:lnTo>
                      <a:pt x="1422" y="438"/>
                    </a:lnTo>
                    <a:lnTo>
                      <a:pt x="1422" y="438"/>
                    </a:lnTo>
                    <a:lnTo>
                      <a:pt x="1414" y="432"/>
                    </a:lnTo>
                    <a:lnTo>
                      <a:pt x="1414" y="432"/>
                    </a:lnTo>
                    <a:lnTo>
                      <a:pt x="1412" y="432"/>
                    </a:lnTo>
                    <a:lnTo>
                      <a:pt x="1410" y="432"/>
                    </a:lnTo>
                    <a:lnTo>
                      <a:pt x="1410" y="432"/>
                    </a:lnTo>
                    <a:lnTo>
                      <a:pt x="1404" y="434"/>
                    </a:lnTo>
                    <a:lnTo>
                      <a:pt x="1404" y="434"/>
                    </a:lnTo>
                    <a:lnTo>
                      <a:pt x="1402" y="434"/>
                    </a:lnTo>
                    <a:lnTo>
                      <a:pt x="1400" y="436"/>
                    </a:lnTo>
                    <a:lnTo>
                      <a:pt x="1396" y="436"/>
                    </a:lnTo>
                    <a:lnTo>
                      <a:pt x="1392" y="438"/>
                    </a:lnTo>
                    <a:lnTo>
                      <a:pt x="1386" y="440"/>
                    </a:lnTo>
                    <a:lnTo>
                      <a:pt x="1386" y="440"/>
                    </a:lnTo>
                    <a:lnTo>
                      <a:pt x="1382" y="440"/>
                    </a:lnTo>
                    <a:lnTo>
                      <a:pt x="1382" y="440"/>
                    </a:lnTo>
                    <a:lnTo>
                      <a:pt x="1376" y="442"/>
                    </a:lnTo>
                    <a:lnTo>
                      <a:pt x="1376" y="442"/>
                    </a:lnTo>
                    <a:lnTo>
                      <a:pt x="1374" y="444"/>
                    </a:lnTo>
                    <a:lnTo>
                      <a:pt x="1374" y="442"/>
                    </a:lnTo>
                    <a:lnTo>
                      <a:pt x="1378" y="440"/>
                    </a:lnTo>
                    <a:lnTo>
                      <a:pt x="1380" y="436"/>
                    </a:lnTo>
                    <a:lnTo>
                      <a:pt x="1380" y="436"/>
                    </a:lnTo>
                    <a:lnTo>
                      <a:pt x="1382" y="430"/>
                    </a:lnTo>
                    <a:lnTo>
                      <a:pt x="1382" y="430"/>
                    </a:lnTo>
                    <a:lnTo>
                      <a:pt x="1380" y="426"/>
                    </a:lnTo>
                    <a:lnTo>
                      <a:pt x="1380" y="426"/>
                    </a:lnTo>
                    <a:lnTo>
                      <a:pt x="1376" y="420"/>
                    </a:lnTo>
                    <a:lnTo>
                      <a:pt x="1374" y="414"/>
                    </a:lnTo>
                    <a:lnTo>
                      <a:pt x="1374" y="414"/>
                    </a:lnTo>
                    <a:lnTo>
                      <a:pt x="1372" y="410"/>
                    </a:lnTo>
                    <a:lnTo>
                      <a:pt x="1372" y="410"/>
                    </a:lnTo>
                    <a:lnTo>
                      <a:pt x="1372" y="408"/>
                    </a:lnTo>
                    <a:lnTo>
                      <a:pt x="1372" y="406"/>
                    </a:lnTo>
                    <a:lnTo>
                      <a:pt x="1370" y="402"/>
                    </a:lnTo>
                    <a:lnTo>
                      <a:pt x="1370" y="402"/>
                    </a:lnTo>
                    <a:lnTo>
                      <a:pt x="1370" y="398"/>
                    </a:lnTo>
                    <a:lnTo>
                      <a:pt x="1368" y="396"/>
                    </a:lnTo>
                    <a:lnTo>
                      <a:pt x="1368" y="396"/>
                    </a:lnTo>
                    <a:lnTo>
                      <a:pt x="1368" y="394"/>
                    </a:lnTo>
                    <a:lnTo>
                      <a:pt x="1368" y="394"/>
                    </a:lnTo>
                    <a:lnTo>
                      <a:pt x="1368" y="394"/>
                    </a:lnTo>
                    <a:lnTo>
                      <a:pt x="1362" y="392"/>
                    </a:lnTo>
                    <a:lnTo>
                      <a:pt x="1362" y="392"/>
                    </a:lnTo>
                    <a:lnTo>
                      <a:pt x="1358" y="392"/>
                    </a:lnTo>
                    <a:lnTo>
                      <a:pt x="1358" y="392"/>
                    </a:lnTo>
                    <a:lnTo>
                      <a:pt x="1354" y="392"/>
                    </a:lnTo>
                    <a:lnTo>
                      <a:pt x="1350" y="394"/>
                    </a:lnTo>
                    <a:lnTo>
                      <a:pt x="1350" y="396"/>
                    </a:lnTo>
                    <a:lnTo>
                      <a:pt x="1348" y="400"/>
                    </a:lnTo>
                    <a:lnTo>
                      <a:pt x="1348" y="404"/>
                    </a:lnTo>
                    <a:lnTo>
                      <a:pt x="1346" y="408"/>
                    </a:lnTo>
                    <a:lnTo>
                      <a:pt x="1348" y="402"/>
                    </a:lnTo>
                    <a:lnTo>
                      <a:pt x="1346" y="398"/>
                    </a:lnTo>
                    <a:lnTo>
                      <a:pt x="1346" y="398"/>
                    </a:lnTo>
                    <a:lnTo>
                      <a:pt x="1346" y="396"/>
                    </a:lnTo>
                    <a:lnTo>
                      <a:pt x="1346" y="394"/>
                    </a:lnTo>
                    <a:lnTo>
                      <a:pt x="1346" y="394"/>
                    </a:lnTo>
                    <a:lnTo>
                      <a:pt x="1344" y="394"/>
                    </a:lnTo>
                    <a:lnTo>
                      <a:pt x="1344" y="394"/>
                    </a:lnTo>
                    <a:lnTo>
                      <a:pt x="1342" y="390"/>
                    </a:lnTo>
                    <a:lnTo>
                      <a:pt x="1342" y="388"/>
                    </a:lnTo>
                    <a:lnTo>
                      <a:pt x="1340" y="386"/>
                    </a:lnTo>
                    <a:lnTo>
                      <a:pt x="1338" y="384"/>
                    </a:lnTo>
                    <a:lnTo>
                      <a:pt x="1338" y="384"/>
                    </a:lnTo>
                    <a:lnTo>
                      <a:pt x="1338" y="382"/>
                    </a:lnTo>
                    <a:lnTo>
                      <a:pt x="1338" y="382"/>
                    </a:lnTo>
                    <a:lnTo>
                      <a:pt x="1340" y="378"/>
                    </a:lnTo>
                    <a:lnTo>
                      <a:pt x="1340" y="378"/>
                    </a:lnTo>
                    <a:lnTo>
                      <a:pt x="1340" y="374"/>
                    </a:lnTo>
                    <a:lnTo>
                      <a:pt x="1340" y="370"/>
                    </a:lnTo>
                    <a:lnTo>
                      <a:pt x="1340" y="370"/>
                    </a:lnTo>
                    <a:lnTo>
                      <a:pt x="1340" y="368"/>
                    </a:lnTo>
                    <a:lnTo>
                      <a:pt x="1340" y="368"/>
                    </a:lnTo>
                    <a:lnTo>
                      <a:pt x="1340" y="364"/>
                    </a:lnTo>
                    <a:lnTo>
                      <a:pt x="1340" y="364"/>
                    </a:lnTo>
                    <a:lnTo>
                      <a:pt x="1340" y="360"/>
                    </a:lnTo>
                    <a:lnTo>
                      <a:pt x="1340" y="358"/>
                    </a:lnTo>
                    <a:lnTo>
                      <a:pt x="1340" y="354"/>
                    </a:lnTo>
                    <a:lnTo>
                      <a:pt x="1342" y="352"/>
                    </a:lnTo>
                    <a:lnTo>
                      <a:pt x="1340" y="348"/>
                    </a:lnTo>
                    <a:lnTo>
                      <a:pt x="1340" y="348"/>
                    </a:lnTo>
                    <a:lnTo>
                      <a:pt x="1340" y="344"/>
                    </a:lnTo>
                    <a:lnTo>
                      <a:pt x="1342" y="344"/>
                    </a:lnTo>
                    <a:lnTo>
                      <a:pt x="1344" y="342"/>
                    </a:lnTo>
                    <a:lnTo>
                      <a:pt x="1346" y="338"/>
                    </a:lnTo>
                    <a:lnTo>
                      <a:pt x="1346" y="334"/>
                    </a:lnTo>
                    <a:lnTo>
                      <a:pt x="1350" y="332"/>
                    </a:lnTo>
                    <a:lnTo>
                      <a:pt x="1350" y="330"/>
                    </a:lnTo>
                    <a:lnTo>
                      <a:pt x="1352" y="326"/>
                    </a:lnTo>
                    <a:lnTo>
                      <a:pt x="1352" y="322"/>
                    </a:lnTo>
                    <a:lnTo>
                      <a:pt x="1356" y="318"/>
                    </a:lnTo>
                    <a:lnTo>
                      <a:pt x="1360" y="316"/>
                    </a:lnTo>
                    <a:lnTo>
                      <a:pt x="1362" y="314"/>
                    </a:lnTo>
                    <a:lnTo>
                      <a:pt x="1362" y="312"/>
                    </a:lnTo>
                    <a:lnTo>
                      <a:pt x="1366" y="310"/>
                    </a:lnTo>
                    <a:lnTo>
                      <a:pt x="1364" y="308"/>
                    </a:lnTo>
                    <a:lnTo>
                      <a:pt x="1364" y="306"/>
                    </a:lnTo>
                    <a:lnTo>
                      <a:pt x="1368" y="302"/>
                    </a:lnTo>
                    <a:lnTo>
                      <a:pt x="1372" y="302"/>
                    </a:lnTo>
                    <a:lnTo>
                      <a:pt x="1374" y="300"/>
                    </a:lnTo>
                    <a:lnTo>
                      <a:pt x="1374" y="296"/>
                    </a:lnTo>
                    <a:lnTo>
                      <a:pt x="1374" y="296"/>
                    </a:lnTo>
                    <a:lnTo>
                      <a:pt x="1372" y="296"/>
                    </a:lnTo>
                    <a:lnTo>
                      <a:pt x="1372" y="296"/>
                    </a:lnTo>
                    <a:lnTo>
                      <a:pt x="1376" y="294"/>
                    </a:lnTo>
                    <a:lnTo>
                      <a:pt x="1376" y="294"/>
                    </a:lnTo>
                    <a:lnTo>
                      <a:pt x="1376" y="294"/>
                    </a:lnTo>
                    <a:lnTo>
                      <a:pt x="1378" y="292"/>
                    </a:lnTo>
                    <a:lnTo>
                      <a:pt x="1378" y="292"/>
                    </a:lnTo>
                    <a:lnTo>
                      <a:pt x="1380" y="290"/>
                    </a:lnTo>
                    <a:lnTo>
                      <a:pt x="1380" y="290"/>
                    </a:lnTo>
                    <a:lnTo>
                      <a:pt x="1380" y="288"/>
                    </a:lnTo>
                    <a:lnTo>
                      <a:pt x="1380" y="288"/>
                    </a:lnTo>
                    <a:lnTo>
                      <a:pt x="1382" y="288"/>
                    </a:lnTo>
                    <a:lnTo>
                      <a:pt x="1384" y="288"/>
                    </a:lnTo>
                    <a:lnTo>
                      <a:pt x="1386" y="288"/>
                    </a:lnTo>
                    <a:lnTo>
                      <a:pt x="1390" y="286"/>
                    </a:lnTo>
                    <a:lnTo>
                      <a:pt x="1390" y="286"/>
                    </a:lnTo>
                    <a:lnTo>
                      <a:pt x="1388" y="284"/>
                    </a:lnTo>
                    <a:lnTo>
                      <a:pt x="1388" y="284"/>
                    </a:lnTo>
                    <a:lnTo>
                      <a:pt x="1384" y="284"/>
                    </a:lnTo>
                    <a:lnTo>
                      <a:pt x="1384" y="280"/>
                    </a:lnTo>
                    <a:lnTo>
                      <a:pt x="1386" y="280"/>
                    </a:lnTo>
                    <a:lnTo>
                      <a:pt x="1388" y="280"/>
                    </a:lnTo>
                    <a:lnTo>
                      <a:pt x="1394" y="280"/>
                    </a:lnTo>
                    <a:lnTo>
                      <a:pt x="1396" y="282"/>
                    </a:lnTo>
                    <a:lnTo>
                      <a:pt x="1396" y="282"/>
                    </a:lnTo>
                    <a:lnTo>
                      <a:pt x="1402" y="282"/>
                    </a:lnTo>
                    <a:lnTo>
                      <a:pt x="1402" y="282"/>
                    </a:lnTo>
                    <a:lnTo>
                      <a:pt x="1404" y="280"/>
                    </a:lnTo>
                    <a:lnTo>
                      <a:pt x="1408" y="278"/>
                    </a:lnTo>
                    <a:lnTo>
                      <a:pt x="1412" y="276"/>
                    </a:lnTo>
                    <a:lnTo>
                      <a:pt x="1414" y="274"/>
                    </a:lnTo>
                    <a:lnTo>
                      <a:pt x="1414" y="270"/>
                    </a:lnTo>
                    <a:lnTo>
                      <a:pt x="1414" y="266"/>
                    </a:lnTo>
                    <a:lnTo>
                      <a:pt x="1410" y="264"/>
                    </a:lnTo>
                    <a:lnTo>
                      <a:pt x="1406" y="262"/>
                    </a:lnTo>
                    <a:lnTo>
                      <a:pt x="1406" y="262"/>
                    </a:lnTo>
                    <a:lnTo>
                      <a:pt x="1402" y="262"/>
                    </a:lnTo>
                    <a:lnTo>
                      <a:pt x="1402" y="262"/>
                    </a:lnTo>
                    <a:lnTo>
                      <a:pt x="1398" y="258"/>
                    </a:lnTo>
                    <a:lnTo>
                      <a:pt x="1398" y="258"/>
                    </a:lnTo>
                    <a:lnTo>
                      <a:pt x="1396" y="258"/>
                    </a:lnTo>
                    <a:lnTo>
                      <a:pt x="1394" y="256"/>
                    </a:lnTo>
                    <a:lnTo>
                      <a:pt x="1392" y="254"/>
                    </a:lnTo>
                    <a:lnTo>
                      <a:pt x="1390" y="256"/>
                    </a:lnTo>
                    <a:lnTo>
                      <a:pt x="1386" y="258"/>
                    </a:lnTo>
                    <a:lnTo>
                      <a:pt x="1380" y="260"/>
                    </a:lnTo>
                    <a:lnTo>
                      <a:pt x="1380" y="260"/>
                    </a:lnTo>
                    <a:lnTo>
                      <a:pt x="1384" y="254"/>
                    </a:lnTo>
                    <a:lnTo>
                      <a:pt x="1384" y="254"/>
                    </a:lnTo>
                    <a:lnTo>
                      <a:pt x="1384" y="254"/>
                    </a:lnTo>
                    <a:lnTo>
                      <a:pt x="1382" y="254"/>
                    </a:lnTo>
                    <a:lnTo>
                      <a:pt x="1380" y="254"/>
                    </a:lnTo>
                    <a:lnTo>
                      <a:pt x="1376" y="252"/>
                    </a:lnTo>
                    <a:lnTo>
                      <a:pt x="1374" y="250"/>
                    </a:lnTo>
                    <a:lnTo>
                      <a:pt x="1374" y="250"/>
                    </a:lnTo>
                    <a:lnTo>
                      <a:pt x="1370" y="250"/>
                    </a:lnTo>
                    <a:lnTo>
                      <a:pt x="1370" y="250"/>
                    </a:lnTo>
                    <a:lnTo>
                      <a:pt x="1368" y="250"/>
                    </a:lnTo>
                    <a:lnTo>
                      <a:pt x="1364" y="252"/>
                    </a:lnTo>
                    <a:lnTo>
                      <a:pt x="1364" y="252"/>
                    </a:lnTo>
                    <a:lnTo>
                      <a:pt x="1362" y="252"/>
                    </a:lnTo>
                    <a:lnTo>
                      <a:pt x="1362" y="250"/>
                    </a:lnTo>
                    <a:lnTo>
                      <a:pt x="1362" y="250"/>
                    </a:lnTo>
                    <a:lnTo>
                      <a:pt x="1358" y="248"/>
                    </a:lnTo>
                    <a:lnTo>
                      <a:pt x="1358" y="248"/>
                    </a:lnTo>
                    <a:lnTo>
                      <a:pt x="1358" y="246"/>
                    </a:lnTo>
                    <a:lnTo>
                      <a:pt x="1360" y="246"/>
                    </a:lnTo>
                    <a:lnTo>
                      <a:pt x="1360" y="246"/>
                    </a:lnTo>
                    <a:lnTo>
                      <a:pt x="1360" y="244"/>
                    </a:lnTo>
                    <a:lnTo>
                      <a:pt x="1360" y="242"/>
                    </a:lnTo>
                    <a:lnTo>
                      <a:pt x="1360" y="242"/>
                    </a:lnTo>
                    <a:lnTo>
                      <a:pt x="1362" y="244"/>
                    </a:lnTo>
                    <a:lnTo>
                      <a:pt x="1362" y="244"/>
                    </a:lnTo>
                    <a:lnTo>
                      <a:pt x="1364" y="246"/>
                    </a:lnTo>
                    <a:lnTo>
                      <a:pt x="1366" y="246"/>
                    </a:lnTo>
                    <a:lnTo>
                      <a:pt x="1368" y="248"/>
                    </a:lnTo>
                    <a:lnTo>
                      <a:pt x="1370" y="248"/>
                    </a:lnTo>
                    <a:lnTo>
                      <a:pt x="1374" y="248"/>
                    </a:lnTo>
                    <a:lnTo>
                      <a:pt x="1376" y="248"/>
                    </a:lnTo>
                    <a:lnTo>
                      <a:pt x="1382" y="252"/>
                    </a:lnTo>
                    <a:lnTo>
                      <a:pt x="1382" y="252"/>
                    </a:lnTo>
                    <a:lnTo>
                      <a:pt x="1386" y="252"/>
                    </a:lnTo>
                    <a:lnTo>
                      <a:pt x="1386" y="252"/>
                    </a:lnTo>
                    <a:lnTo>
                      <a:pt x="1390" y="252"/>
                    </a:lnTo>
                    <a:lnTo>
                      <a:pt x="1392" y="252"/>
                    </a:lnTo>
                    <a:lnTo>
                      <a:pt x="1394" y="252"/>
                    </a:lnTo>
                    <a:lnTo>
                      <a:pt x="1396" y="254"/>
                    </a:lnTo>
                    <a:lnTo>
                      <a:pt x="1398" y="256"/>
                    </a:lnTo>
                    <a:lnTo>
                      <a:pt x="1402" y="256"/>
                    </a:lnTo>
                    <a:lnTo>
                      <a:pt x="1406" y="258"/>
                    </a:lnTo>
                    <a:lnTo>
                      <a:pt x="1408" y="260"/>
                    </a:lnTo>
                    <a:lnTo>
                      <a:pt x="1412" y="260"/>
                    </a:lnTo>
                    <a:lnTo>
                      <a:pt x="1416" y="258"/>
                    </a:lnTo>
                    <a:lnTo>
                      <a:pt x="1416" y="258"/>
                    </a:lnTo>
                    <a:lnTo>
                      <a:pt x="1420" y="258"/>
                    </a:lnTo>
                    <a:lnTo>
                      <a:pt x="1420" y="258"/>
                    </a:lnTo>
                    <a:lnTo>
                      <a:pt x="1422" y="258"/>
                    </a:lnTo>
                    <a:lnTo>
                      <a:pt x="1426" y="254"/>
                    </a:lnTo>
                    <a:lnTo>
                      <a:pt x="1426" y="250"/>
                    </a:lnTo>
                    <a:lnTo>
                      <a:pt x="1426" y="248"/>
                    </a:lnTo>
                    <a:lnTo>
                      <a:pt x="1428" y="246"/>
                    </a:lnTo>
                    <a:lnTo>
                      <a:pt x="1426" y="244"/>
                    </a:lnTo>
                    <a:lnTo>
                      <a:pt x="1426" y="242"/>
                    </a:lnTo>
                    <a:lnTo>
                      <a:pt x="1430" y="242"/>
                    </a:lnTo>
                    <a:lnTo>
                      <a:pt x="1432" y="244"/>
                    </a:lnTo>
                    <a:lnTo>
                      <a:pt x="1434" y="246"/>
                    </a:lnTo>
                    <a:lnTo>
                      <a:pt x="1434" y="246"/>
                    </a:lnTo>
                    <a:lnTo>
                      <a:pt x="1440" y="246"/>
                    </a:lnTo>
                    <a:lnTo>
                      <a:pt x="1440" y="246"/>
                    </a:lnTo>
                    <a:lnTo>
                      <a:pt x="1442" y="246"/>
                    </a:lnTo>
                    <a:lnTo>
                      <a:pt x="1450" y="246"/>
                    </a:lnTo>
                    <a:lnTo>
                      <a:pt x="1450" y="246"/>
                    </a:lnTo>
                    <a:lnTo>
                      <a:pt x="1454" y="246"/>
                    </a:lnTo>
                    <a:lnTo>
                      <a:pt x="1456" y="246"/>
                    </a:lnTo>
                    <a:lnTo>
                      <a:pt x="1456" y="244"/>
                    </a:lnTo>
                    <a:lnTo>
                      <a:pt x="1460" y="242"/>
                    </a:lnTo>
                    <a:lnTo>
                      <a:pt x="1464" y="240"/>
                    </a:lnTo>
                    <a:lnTo>
                      <a:pt x="1464" y="236"/>
                    </a:lnTo>
                    <a:lnTo>
                      <a:pt x="1464" y="236"/>
                    </a:lnTo>
                    <a:lnTo>
                      <a:pt x="1470" y="230"/>
                    </a:lnTo>
                    <a:lnTo>
                      <a:pt x="1470" y="230"/>
                    </a:lnTo>
                    <a:lnTo>
                      <a:pt x="1472" y="228"/>
                    </a:lnTo>
                    <a:lnTo>
                      <a:pt x="1472" y="228"/>
                    </a:lnTo>
                    <a:lnTo>
                      <a:pt x="1474" y="224"/>
                    </a:lnTo>
                    <a:lnTo>
                      <a:pt x="1474" y="224"/>
                    </a:lnTo>
                    <a:lnTo>
                      <a:pt x="1478" y="222"/>
                    </a:lnTo>
                    <a:lnTo>
                      <a:pt x="1478" y="222"/>
                    </a:lnTo>
                    <a:lnTo>
                      <a:pt x="1482" y="218"/>
                    </a:lnTo>
                    <a:lnTo>
                      <a:pt x="1482" y="218"/>
                    </a:lnTo>
                    <a:lnTo>
                      <a:pt x="1482" y="214"/>
                    </a:lnTo>
                    <a:lnTo>
                      <a:pt x="1482" y="214"/>
                    </a:lnTo>
                    <a:lnTo>
                      <a:pt x="1480" y="212"/>
                    </a:lnTo>
                    <a:lnTo>
                      <a:pt x="1478" y="210"/>
                    </a:lnTo>
                    <a:lnTo>
                      <a:pt x="1478" y="210"/>
                    </a:lnTo>
                    <a:lnTo>
                      <a:pt x="1476" y="210"/>
                    </a:lnTo>
                    <a:lnTo>
                      <a:pt x="1474" y="210"/>
                    </a:lnTo>
                    <a:lnTo>
                      <a:pt x="1468" y="210"/>
                    </a:lnTo>
                    <a:lnTo>
                      <a:pt x="1464" y="210"/>
                    </a:lnTo>
                    <a:lnTo>
                      <a:pt x="1458" y="208"/>
                    </a:lnTo>
                    <a:lnTo>
                      <a:pt x="1458" y="208"/>
                    </a:lnTo>
                    <a:lnTo>
                      <a:pt x="1450" y="208"/>
                    </a:lnTo>
                    <a:lnTo>
                      <a:pt x="1450" y="208"/>
                    </a:lnTo>
                    <a:lnTo>
                      <a:pt x="1444" y="208"/>
                    </a:lnTo>
                    <a:lnTo>
                      <a:pt x="1442" y="206"/>
                    </a:lnTo>
                    <a:lnTo>
                      <a:pt x="1438" y="202"/>
                    </a:lnTo>
                    <a:lnTo>
                      <a:pt x="1434" y="198"/>
                    </a:lnTo>
                    <a:lnTo>
                      <a:pt x="1430" y="196"/>
                    </a:lnTo>
                    <a:lnTo>
                      <a:pt x="1426" y="192"/>
                    </a:lnTo>
                    <a:lnTo>
                      <a:pt x="1420" y="190"/>
                    </a:lnTo>
                    <a:lnTo>
                      <a:pt x="1414" y="192"/>
                    </a:lnTo>
                    <a:lnTo>
                      <a:pt x="1410" y="192"/>
                    </a:lnTo>
                    <a:lnTo>
                      <a:pt x="1402" y="190"/>
                    </a:lnTo>
                    <a:lnTo>
                      <a:pt x="1408" y="190"/>
                    </a:lnTo>
                    <a:lnTo>
                      <a:pt x="1416" y="190"/>
                    </a:lnTo>
                    <a:lnTo>
                      <a:pt x="1426" y="190"/>
                    </a:lnTo>
                    <a:lnTo>
                      <a:pt x="1430" y="188"/>
                    </a:lnTo>
                    <a:lnTo>
                      <a:pt x="1434" y="190"/>
                    </a:lnTo>
                    <a:lnTo>
                      <a:pt x="1436" y="190"/>
                    </a:lnTo>
                    <a:lnTo>
                      <a:pt x="1442" y="194"/>
                    </a:lnTo>
                    <a:lnTo>
                      <a:pt x="1446" y="196"/>
                    </a:lnTo>
                    <a:lnTo>
                      <a:pt x="1452" y="200"/>
                    </a:lnTo>
                    <a:lnTo>
                      <a:pt x="1454" y="200"/>
                    </a:lnTo>
                    <a:lnTo>
                      <a:pt x="1456" y="202"/>
                    </a:lnTo>
                    <a:lnTo>
                      <a:pt x="1460" y="204"/>
                    </a:lnTo>
                    <a:lnTo>
                      <a:pt x="1462" y="206"/>
                    </a:lnTo>
                    <a:lnTo>
                      <a:pt x="1468" y="206"/>
                    </a:lnTo>
                    <a:lnTo>
                      <a:pt x="1472" y="208"/>
                    </a:lnTo>
                    <a:lnTo>
                      <a:pt x="1478" y="206"/>
                    </a:lnTo>
                    <a:lnTo>
                      <a:pt x="1480" y="204"/>
                    </a:lnTo>
                    <a:lnTo>
                      <a:pt x="1480" y="204"/>
                    </a:lnTo>
                    <a:lnTo>
                      <a:pt x="1486" y="198"/>
                    </a:lnTo>
                    <a:lnTo>
                      <a:pt x="1486" y="198"/>
                    </a:lnTo>
                    <a:lnTo>
                      <a:pt x="1490" y="196"/>
                    </a:lnTo>
                    <a:lnTo>
                      <a:pt x="1490" y="196"/>
                    </a:lnTo>
                    <a:lnTo>
                      <a:pt x="1492" y="194"/>
                    </a:lnTo>
                    <a:lnTo>
                      <a:pt x="1492" y="190"/>
                    </a:lnTo>
                    <a:lnTo>
                      <a:pt x="1496" y="190"/>
                    </a:lnTo>
                    <a:lnTo>
                      <a:pt x="1496" y="190"/>
                    </a:lnTo>
                    <a:lnTo>
                      <a:pt x="1496" y="188"/>
                    </a:lnTo>
                    <a:lnTo>
                      <a:pt x="1498" y="184"/>
                    </a:lnTo>
                    <a:lnTo>
                      <a:pt x="1498" y="184"/>
                    </a:lnTo>
                    <a:lnTo>
                      <a:pt x="1498" y="180"/>
                    </a:lnTo>
                    <a:lnTo>
                      <a:pt x="1498" y="180"/>
                    </a:lnTo>
                    <a:lnTo>
                      <a:pt x="1496" y="180"/>
                    </a:lnTo>
                    <a:lnTo>
                      <a:pt x="1492" y="178"/>
                    </a:lnTo>
                    <a:lnTo>
                      <a:pt x="1492" y="178"/>
                    </a:lnTo>
                    <a:lnTo>
                      <a:pt x="1490" y="178"/>
                    </a:lnTo>
                    <a:lnTo>
                      <a:pt x="1490" y="178"/>
                    </a:lnTo>
                    <a:lnTo>
                      <a:pt x="1490" y="176"/>
                    </a:lnTo>
                    <a:lnTo>
                      <a:pt x="1488" y="172"/>
                    </a:lnTo>
                    <a:lnTo>
                      <a:pt x="1492" y="172"/>
                    </a:lnTo>
                    <a:lnTo>
                      <a:pt x="1498" y="172"/>
                    </a:lnTo>
                    <a:lnTo>
                      <a:pt x="1502" y="172"/>
                    </a:lnTo>
                    <a:lnTo>
                      <a:pt x="1506" y="172"/>
                    </a:lnTo>
                    <a:lnTo>
                      <a:pt x="1510" y="168"/>
                    </a:lnTo>
                    <a:lnTo>
                      <a:pt x="1510" y="170"/>
                    </a:lnTo>
                    <a:lnTo>
                      <a:pt x="1512" y="174"/>
                    </a:lnTo>
                    <a:lnTo>
                      <a:pt x="1516" y="176"/>
                    </a:lnTo>
                    <a:lnTo>
                      <a:pt x="1520" y="180"/>
                    </a:lnTo>
                    <a:lnTo>
                      <a:pt x="1520" y="180"/>
                    </a:lnTo>
                    <a:lnTo>
                      <a:pt x="1528" y="180"/>
                    </a:lnTo>
                    <a:lnTo>
                      <a:pt x="1528" y="176"/>
                    </a:lnTo>
                    <a:lnTo>
                      <a:pt x="1530" y="176"/>
                    </a:lnTo>
                    <a:lnTo>
                      <a:pt x="1534" y="178"/>
                    </a:lnTo>
                    <a:lnTo>
                      <a:pt x="1538" y="180"/>
                    </a:lnTo>
                    <a:lnTo>
                      <a:pt x="1538" y="180"/>
                    </a:lnTo>
                    <a:lnTo>
                      <a:pt x="1542" y="180"/>
                    </a:lnTo>
                    <a:lnTo>
                      <a:pt x="1542" y="176"/>
                    </a:lnTo>
                    <a:lnTo>
                      <a:pt x="1536" y="170"/>
                    </a:lnTo>
                    <a:lnTo>
                      <a:pt x="1536" y="170"/>
                    </a:lnTo>
                    <a:lnTo>
                      <a:pt x="1536" y="168"/>
                    </a:lnTo>
                    <a:lnTo>
                      <a:pt x="1536" y="168"/>
                    </a:lnTo>
                    <a:lnTo>
                      <a:pt x="1534" y="166"/>
                    </a:lnTo>
                    <a:lnTo>
                      <a:pt x="1532" y="166"/>
                    </a:lnTo>
                    <a:lnTo>
                      <a:pt x="1532" y="166"/>
                    </a:lnTo>
                    <a:lnTo>
                      <a:pt x="1528" y="164"/>
                    </a:lnTo>
                    <a:lnTo>
                      <a:pt x="1528" y="164"/>
                    </a:lnTo>
                    <a:lnTo>
                      <a:pt x="1526" y="160"/>
                    </a:lnTo>
                    <a:lnTo>
                      <a:pt x="1526" y="160"/>
                    </a:lnTo>
                    <a:lnTo>
                      <a:pt x="1522" y="158"/>
                    </a:lnTo>
                    <a:lnTo>
                      <a:pt x="1518" y="158"/>
                    </a:lnTo>
                    <a:lnTo>
                      <a:pt x="1520" y="156"/>
                    </a:lnTo>
                    <a:lnTo>
                      <a:pt x="1520" y="156"/>
                    </a:lnTo>
                    <a:lnTo>
                      <a:pt x="1524" y="156"/>
                    </a:lnTo>
                    <a:lnTo>
                      <a:pt x="1524" y="156"/>
                    </a:lnTo>
                    <a:lnTo>
                      <a:pt x="1528" y="156"/>
                    </a:lnTo>
                    <a:lnTo>
                      <a:pt x="1530" y="158"/>
                    </a:lnTo>
                    <a:lnTo>
                      <a:pt x="1530" y="162"/>
                    </a:lnTo>
                    <a:lnTo>
                      <a:pt x="1534" y="164"/>
                    </a:lnTo>
                    <a:lnTo>
                      <a:pt x="1534" y="164"/>
                    </a:lnTo>
                    <a:lnTo>
                      <a:pt x="1538" y="164"/>
                    </a:lnTo>
                    <a:lnTo>
                      <a:pt x="1538" y="164"/>
                    </a:lnTo>
                    <a:lnTo>
                      <a:pt x="1538" y="164"/>
                    </a:lnTo>
                    <a:lnTo>
                      <a:pt x="1538" y="164"/>
                    </a:lnTo>
                    <a:lnTo>
                      <a:pt x="1540" y="168"/>
                    </a:lnTo>
                    <a:lnTo>
                      <a:pt x="1540" y="168"/>
                    </a:lnTo>
                    <a:lnTo>
                      <a:pt x="1542" y="170"/>
                    </a:lnTo>
                    <a:lnTo>
                      <a:pt x="1542" y="170"/>
                    </a:lnTo>
                    <a:lnTo>
                      <a:pt x="1542" y="172"/>
                    </a:lnTo>
                    <a:lnTo>
                      <a:pt x="1542" y="172"/>
                    </a:lnTo>
                    <a:lnTo>
                      <a:pt x="1546" y="174"/>
                    </a:lnTo>
                    <a:lnTo>
                      <a:pt x="1548" y="176"/>
                    </a:lnTo>
                    <a:lnTo>
                      <a:pt x="1552" y="174"/>
                    </a:lnTo>
                    <a:lnTo>
                      <a:pt x="1554" y="172"/>
                    </a:lnTo>
                    <a:lnTo>
                      <a:pt x="1558" y="170"/>
                    </a:lnTo>
                    <a:lnTo>
                      <a:pt x="1562" y="168"/>
                    </a:lnTo>
                    <a:lnTo>
                      <a:pt x="1566" y="164"/>
                    </a:lnTo>
                    <a:lnTo>
                      <a:pt x="1570" y="164"/>
                    </a:lnTo>
                    <a:lnTo>
                      <a:pt x="1572" y="162"/>
                    </a:lnTo>
                    <a:lnTo>
                      <a:pt x="1574" y="156"/>
                    </a:lnTo>
                    <a:lnTo>
                      <a:pt x="1582" y="156"/>
                    </a:lnTo>
                    <a:lnTo>
                      <a:pt x="1582" y="156"/>
                    </a:lnTo>
                    <a:lnTo>
                      <a:pt x="1582" y="154"/>
                    </a:lnTo>
                    <a:lnTo>
                      <a:pt x="1582" y="154"/>
                    </a:lnTo>
                    <a:lnTo>
                      <a:pt x="1584" y="152"/>
                    </a:lnTo>
                    <a:lnTo>
                      <a:pt x="1584" y="148"/>
                    </a:lnTo>
                    <a:lnTo>
                      <a:pt x="1588" y="142"/>
                    </a:lnTo>
                    <a:lnTo>
                      <a:pt x="1582" y="138"/>
                    </a:lnTo>
                    <a:lnTo>
                      <a:pt x="1582" y="138"/>
                    </a:lnTo>
                    <a:lnTo>
                      <a:pt x="1580" y="136"/>
                    </a:lnTo>
                    <a:lnTo>
                      <a:pt x="1578" y="134"/>
                    </a:lnTo>
                    <a:lnTo>
                      <a:pt x="1578" y="134"/>
                    </a:lnTo>
                    <a:lnTo>
                      <a:pt x="1574" y="130"/>
                    </a:lnTo>
                    <a:lnTo>
                      <a:pt x="1572" y="128"/>
                    </a:lnTo>
                    <a:lnTo>
                      <a:pt x="1570" y="124"/>
                    </a:lnTo>
                    <a:lnTo>
                      <a:pt x="1568" y="120"/>
                    </a:lnTo>
                    <a:lnTo>
                      <a:pt x="1568" y="118"/>
                    </a:lnTo>
                    <a:lnTo>
                      <a:pt x="1566" y="116"/>
                    </a:lnTo>
                    <a:lnTo>
                      <a:pt x="1562" y="114"/>
                    </a:lnTo>
                    <a:lnTo>
                      <a:pt x="1562" y="110"/>
                    </a:lnTo>
                    <a:lnTo>
                      <a:pt x="1568" y="110"/>
                    </a:lnTo>
                    <a:lnTo>
                      <a:pt x="1572" y="110"/>
                    </a:lnTo>
                    <a:lnTo>
                      <a:pt x="1572" y="110"/>
                    </a:lnTo>
                    <a:lnTo>
                      <a:pt x="1578" y="110"/>
                    </a:lnTo>
                    <a:lnTo>
                      <a:pt x="1578" y="110"/>
                    </a:lnTo>
                    <a:lnTo>
                      <a:pt x="1578" y="108"/>
                    </a:lnTo>
                    <a:lnTo>
                      <a:pt x="1582" y="106"/>
                    </a:lnTo>
                    <a:lnTo>
                      <a:pt x="1584" y="104"/>
                    </a:lnTo>
                    <a:lnTo>
                      <a:pt x="1586" y="102"/>
                    </a:lnTo>
                    <a:lnTo>
                      <a:pt x="1584" y="98"/>
                    </a:lnTo>
                    <a:lnTo>
                      <a:pt x="1580" y="98"/>
                    </a:lnTo>
                    <a:lnTo>
                      <a:pt x="1576" y="96"/>
                    </a:lnTo>
                    <a:lnTo>
                      <a:pt x="1578" y="96"/>
                    </a:lnTo>
                    <a:lnTo>
                      <a:pt x="1582" y="94"/>
                    </a:lnTo>
                    <a:lnTo>
                      <a:pt x="1584" y="90"/>
                    </a:lnTo>
                    <a:lnTo>
                      <a:pt x="1584" y="88"/>
                    </a:lnTo>
                    <a:lnTo>
                      <a:pt x="1582" y="86"/>
                    </a:lnTo>
                    <a:lnTo>
                      <a:pt x="1576" y="86"/>
                    </a:lnTo>
                    <a:lnTo>
                      <a:pt x="1572" y="86"/>
                    </a:lnTo>
                    <a:lnTo>
                      <a:pt x="1570" y="86"/>
                    </a:lnTo>
                    <a:lnTo>
                      <a:pt x="1564" y="80"/>
                    </a:lnTo>
                    <a:lnTo>
                      <a:pt x="1556" y="76"/>
                    </a:lnTo>
                    <a:lnTo>
                      <a:pt x="1558" y="76"/>
                    </a:lnTo>
                    <a:lnTo>
                      <a:pt x="1558" y="76"/>
                    </a:lnTo>
                    <a:lnTo>
                      <a:pt x="1562" y="76"/>
                    </a:lnTo>
                    <a:lnTo>
                      <a:pt x="1562" y="76"/>
                    </a:lnTo>
                    <a:lnTo>
                      <a:pt x="1562" y="74"/>
                    </a:lnTo>
                    <a:lnTo>
                      <a:pt x="1562" y="72"/>
                    </a:lnTo>
                    <a:lnTo>
                      <a:pt x="1556" y="70"/>
                    </a:lnTo>
                    <a:lnTo>
                      <a:pt x="1550" y="70"/>
                    </a:lnTo>
                    <a:lnTo>
                      <a:pt x="1546" y="70"/>
                    </a:lnTo>
                    <a:lnTo>
                      <a:pt x="1538" y="70"/>
                    </a:lnTo>
                    <a:lnTo>
                      <a:pt x="1532" y="66"/>
                    </a:lnTo>
                    <a:lnTo>
                      <a:pt x="1526" y="66"/>
                    </a:lnTo>
                    <a:lnTo>
                      <a:pt x="1526" y="66"/>
                    </a:lnTo>
                    <a:lnTo>
                      <a:pt x="1520" y="66"/>
                    </a:lnTo>
                    <a:lnTo>
                      <a:pt x="1520" y="66"/>
                    </a:lnTo>
                    <a:lnTo>
                      <a:pt x="1516" y="68"/>
                    </a:lnTo>
                    <a:lnTo>
                      <a:pt x="1510" y="68"/>
                    </a:lnTo>
                    <a:lnTo>
                      <a:pt x="1510" y="72"/>
                    </a:lnTo>
                    <a:lnTo>
                      <a:pt x="1510" y="72"/>
                    </a:lnTo>
                    <a:lnTo>
                      <a:pt x="1510" y="74"/>
                    </a:lnTo>
                    <a:lnTo>
                      <a:pt x="1510" y="76"/>
                    </a:lnTo>
                    <a:lnTo>
                      <a:pt x="1510" y="76"/>
                    </a:lnTo>
                    <a:lnTo>
                      <a:pt x="1508" y="78"/>
                    </a:lnTo>
                    <a:lnTo>
                      <a:pt x="1510" y="78"/>
                    </a:lnTo>
                    <a:lnTo>
                      <a:pt x="1510" y="78"/>
                    </a:lnTo>
                    <a:lnTo>
                      <a:pt x="1510" y="84"/>
                    </a:lnTo>
                    <a:lnTo>
                      <a:pt x="1510" y="84"/>
                    </a:lnTo>
                    <a:lnTo>
                      <a:pt x="1516" y="88"/>
                    </a:lnTo>
                    <a:lnTo>
                      <a:pt x="1522" y="90"/>
                    </a:lnTo>
                    <a:lnTo>
                      <a:pt x="1518" y="96"/>
                    </a:lnTo>
                    <a:lnTo>
                      <a:pt x="1516" y="98"/>
                    </a:lnTo>
                    <a:lnTo>
                      <a:pt x="1520" y="100"/>
                    </a:lnTo>
                    <a:lnTo>
                      <a:pt x="1520" y="100"/>
                    </a:lnTo>
                    <a:lnTo>
                      <a:pt x="1520" y="102"/>
                    </a:lnTo>
                    <a:lnTo>
                      <a:pt x="1520" y="102"/>
                    </a:lnTo>
                    <a:lnTo>
                      <a:pt x="1516" y="102"/>
                    </a:lnTo>
                    <a:lnTo>
                      <a:pt x="1516" y="102"/>
                    </a:lnTo>
                    <a:lnTo>
                      <a:pt x="1514" y="102"/>
                    </a:lnTo>
                    <a:lnTo>
                      <a:pt x="1508" y="104"/>
                    </a:lnTo>
                    <a:lnTo>
                      <a:pt x="1508" y="104"/>
                    </a:lnTo>
                    <a:lnTo>
                      <a:pt x="1504" y="106"/>
                    </a:lnTo>
                    <a:lnTo>
                      <a:pt x="1504" y="108"/>
                    </a:lnTo>
                    <a:lnTo>
                      <a:pt x="1506" y="110"/>
                    </a:lnTo>
                    <a:lnTo>
                      <a:pt x="1506" y="110"/>
                    </a:lnTo>
                    <a:lnTo>
                      <a:pt x="1504" y="116"/>
                    </a:lnTo>
                    <a:lnTo>
                      <a:pt x="1504" y="116"/>
                    </a:lnTo>
                    <a:lnTo>
                      <a:pt x="1502" y="120"/>
                    </a:lnTo>
                    <a:lnTo>
                      <a:pt x="1502" y="120"/>
                    </a:lnTo>
                    <a:lnTo>
                      <a:pt x="1500" y="124"/>
                    </a:lnTo>
                    <a:lnTo>
                      <a:pt x="1500" y="124"/>
                    </a:lnTo>
                    <a:lnTo>
                      <a:pt x="1498" y="128"/>
                    </a:lnTo>
                    <a:lnTo>
                      <a:pt x="1498" y="128"/>
                    </a:lnTo>
                    <a:lnTo>
                      <a:pt x="1492" y="132"/>
                    </a:lnTo>
                    <a:lnTo>
                      <a:pt x="1492" y="140"/>
                    </a:lnTo>
                    <a:lnTo>
                      <a:pt x="1490" y="144"/>
                    </a:lnTo>
                    <a:lnTo>
                      <a:pt x="1486" y="144"/>
                    </a:lnTo>
                    <a:lnTo>
                      <a:pt x="1484" y="146"/>
                    </a:lnTo>
                    <a:lnTo>
                      <a:pt x="1480" y="148"/>
                    </a:lnTo>
                    <a:lnTo>
                      <a:pt x="1478" y="150"/>
                    </a:lnTo>
                    <a:lnTo>
                      <a:pt x="1478" y="150"/>
                    </a:lnTo>
                    <a:lnTo>
                      <a:pt x="1476" y="152"/>
                    </a:lnTo>
                    <a:lnTo>
                      <a:pt x="1474" y="154"/>
                    </a:lnTo>
                    <a:lnTo>
                      <a:pt x="1474" y="154"/>
                    </a:lnTo>
                    <a:lnTo>
                      <a:pt x="1472" y="152"/>
                    </a:lnTo>
                    <a:lnTo>
                      <a:pt x="1472" y="152"/>
                    </a:lnTo>
                    <a:lnTo>
                      <a:pt x="1472" y="146"/>
                    </a:lnTo>
                    <a:lnTo>
                      <a:pt x="1470" y="142"/>
                    </a:lnTo>
                    <a:lnTo>
                      <a:pt x="1470" y="142"/>
                    </a:lnTo>
                    <a:lnTo>
                      <a:pt x="1464" y="136"/>
                    </a:lnTo>
                    <a:lnTo>
                      <a:pt x="1464" y="136"/>
                    </a:lnTo>
                    <a:lnTo>
                      <a:pt x="1460" y="134"/>
                    </a:lnTo>
                    <a:lnTo>
                      <a:pt x="1458" y="130"/>
                    </a:lnTo>
                    <a:lnTo>
                      <a:pt x="1456" y="124"/>
                    </a:lnTo>
                    <a:lnTo>
                      <a:pt x="1456" y="124"/>
                    </a:lnTo>
                    <a:lnTo>
                      <a:pt x="1458" y="116"/>
                    </a:lnTo>
                    <a:lnTo>
                      <a:pt x="1458" y="116"/>
                    </a:lnTo>
                    <a:lnTo>
                      <a:pt x="1458" y="116"/>
                    </a:lnTo>
                    <a:lnTo>
                      <a:pt x="1460" y="118"/>
                    </a:lnTo>
                    <a:lnTo>
                      <a:pt x="1466" y="118"/>
                    </a:lnTo>
                    <a:lnTo>
                      <a:pt x="1466" y="112"/>
                    </a:lnTo>
                    <a:lnTo>
                      <a:pt x="1464" y="106"/>
                    </a:lnTo>
                    <a:lnTo>
                      <a:pt x="1464" y="102"/>
                    </a:lnTo>
                    <a:lnTo>
                      <a:pt x="1460" y="96"/>
                    </a:lnTo>
                    <a:lnTo>
                      <a:pt x="1458" y="94"/>
                    </a:lnTo>
                    <a:lnTo>
                      <a:pt x="1452" y="92"/>
                    </a:lnTo>
                    <a:lnTo>
                      <a:pt x="1448" y="88"/>
                    </a:lnTo>
                    <a:lnTo>
                      <a:pt x="1446" y="86"/>
                    </a:lnTo>
                    <a:lnTo>
                      <a:pt x="1442" y="86"/>
                    </a:lnTo>
                    <a:lnTo>
                      <a:pt x="1442" y="86"/>
                    </a:lnTo>
                    <a:lnTo>
                      <a:pt x="1438" y="88"/>
                    </a:lnTo>
                    <a:lnTo>
                      <a:pt x="1438" y="88"/>
                    </a:lnTo>
                    <a:lnTo>
                      <a:pt x="1434" y="90"/>
                    </a:lnTo>
                    <a:lnTo>
                      <a:pt x="1434" y="90"/>
                    </a:lnTo>
                    <a:lnTo>
                      <a:pt x="1432" y="96"/>
                    </a:lnTo>
                    <a:lnTo>
                      <a:pt x="1432" y="96"/>
                    </a:lnTo>
                    <a:lnTo>
                      <a:pt x="1428" y="102"/>
                    </a:lnTo>
                    <a:lnTo>
                      <a:pt x="1428" y="102"/>
                    </a:lnTo>
                    <a:lnTo>
                      <a:pt x="1428" y="106"/>
                    </a:lnTo>
                    <a:lnTo>
                      <a:pt x="1428" y="110"/>
                    </a:lnTo>
                    <a:lnTo>
                      <a:pt x="1428" y="112"/>
                    </a:lnTo>
                    <a:lnTo>
                      <a:pt x="1428" y="112"/>
                    </a:lnTo>
                    <a:lnTo>
                      <a:pt x="1424" y="116"/>
                    </a:lnTo>
                    <a:lnTo>
                      <a:pt x="1424" y="116"/>
                    </a:lnTo>
                    <a:lnTo>
                      <a:pt x="1422" y="116"/>
                    </a:lnTo>
                    <a:lnTo>
                      <a:pt x="1420" y="116"/>
                    </a:lnTo>
                    <a:lnTo>
                      <a:pt x="1418" y="108"/>
                    </a:lnTo>
                    <a:lnTo>
                      <a:pt x="1418" y="102"/>
                    </a:lnTo>
                    <a:lnTo>
                      <a:pt x="1416" y="94"/>
                    </a:lnTo>
                    <a:lnTo>
                      <a:pt x="1414" y="90"/>
                    </a:lnTo>
                    <a:lnTo>
                      <a:pt x="1410" y="86"/>
                    </a:lnTo>
                    <a:lnTo>
                      <a:pt x="1404" y="84"/>
                    </a:lnTo>
                    <a:lnTo>
                      <a:pt x="1408" y="84"/>
                    </a:lnTo>
                    <a:lnTo>
                      <a:pt x="1412" y="84"/>
                    </a:lnTo>
                    <a:lnTo>
                      <a:pt x="1412" y="82"/>
                    </a:lnTo>
                    <a:lnTo>
                      <a:pt x="1416" y="80"/>
                    </a:lnTo>
                    <a:lnTo>
                      <a:pt x="1418" y="78"/>
                    </a:lnTo>
                    <a:lnTo>
                      <a:pt x="1418" y="78"/>
                    </a:lnTo>
                    <a:lnTo>
                      <a:pt x="1416" y="78"/>
                    </a:lnTo>
                    <a:lnTo>
                      <a:pt x="1416" y="78"/>
                    </a:lnTo>
                    <a:lnTo>
                      <a:pt x="1410" y="78"/>
                    </a:lnTo>
                    <a:lnTo>
                      <a:pt x="1410" y="78"/>
                    </a:lnTo>
                    <a:lnTo>
                      <a:pt x="1404" y="78"/>
                    </a:lnTo>
                    <a:lnTo>
                      <a:pt x="1404" y="78"/>
                    </a:lnTo>
                    <a:lnTo>
                      <a:pt x="1402" y="78"/>
                    </a:lnTo>
                    <a:lnTo>
                      <a:pt x="1402" y="76"/>
                    </a:lnTo>
                    <a:lnTo>
                      <a:pt x="1404" y="74"/>
                    </a:lnTo>
                    <a:lnTo>
                      <a:pt x="1404" y="74"/>
                    </a:lnTo>
                    <a:lnTo>
                      <a:pt x="1400" y="74"/>
                    </a:lnTo>
                    <a:lnTo>
                      <a:pt x="1396" y="76"/>
                    </a:lnTo>
                    <a:lnTo>
                      <a:pt x="1396" y="76"/>
                    </a:lnTo>
                    <a:lnTo>
                      <a:pt x="1392" y="78"/>
                    </a:lnTo>
                    <a:lnTo>
                      <a:pt x="1386" y="74"/>
                    </a:lnTo>
                    <a:lnTo>
                      <a:pt x="1386" y="74"/>
                    </a:lnTo>
                    <a:lnTo>
                      <a:pt x="1384" y="74"/>
                    </a:lnTo>
                    <a:lnTo>
                      <a:pt x="1378" y="72"/>
                    </a:lnTo>
                    <a:lnTo>
                      <a:pt x="1378" y="72"/>
                    </a:lnTo>
                    <a:lnTo>
                      <a:pt x="1378" y="70"/>
                    </a:lnTo>
                    <a:lnTo>
                      <a:pt x="1378" y="70"/>
                    </a:lnTo>
                    <a:lnTo>
                      <a:pt x="1378" y="70"/>
                    </a:lnTo>
                    <a:lnTo>
                      <a:pt x="1380" y="66"/>
                    </a:lnTo>
                    <a:lnTo>
                      <a:pt x="1380" y="66"/>
                    </a:lnTo>
                    <a:lnTo>
                      <a:pt x="1384" y="64"/>
                    </a:lnTo>
                    <a:lnTo>
                      <a:pt x="1388" y="62"/>
                    </a:lnTo>
                    <a:lnTo>
                      <a:pt x="1388" y="60"/>
                    </a:lnTo>
                    <a:lnTo>
                      <a:pt x="1388" y="60"/>
                    </a:lnTo>
                    <a:lnTo>
                      <a:pt x="1384" y="60"/>
                    </a:lnTo>
                    <a:lnTo>
                      <a:pt x="1384" y="60"/>
                    </a:lnTo>
                    <a:lnTo>
                      <a:pt x="1384" y="58"/>
                    </a:lnTo>
                    <a:lnTo>
                      <a:pt x="1384" y="56"/>
                    </a:lnTo>
                    <a:lnTo>
                      <a:pt x="1384" y="56"/>
                    </a:lnTo>
                    <a:lnTo>
                      <a:pt x="1386" y="56"/>
                    </a:lnTo>
                    <a:lnTo>
                      <a:pt x="1386" y="56"/>
                    </a:lnTo>
                    <a:lnTo>
                      <a:pt x="1386" y="56"/>
                    </a:lnTo>
                    <a:lnTo>
                      <a:pt x="1390" y="56"/>
                    </a:lnTo>
                    <a:lnTo>
                      <a:pt x="1390" y="56"/>
                    </a:lnTo>
                    <a:lnTo>
                      <a:pt x="1394" y="56"/>
                    </a:lnTo>
                    <a:lnTo>
                      <a:pt x="1396" y="56"/>
                    </a:lnTo>
                    <a:lnTo>
                      <a:pt x="1396" y="54"/>
                    </a:lnTo>
                    <a:lnTo>
                      <a:pt x="1396" y="52"/>
                    </a:lnTo>
                    <a:lnTo>
                      <a:pt x="1396" y="52"/>
                    </a:lnTo>
                    <a:lnTo>
                      <a:pt x="1390" y="52"/>
                    </a:lnTo>
                    <a:lnTo>
                      <a:pt x="1390" y="52"/>
                    </a:lnTo>
                    <a:lnTo>
                      <a:pt x="1390" y="50"/>
                    </a:lnTo>
                    <a:lnTo>
                      <a:pt x="1390" y="48"/>
                    </a:lnTo>
                    <a:lnTo>
                      <a:pt x="1388" y="46"/>
                    </a:lnTo>
                    <a:lnTo>
                      <a:pt x="1388" y="46"/>
                    </a:lnTo>
                    <a:lnTo>
                      <a:pt x="1388" y="44"/>
                    </a:lnTo>
                    <a:lnTo>
                      <a:pt x="1388" y="44"/>
                    </a:lnTo>
                    <a:lnTo>
                      <a:pt x="1384" y="40"/>
                    </a:lnTo>
                    <a:lnTo>
                      <a:pt x="1384" y="40"/>
                    </a:lnTo>
                    <a:lnTo>
                      <a:pt x="1382" y="38"/>
                    </a:lnTo>
                    <a:lnTo>
                      <a:pt x="1380" y="38"/>
                    </a:lnTo>
                    <a:lnTo>
                      <a:pt x="1380" y="38"/>
                    </a:lnTo>
                    <a:lnTo>
                      <a:pt x="1376" y="36"/>
                    </a:lnTo>
                    <a:lnTo>
                      <a:pt x="1376" y="36"/>
                    </a:lnTo>
                    <a:lnTo>
                      <a:pt x="1372" y="32"/>
                    </a:lnTo>
                    <a:lnTo>
                      <a:pt x="1372" y="32"/>
                    </a:lnTo>
                    <a:lnTo>
                      <a:pt x="1372" y="30"/>
                    </a:lnTo>
                    <a:lnTo>
                      <a:pt x="1372" y="30"/>
                    </a:lnTo>
                    <a:lnTo>
                      <a:pt x="1374" y="30"/>
                    </a:lnTo>
                    <a:lnTo>
                      <a:pt x="1374" y="24"/>
                    </a:lnTo>
                    <a:lnTo>
                      <a:pt x="1374" y="20"/>
                    </a:lnTo>
                    <a:lnTo>
                      <a:pt x="1374" y="20"/>
                    </a:lnTo>
                    <a:lnTo>
                      <a:pt x="1370" y="16"/>
                    </a:lnTo>
                    <a:lnTo>
                      <a:pt x="1370" y="16"/>
                    </a:lnTo>
                    <a:lnTo>
                      <a:pt x="1368" y="12"/>
                    </a:lnTo>
                    <a:lnTo>
                      <a:pt x="1368" y="12"/>
                    </a:lnTo>
                    <a:lnTo>
                      <a:pt x="1362" y="8"/>
                    </a:lnTo>
                    <a:lnTo>
                      <a:pt x="1362" y="8"/>
                    </a:lnTo>
                    <a:lnTo>
                      <a:pt x="1360" y="6"/>
                    </a:lnTo>
                    <a:lnTo>
                      <a:pt x="1354" y="2"/>
                    </a:lnTo>
                    <a:lnTo>
                      <a:pt x="1348" y="2"/>
                    </a:lnTo>
                    <a:lnTo>
                      <a:pt x="1346" y="0"/>
                    </a:lnTo>
                    <a:lnTo>
                      <a:pt x="1340" y="0"/>
                    </a:lnTo>
                    <a:lnTo>
                      <a:pt x="1340" y="0"/>
                    </a:lnTo>
                    <a:lnTo>
                      <a:pt x="1336" y="0"/>
                    </a:lnTo>
                    <a:lnTo>
                      <a:pt x="1336" y="0"/>
                    </a:lnTo>
                    <a:lnTo>
                      <a:pt x="1332" y="0"/>
                    </a:lnTo>
                    <a:lnTo>
                      <a:pt x="1332" y="2"/>
                    </a:lnTo>
                    <a:lnTo>
                      <a:pt x="1328" y="4"/>
                    </a:lnTo>
                    <a:lnTo>
                      <a:pt x="1324" y="6"/>
                    </a:lnTo>
                    <a:lnTo>
                      <a:pt x="1320" y="10"/>
                    </a:lnTo>
                    <a:lnTo>
                      <a:pt x="1322" y="12"/>
                    </a:lnTo>
                    <a:lnTo>
                      <a:pt x="1322" y="12"/>
                    </a:lnTo>
                    <a:lnTo>
                      <a:pt x="1326" y="12"/>
                    </a:lnTo>
                    <a:lnTo>
                      <a:pt x="1326" y="12"/>
                    </a:lnTo>
                    <a:lnTo>
                      <a:pt x="1328" y="14"/>
                    </a:lnTo>
                    <a:lnTo>
                      <a:pt x="1326" y="16"/>
                    </a:lnTo>
                    <a:lnTo>
                      <a:pt x="1326" y="16"/>
                    </a:lnTo>
                    <a:lnTo>
                      <a:pt x="1326" y="18"/>
                    </a:lnTo>
                    <a:lnTo>
                      <a:pt x="1324" y="18"/>
                    </a:lnTo>
                    <a:lnTo>
                      <a:pt x="1324" y="18"/>
                    </a:lnTo>
                    <a:lnTo>
                      <a:pt x="1322" y="18"/>
                    </a:lnTo>
                    <a:lnTo>
                      <a:pt x="1316" y="14"/>
                    </a:lnTo>
                    <a:lnTo>
                      <a:pt x="1314" y="16"/>
                    </a:lnTo>
                    <a:lnTo>
                      <a:pt x="1312" y="18"/>
                    </a:lnTo>
                    <a:lnTo>
                      <a:pt x="1308" y="22"/>
                    </a:lnTo>
                    <a:lnTo>
                      <a:pt x="1308" y="28"/>
                    </a:lnTo>
                    <a:lnTo>
                      <a:pt x="1310" y="32"/>
                    </a:lnTo>
                    <a:lnTo>
                      <a:pt x="1310" y="36"/>
                    </a:lnTo>
                    <a:lnTo>
                      <a:pt x="1310" y="36"/>
                    </a:lnTo>
                    <a:lnTo>
                      <a:pt x="1316" y="40"/>
                    </a:lnTo>
                    <a:lnTo>
                      <a:pt x="1316" y="40"/>
                    </a:lnTo>
                    <a:lnTo>
                      <a:pt x="1318" y="40"/>
                    </a:lnTo>
                    <a:lnTo>
                      <a:pt x="1318" y="40"/>
                    </a:lnTo>
                    <a:lnTo>
                      <a:pt x="1318" y="42"/>
                    </a:lnTo>
                    <a:lnTo>
                      <a:pt x="1312" y="42"/>
                    </a:lnTo>
                    <a:lnTo>
                      <a:pt x="1312" y="46"/>
                    </a:lnTo>
                    <a:lnTo>
                      <a:pt x="1308" y="50"/>
                    </a:lnTo>
                    <a:lnTo>
                      <a:pt x="1308" y="56"/>
                    </a:lnTo>
                    <a:lnTo>
                      <a:pt x="1312" y="60"/>
                    </a:lnTo>
                    <a:lnTo>
                      <a:pt x="1316" y="62"/>
                    </a:lnTo>
                    <a:lnTo>
                      <a:pt x="1316" y="64"/>
                    </a:lnTo>
                    <a:lnTo>
                      <a:pt x="1316" y="64"/>
                    </a:lnTo>
                    <a:lnTo>
                      <a:pt x="1320" y="68"/>
                    </a:lnTo>
                    <a:lnTo>
                      <a:pt x="1320" y="68"/>
                    </a:lnTo>
                    <a:lnTo>
                      <a:pt x="1322" y="70"/>
                    </a:lnTo>
                    <a:lnTo>
                      <a:pt x="1322" y="68"/>
                    </a:lnTo>
                    <a:lnTo>
                      <a:pt x="1324" y="70"/>
                    </a:lnTo>
                    <a:lnTo>
                      <a:pt x="1330" y="72"/>
                    </a:lnTo>
                    <a:lnTo>
                      <a:pt x="1330" y="72"/>
                    </a:lnTo>
                    <a:lnTo>
                      <a:pt x="1334" y="72"/>
                    </a:lnTo>
                    <a:lnTo>
                      <a:pt x="1334" y="72"/>
                    </a:lnTo>
                    <a:lnTo>
                      <a:pt x="1340" y="72"/>
                    </a:lnTo>
                    <a:lnTo>
                      <a:pt x="1344" y="74"/>
                    </a:lnTo>
                    <a:lnTo>
                      <a:pt x="1344" y="74"/>
                    </a:lnTo>
                    <a:lnTo>
                      <a:pt x="1346" y="76"/>
                    </a:lnTo>
                    <a:lnTo>
                      <a:pt x="1346" y="76"/>
                    </a:lnTo>
                    <a:lnTo>
                      <a:pt x="1350" y="78"/>
                    </a:lnTo>
                    <a:lnTo>
                      <a:pt x="1352" y="78"/>
                    </a:lnTo>
                    <a:lnTo>
                      <a:pt x="1358" y="78"/>
                    </a:lnTo>
                    <a:lnTo>
                      <a:pt x="1362" y="78"/>
                    </a:lnTo>
                    <a:lnTo>
                      <a:pt x="1364" y="82"/>
                    </a:lnTo>
                    <a:lnTo>
                      <a:pt x="1364" y="82"/>
                    </a:lnTo>
                    <a:lnTo>
                      <a:pt x="1360" y="84"/>
                    </a:lnTo>
                    <a:lnTo>
                      <a:pt x="1360" y="84"/>
                    </a:lnTo>
                    <a:lnTo>
                      <a:pt x="1358" y="86"/>
                    </a:lnTo>
                    <a:lnTo>
                      <a:pt x="1356" y="84"/>
                    </a:lnTo>
                    <a:lnTo>
                      <a:pt x="1356" y="84"/>
                    </a:lnTo>
                    <a:lnTo>
                      <a:pt x="1352" y="84"/>
                    </a:lnTo>
                    <a:lnTo>
                      <a:pt x="1352" y="84"/>
                    </a:lnTo>
                    <a:lnTo>
                      <a:pt x="1350" y="84"/>
                    </a:lnTo>
                    <a:lnTo>
                      <a:pt x="1350" y="86"/>
                    </a:lnTo>
                    <a:lnTo>
                      <a:pt x="1352" y="88"/>
                    </a:lnTo>
                    <a:lnTo>
                      <a:pt x="1352" y="92"/>
                    </a:lnTo>
                    <a:lnTo>
                      <a:pt x="1352" y="92"/>
                    </a:lnTo>
                    <a:lnTo>
                      <a:pt x="1346" y="96"/>
                    </a:lnTo>
                    <a:lnTo>
                      <a:pt x="1346" y="96"/>
                    </a:lnTo>
                    <a:lnTo>
                      <a:pt x="1344" y="100"/>
                    </a:lnTo>
                    <a:lnTo>
                      <a:pt x="1344" y="100"/>
                    </a:lnTo>
                    <a:lnTo>
                      <a:pt x="1346" y="102"/>
                    </a:lnTo>
                    <a:lnTo>
                      <a:pt x="1348" y="102"/>
                    </a:lnTo>
                    <a:lnTo>
                      <a:pt x="1348" y="102"/>
                    </a:lnTo>
                    <a:lnTo>
                      <a:pt x="1352" y="100"/>
                    </a:lnTo>
                    <a:lnTo>
                      <a:pt x="1354" y="98"/>
                    </a:lnTo>
                    <a:lnTo>
                      <a:pt x="1354" y="98"/>
                    </a:lnTo>
                    <a:lnTo>
                      <a:pt x="1356" y="96"/>
                    </a:lnTo>
                    <a:lnTo>
                      <a:pt x="1354" y="94"/>
                    </a:lnTo>
                    <a:lnTo>
                      <a:pt x="1356" y="92"/>
                    </a:lnTo>
                    <a:lnTo>
                      <a:pt x="1358" y="94"/>
                    </a:lnTo>
                    <a:lnTo>
                      <a:pt x="1360" y="98"/>
                    </a:lnTo>
                    <a:lnTo>
                      <a:pt x="1360" y="100"/>
                    </a:lnTo>
                    <a:lnTo>
                      <a:pt x="1360" y="102"/>
                    </a:lnTo>
                    <a:lnTo>
                      <a:pt x="1360" y="102"/>
                    </a:lnTo>
                    <a:lnTo>
                      <a:pt x="1358" y="106"/>
                    </a:lnTo>
                    <a:lnTo>
                      <a:pt x="1358" y="106"/>
                    </a:lnTo>
                    <a:lnTo>
                      <a:pt x="1362" y="108"/>
                    </a:lnTo>
                    <a:lnTo>
                      <a:pt x="1358" y="110"/>
                    </a:lnTo>
                    <a:lnTo>
                      <a:pt x="1352" y="112"/>
                    </a:lnTo>
                    <a:lnTo>
                      <a:pt x="1350" y="114"/>
                    </a:lnTo>
                    <a:lnTo>
                      <a:pt x="1346" y="120"/>
                    </a:lnTo>
                    <a:lnTo>
                      <a:pt x="1340" y="124"/>
                    </a:lnTo>
                    <a:lnTo>
                      <a:pt x="1334" y="124"/>
                    </a:lnTo>
                    <a:lnTo>
                      <a:pt x="1330" y="124"/>
                    </a:lnTo>
                    <a:lnTo>
                      <a:pt x="1328" y="124"/>
                    </a:lnTo>
                    <a:lnTo>
                      <a:pt x="1328" y="124"/>
                    </a:lnTo>
                    <a:lnTo>
                      <a:pt x="1326" y="128"/>
                    </a:lnTo>
                    <a:lnTo>
                      <a:pt x="1324" y="134"/>
                    </a:lnTo>
                    <a:lnTo>
                      <a:pt x="1324" y="134"/>
                    </a:lnTo>
                    <a:lnTo>
                      <a:pt x="1322" y="136"/>
                    </a:lnTo>
                    <a:lnTo>
                      <a:pt x="1324" y="136"/>
                    </a:lnTo>
                    <a:lnTo>
                      <a:pt x="1326" y="138"/>
                    </a:lnTo>
                    <a:lnTo>
                      <a:pt x="1326" y="138"/>
                    </a:lnTo>
                    <a:lnTo>
                      <a:pt x="1330" y="140"/>
                    </a:lnTo>
                    <a:lnTo>
                      <a:pt x="1330" y="144"/>
                    </a:lnTo>
                    <a:lnTo>
                      <a:pt x="1330" y="144"/>
                    </a:lnTo>
                    <a:lnTo>
                      <a:pt x="1330" y="146"/>
                    </a:lnTo>
                    <a:lnTo>
                      <a:pt x="1332" y="148"/>
                    </a:lnTo>
                    <a:lnTo>
                      <a:pt x="1332" y="148"/>
                    </a:lnTo>
                    <a:lnTo>
                      <a:pt x="1332" y="150"/>
                    </a:lnTo>
                    <a:lnTo>
                      <a:pt x="1332" y="150"/>
                    </a:lnTo>
                    <a:lnTo>
                      <a:pt x="1330" y="152"/>
                    </a:lnTo>
                    <a:lnTo>
                      <a:pt x="1330" y="154"/>
                    </a:lnTo>
                    <a:lnTo>
                      <a:pt x="1330" y="158"/>
                    </a:lnTo>
                    <a:lnTo>
                      <a:pt x="1330" y="158"/>
                    </a:lnTo>
                    <a:lnTo>
                      <a:pt x="1328" y="160"/>
                    </a:lnTo>
                    <a:lnTo>
                      <a:pt x="1328" y="160"/>
                    </a:lnTo>
                    <a:lnTo>
                      <a:pt x="1326" y="160"/>
                    </a:lnTo>
                    <a:lnTo>
                      <a:pt x="1320" y="160"/>
                    </a:lnTo>
                    <a:lnTo>
                      <a:pt x="1320" y="162"/>
                    </a:lnTo>
                    <a:lnTo>
                      <a:pt x="1322" y="168"/>
                    </a:lnTo>
                    <a:lnTo>
                      <a:pt x="1318" y="166"/>
                    </a:lnTo>
                    <a:lnTo>
                      <a:pt x="1318" y="164"/>
                    </a:lnTo>
                    <a:lnTo>
                      <a:pt x="1314" y="160"/>
                    </a:lnTo>
                    <a:lnTo>
                      <a:pt x="1312" y="160"/>
                    </a:lnTo>
                    <a:lnTo>
                      <a:pt x="1312" y="160"/>
                    </a:lnTo>
                    <a:lnTo>
                      <a:pt x="1312" y="158"/>
                    </a:lnTo>
                    <a:lnTo>
                      <a:pt x="1312" y="158"/>
                    </a:lnTo>
                    <a:lnTo>
                      <a:pt x="1312" y="156"/>
                    </a:lnTo>
                    <a:lnTo>
                      <a:pt x="1312" y="156"/>
                    </a:lnTo>
                    <a:lnTo>
                      <a:pt x="1316" y="156"/>
                    </a:lnTo>
                    <a:lnTo>
                      <a:pt x="1318" y="154"/>
                    </a:lnTo>
                    <a:lnTo>
                      <a:pt x="1318" y="156"/>
                    </a:lnTo>
                    <a:lnTo>
                      <a:pt x="1318" y="156"/>
                    </a:lnTo>
                    <a:lnTo>
                      <a:pt x="1322" y="156"/>
                    </a:lnTo>
                    <a:lnTo>
                      <a:pt x="1322" y="156"/>
                    </a:lnTo>
                    <a:lnTo>
                      <a:pt x="1328" y="156"/>
                    </a:lnTo>
                    <a:lnTo>
                      <a:pt x="1328" y="156"/>
                    </a:lnTo>
                    <a:lnTo>
                      <a:pt x="1328" y="156"/>
                    </a:lnTo>
                    <a:lnTo>
                      <a:pt x="1328" y="156"/>
                    </a:lnTo>
                    <a:lnTo>
                      <a:pt x="1328" y="154"/>
                    </a:lnTo>
                    <a:lnTo>
                      <a:pt x="1328" y="152"/>
                    </a:lnTo>
                    <a:lnTo>
                      <a:pt x="1328" y="150"/>
                    </a:lnTo>
                    <a:lnTo>
                      <a:pt x="1328" y="150"/>
                    </a:lnTo>
                    <a:lnTo>
                      <a:pt x="1324" y="150"/>
                    </a:lnTo>
                    <a:lnTo>
                      <a:pt x="1324" y="150"/>
                    </a:lnTo>
                    <a:lnTo>
                      <a:pt x="1324" y="148"/>
                    </a:lnTo>
                    <a:lnTo>
                      <a:pt x="1322" y="146"/>
                    </a:lnTo>
                    <a:lnTo>
                      <a:pt x="1322" y="146"/>
                    </a:lnTo>
                    <a:lnTo>
                      <a:pt x="1318" y="148"/>
                    </a:lnTo>
                    <a:lnTo>
                      <a:pt x="1318" y="148"/>
                    </a:lnTo>
                    <a:lnTo>
                      <a:pt x="1316" y="148"/>
                    </a:lnTo>
                    <a:lnTo>
                      <a:pt x="1316" y="148"/>
                    </a:lnTo>
                    <a:lnTo>
                      <a:pt x="1316" y="144"/>
                    </a:lnTo>
                    <a:lnTo>
                      <a:pt x="1312" y="142"/>
                    </a:lnTo>
                    <a:lnTo>
                      <a:pt x="1312" y="142"/>
                    </a:lnTo>
                    <a:lnTo>
                      <a:pt x="1310" y="140"/>
                    </a:lnTo>
                    <a:lnTo>
                      <a:pt x="1308" y="138"/>
                    </a:lnTo>
                    <a:lnTo>
                      <a:pt x="1308" y="138"/>
                    </a:lnTo>
                    <a:lnTo>
                      <a:pt x="1310" y="136"/>
                    </a:lnTo>
                    <a:lnTo>
                      <a:pt x="1312" y="134"/>
                    </a:lnTo>
                    <a:lnTo>
                      <a:pt x="1314" y="130"/>
                    </a:lnTo>
                    <a:lnTo>
                      <a:pt x="1314" y="126"/>
                    </a:lnTo>
                    <a:lnTo>
                      <a:pt x="1314" y="126"/>
                    </a:lnTo>
                    <a:lnTo>
                      <a:pt x="1316" y="124"/>
                    </a:lnTo>
                    <a:lnTo>
                      <a:pt x="1316" y="124"/>
                    </a:lnTo>
                    <a:lnTo>
                      <a:pt x="1316" y="122"/>
                    </a:lnTo>
                    <a:lnTo>
                      <a:pt x="1316" y="120"/>
                    </a:lnTo>
                    <a:lnTo>
                      <a:pt x="1312" y="120"/>
                    </a:lnTo>
                    <a:lnTo>
                      <a:pt x="1310" y="122"/>
                    </a:lnTo>
                    <a:lnTo>
                      <a:pt x="1308" y="122"/>
                    </a:lnTo>
                    <a:lnTo>
                      <a:pt x="1306" y="122"/>
                    </a:lnTo>
                    <a:lnTo>
                      <a:pt x="1304" y="118"/>
                    </a:lnTo>
                    <a:lnTo>
                      <a:pt x="1304" y="118"/>
                    </a:lnTo>
                    <a:lnTo>
                      <a:pt x="1300" y="116"/>
                    </a:lnTo>
                    <a:lnTo>
                      <a:pt x="1298" y="114"/>
                    </a:lnTo>
                    <a:lnTo>
                      <a:pt x="1296" y="110"/>
                    </a:lnTo>
                    <a:lnTo>
                      <a:pt x="1290" y="110"/>
                    </a:lnTo>
                    <a:lnTo>
                      <a:pt x="1284" y="108"/>
                    </a:lnTo>
                    <a:lnTo>
                      <a:pt x="1282" y="112"/>
                    </a:lnTo>
                    <a:lnTo>
                      <a:pt x="1276" y="114"/>
                    </a:lnTo>
                    <a:lnTo>
                      <a:pt x="1272" y="112"/>
                    </a:lnTo>
                    <a:lnTo>
                      <a:pt x="1272" y="116"/>
                    </a:lnTo>
                    <a:lnTo>
                      <a:pt x="1274" y="118"/>
                    </a:lnTo>
                    <a:lnTo>
                      <a:pt x="1274" y="120"/>
                    </a:lnTo>
                    <a:lnTo>
                      <a:pt x="1274" y="124"/>
                    </a:lnTo>
                    <a:lnTo>
                      <a:pt x="1276" y="126"/>
                    </a:lnTo>
                    <a:lnTo>
                      <a:pt x="1282" y="126"/>
                    </a:lnTo>
                    <a:lnTo>
                      <a:pt x="1286" y="126"/>
                    </a:lnTo>
                    <a:lnTo>
                      <a:pt x="1290" y="126"/>
                    </a:lnTo>
                    <a:lnTo>
                      <a:pt x="1290" y="126"/>
                    </a:lnTo>
                    <a:lnTo>
                      <a:pt x="1292" y="128"/>
                    </a:lnTo>
                    <a:lnTo>
                      <a:pt x="1292" y="128"/>
                    </a:lnTo>
                    <a:lnTo>
                      <a:pt x="1294" y="128"/>
                    </a:lnTo>
                    <a:lnTo>
                      <a:pt x="1294" y="128"/>
                    </a:lnTo>
                    <a:lnTo>
                      <a:pt x="1296" y="132"/>
                    </a:lnTo>
                    <a:lnTo>
                      <a:pt x="1296" y="136"/>
                    </a:lnTo>
                    <a:lnTo>
                      <a:pt x="1288" y="136"/>
                    </a:lnTo>
                    <a:lnTo>
                      <a:pt x="1288" y="136"/>
                    </a:lnTo>
                    <a:lnTo>
                      <a:pt x="1284" y="134"/>
                    </a:lnTo>
                    <a:lnTo>
                      <a:pt x="1284" y="134"/>
                    </a:lnTo>
                    <a:lnTo>
                      <a:pt x="1280" y="132"/>
                    </a:lnTo>
                    <a:lnTo>
                      <a:pt x="1280" y="132"/>
                    </a:lnTo>
                    <a:lnTo>
                      <a:pt x="1280" y="132"/>
                    </a:lnTo>
                    <a:lnTo>
                      <a:pt x="1276" y="128"/>
                    </a:lnTo>
                    <a:lnTo>
                      <a:pt x="1276" y="128"/>
                    </a:lnTo>
                    <a:lnTo>
                      <a:pt x="1272" y="126"/>
                    </a:lnTo>
                    <a:lnTo>
                      <a:pt x="1268" y="126"/>
                    </a:lnTo>
                    <a:lnTo>
                      <a:pt x="1268" y="126"/>
                    </a:lnTo>
                    <a:lnTo>
                      <a:pt x="1270" y="128"/>
                    </a:lnTo>
                    <a:lnTo>
                      <a:pt x="1270" y="128"/>
                    </a:lnTo>
                    <a:lnTo>
                      <a:pt x="1270" y="130"/>
                    </a:lnTo>
                    <a:lnTo>
                      <a:pt x="1270" y="130"/>
                    </a:lnTo>
                    <a:lnTo>
                      <a:pt x="1266" y="134"/>
                    </a:lnTo>
                    <a:lnTo>
                      <a:pt x="1258" y="134"/>
                    </a:lnTo>
                    <a:lnTo>
                      <a:pt x="1258" y="134"/>
                    </a:lnTo>
                    <a:lnTo>
                      <a:pt x="1250" y="132"/>
                    </a:lnTo>
                    <a:lnTo>
                      <a:pt x="1250" y="132"/>
                    </a:lnTo>
                    <a:lnTo>
                      <a:pt x="1242" y="132"/>
                    </a:lnTo>
                    <a:lnTo>
                      <a:pt x="1234" y="130"/>
                    </a:lnTo>
                    <a:lnTo>
                      <a:pt x="1224" y="134"/>
                    </a:lnTo>
                    <a:lnTo>
                      <a:pt x="1216" y="134"/>
                    </a:lnTo>
                    <a:lnTo>
                      <a:pt x="1214" y="134"/>
                    </a:lnTo>
                    <a:lnTo>
                      <a:pt x="1208" y="134"/>
                    </a:lnTo>
                    <a:lnTo>
                      <a:pt x="1200" y="132"/>
                    </a:lnTo>
                    <a:lnTo>
                      <a:pt x="1192" y="130"/>
                    </a:lnTo>
                    <a:lnTo>
                      <a:pt x="1186" y="126"/>
                    </a:lnTo>
                    <a:lnTo>
                      <a:pt x="1182" y="122"/>
                    </a:lnTo>
                    <a:lnTo>
                      <a:pt x="1176" y="124"/>
                    </a:lnTo>
                    <a:lnTo>
                      <a:pt x="1176" y="124"/>
                    </a:lnTo>
                    <a:lnTo>
                      <a:pt x="1168" y="124"/>
                    </a:lnTo>
                    <a:lnTo>
                      <a:pt x="1168" y="124"/>
                    </a:lnTo>
                    <a:lnTo>
                      <a:pt x="1162" y="124"/>
                    </a:lnTo>
                    <a:lnTo>
                      <a:pt x="1160" y="122"/>
                    </a:lnTo>
                    <a:lnTo>
                      <a:pt x="1160" y="122"/>
                    </a:lnTo>
                    <a:lnTo>
                      <a:pt x="1158" y="120"/>
                    </a:lnTo>
                    <a:lnTo>
                      <a:pt x="1156" y="118"/>
                    </a:lnTo>
                    <a:lnTo>
                      <a:pt x="1156" y="118"/>
                    </a:lnTo>
                    <a:lnTo>
                      <a:pt x="1152" y="116"/>
                    </a:lnTo>
                    <a:lnTo>
                      <a:pt x="1146" y="114"/>
                    </a:lnTo>
                    <a:lnTo>
                      <a:pt x="1146" y="114"/>
                    </a:lnTo>
                    <a:lnTo>
                      <a:pt x="1144" y="108"/>
                    </a:lnTo>
                    <a:lnTo>
                      <a:pt x="1144" y="108"/>
                    </a:lnTo>
                    <a:lnTo>
                      <a:pt x="1142" y="104"/>
                    </a:lnTo>
                    <a:lnTo>
                      <a:pt x="1140" y="102"/>
                    </a:lnTo>
                    <a:lnTo>
                      <a:pt x="1140" y="102"/>
                    </a:lnTo>
                    <a:lnTo>
                      <a:pt x="1136" y="98"/>
                    </a:lnTo>
                    <a:lnTo>
                      <a:pt x="1136" y="98"/>
                    </a:lnTo>
                    <a:lnTo>
                      <a:pt x="1134" y="96"/>
                    </a:lnTo>
                    <a:lnTo>
                      <a:pt x="1132" y="96"/>
                    </a:lnTo>
                    <a:lnTo>
                      <a:pt x="1124" y="98"/>
                    </a:lnTo>
                    <a:lnTo>
                      <a:pt x="1118" y="100"/>
                    </a:lnTo>
                    <a:lnTo>
                      <a:pt x="1112" y="104"/>
                    </a:lnTo>
                    <a:lnTo>
                      <a:pt x="1104" y="104"/>
                    </a:lnTo>
                    <a:lnTo>
                      <a:pt x="1104" y="104"/>
                    </a:lnTo>
                    <a:lnTo>
                      <a:pt x="1092" y="106"/>
                    </a:lnTo>
                    <a:lnTo>
                      <a:pt x="1092" y="106"/>
                    </a:lnTo>
                    <a:lnTo>
                      <a:pt x="1086" y="110"/>
                    </a:lnTo>
                    <a:lnTo>
                      <a:pt x="1080" y="116"/>
                    </a:lnTo>
                    <a:lnTo>
                      <a:pt x="1080" y="116"/>
                    </a:lnTo>
                    <a:lnTo>
                      <a:pt x="1082" y="118"/>
                    </a:lnTo>
                    <a:lnTo>
                      <a:pt x="1086" y="118"/>
                    </a:lnTo>
                    <a:lnTo>
                      <a:pt x="1090" y="120"/>
                    </a:lnTo>
                    <a:lnTo>
                      <a:pt x="1094" y="120"/>
                    </a:lnTo>
                    <a:lnTo>
                      <a:pt x="1100" y="120"/>
                    </a:lnTo>
                    <a:lnTo>
                      <a:pt x="1102" y="116"/>
                    </a:lnTo>
                    <a:lnTo>
                      <a:pt x="1106" y="116"/>
                    </a:lnTo>
                    <a:lnTo>
                      <a:pt x="1106" y="116"/>
                    </a:lnTo>
                    <a:lnTo>
                      <a:pt x="1116" y="114"/>
                    </a:lnTo>
                    <a:lnTo>
                      <a:pt x="1116" y="114"/>
                    </a:lnTo>
                    <a:lnTo>
                      <a:pt x="1122" y="112"/>
                    </a:lnTo>
                    <a:lnTo>
                      <a:pt x="1122" y="112"/>
                    </a:lnTo>
                    <a:lnTo>
                      <a:pt x="1124" y="110"/>
                    </a:lnTo>
                    <a:lnTo>
                      <a:pt x="1124" y="110"/>
                    </a:lnTo>
                    <a:lnTo>
                      <a:pt x="1128" y="108"/>
                    </a:lnTo>
                    <a:lnTo>
                      <a:pt x="1128" y="108"/>
                    </a:lnTo>
                    <a:lnTo>
                      <a:pt x="1134" y="106"/>
                    </a:lnTo>
                    <a:lnTo>
                      <a:pt x="1134" y="106"/>
                    </a:lnTo>
                    <a:lnTo>
                      <a:pt x="1138" y="106"/>
                    </a:lnTo>
                    <a:lnTo>
                      <a:pt x="1138" y="106"/>
                    </a:lnTo>
                    <a:lnTo>
                      <a:pt x="1138" y="112"/>
                    </a:lnTo>
                    <a:lnTo>
                      <a:pt x="1138" y="112"/>
                    </a:lnTo>
                    <a:lnTo>
                      <a:pt x="1128" y="114"/>
                    </a:lnTo>
                    <a:lnTo>
                      <a:pt x="1128" y="114"/>
                    </a:lnTo>
                    <a:lnTo>
                      <a:pt x="1126" y="116"/>
                    </a:lnTo>
                    <a:lnTo>
                      <a:pt x="1124" y="118"/>
                    </a:lnTo>
                    <a:lnTo>
                      <a:pt x="1120" y="120"/>
                    </a:lnTo>
                    <a:lnTo>
                      <a:pt x="1110" y="122"/>
                    </a:lnTo>
                    <a:lnTo>
                      <a:pt x="1110" y="122"/>
                    </a:lnTo>
                    <a:lnTo>
                      <a:pt x="1108" y="122"/>
                    </a:lnTo>
                    <a:lnTo>
                      <a:pt x="1104" y="124"/>
                    </a:lnTo>
                    <a:lnTo>
                      <a:pt x="1104" y="124"/>
                    </a:lnTo>
                    <a:lnTo>
                      <a:pt x="1100" y="128"/>
                    </a:lnTo>
                    <a:lnTo>
                      <a:pt x="1100" y="128"/>
                    </a:lnTo>
                    <a:lnTo>
                      <a:pt x="1098" y="134"/>
                    </a:lnTo>
                    <a:lnTo>
                      <a:pt x="1098" y="134"/>
                    </a:lnTo>
                    <a:lnTo>
                      <a:pt x="1102" y="138"/>
                    </a:lnTo>
                    <a:lnTo>
                      <a:pt x="1102" y="138"/>
                    </a:lnTo>
                    <a:lnTo>
                      <a:pt x="1104" y="140"/>
                    </a:lnTo>
                    <a:lnTo>
                      <a:pt x="1106" y="144"/>
                    </a:lnTo>
                    <a:lnTo>
                      <a:pt x="1106" y="144"/>
                    </a:lnTo>
                    <a:lnTo>
                      <a:pt x="1106" y="148"/>
                    </a:lnTo>
                    <a:lnTo>
                      <a:pt x="1106" y="148"/>
                    </a:lnTo>
                    <a:lnTo>
                      <a:pt x="1108" y="152"/>
                    </a:lnTo>
                    <a:lnTo>
                      <a:pt x="1112" y="154"/>
                    </a:lnTo>
                    <a:lnTo>
                      <a:pt x="1112" y="160"/>
                    </a:lnTo>
                    <a:lnTo>
                      <a:pt x="1110" y="160"/>
                    </a:lnTo>
                    <a:lnTo>
                      <a:pt x="1108" y="160"/>
                    </a:lnTo>
                    <a:lnTo>
                      <a:pt x="1106" y="160"/>
                    </a:lnTo>
                    <a:lnTo>
                      <a:pt x="1106" y="164"/>
                    </a:lnTo>
                    <a:lnTo>
                      <a:pt x="1106" y="166"/>
                    </a:lnTo>
                    <a:lnTo>
                      <a:pt x="1106" y="166"/>
                    </a:lnTo>
                    <a:lnTo>
                      <a:pt x="1108" y="170"/>
                    </a:lnTo>
                    <a:lnTo>
                      <a:pt x="1108" y="170"/>
                    </a:lnTo>
                    <a:lnTo>
                      <a:pt x="1110" y="172"/>
                    </a:lnTo>
                    <a:lnTo>
                      <a:pt x="1108" y="172"/>
                    </a:lnTo>
                    <a:lnTo>
                      <a:pt x="1108" y="172"/>
                    </a:lnTo>
                    <a:lnTo>
                      <a:pt x="1104" y="168"/>
                    </a:lnTo>
                    <a:lnTo>
                      <a:pt x="1104" y="168"/>
                    </a:lnTo>
                    <a:lnTo>
                      <a:pt x="1098" y="164"/>
                    </a:lnTo>
                    <a:lnTo>
                      <a:pt x="1096" y="160"/>
                    </a:lnTo>
                    <a:lnTo>
                      <a:pt x="1094" y="160"/>
                    </a:lnTo>
                    <a:lnTo>
                      <a:pt x="1092" y="158"/>
                    </a:lnTo>
                    <a:lnTo>
                      <a:pt x="1092" y="158"/>
                    </a:lnTo>
                    <a:lnTo>
                      <a:pt x="1090" y="154"/>
                    </a:lnTo>
                    <a:lnTo>
                      <a:pt x="1090" y="154"/>
                    </a:lnTo>
                    <a:lnTo>
                      <a:pt x="1092" y="154"/>
                    </a:lnTo>
                    <a:lnTo>
                      <a:pt x="1094" y="156"/>
                    </a:lnTo>
                    <a:lnTo>
                      <a:pt x="1098" y="156"/>
                    </a:lnTo>
                    <a:lnTo>
                      <a:pt x="1098" y="152"/>
                    </a:lnTo>
                    <a:lnTo>
                      <a:pt x="1098" y="148"/>
                    </a:lnTo>
                    <a:lnTo>
                      <a:pt x="1094" y="146"/>
                    </a:lnTo>
                    <a:lnTo>
                      <a:pt x="1088" y="140"/>
                    </a:lnTo>
                    <a:lnTo>
                      <a:pt x="1084" y="142"/>
                    </a:lnTo>
                    <a:lnTo>
                      <a:pt x="1080" y="144"/>
                    </a:lnTo>
                    <a:lnTo>
                      <a:pt x="1080" y="144"/>
                    </a:lnTo>
                    <a:lnTo>
                      <a:pt x="1080" y="138"/>
                    </a:lnTo>
                    <a:lnTo>
                      <a:pt x="1080" y="138"/>
                    </a:lnTo>
                    <a:lnTo>
                      <a:pt x="1080" y="134"/>
                    </a:lnTo>
                    <a:lnTo>
                      <a:pt x="1074" y="134"/>
                    </a:lnTo>
                    <a:lnTo>
                      <a:pt x="1068" y="132"/>
                    </a:lnTo>
                    <a:lnTo>
                      <a:pt x="1066" y="132"/>
                    </a:lnTo>
                    <a:lnTo>
                      <a:pt x="1064" y="128"/>
                    </a:lnTo>
                    <a:lnTo>
                      <a:pt x="1062" y="126"/>
                    </a:lnTo>
                    <a:lnTo>
                      <a:pt x="1056" y="126"/>
                    </a:lnTo>
                    <a:lnTo>
                      <a:pt x="1050" y="128"/>
                    </a:lnTo>
                    <a:lnTo>
                      <a:pt x="1046" y="132"/>
                    </a:lnTo>
                    <a:lnTo>
                      <a:pt x="1038" y="134"/>
                    </a:lnTo>
                    <a:lnTo>
                      <a:pt x="1034" y="134"/>
                    </a:lnTo>
                    <a:lnTo>
                      <a:pt x="1026" y="134"/>
                    </a:lnTo>
                    <a:lnTo>
                      <a:pt x="1022" y="134"/>
                    </a:lnTo>
                    <a:lnTo>
                      <a:pt x="1014" y="136"/>
                    </a:lnTo>
                    <a:lnTo>
                      <a:pt x="1002" y="136"/>
                    </a:lnTo>
                    <a:lnTo>
                      <a:pt x="996" y="136"/>
                    </a:lnTo>
                    <a:lnTo>
                      <a:pt x="990" y="134"/>
                    </a:lnTo>
                    <a:lnTo>
                      <a:pt x="978" y="132"/>
                    </a:lnTo>
                    <a:lnTo>
                      <a:pt x="968" y="132"/>
                    </a:lnTo>
                    <a:lnTo>
                      <a:pt x="964" y="128"/>
                    </a:lnTo>
                    <a:lnTo>
                      <a:pt x="964" y="128"/>
                    </a:lnTo>
                    <a:lnTo>
                      <a:pt x="964" y="128"/>
                    </a:lnTo>
                    <a:lnTo>
                      <a:pt x="964" y="126"/>
                    </a:lnTo>
                    <a:lnTo>
                      <a:pt x="964" y="126"/>
                    </a:lnTo>
                    <a:lnTo>
                      <a:pt x="968" y="124"/>
                    </a:lnTo>
                    <a:lnTo>
                      <a:pt x="968" y="120"/>
                    </a:lnTo>
                    <a:lnTo>
                      <a:pt x="968" y="120"/>
                    </a:lnTo>
                    <a:lnTo>
                      <a:pt x="972" y="120"/>
                    </a:lnTo>
                    <a:lnTo>
                      <a:pt x="972" y="120"/>
                    </a:lnTo>
                    <a:lnTo>
                      <a:pt x="974" y="118"/>
                    </a:lnTo>
                    <a:lnTo>
                      <a:pt x="976" y="118"/>
                    </a:lnTo>
                    <a:lnTo>
                      <a:pt x="986" y="118"/>
                    </a:lnTo>
                    <a:lnTo>
                      <a:pt x="988" y="116"/>
                    </a:lnTo>
                    <a:lnTo>
                      <a:pt x="988" y="112"/>
                    </a:lnTo>
                    <a:lnTo>
                      <a:pt x="982" y="108"/>
                    </a:lnTo>
                    <a:lnTo>
                      <a:pt x="976" y="102"/>
                    </a:lnTo>
                    <a:lnTo>
                      <a:pt x="966" y="96"/>
                    </a:lnTo>
                    <a:lnTo>
                      <a:pt x="966" y="96"/>
                    </a:lnTo>
                    <a:lnTo>
                      <a:pt x="956" y="96"/>
                    </a:lnTo>
                    <a:lnTo>
                      <a:pt x="956" y="96"/>
                    </a:lnTo>
                    <a:lnTo>
                      <a:pt x="948" y="96"/>
                    </a:lnTo>
                    <a:lnTo>
                      <a:pt x="948" y="98"/>
                    </a:lnTo>
                    <a:lnTo>
                      <a:pt x="946" y="100"/>
                    </a:lnTo>
                    <a:lnTo>
                      <a:pt x="946" y="100"/>
                    </a:lnTo>
                    <a:lnTo>
                      <a:pt x="938" y="98"/>
                    </a:lnTo>
                    <a:lnTo>
                      <a:pt x="938" y="98"/>
                    </a:lnTo>
                    <a:lnTo>
                      <a:pt x="934" y="96"/>
                    </a:lnTo>
                    <a:lnTo>
                      <a:pt x="932" y="96"/>
                    </a:lnTo>
                    <a:lnTo>
                      <a:pt x="932" y="96"/>
                    </a:lnTo>
                    <a:lnTo>
                      <a:pt x="924" y="96"/>
                    </a:lnTo>
                    <a:lnTo>
                      <a:pt x="924" y="96"/>
                    </a:lnTo>
                    <a:lnTo>
                      <a:pt x="916" y="94"/>
                    </a:lnTo>
                    <a:lnTo>
                      <a:pt x="916" y="94"/>
                    </a:lnTo>
                    <a:lnTo>
                      <a:pt x="910" y="92"/>
                    </a:lnTo>
                    <a:lnTo>
                      <a:pt x="908" y="88"/>
                    </a:lnTo>
                    <a:lnTo>
                      <a:pt x="898" y="84"/>
                    </a:lnTo>
                    <a:lnTo>
                      <a:pt x="886" y="84"/>
                    </a:lnTo>
                    <a:lnTo>
                      <a:pt x="880" y="84"/>
                    </a:lnTo>
                    <a:lnTo>
                      <a:pt x="872" y="80"/>
                    </a:lnTo>
                    <a:lnTo>
                      <a:pt x="866" y="76"/>
                    </a:lnTo>
                    <a:lnTo>
                      <a:pt x="858" y="72"/>
                    </a:lnTo>
                    <a:lnTo>
                      <a:pt x="848" y="68"/>
                    </a:lnTo>
                    <a:lnTo>
                      <a:pt x="848" y="68"/>
                    </a:lnTo>
                    <a:lnTo>
                      <a:pt x="842" y="68"/>
                    </a:lnTo>
                    <a:lnTo>
                      <a:pt x="842" y="68"/>
                    </a:lnTo>
                    <a:lnTo>
                      <a:pt x="836" y="68"/>
                    </a:lnTo>
                    <a:lnTo>
                      <a:pt x="836" y="68"/>
                    </a:lnTo>
                    <a:lnTo>
                      <a:pt x="828" y="68"/>
                    </a:lnTo>
                    <a:lnTo>
                      <a:pt x="828" y="68"/>
                    </a:lnTo>
                    <a:lnTo>
                      <a:pt x="822" y="68"/>
                    </a:lnTo>
                    <a:lnTo>
                      <a:pt x="820" y="72"/>
                    </a:lnTo>
                    <a:lnTo>
                      <a:pt x="818" y="76"/>
                    </a:lnTo>
                    <a:lnTo>
                      <a:pt x="818" y="78"/>
                    </a:lnTo>
                    <a:lnTo>
                      <a:pt x="818" y="78"/>
                    </a:lnTo>
                    <a:lnTo>
                      <a:pt x="816" y="82"/>
                    </a:lnTo>
                    <a:lnTo>
                      <a:pt x="816" y="82"/>
                    </a:lnTo>
                    <a:lnTo>
                      <a:pt x="812" y="84"/>
                    </a:lnTo>
                    <a:lnTo>
                      <a:pt x="812" y="84"/>
                    </a:lnTo>
                    <a:lnTo>
                      <a:pt x="806" y="84"/>
                    </a:lnTo>
                    <a:lnTo>
                      <a:pt x="800" y="84"/>
                    </a:lnTo>
                    <a:lnTo>
                      <a:pt x="800" y="84"/>
                    </a:lnTo>
                    <a:lnTo>
                      <a:pt x="796" y="80"/>
                    </a:lnTo>
                    <a:lnTo>
                      <a:pt x="796" y="80"/>
                    </a:lnTo>
                    <a:lnTo>
                      <a:pt x="798" y="78"/>
                    </a:lnTo>
                    <a:lnTo>
                      <a:pt x="798" y="78"/>
                    </a:lnTo>
                    <a:lnTo>
                      <a:pt x="800" y="74"/>
                    </a:lnTo>
                    <a:lnTo>
                      <a:pt x="802" y="72"/>
                    </a:lnTo>
                    <a:lnTo>
                      <a:pt x="802" y="72"/>
                    </a:lnTo>
                    <a:lnTo>
                      <a:pt x="798" y="70"/>
                    </a:lnTo>
                    <a:lnTo>
                      <a:pt x="796" y="68"/>
                    </a:lnTo>
                    <a:lnTo>
                      <a:pt x="796" y="62"/>
                    </a:lnTo>
                    <a:lnTo>
                      <a:pt x="796" y="62"/>
                    </a:lnTo>
                    <a:lnTo>
                      <a:pt x="796" y="58"/>
                    </a:lnTo>
                    <a:lnTo>
                      <a:pt x="796" y="58"/>
                    </a:lnTo>
                    <a:lnTo>
                      <a:pt x="794" y="58"/>
                    </a:lnTo>
                    <a:lnTo>
                      <a:pt x="794" y="58"/>
                    </a:lnTo>
                    <a:lnTo>
                      <a:pt x="790" y="60"/>
                    </a:lnTo>
                    <a:lnTo>
                      <a:pt x="790" y="62"/>
                    </a:lnTo>
                    <a:lnTo>
                      <a:pt x="790" y="64"/>
                    </a:lnTo>
                    <a:lnTo>
                      <a:pt x="788" y="66"/>
                    </a:lnTo>
                    <a:lnTo>
                      <a:pt x="788" y="70"/>
                    </a:lnTo>
                    <a:lnTo>
                      <a:pt x="786" y="70"/>
                    </a:lnTo>
                    <a:lnTo>
                      <a:pt x="782" y="72"/>
                    </a:lnTo>
                    <a:lnTo>
                      <a:pt x="780" y="74"/>
                    </a:lnTo>
                    <a:lnTo>
                      <a:pt x="782" y="76"/>
                    </a:lnTo>
                    <a:lnTo>
                      <a:pt x="780" y="78"/>
                    </a:lnTo>
                    <a:lnTo>
                      <a:pt x="782" y="82"/>
                    </a:lnTo>
                    <a:lnTo>
                      <a:pt x="780" y="82"/>
                    </a:lnTo>
                    <a:lnTo>
                      <a:pt x="778" y="82"/>
                    </a:lnTo>
                    <a:lnTo>
                      <a:pt x="770" y="80"/>
                    </a:lnTo>
                    <a:lnTo>
                      <a:pt x="768" y="80"/>
                    </a:lnTo>
                    <a:lnTo>
                      <a:pt x="766" y="78"/>
                    </a:lnTo>
                    <a:lnTo>
                      <a:pt x="760" y="72"/>
                    </a:lnTo>
                    <a:lnTo>
                      <a:pt x="758" y="70"/>
                    </a:lnTo>
                    <a:lnTo>
                      <a:pt x="754" y="66"/>
                    </a:lnTo>
                    <a:lnTo>
                      <a:pt x="754" y="62"/>
                    </a:lnTo>
                    <a:lnTo>
                      <a:pt x="752" y="58"/>
                    </a:lnTo>
                    <a:lnTo>
                      <a:pt x="748" y="54"/>
                    </a:lnTo>
                    <a:lnTo>
                      <a:pt x="744" y="50"/>
                    </a:lnTo>
                    <a:lnTo>
                      <a:pt x="742" y="48"/>
                    </a:lnTo>
                    <a:lnTo>
                      <a:pt x="742" y="48"/>
                    </a:lnTo>
                    <a:lnTo>
                      <a:pt x="738" y="44"/>
                    </a:lnTo>
                    <a:lnTo>
                      <a:pt x="738" y="44"/>
                    </a:lnTo>
                    <a:lnTo>
                      <a:pt x="734" y="42"/>
                    </a:lnTo>
                    <a:lnTo>
                      <a:pt x="732" y="44"/>
                    </a:lnTo>
                    <a:lnTo>
                      <a:pt x="730" y="48"/>
                    </a:lnTo>
                    <a:lnTo>
                      <a:pt x="734" y="52"/>
                    </a:lnTo>
                    <a:lnTo>
                      <a:pt x="734" y="52"/>
                    </a:lnTo>
                    <a:lnTo>
                      <a:pt x="736" y="52"/>
                    </a:lnTo>
                    <a:lnTo>
                      <a:pt x="736" y="52"/>
                    </a:lnTo>
                    <a:lnTo>
                      <a:pt x="740" y="54"/>
                    </a:lnTo>
                    <a:lnTo>
                      <a:pt x="738" y="56"/>
                    </a:lnTo>
                    <a:lnTo>
                      <a:pt x="732" y="56"/>
                    </a:lnTo>
                    <a:lnTo>
                      <a:pt x="728" y="58"/>
                    </a:lnTo>
                    <a:lnTo>
                      <a:pt x="726" y="60"/>
                    </a:lnTo>
                    <a:lnTo>
                      <a:pt x="726" y="64"/>
                    </a:lnTo>
                    <a:lnTo>
                      <a:pt x="722" y="64"/>
                    </a:lnTo>
                    <a:lnTo>
                      <a:pt x="718" y="68"/>
                    </a:lnTo>
                    <a:lnTo>
                      <a:pt x="718" y="68"/>
                    </a:lnTo>
                    <a:lnTo>
                      <a:pt x="716" y="70"/>
                    </a:lnTo>
                    <a:lnTo>
                      <a:pt x="716" y="70"/>
                    </a:lnTo>
                    <a:lnTo>
                      <a:pt x="710" y="70"/>
                    </a:lnTo>
                    <a:lnTo>
                      <a:pt x="710" y="66"/>
                    </a:lnTo>
                    <a:lnTo>
                      <a:pt x="706" y="68"/>
                    </a:lnTo>
                    <a:lnTo>
                      <a:pt x="706" y="68"/>
                    </a:lnTo>
                    <a:lnTo>
                      <a:pt x="702" y="68"/>
                    </a:lnTo>
                    <a:lnTo>
                      <a:pt x="702" y="68"/>
                    </a:lnTo>
                    <a:lnTo>
                      <a:pt x="698" y="68"/>
                    </a:lnTo>
                    <a:lnTo>
                      <a:pt x="694" y="70"/>
                    </a:lnTo>
                    <a:lnTo>
                      <a:pt x="690" y="72"/>
                    </a:lnTo>
                    <a:lnTo>
                      <a:pt x="684" y="76"/>
                    </a:lnTo>
                    <a:lnTo>
                      <a:pt x="682" y="80"/>
                    </a:lnTo>
                    <a:lnTo>
                      <a:pt x="680" y="82"/>
                    </a:lnTo>
                    <a:lnTo>
                      <a:pt x="674" y="80"/>
                    </a:lnTo>
                    <a:lnTo>
                      <a:pt x="672" y="80"/>
                    </a:lnTo>
                    <a:lnTo>
                      <a:pt x="668" y="80"/>
                    </a:lnTo>
                    <a:lnTo>
                      <a:pt x="666" y="80"/>
                    </a:lnTo>
                    <a:lnTo>
                      <a:pt x="662" y="80"/>
                    </a:lnTo>
                    <a:lnTo>
                      <a:pt x="660" y="82"/>
                    </a:lnTo>
                    <a:lnTo>
                      <a:pt x="660" y="82"/>
                    </a:lnTo>
                    <a:lnTo>
                      <a:pt x="660" y="84"/>
                    </a:lnTo>
                    <a:lnTo>
                      <a:pt x="660" y="84"/>
                    </a:lnTo>
                    <a:lnTo>
                      <a:pt x="656" y="86"/>
                    </a:lnTo>
                    <a:lnTo>
                      <a:pt x="656" y="88"/>
                    </a:lnTo>
                    <a:lnTo>
                      <a:pt x="654" y="90"/>
                    </a:lnTo>
                    <a:lnTo>
                      <a:pt x="650" y="90"/>
                    </a:lnTo>
                    <a:lnTo>
                      <a:pt x="646" y="92"/>
                    </a:lnTo>
                    <a:lnTo>
                      <a:pt x="644" y="96"/>
                    </a:lnTo>
                    <a:lnTo>
                      <a:pt x="646" y="96"/>
                    </a:lnTo>
                    <a:lnTo>
                      <a:pt x="646" y="96"/>
                    </a:lnTo>
                    <a:lnTo>
                      <a:pt x="648" y="96"/>
                    </a:lnTo>
                    <a:lnTo>
                      <a:pt x="650" y="98"/>
                    </a:lnTo>
                    <a:lnTo>
                      <a:pt x="650" y="98"/>
                    </a:lnTo>
                    <a:lnTo>
                      <a:pt x="648" y="100"/>
                    </a:lnTo>
                    <a:lnTo>
                      <a:pt x="648" y="98"/>
                    </a:lnTo>
                    <a:lnTo>
                      <a:pt x="648" y="98"/>
                    </a:lnTo>
                    <a:lnTo>
                      <a:pt x="644" y="98"/>
                    </a:lnTo>
                    <a:lnTo>
                      <a:pt x="644" y="98"/>
                    </a:lnTo>
                    <a:lnTo>
                      <a:pt x="642" y="98"/>
                    </a:lnTo>
                    <a:lnTo>
                      <a:pt x="638" y="100"/>
                    </a:lnTo>
                    <a:lnTo>
                      <a:pt x="638" y="102"/>
                    </a:lnTo>
                    <a:lnTo>
                      <a:pt x="636" y="102"/>
                    </a:lnTo>
                    <a:lnTo>
                      <a:pt x="632" y="102"/>
                    </a:lnTo>
                    <a:lnTo>
                      <a:pt x="632" y="98"/>
                    </a:lnTo>
                    <a:lnTo>
                      <a:pt x="634" y="96"/>
                    </a:lnTo>
                    <a:lnTo>
                      <a:pt x="634" y="96"/>
                    </a:lnTo>
                    <a:lnTo>
                      <a:pt x="638" y="92"/>
                    </a:lnTo>
                    <a:lnTo>
                      <a:pt x="638" y="92"/>
                    </a:lnTo>
                    <a:lnTo>
                      <a:pt x="640" y="92"/>
                    </a:lnTo>
                    <a:lnTo>
                      <a:pt x="640" y="92"/>
                    </a:lnTo>
                    <a:lnTo>
                      <a:pt x="642" y="92"/>
                    </a:lnTo>
                    <a:lnTo>
                      <a:pt x="644" y="90"/>
                    </a:lnTo>
                    <a:lnTo>
                      <a:pt x="644" y="88"/>
                    </a:lnTo>
                    <a:lnTo>
                      <a:pt x="646" y="86"/>
                    </a:lnTo>
                    <a:lnTo>
                      <a:pt x="648" y="86"/>
                    </a:lnTo>
                    <a:lnTo>
                      <a:pt x="652" y="84"/>
                    </a:lnTo>
                    <a:lnTo>
                      <a:pt x="654" y="82"/>
                    </a:lnTo>
                    <a:lnTo>
                      <a:pt x="656" y="80"/>
                    </a:lnTo>
                    <a:lnTo>
                      <a:pt x="658" y="76"/>
                    </a:lnTo>
                    <a:lnTo>
                      <a:pt x="662" y="76"/>
                    </a:lnTo>
                    <a:lnTo>
                      <a:pt x="664" y="74"/>
                    </a:lnTo>
                    <a:lnTo>
                      <a:pt x="666" y="74"/>
                    </a:lnTo>
                    <a:lnTo>
                      <a:pt x="670" y="74"/>
                    </a:lnTo>
                    <a:lnTo>
                      <a:pt x="672" y="74"/>
                    </a:lnTo>
                    <a:lnTo>
                      <a:pt x="676" y="74"/>
                    </a:lnTo>
                    <a:lnTo>
                      <a:pt x="682" y="72"/>
                    </a:lnTo>
                    <a:lnTo>
                      <a:pt x="682" y="72"/>
                    </a:lnTo>
                    <a:lnTo>
                      <a:pt x="698" y="64"/>
                    </a:lnTo>
                    <a:lnTo>
                      <a:pt x="698" y="64"/>
                    </a:lnTo>
                    <a:lnTo>
                      <a:pt x="702" y="62"/>
                    </a:lnTo>
                    <a:lnTo>
                      <a:pt x="702" y="62"/>
                    </a:lnTo>
                    <a:lnTo>
                      <a:pt x="704" y="60"/>
                    </a:lnTo>
                    <a:lnTo>
                      <a:pt x="706" y="56"/>
                    </a:lnTo>
                    <a:lnTo>
                      <a:pt x="706" y="56"/>
                    </a:lnTo>
                    <a:lnTo>
                      <a:pt x="700" y="56"/>
                    </a:lnTo>
                    <a:lnTo>
                      <a:pt x="700" y="56"/>
                    </a:lnTo>
                    <a:lnTo>
                      <a:pt x="692" y="58"/>
                    </a:lnTo>
                    <a:lnTo>
                      <a:pt x="692" y="58"/>
                    </a:lnTo>
                    <a:lnTo>
                      <a:pt x="686" y="56"/>
                    </a:lnTo>
                    <a:lnTo>
                      <a:pt x="686" y="56"/>
                    </a:lnTo>
                    <a:lnTo>
                      <a:pt x="680" y="58"/>
                    </a:lnTo>
                    <a:lnTo>
                      <a:pt x="678" y="60"/>
                    </a:lnTo>
                    <a:lnTo>
                      <a:pt x="676" y="62"/>
                    </a:lnTo>
                    <a:lnTo>
                      <a:pt x="676" y="62"/>
                    </a:lnTo>
                    <a:lnTo>
                      <a:pt x="674" y="66"/>
                    </a:lnTo>
                    <a:lnTo>
                      <a:pt x="674" y="66"/>
                    </a:lnTo>
                    <a:lnTo>
                      <a:pt x="672" y="66"/>
                    </a:lnTo>
                    <a:lnTo>
                      <a:pt x="672" y="64"/>
                    </a:lnTo>
                    <a:lnTo>
                      <a:pt x="668" y="66"/>
                    </a:lnTo>
                    <a:lnTo>
                      <a:pt x="662" y="68"/>
                    </a:lnTo>
                    <a:lnTo>
                      <a:pt x="656" y="70"/>
                    </a:lnTo>
                    <a:lnTo>
                      <a:pt x="656" y="70"/>
                    </a:lnTo>
                    <a:lnTo>
                      <a:pt x="650" y="70"/>
                    </a:lnTo>
                    <a:lnTo>
                      <a:pt x="650" y="70"/>
                    </a:lnTo>
                    <a:lnTo>
                      <a:pt x="650" y="70"/>
                    </a:lnTo>
                    <a:lnTo>
                      <a:pt x="650" y="72"/>
                    </a:lnTo>
                    <a:lnTo>
                      <a:pt x="650" y="72"/>
                    </a:lnTo>
                    <a:lnTo>
                      <a:pt x="650" y="72"/>
                    </a:lnTo>
                    <a:lnTo>
                      <a:pt x="644" y="72"/>
                    </a:lnTo>
                    <a:lnTo>
                      <a:pt x="644" y="72"/>
                    </a:lnTo>
                    <a:lnTo>
                      <a:pt x="640" y="76"/>
                    </a:lnTo>
                    <a:lnTo>
                      <a:pt x="640" y="80"/>
                    </a:lnTo>
                    <a:lnTo>
                      <a:pt x="640" y="80"/>
                    </a:lnTo>
                    <a:lnTo>
                      <a:pt x="634" y="80"/>
                    </a:lnTo>
                    <a:lnTo>
                      <a:pt x="634" y="80"/>
                    </a:lnTo>
                    <a:lnTo>
                      <a:pt x="628" y="82"/>
                    </a:lnTo>
                    <a:lnTo>
                      <a:pt x="628" y="82"/>
                    </a:lnTo>
                    <a:lnTo>
                      <a:pt x="626" y="82"/>
                    </a:lnTo>
                    <a:lnTo>
                      <a:pt x="626" y="84"/>
                    </a:lnTo>
                    <a:lnTo>
                      <a:pt x="626" y="84"/>
                    </a:lnTo>
                    <a:lnTo>
                      <a:pt x="622" y="86"/>
                    </a:lnTo>
                    <a:lnTo>
                      <a:pt x="622" y="86"/>
                    </a:lnTo>
                    <a:lnTo>
                      <a:pt x="618" y="88"/>
                    </a:lnTo>
                    <a:lnTo>
                      <a:pt x="618" y="88"/>
                    </a:lnTo>
                    <a:lnTo>
                      <a:pt x="616" y="92"/>
                    </a:lnTo>
                    <a:lnTo>
                      <a:pt x="614" y="94"/>
                    </a:lnTo>
                    <a:lnTo>
                      <a:pt x="616" y="98"/>
                    </a:lnTo>
                    <a:lnTo>
                      <a:pt x="616" y="98"/>
                    </a:lnTo>
                    <a:lnTo>
                      <a:pt x="616" y="100"/>
                    </a:lnTo>
                    <a:lnTo>
                      <a:pt x="618" y="104"/>
                    </a:lnTo>
                    <a:lnTo>
                      <a:pt x="618" y="104"/>
                    </a:lnTo>
                    <a:lnTo>
                      <a:pt x="618" y="104"/>
                    </a:lnTo>
                    <a:lnTo>
                      <a:pt x="616" y="104"/>
                    </a:lnTo>
                    <a:lnTo>
                      <a:pt x="612" y="102"/>
                    </a:lnTo>
                    <a:lnTo>
                      <a:pt x="612" y="102"/>
                    </a:lnTo>
                    <a:lnTo>
                      <a:pt x="610" y="100"/>
                    </a:lnTo>
                    <a:lnTo>
                      <a:pt x="608" y="98"/>
                    </a:lnTo>
                    <a:lnTo>
                      <a:pt x="608" y="98"/>
                    </a:lnTo>
                    <a:lnTo>
                      <a:pt x="600" y="98"/>
                    </a:lnTo>
                    <a:lnTo>
                      <a:pt x="600" y="98"/>
                    </a:lnTo>
                    <a:lnTo>
                      <a:pt x="598" y="98"/>
                    </a:lnTo>
                    <a:lnTo>
                      <a:pt x="598" y="100"/>
                    </a:lnTo>
                    <a:lnTo>
                      <a:pt x="600" y="104"/>
                    </a:lnTo>
                    <a:lnTo>
                      <a:pt x="600" y="104"/>
                    </a:lnTo>
                    <a:lnTo>
                      <a:pt x="596" y="102"/>
                    </a:lnTo>
                    <a:lnTo>
                      <a:pt x="596" y="102"/>
                    </a:lnTo>
                    <a:lnTo>
                      <a:pt x="592" y="100"/>
                    </a:lnTo>
                    <a:lnTo>
                      <a:pt x="588" y="98"/>
                    </a:lnTo>
                    <a:lnTo>
                      <a:pt x="582" y="98"/>
                    </a:lnTo>
                    <a:lnTo>
                      <a:pt x="572" y="96"/>
                    </a:lnTo>
                    <a:lnTo>
                      <a:pt x="562" y="94"/>
                    </a:lnTo>
                    <a:lnTo>
                      <a:pt x="552" y="92"/>
                    </a:lnTo>
                    <a:lnTo>
                      <a:pt x="552" y="92"/>
                    </a:lnTo>
                    <a:lnTo>
                      <a:pt x="546" y="88"/>
                    </a:lnTo>
                    <a:lnTo>
                      <a:pt x="546" y="88"/>
                    </a:lnTo>
                    <a:lnTo>
                      <a:pt x="538" y="84"/>
                    </a:lnTo>
                    <a:lnTo>
                      <a:pt x="538" y="84"/>
                    </a:lnTo>
                    <a:lnTo>
                      <a:pt x="534" y="82"/>
                    </a:lnTo>
                    <a:lnTo>
                      <a:pt x="528" y="76"/>
                    </a:lnTo>
                    <a:lnTo>
                      <a:pt x="524" y="74"/>
                    </a:lnTo>
                    <a:lnTo>
                      <a:pt x="522" y="76"/>
                    </a:lnTo>
                    <a:lnTo>
                      <a:pt x="516" y="74"/>
                    </a:lnTo>
                    <a:lnTo>
                      <a:pt x="516" y="74"/>
                    </a:lnTo>
                    <a:lnTo>
                      <a:pt x="506" y="74"/>
                    </a:lnTo>
                    <a:lnTo>
                      <a:pt x="506" y="74"/>
                    </a:lnTo>
                    <a:lnTo>
                      <a:pt x="498" y="72"/>
                    </a:lnTo>
                    <a:lnTo>
                      <a:pt x="494" y="72"/>
                    </a:lnTo>
                    <a:lnTo>
                      <a:pt x="494" y="72"/>
                    </a:lnTo>
                    <a:lnTo>
                      <a:pt x="488" y="72"/>
                    </a:lnTo>
                    <a:lnTo>
                      <a:pt x="486" y="72"/>
                    </a:lnTo>
                    <a:lnTo>
                      <a:pt x="482" y="68"/>
                    </a:lnTo>
                    <a:lnTo>
                      <a:pt x="482" y="68"/>
                    </a:lnTo>
                    <a:lnTo>
                      <a:pt x="480" y="68"/>
                    </a:lnTo>
                    <a:lnTo>
                      <a:pt x="476" y="68"/>
                    </a:lnTo>
                    <a:lnTo>
                      <a:pt x="474" y="66"/>
                    </a:lnTo>
                    <a:lnTo>
                      <a:pt x="474" y="66"/>
                    </a:lnTo>
                    <a:lnTo>
                      <a:pt x="470" y="64"/>
                    </a:lnTo>
                    <a:lnTo>
                      <a:pt x="470" y="64"/>
                    </a:lnTo>
                    <a:lnTo>
                      <a:pt x="470" y="64"/>
                    </a:lnTo>
                    <a:lnTo>
                      <a:pt x="468" y="64"/>
                    </a:lnTo>
                    <a:lnTo>
                      <a:pt x="464" y="60"/>
                    </a:lnTo>
                    <a:lnTo>
                      <a:pt x="464" y="60"/>
                    </a:lnTo>
                    <a:lnTo>
                      <a:pt x="462" y="60"/>
                    </a:lnTo>
                    <a:lnTo>
                      <a:pt x="460" y="58"/>
                    </a:lnTo>
                    <a:lnTo>
                      <a:pt x="460" y="58"/>
                    </a:lnTo>
                    <a:lnTo>
                      <a:pt x="458" y="58"/>
                    </a:lnTo>
                    <a:lnTo>
                      <a:pt x="456" y="58"/>
                    </a:lnTo>
                    <a:lnTo>
                      <a:pt x="446" y="58"/>
                    </a:lnTo>
                    <a:lnTo>
                      <a:pt x="442" y="60"/>
                    </a:lnTo>
                    <a:lnTo>
                      <a:pt x="436" y="60"/>
                    </a:lnTo>
                    <a:lnTo>
                      <a:pt x="434" y="60"/>
                    </a:lnTo>
                    <a:lnTo>
                      <a:pt x="428" y="62"/>
                    </a:lnTo>
                    <a:lnTo>
                      <a:pt x="428" y="62"/>
                    </a:lnTo>
                    <a:lnTo>
                      <a:pt x="422" y="62"/>
                    </a:lnTo>
                    <a:lnTo>
                      <a:pt x="422" y="62"/>
                    </a:lnTo>
                    <a:lnTo>
                      <a:pt x="416" y="62"/>
                    </a:lnTo>
                    <a:lnTo>
                      <a:pt x="408" y="58"/>
                    </a:lnTo>
                    <a:lnTo>
                      <a:pt x="400" y="56"/>
                    </a:lnTo>
                    <a:lnTo>
                      <a:pt x="400" y="56"/>
                    </a:lnTo>
                    <a:lnTo>
                      <a:pt x="394" y="56"/>
                    </a:lnTo>
                    <a:lnTo>
                      <a:pt x="394" y="56"/>
                    </a:lnTo>
                    <a:lnTo>
                      <a:pt x="386" y="56"/>
                    </a:lnTo>
                    <a:lnTo>
                      <a:pt x="378" y="54"/>
                    </a:lnTo>
                    <a:lnTo>
                      <a:pt x="374" y="54"/>
                    </a:lnTo>
                    <a:lnTo>
                      <a:pt x="372" y="54"/>
                    </a:lnTo>
                    <a:lnTo>
                      <a:pt x="364" y="50"/>
                    </a:lnTo>
                    <a:lnTo>
                      <a:pt x="360" y="50"/>
                    </a:lnTo>
                    <a:lnTo>
                      <a:pt x="356" y="48"/>
                    </a:lnTo>
                    <a:lnTo>
                      <a:pt x="352" y="48"/>
                    </a:lnTo>
                    <a:lnTo>
                      <a:pt x="346" y="44"/>
                    </a:lnTo>
                    <a:lnTo>
                      <a:pt x="340" y="44"/>
                    </a:lnTo>
                    <a:lnTo>
                      <a:pt x="336" y="46"/>
                    </a:lnTo>
                    <a:lnTo>
                      <a:pt x="328" y="46"/>
                    </a:lnTo>
                    <a:lnTo>
                      <a:pt x="324" y="46"/>
                    </a:lnTo>
                    <a:lnTo>
                      <a:pt x="320" y="46"/>
                    </a:lnTo>
                    <a:lnTo>
                      <a:pt x="318" y="46"/>
                    </a:lnTo>
                    <a:lnTo>
                      <a:pt x="312" y="46"/>
                    </a:lnTo>
                    <a:lnTo>
                      <a:pt x="306" y="48"/>
                    </a:lnTo>
                    <a:lnTo>
                      <a:pt x="304" y="46"/>
                    </a:lnTo>
                    <a:lnTo>
                      <a:pt x="304" y="46"/>
                    </a:lnTo>
                    <a:lnTo>
                      <a:pt x="298" y="46"/>
                    </a:lnTo>
                    <a:lnTo>
                      <a:pt x="298" y="46"/>
                    </a:lnTo>
                    <a:lnTo>
                      <a:pt x="296" y="46"/>
                    </a:lnTo>
                    <a:lnTo>
                      <a:pt x="296" y="46"/>
                    </a:lnTo>
                    <a:lnTo>
                      <a:pt x="292" y="42"/>
                    </a:lnTo>
                    <a:lnTo>
                      <a:pt x="284" y="42"/>
                    </a:lnTo>
                    <a:lnTo>
                      <a:pt x="284" y="38"/>
                    </a:lnTo>
                    <a:lnTo>
                      <a:pt x="286" y="36"/>
                    </a:lnTo>
                    <a:lnTo>
                      <a:pt x="286" y="34"/>
                    </a:lnTo>
                    <a:lnTo>
                      <a:pt x="280" y="34"/>
                    </a:lnTo>
                    <a:lnTo>
                      <a:pt x="272" y="32"/>
                    </a:lnTo>
                    <a:lnTo>
                      <a:pt x="264" y="32"/>
                    </a:lnTo>
                    <a:lnTo>
                      <a:pt x="258" y="34"/>
                    </a:lnTo>
                    <a:lnTo>
                      <a:pt x="258" y="34"/>
                    </a:lnTo>
                    <a:lnTo>
                      <a:pt x="256" y="34"/>
                    </a:lnTo>
                    <a:lnTo>
                      <a:pt x="252" y="34"/>
                    </a:lnTo>
                    <a:lnTo>
                      <a:pt x="252" y="34"/>
                    </a:lnTo>
                    <a:lnTo>
                      <a:pt x="250" y="34"/>
                    </a:lnTo>
                    <a:lnTo>
                      <a:pt x="250" y="34"/>
                    </a:lnTo>
                    <a:lnTo>
                      <a:pt x="246" y="32"/>
                    </a:lnTo>
                    <a:lnTo>
                      <a:pt x="244" y="28"/>
                    </a:lnTo>
                    <a:lnTo>
                      <a:pt x="242" y="26"/>
                    </a:lnTo>
                    <a:lnTo>
                      <a:pt x="242" y="26"/>
                    </a:lnTo>
                    <a:lnTo>
                      <a:pt x="240" y="26"/>
                    </a:lnTo>
                    <a:lnTo>
                      <a:pt x="240" y="26"/>
                    </a:lnTo>
                    <a:lnTo>
                      <a:pt x="232" y="24"/>
                    </a:lnTo>
                    <a:lnTo>
                      <a:pt x="230" y="28"/>
                    </a:lnTo>
                    <a:lnTo>
                      <a:pt x="230" y="30"/>
                    </a:lnTo>
                    <a:lnTo>
                      <a:pt x="230" y="30"/>
                    </a:lnTo>
                    <a:lnTo>
                      <a:pt x="226" y="32"/>
                    </a:lnTo>
                    <a:lnTo>
                      <a:pt x="226" y="32"/>
                    </a:lnTo>
                    <a:lnTo>
                      <a:pt x="224" y="34"/>
                    </a:lnTo>
                    <a:lnTo>
                      <a:pt x="222" y="34"/>
                    </a:lnTo>
                    <a:lnTo>
                      <a:pt x="218" y="32"/>
                    </a:lnTo>
                    <a:lnTo>
                      <a:pt x="218" y="32"/>
                    </a:lnTo>
                    <a:lnTo>
                      <a:pt x="218" y="28"/>
                    </a:lnTo>
                    <a:lnTo>
                      <a:pt x="218" y="28"/>
                    </a:lnTo>
                    <a:lnTo>
                      <a:pt x="220" y="28"/>
                    </a:lnTo>
                    <a:lnTo>
                      <a:pt x="222" y="28"/>
                    </a:lnTo>
                    <a:lnTo>
                      <a:pt x="222" y="28"/>
                    </a:lnTo>
                    <a:lnTo>
                      <a:pt x="224" y="28"/>
                    </a:lnTo>
                    <a:lnTo>
                      <a:pt x="226" y="24"/>
                    </a:lnTo>
                    <a:lnTo>
                      <a:pt x="226" y="22"/>
                    </a:lnTo>
                    <a:lnTo>
                      <a:pt x="224" y="22"/>
                    </a:lnTo>
                    <a:lnTo>
                      <a:pt x="220" y="20"/>
                    </a:lnTo>
                    <a:lnTo>
                      <a:pt x="216" y="20"/>
                    </a:lnTo>
                    <a:lnTo>
                      <a:pt x="210" y="20"/>
                    </a:lnTo>
                    <a:lnTo>
                      <a:pt x="210" y="16"/>
                    </a:lnTo>
                    <a:lnTo>
                      <a:pt x="208" y="16"/>
                    </a:lnTo>
                    <a:lnTo>
                      <a:pt x="204" y="20"/>
                    </a:lnTo>
                    <a:lnTo>
                      <a:pt x="200" y="24"/>
                    </a:lnTo>
                    <a:lnTo>
                      <a:pt x="194" y="28"/>
                    </a:lnTo>
                    <a:lnTo>
                      <a:pt x="194" y="28"/>
                    </a:lnTo>
                    <a:lnTo>
                      <a:pt x="188" y="32"/>
                    </a:lnTo>
                    <a:lnTo>
                      <a:pt x="188" y="32"/>
                    </a:lnTo>
                    <a:lnTo>
                      <a:pt x="180" y="34"/>
                    </a:lnTo>
                    <a:lnTo>
                      <a:pt x="180" y="34"/>
                    </a:lnTo>
                    <a:lnTo>
                      <a:pt x="174" y="34"/>
                    </a:lnTo>
                    <a:lnTo>
                      <a:pt x="166" y="36"/>
                    </a:lnTo>
                    <a:lnTo>
                      <a:pt x="166" y="36"/>
                    </a:lnTo>
                    <a:lnTo>
                      <a:pt x="164" y="34"/>
                    </a:lnTo>
                    <a:lnTo>
                      <a:pt x="160" y="34"/>
                    </a:lnTo>
                    <a:lnTo>
                      <a:pt x="160" y="34"/>
                    </a:lnTo>
                    <a:lnTo>
                      <a:pt x="158" y="34"/>
                    </a:lnTo>
                    <a:lnTo>
                      <a:pt x="156" y="34"/>
                    </a:lnTo>
                    <a:lnTo>
                      <a:pt x="156" y="34"/>
                    </a:lnTo>
                    <a:lnTo>
                      <a:pt x="152" y="36"/>
                    </a:lnTo>
                    <a:lnTo>
                      <a:pt x="152" y="36"/>
                    </a:lnTo>
                    <a:lnTo>
                      <a:pt x="150" y="38"/>
                    </a:lnTo>
                    <a:lnTo>
                      <a:pt x="148" y="38"/>
                    </a:lnTo>
                    <a:lnTo>
                      <a:pt x="148" y="38"/>
                    </a:lnTo>
                    <a:lnTo>
                      <a:pt x="148" y="40"/>
                    </a:lnTo>
                    <a:lnTo>
                      <a:pt x="148" y="40"/>
                    </a:lnTo>
                    <a:lnTo>
                      <a:pt x="148" y="40"/>
                    </a:lnTo>
                    <a:lnTo>
                      <a:pt x="150" y="42"/>
                    </a:lnTo>
                    <a:lnTo>
                      <a:pt x="150" y="42"/>
                    </a:lnTo>
                    <a:lnTo>
                      <a:pt x="154" y="44"/>
                    </a:lnTo>
                    <a:lnTo>
                      <a:pt x="152" y="46"/>
                    </a:lnTo>
                    <a:lnTo>
                      <a:pt x="148" y="46"/>
                    </a:lnTo>
                    <a:lnTo>
                      <a:pt x="148" y="50"/>
                    </a:lnTo>
                    <a:lnTo>
                      <a:pt x="146" y="50"/>
                    </a:lnTo>
                    <a:lnTo>
                      <a:pt x="144" y="46"/>
                    </a:lnTo>
                    <a:lnTo>
                      <a:pt x="144" y="46"/>
                    </a:lnTo>
                    <a:lnTo>
                      <a:pt x="144" y="42"/>
                    </a:lnTo>
                    <a:lnTo>
                      <a:pt x="144" y="42"/>
                    </a:lnTo>
                    <a:lnTo>
                      <a:pt x="144" y="42"/>
                    </a:lnTo>
                    <a:lnTo>
                      <a:pt x="140" y="44"/>
                    </a:lnTo>
                    <a:lnTo>
                      <a:pt x="140" y="44"/>
                    </a:lnTo>
                    <a:lnTo>
                      <a:pt x="138" y="44"/>
                    </a:lnTo>
                    <a:lnTo>
                      <a:pt x="136" y="46"/>
                    </a:lnTo>
                    <a:lnTo>
                      <a:pt x="132" y="48"/>
                    </a:lnTo>
                    <a:lnTo>
                      <a:pt x="132" y="48"/>
                    </a:lnTo>
                    <a:lnTo>
                      <a:pt x="128" y="50"/>
                    </a:lnTo>
                    <a:lnTo>
                      <a:pt x="128" y="50"/>
                    </a:lnTo>
                    <a:lnTo>
                      <a:pt x="126" y="52"/>
                    </a:lnTo>
                    <a:lnTo>
                      <a:pt x="122" y="54"/>
                    </a:lnTo>
                    <a:lnTo>
                      <a:pt x="112" y="54"/>
                    </a:lnTo>
                    <a:lnTo>
                      <a:pt x="112" y="50"/>
                    </a:lnTo>
                    <a:lnTo>
                      <a:pt x="110" y="52"/>
                    </a:lnTo>
                    <a:lnTo>
                      <a:pt x="106" y="56"/>
                    </a:lnTo>
                    <a:lnTo>
                      <a:pt x="106" y="56"/>
                    </a:lnTo>
                    <a:lnTo>
                      <a:pt x="104" y="58"/>
                    </a:lnTo>
                    <a:lnTo>
                      <a:pt x="104" y="58"/>
                    </a:lnTo>
                    <a:lnTo>
                      <a:pt x="100" y="60"/>
                    </a:lnTo>
                    <a:lnTo>
                      <a:pt x="98" y="62"/>
                    </a:lnTo>
                    <a:lnTo>
                      <a:pt x="96" y="64"/>
                    </a:lnTo>
                    <a:lnTo>
                      <a:pt x="94" y="68"/>
                    </a:lnTo>
                    <a:lnTo>
                      <a:pt x="90" y="70"/>
                    </a:lnTo>
                    <a:lnTo>
                      <a:pt x="90" y="70"/>
                    </a:lnTo>
                    <a:lnTo>
                      <a:pt x="88" y="74"/>
                    </a:lnTo>
                    <a:lnTo>
                      <a:pt x="88" y="74"/>
                    </a:lnTo>
                    <a:lnTo>
                      <a:pt x="88" y="78"/>
                    </a:lnTo>
                    <a:lnTo>
                      <a:pt x="86" y="82"/>
                    </a:lnTo>
                    <a:lnTo>
                      <a:pt x="86" y="84"/>
                    </a:lnTo>
                    <a:lnTo>
                      <a:pt x="84" y="86"/>
                    </a:lnTo>
                    <a:lnTo>
                      <a:pt x="82" y="90"/>
                    </a:lnTo>
                    <a:lnTo>
                      <a:pt x="76" y="92"/>
                    </a:lnTo>
                    <a:lnTo>
                      <a:pt x="70" y="94"/>
                    </a:lnTo>
                    <a:lnTo>
                      <a:pt x="64" y="96"/>
                    </a:lnTo>
                    <a:lnTo>
                      <a:pt x="60" y="96"/>
                    </a:lnTo>
                    <a:lnTo>
                      <a:pt x="60" y="96"/>
                    </a:lnTo>
                    <a:lnTo>
                      <a:pt x="50" y="98"/>
                    </a:lnTo>
                    <a:lnTo>
                      <a:pt x="50" y="98"/>
                    </a:lnTo>
                    <a:lnTo>
                      <a:pt x="46" y="98"/>
                    </a:lnTo>
                    <a:lnTo>
                      <a:pt x="46" y="98"/>
                    </a:lnTo>
                    <a:lnTo>
                      <a:pt x="36" y="98"/>
                    </a:lnTo>
                    <a:lnTo>
                      <a:pt x="36" y="98"/>
                    </a:lnTo>
                    <a:lnTo>
                      <a:pt x="34" y="98"/>
                    </a:lnTo>
                    <a:lnTo>
                      <a:pt x="34" y="98"/>
                    </a:lnTo>
                    <a:lnTo>
                      <a:pt x="34" y="100"/>
                    </a:lnTo>
                    <a:lnTo>
                      <a:pt x="34" y="100"/>
                    </a:lnTo>
                    <a:lnTo>
                      <a:pt x="32" y="104"/>
                    </a:lnTo>
                    <a:lnTo>
                      <a:pt x="30" y="108"/>
                    </a:lnTo>
                    <a:lnTo>
                      <a:pt x="30" y="110"/>
                    </a:lnTo>
                    <a:lnTo>
                      <a:pt x="28" y="114"/>
                    </a:lnTo>
                    <a:lnTo>
                      <a:pt x="28" y="114"/>
                    </a:lnTo>
                    <a:lnTo>
                      <a:pt x="32" y="116"/>
                    </a:lnTo>
                    <a:lnTo>
                      <a:pt x="38" y="120"/>
                    </a:lnTo>
                    <a:lnTo>
                      <a:pt x="42" y="122"/>
                    </a:lnTo>
                    <a:lnTo>
                      <a:pt x="46" y="124"/>
                    </a:lnTo>
                    <a:lnTo>
                      <a:pt x="52" y="126"/>
                    </a:lnTo>
                    <a:lnTo>
                      <a:pt x="56" y="128"/>
                    </a:lnTo>
                    <a:lnTo>
                      <a:pt x="58" y="130"/>
                    </a:lnTo>
                    <a:lnTo>
                      <a:pt x="66" y="134"/>
                    </a:lnTo>
                    <a:lnTo>
                      <a:pt x="66" y="134"/>
                    </a:lnTo>
                    <a:lnTo>
                      <a:pt x="70" y="138"/>
                    </a:lnTo>
                    <a:lnTo>
                      <a:pt x="70" y="138"/>
                    </a:lnTo>
                    <a:lnTo>
                      <a:pt x="72" y="142"/>
                    </a:lnTo>
                    <a:lnTo>
                      <a:pt x="72" y="142"/>
                    </a:lnTo>
                    <a:lnTo>
                      <a:pt x="74" y="144"/>
                    </a:lnTo>
                    <a:lnTo>
                      <a:pt x="78" y="152"/>
                    </a:lnTo>
                    <a:lnTo>
                      <a:pt x="80" y="152"/>
                    </a:lnTo>
                    <a:lnTo>
                      <a:pt x="84" y="154"/>
                    </a:lnTo>
                    <a:lnTo>
                      <a:pt x="88" y="154"/>
                    </a:lnTo>
                    <a:lnTo>
                      <a:pt x="90" y="154"/>
                    </a:lnTo>
                    <a:lnTo>
                      <a:pt x="90" y="154"/>
                    </a:lnTo>
                    <a:lnTo>
                      <a:pt x="98" y="154"/>
                    </a:lnTo>
                    <a:lnTo>
                      <a:pt x="98" y="154"/>
                    </a:lnTo>
                    <a:lnTo>
                      <a:pt x="100" y="154"/>
                    </a:lnTo>
                    <a:lnTo>
                      <a:pt x="102" y="150"/>
                    </a:lnTo>
                    <a:lnTo>
                      <a:pt x="106" y="154"/>
                    </a:lnTo>
                    <a:lnTo>
                      <a:pt x="106" y="154"/>
                    </a:lnTo>
                    <a:lnTo>
                      <a:pt x="110" y="154"/>
                    </a:lnTo>
                    <a:lnTo>
                      <a:pt x="110" y="154"/>
                    </a:lnTo>
                    <a:lnTo>
                      <a:pt x="114" y="156"/>
                    </a:lnTo>
                    <a:lnTo>
                      <a:pt x="114" y="156"/>
                    </a:lnTo>
                    <a:lnTo>
                      <a:pt x="118" y="158"/>
                    </a:lnTo>
                    <a:lnTo>
                      <a:pt x="114" y="158"/>
                    </a:lnTo>
                    <a:lnTo>
                      <a:pt x="112" y="160"/>
                    </a:lnTo>
                    <a:lnTo>
                      <a:pt x="112" y="164"/>
                    </a:lnTo>
                    <a:lnTo>
                      <a:pt x="114" y="166"/>
                    </a:lnTo>
                    <a:lnTo>
                      <a:pt x="116" y="168"/>
                    </a:lnTo>
                    <a:lnTo>
                      <a:pt x="116" y="168"/>
                    </a:lnTo>
                    <a:lnTo>
                      <a:pt x="120" y="170"/>
                    </a:lnTo>
                    <a:lnTo>
                      <a:pt x="120" y="170"/>
                    </a:lnTo>
                    <a:lnTo>
                      <a:pt x="122" y="170"/>
                    </a:lnTo>
                    <a:lnTo>
                      <a:pt x="124" y="168"/>
                    </a:lnTo>
                    <a:lnTo>
                      <a:pt x="126" y="168"/>
                    </a:lnTo>
                    <a:lnTo>
                      <a:pt x="128" y="166"/>
                    </a:lnTo>
                    <a:lnTo>
                      <a:pt x="130" y="168"/>
                    </a:lnTo>
                    <a:lnTo>
                      <a:pt x="130" y="168"/>
                    </a:lnTo>
                    <a:lnTo>
                      <a:pt x="132" y="168"/>
                    </a:lnTo>
                    <a:lnTo>
                      <a:pt x="132" y="168"/>
                    </a:lnTo>
                    <a:lnTo>
                      <a:pt x="136" y="168"/>
                    </a:lnTo>
                    <a:lnTo>
                      <a:pt x="140" y="168"/>
                    </a:lnTo>
                    <a:lnTo>
                      <a:pt x="140" y="168"/>
                    </a:lnTo>
                    <a:lnTo>
                      <a:pt x="142" y="170"/>
                    </a:lnTo>
                    <a:lnTo>
                      <a:pt x="142" y="170"/>
                    </a:lnTo>
                    <a:lnTo>
                      <a:pt x="142" y="172"/>
                    </a:lnTo>
                    <a:lnTo>
                      <a:pt x="142" y="172"/>
                    </a:lnTo>
                    <a:lnTo>
                      <a:pt x="142" y="172"/>
                    </a:lnTo>
                    <a:lnTo>
                      <a:pt x="138" y="176"/>
                    </a:lnTo>
                    <a:lnTo>
                      <a:pt x="138" y="176"/>
                    </a:lnTo>
                    <a:lnTo>
                      <a:pt x="134" y="176"/>
                    </a:lnTo>
                    <a:lnTo>
                      <a:pt x="130" y="176"/>
                    </a:lnTo>
                    <a:lnTo>
                      <a:pt x="126" y="174"/>
                    </a:lnTo>
                    <a:lnTo>
                      <a:pt x="124" y="172"/>
                    </a:lnTo>
                    <a:lnTo>
                      <a:pt x="120" y="174"/>
                    </a:lnTo>
                    <a:lnTo>
                      <a:pt x="120" y="176"/>
                    </a:lnTo>
                    <a:lnTo>
                      <a:pt x="124" y="178"/>
                    </a:lnTo>
                    <a:lnTo>
                      <a:pt x="126" y="180"/>
                    </a:lnTo>
                    <a:lnTo>
                      <a:pt x="126" y="180"/>
                    </a:lnTo>
                    <a:lnTo>
                      <a:pt x="124" y="180"/>
                    </a:lnTo>
                    <a:lnTo>
                      <a:pt x="120" y="180"/>
                    </a:lnTo>
                    <a:lnTo>
                      <a:pt x="118" y="180"/>
                    </a:lnTo>
                    <a:lnTo>
                      <a:pt x="116" y="182"/>
                    </a:lnTo>
                    <a:lnTo>
                      <a:pt x="116" y="182"/>
                    </a:lnTo>
                    <a:lnTo>
                      <a:pt x="114" y="182"/>
                    </a:lnTo>
                    <a:lnTo>
                      <a:pt x="114" y="184"/>
                    </a:lnTo>
                    <a:lnTo>
                      <a:pt x="114" y="184"/>
                    </a:lnTo>
                    <a:lnTo>
                      <a:pt x="112" y="186"/>
                    </a:lnTo>
                    <a:lnTo>
                      <a:pt x="112" y="186"/>
                    </a:lnTo>
                    <a:lnTo>
                      <a:pt x="108" y="186"/>
                    </a:lnTo>
                    <a:lnTo>
                      <a:pt x="106" y="186"/>
                    </a:lnTo>
                    <a:lnTo>
                      <a:pt x="100" y="186"/>
                    </a:lnTo>
                    <a:lnTo>
                      <a:pt x="98" y="184"/>
                    </a:lnTo>
                    <a:lnTo>
                      <a:pt x="94" y="184"/>
                    </a:lnTo>
                    <a:lnTo>
                      <a:pt x="90" y="184"/>
                    </a:lnTo>
                    <a:lnTo>
                      <a:pt x="86" y="184"/>
                    </a:lnTo>
                    <a:lnTo>
                      <a:pt x="80" y="184"/>
                    </a:lnTo>
                    <a:lnTo>
                      <a:pt x="78" y="184"/>
                    </a:lnTo>
                    <a:lnTo>
                      <a:pt x="74" y="180"/>
                    </a:lnTo>
                    <a:lnTo>
                      <a:pt x="72" y="180"/>
                    </a:lnTo>
                    <a:lnTo>
                      <a:pt x="74" y="180"/>
                    </a:lnTo>
                    <a:lnTo>
                      <a:pt x="74" y="176"/>
                    </a:lnTo>
                    <a:lnTo>
                      <a:pt x="76" y="174"/>
                    </a:lnTo>
                    <a:lnTo>
                      <a:pt x="76" y="170"/>
                    </a:lnTo>
                    <a:lnTo>
                      <a:pt x="76" y="168"/>
                    </a:lnTo>
                    <a:lnTo>
                      <a:pt x="74" y="168"/>
                    </a:lnTo>
                    <a:lnTo>
                      <a:pt x="70" y="168"/>
                    </a:lnTo>
                    <a:lnTo>
                      <a:pt x="70" y="168"/>
                    </a:lnTo>
                    <a:lnTo>
                      <a:pt x="64" y="168"/>
                    </a:lnTo>
                    <a:lnTo>
                      <a:pt x="64" y="168"/>
                    </a:lnTo>
                    <a:lnTo>
                      <a:pt x="60" y="170"/>
                    </a:lnTo>
                    <a:lnTo>
                      <a:pt x="56" y="172"/>
                    </a:lnTo>
                    <a:lnTo>
                      <a:pt x="56" y="172"/>
                    </a:lnTo>
                    <a:lnTo>
                      <a:pt x="54" y="174"/>
                    </a:lnTo>
                    <a:lnTo>
                      <a:pt x="52" y="174"/>
                    </a:lnTo>
                    <a:lnTo>
                      <a:pt x="52" y="174"/>
                    </a:lnTo>
                    <a:lnTo>
                      <a:pt x="50" y="176"/>
                    </a:lnTo>
                    <a:lnTo>
                      <a:pt x="48" y="174"/>
                    </a:lnTo>
                    <a:lnTo>
                      <a:pt x="46" y="176"/>
                    </a:lnTo>
                    <a:lnTo>
                      <a:pt x="40" y="178"/>
                    </a:lnTo>
                    <a:lnTo>
                      <a:pt x="42" y="182"/>
                    </a:lnTo>
                    <a:lnTo>
                      <a:pt x="42" y="184"/>
                    </a:lnTo>
                    <a:lnTo>
                      <a:pt x="40" y="184"/>
                    </a:lnTo>
                    <a:lnTo>
                      <a:pt x="36" y="182"/>
                    </a:lnTo>
                    <a:lnTo>
                      <a:pt x="34" y="182"/>
                    </a:lnTo>
                    <a:lnTo>
                      <a:pt x="28" y="182"/>
                    </a:lnTo>
                    <a:lnTo>
                      <a:pt x="24" y="184"/>
                    </a:lnTo>
                    <a:lnTo>
                      <a:pt x="24" y="184"/>
                    </a:lnTo>
                    <a:lnTo>
                      <a:pt x="22" y="188"/>
                    </a:lnTo>
                    <a:lnTo>
                      <a:pt x="22" y="188"/>
                    </a:lnTo>
                    <a:lnTo>
                      <a:pt x="18" y="190"/>
                    </a:lnTo>
                    <a:lnTo>
                      <a:pt x="18" y="190"/>
                    </a:lnTo>
                    <a:lnTo>
                      <a:pt x="16" y="192"/>
                    </a:lnTo>
                    <a:lnTo>
                      <a:pt x="14" y="190"/>
                    </a:lnTo>
                    <a:lnTo>
                      <a:pt x="8" y="192"/>
                    </a:lnTo>
                    <a:lnTo>
                      <a:pt x="6" y="196"/>
                    </a:lnTo>
                    <a:lnTo>
                      <a:pt x="2" y="196"/>
                    </a:lnTo>
                    <a:lnTo>
                      <a:pt x="0" y="198"/>
                    </a:lnTo>
                    <a:lnTo>
                      <a:pt x="4" y="200"/>
                    </a:lnTo>
                    <a:lnTo>
                      <a:pt x="8" y="202"/>
                    </a:lnTo>
                    <a:lnTo>
                      <a:pt x="12" y="204"/>
                    </a:lnTo>
                    <a:lnTo>
                      <a:pt x="18" y="204"/>
                    </a:lnTo>
                    <a:lnTo>
                      <a:pt x="20" y="204"/>
                    </a:lnTo>
                    <a:lnTo>
                      <a:pt x="28" y="206"/>
                    </a:lnTo>
                    <a:lnTo>
                      <a:pt x="32" y="208"/>
                    </a:lnTo>
                    <a:lnTo>
                      <a:pt x="32" y="210"/>
                    </a:lnTo>
                    <a:lnTo>
                      <a:pt x="28" y="212"/>
                    </a:lnTo>
                    <a:lnTo>
                      <a:pt x="26" y="212"/>
                    </a:lnTo>
                    <a:lnTo>
                      <a:pt x="24" y="212"/>
                    </a:lnTo>
                    <a:lnTo>
                      <a:pt x="22" y="214"/>
                    </a:lnTo>
                    <a:lnTo>
                      <a:pt x="24" y="216"/>
                    </a:lnTo>
                    <a:lnTo>
                      <a:pt x="24" y="216"/>
                    </a:lnTo>
                    <a:lnTo>
                      <a:pt x="28" y="220"/>
                    </a:lnTo>
                    <a:lnTo>
                      <a:pt x="28" y="220"/>
                    </a:lnTo>
                    <a:lnTo>
                      <a:pt x="28" y="222"/>
                    </a:lnTo>
                    <a:lnTo>
                      <a:pt x="28" y="222"/>
                    </a:lnTo>
                    <a:lnTo>
                      <a:pt x="28" y="224"/>
                    </a:lnTo>
                    <a:lnTo>
                      <a:pt x="28" y="224"/>
                    </a:lnTo>
                    <a:lnTo>
                      <a:pt x="30" y="226"/>
                    </a:lnTo>
                    <a:lnTo>
                      <a:pt x="30" y="226"/>
                    </a:lnTo>
                    <a:lnTo>
                      <a:pt x="32" y="230"/>
                    </a:lnTo>
                    <a:lnTo>
                      <a:pt x="36" y="230"/>
                    </a:lnTo>
                    <a:lnTo>
                      <a:pt x="40" y="230"/>
                    </a:lnTo>
                    <a:lnTo>
                      <a:pt x="48" y="232"/>
                    </a:lnTo>
                    <a:lnTo>
                      <a:pt x="48" y="232"/>
                    </a:lnTo>
                    <a:lnTo>
                      <a:pt x="56" y="232"/>
                    </a:lnTo>
                    <a:lnTo>
                      <a:pt x="56" y="232"/>
                    </a:lnTo>
                    <a:lnTo>
                      <a:pt x="60" y="232"/>
                    </a:lnTo>
                    <a:lnTo>
                      <a:pt x="64" y="230"/>
                    </a:lnTo>
                    <a:lnTo>
                      <a:pt x="64" y="230"/>
                    </a:lnTo>
                    <a:lnTo>
                      <a:pt x="68" y="230"/>
                    </a:lnTo>
                    <a:lnTo>
                      <a:pt x="72" y="230"/>
                    </a:lnTo>
                    <a:lnTo>
                      <a:pt x="74" y="230"/>
                    </a:lnTo>
                    <a:lnTo>
                      <a:pt x="80" y="228"/>
                    </a:lnTo>
                    <a:lnTo>
                      <a:pt x="82" y="232"/>
                    </a:lnTo>
                    <a:lnTo>
                      <a:pt x="82" y="232"/>
                    </a:lnTo>
                    <a:lnTo>
                      <a:pt x="84" y="232"/>
                    </a:lnTo>
                    <a:lnTo>
                      <a:pt x="84" y="232"/>
                    </a:lnTo>
                    <a:lnTo>
                      <a:pt x="84" y="232"/>
                    </a:lnTo>
                    <a:lnTo>
                      <a:pt x="86" y="232"/>
                    </a:lnTo>
                    <a:lnTo>
                      <a:pt x="88" y="232"/>
                    </a:lnTo>
                    <a:lnTo>
                      <a:pt x="88" y="232"/>
                    </a:lnTo>
                    <a:lnTo>
                      <a:pt x="88" y="230"/>
                    </a:lnTo>
                    <a:lnTo>
                      <a:pt x="88" y="230"/>
                    </a:lnTo>
                    <a:lnTo>
                      <a:pt x="88" y="228"/>
                    </a:lnTo>
                    <a:lnTo>
                      <a:pt x="88" y="228"/>
                    </a:lnTo>
                    <a:lnTo>
                      <a:pt x="90" y="232"/>
                    </a:lnTo>
                    <a:lnTo>
                      <a:pt x="92" y="234"/>
                    </a:lnTo>
                    <a:lnTo>
                      <a:pt x="92" y="234"/>
                    </a:lnTo>
                    <a:lnTo>
                      <a:pt x="94" y="234"/>
                    </a:lnTo>
                    <a:lnTo>
                      <a:pt x="94" y="234"/>
                    </a:lnTo>
                    <a:lnTo>
                      <a:pt x="96" y="234"/>
                    </a:lnTo>
                    <a:lnTo>
                      <a:pt x="98" y="232"/>
                    </a:lnTo>
                    <a:lnTo>
                      <a:pt x="98" y="230"/>
                    </a:lnTo>
                    <a:lnTo>
                      <a:pt x="100" y="230"/>
                    </a:lnTo>
                    <a:lnTo>
                      <a:pt x="100" y="230"/>
                    </a:lnTo>
                    <a:lnTo>
                      <a:pt x="102" y="230"/>
                    </a:lnTo>
                    <a:lnTo>
                      <a:pt x="102" y="230"/>
                    </a:lnTo>
                    <a:lnTo>
                      <a:pt x="102" y="228"/>
                    </a:lnTo>
                    <a:lnTo>
                      <a:pt x="102" y="228"/>
                    </a:lnTo>
                    <a:lnTo>
                      <a:pt x="104" y="226"/>
                    </a:lnTo>
                    <a:lnTo>
                      <a:pt x="110" y="226"/>
                    </a:lnTo>
                    <a:lnTo>
                      <a:pt x="110" y="226"/>
                    </a:lnTo>
                    <a:lnTo>
                      <a:pt x="112" y="222"/>
                    </a:lnTo>
                    <a:lnTo>
                      <a:pt x="114" y="222"/>
                    </a:lnTo>
                    <a:lnTo>
                      <a:pt x="114" y="222"/>
                    </a:lnTo>
                    <a:lnTo>
                      <a:pt x="120" y="222"/>
                    </a:lnTo>
                    <a:lnTo>
                      <a:pt x="120" y="222"/>
                    </a:lnTo>
                    <a:lnTo>
                      <a:pt x="122" y="222"/>
                    </a:lnTo>
                    <a:lnTo>
                      <a:pt x="124" y="218"/>
                    </a:lnTo>
                    <a:lnTo>
                      <a:pt x="124" y="218"/>
                    </a:lnTo>
                    <a:lnTo>
                      <a:pt x="128" y="220"/>
                    </a:lnTo>
                    <a:lnTo>
                      <a:pt x="128" y="220"/>
                    </a:lnTo>
                    <a:lnTo>
                      <a:pt x="128" y="220"/>
                    </a:lnTo>
                    <a:lnTo>
                      <a:pt x="128" y="222"/>
                    </a:lnTo>
                    <a:lnTo>
                      <a:pt x="130" y="222"/>
                    </a:lnTo>
                    <a:lnTo>
                      <a:pt x="130" y="226"/>
                    </a:lnTo>
                    <a:lnTo>
                      <a:pt x="130" y="228"/>
                    </a:lnTo>
                    <a:lnTo>
                      <a:pt x="128" y="230"/>
                    </a:lnTo>
                    <a:lnTo>
                      <a:pt x="126" y="232"/>
                    </a:lnTo>
                    <a:lnTo>
                      <a:pt x="124" y="232"/>
                    </a:lnTo>
                    <a:lnTo>
                      <a:pt x="122" y="230"/>
                    </a:lnTo>
                    <a:lnTo>
                      <a:pt x="120" y="232"/>
                    </a:lnTo>
                    <a:lnTo>
                      <a:pt x="120" y="234"/>
                    </a:lnTo>
                    <a:lnTo>
                      <a:pt x="124" y="236"/>
                    </a:lnTo>
                    <a:lnTo>
                      <a:pt x="126" y="238"/>
                    </a:lnTo>
                    <a:lnTo>
                      <a:pt x="128" y="240"/>
                    </a:lnTo>
                    <a:lnTo>
                      <a:pt x="130" y="244"/>
                    </a:lnTo>
                    <a:lnTo>
                      <a:pt x="132" y="248"/>
                    </a:lnTo>
                    <a:lnTo>
                      <a:pt x="132" y="252"/>
                    </a:lnTo>
                    <a:lnTo>
                      <a:pt x="130" y="254"/>
                    </a:lnTo>
                    <a:lnTo>
                      <a:pt x="128" y="256"/>
                    </a:lnTo>
                    <a:lnTo>
                      <a:pt x="126" y="258"/>
                    </a:lnTo>
                    <a:lnTo>
                      <a:pt x="124" y="262"/>
                    </a:lnTo>
                    <a:lnTo>
                      <a:pt x="120" y="262"/>
                    </a:lnTo>
                    <a:lnTo>
                      <a:pt x="114" y="262"/>
                    </a:lnTo>
                    <a:lnTo>
                      <a:pt x="108" y="260"/>
                    </a:lnTo>
                    <a:lnTo>
                      <a:pt x="104" y="260"/>
                    </a:lnTo>
                    <a:lnTo>
                      <a:pt x="100" y="264"/>
                    </a:lnTo>
                    <a:lnTo>
                      <a:pt x="98" y="268"/>
                    </a:lnTo>
                    <a:lnTo>
                      <a:pt x="98" y="268"/>
                    </a:lnTo>
                    <a:lnTo>
                      <a:pt x="92" y="272"/>
                    </a:lnTo>
                    <a:lnTo>
                      <a:pt x="92" y="272"/>
                    </a:lnTo>
                    <a:lnTo>
                      <a:pt x="88" y="274"/>
                    </a:lnTo>
                    <a:lnTo>
                      <a:pt x="84" y="274"/>
                    </a:lnTo>
                    <a:lnTo>
                      <a:pt x="84" y="274"/>
                    </a:lnTo>
                    <a:lnTo>
                      <a:pt x="78" y="274"/>
                    </a:lnTo>
                    <a:lnTo>
                      <a:pt x="78" y="274"/>
                    </a:lnTo>
                    <a:lnTo>
                      <a:pt x="78" y="274"/>
                    </a:lnTo>
                    <a:lnTo>
                      <a:pt x="78" y="274"/>
                    </a:lnTo>
                    <a:lnTo>
                      <a:pt x="78" y="270"/>
                    </a:lnTo>
                    <a:lnTo>
                      <a:pt x="78" y="270"/>
                    </a:lnTo>
                    <a:lnTo>
                      <a:pt x="78" y="268"/>
                    </a:lnTo>
                    <a:lnTo>
                      <a:pt x="76" y="268"/>
                    </a:lnTo>
                    <a:lnTo>
                      <a:pt x="76" y="268"/>
                    </a:lnTo>
                    <a:lnTo>
                      <a:pt x="70" y="268"/>
                    </a:lnTo>
                    <a:lnTo>
                      <a:pt x="66" y="270"/>
                    </a:lnTo>
                    <a:lnTo>
                      <a:pt x="66" y="270"/>
                    </a:lnTo>
                    <a:lnTo>
                      <a:pt x="64" y="272"/>
                    </a:lnTo>
                    <a:lnTo>
                      <a:pt x="64" y="272"/>
                    </a:lnTo>
                    <a:lnTo>
                      <a:pt x="64" y="276"/>
                    </a:lnTo>
                    <a:lnTo>
                      <a:pt x="64" y="276"/>
                    </a:lnTo>
                    <a:lnTo>
                      <a:pt x="60" y="276"/>
                    </a:lnTo>
                    <a:lnTo>
                      <a:pt x="60" y="276"/>
                    </a:lnTo>
                    <a:lnTo>
                      <a:pt x="58" y="276"/>
                    </a:lnTo>
                    <a:lnTo>
                      <a:pt x="58" y="278"/>
                    </a:lnTo>
                    <a:lnTo>
                      <a:pt x="58" y="278"/>
                    </a:lnTo>
                    <a:lnTo>
                      <a:pt x="58" y="282"/>
                    </a:lnTo>
                    <a:lnTo>
                      <a:pt x="58" y="284"/>
                    </a:lnTo>
                    <a:lnTo>
                      <a:pt x="58" y="284"/>
                    </a:lnTo>
                    <a:lnTo>
                      <a:pt x="62" y="284"/>
                    </a:lnTo>
                    <a:lnTo>
                      <a:pt x="62" y="284"/>
                    </a:lnTo>
                    <a:lnTo>
                      <a:pt x="64" y="284"/>
                    </a:lnTo>
                    <a:lnTo>
                      <a:pt x="62" y="286"/>
                    </a:lnTo>
                    <a:lnTo>
                      <a:pt x="62" y="290"/>
                    </a:lnTo>
                    <a:lnTo>
                      <a:pt x="60" y="290"/>
                    </a:lnTo>
                    <a:lnTo>
                      <a:pt x="56" y="288"/>
                    </a:lnTo>
                    <a:lnTo>
                      <a:pt x="56" y="288"/>
                    </a:lnTo>
                    <a:lnTo>
                      <a:pt x="52" y="290"/>
                    </a:lnTo>
                    <a:lnTo>
                      <a:pt x="52" y="290"/>
                    </a:lnTo>
                    <a:lnTo>
                      <a:pt x="48" y="294"/>
                    </a:lnTo>
                    <a:lnTo>
                      <a:pt x="48" y="294"/>
                    </a:lnTo>
                    <a:lnTo>
                      <a:pt x="44" y="296"/>
                    </a:lnTo>
                    <a:lnTo>
                      <a:pt x="44" y="296"/>
                    </a:lnTo>
                    <a:lnTo>
                      <a:pt x="42" y="300"/>
                    </a:lnTo>
                    <a:lnTo>
                      <a:pt x="42" y="304"/>
                    </a:lnTo>
                    <a:lnTo>
                      <a:pt x="42" y="308"/>
                    </a:lnTo>
                    <a:lnTo>
                      <a:pt x="40" y="310"/>
                    </a:lnTo>
                    <a:lnTo>
                      <a:pt x="38" y="312"/>
                    </a:lnTo>
                    <a:lnTo>
                      <a:pt x="34" y="314"/>
                    </a:lnTo>
                    <a:lnTo>
                      <a:pt x="38" y="316"/>
                    </a:lnTo>
                    <a:lnTo>
                      <a:pt x="38" y="316"/>
                    </a:lnTo>
                    <a:lnTo>
                      <a:pt x="38" y="320"/>
                    </a:lnTo>
                    <a:lnTo>
                      <a:pt x="38" y="320"/>
                    </a:lnTo>
                    <a:lnTo>
                      <a:pt x="40" y="322"/>
                    </a:lnTo>
                    <a:lnTo>
                      <a:pt x="42" y="324"/>
                    </a:lnTo>
                    <a:lnTo>
                      <a:pt x="42" y="324"/>
                    </a:lnTo>
                    <a:lnTo>
                      <a:pt x="42" y="326"/>
                    </a:lnTo>
                    <a:lnTo>
                      <a:pt x="44" y="328"/>
                    </a:lnTo>
                    <a:lnTo>
                      <a:pt x="44" y="328"/>
                    </a:lnTo>
                    <a:lnTo>
                      <a:pt x="48" y="326"/>
                    </a:lnTo>
                    <a:lnTo>
                      <a:pt x="50" y="320"/>
                    </a:lnTo>
                    <a:lnTo>
                      <a:pt x="50" y="320"/>
                    </a:lnTo>
                    <a:lnTo>
                      <a:pt x="58" y="314"/>
                    </a:lnTo>
                    <a:lnTo>
                      <a:pt x="58" y="314"/>
                    </a:lnTo>
                    <a:lnTo>
                      <a:pt x="58" y="316"/>
                    </a:lnTo>
                    <a:lnTo>
                      <a:pt x="58" y="316"/>
                    </a:lnTo>
                    <a:lnTo>
                      <a:pt x="56" y="320"/>
                    </a:lnTo>
                    <a:lnTo>
                      <a:pt x="54" y="322"/>
                    </a:lnTo>
                    <a:lnTo>
                      <a:pt x="52" y="326"/>
                    </a:lnTo>
                    <a:lnTo>
                      <a:pt x="54" y="328"/>
                    </a:lnTo>
                    <a:lnTo>
                      <a:pt x="56" y="332"/>
                    </a:lnTo>
                    <a:lnTo>
                      <a:pt x="56" y="334"/>
                    </a:lnTo>
                    <a:lnTo>
                      <a:pt x="60" y="334"/>
                    </a:lnTo>
                    <a:lnTo>
                      <a:pt x="66" y="336"/>
                    </a:lnTo>
                    <a:lnTo>
                      <a:pt x="68" y="336"/>
                    </a:lnTo>
                    <a:lnTo>
                      <a:pt x="68" y="336"/>
                    </a:lnTo>
                    <a:lnTo>
                      <a:pt x="74" y="334"/>
                    </a:lnTo>
                    <a:lnTo>
                      <a:pt x="74" y="334"/>
                    </a:lnTo>
                    <a:lnTo>
                      <a:pt x="80" y="332"/>
                    </a:lnTo>
                    <a:lnTo>
                      <a:pt x="80" y="332"/>
                    </a:lnTo>
                    <a:lnTo>
                      <a:pt x="80" y="336"/>
                    </a:lnTo>
                    <a:lnTo>
                      <a:pt x="80" y="336"/>
                    </a:lnTo>
                    <a:lnTo>
                      <a:pt x="82" y="338"/>
                    </a:lnTo>
                    <a:lnTo>
                      <a:pt x="82" y="338"/>
                    </a:lnTo>
                    <a:lnTo>
                      <a:pt x="80" y="342"/>
                    </a:lnTo>
                    <a:lnTo>
                      <a:pt x="80" y="342"/>
                    </a:lnTo>
                    <a:lnTo>
                      <a:pt x="80" y="342"/>
                    </a:lnTo>
                    <a:lnTo>
                      <a:pt x="78" y="342"/>
                    </a:lnTo>
                    <a:lnTo>
                      <a:pt x="78" y="342"/>
                    </a:lnTo>
                    <a:lnTo>
                      <a:pt x="76" y="340"/>
                    </a:lnTo>
                    <a:lnTo>
                      <a:pt x="76" y="340"/>
                    </a:lnTo>
                    <a:lnTo>
                      <a:pt x="76" y="338"/>
                    </a:lnTo>
                    <a:lnTo>
                      <a:pt x="74" y="338"/>
                    </a:lnTo>
                    <a:lnTo>
                      <a:pt x="68" y="342"/>
                    </a:lnTo>
                    <a:lnTo>
                      <a:pt x="68" y="338"/>
                    </a:lnTo>
                    <a:lnTo>
                      <a:pt x="66" y="338"/>
                    </a:lnTo>
                    <a:lnTo>
                      <a:pt x="60" y="336"/>
                    </a:lnTo>
                    <a:lnTo>
                      <a:pt x="56" y="336"/>
                    </a:lnTo>
                    <a:lnTo>
                      <a:pt x="56" y="338"/>
                    </a:lnTo>
                    <a:lnTo>
                      <a:pt x="52" y="340"/>
                    </a:lnTo>
                    <a:lnTo>
                      <a:pt x="50" y="344"/>
                    </a:lnTo>
                    <a:lnTo>
                      <a:pt x="52" y="346"/>
                    </a:lnTo>
                    <a:lnTo>
                      <a:pt x="54" y="346"/>
                    </a:lnTo>
                    <a:lnTo>
                      <a:pt x="54" y="348"/>
                    </a:lnTo>
                    <a:lnTo>
                      <a:pt x="54" y="348"/>
                    </a:lnTo>
                    <a:lnTo>
                      <a:pt x="60" y="352"/>
                    </a:lnTo>
                    <a:lnTo>
                      <a:pt x="60" y="352"/>
                    </a:lnTo>
                    <a:lnTo>
                      <a:pt x="62" y="352"/>
                    </a:lnTo>
                    <a:lnTo>
                      <a:pt x="62" y="352"/>
                    </a:lnTo>
                    <a:lnTo>
                      <a:pt x="64" y="356"/>
                    </a:lnTo>
                    <a:lnTo>
                      <a:pt x="70" y="360"/>
                    </a:lnTo>
                    <a:lnTo>
                      <a:pt x="72" y="362"/>
                    </a:lnTo>
                    <a:lnTo>
                      <a:pt x="78" y="364"/>
                    </a:lnTo>
                    <a:lnTo>
                      <a:pt x="84" y="364"/>
                    </a:lnTo>
                    <a:lnTo>
                      <a:pt x="88" y="364"/>
                    </a:lnTo>
                    <a:lnTo>
                      <a:pt x="96" y="360"/>
                    </a:lnTo>
                    <a:lnTo>
                      <a:pt x="96" y="360"/>
                    </a:lnTo>
                    <a:lnTo>
                      <a:pt x="100" y="360"/>
                    </a:lnTo>
                    <a:lnTo>
                      <a:pt x="100" y="360"/>
                    </a:lnTo>
                    <a:lnTo>
                      <a:pt x="100" y="354"/>
                    </a:lnTo>
                    <a:lnTo>
                      <a:pt x="100" y="354"/>
                    </a:lnTo>
                    <a:lnTo>
                      <a:pt x="100" y="348"/>
                    </a:lnTo>
                    <a:lnTo>
                      <a:pt x="102" y="346"/>
                    </a:lnTo>
                    <a:lnTo>
                      <a:pt x="108" y="340"/>
                    </a:lnTo>
                    <a:lnTo>
                      <a:pt x="108" y="340"/>
                    </a:lnTo>
                    <a:lnTo>
                      <a:pt x="108" y="340"/>
                    </a:lnTo>
                    <a:lnTo>
                      <a:pt x="108" y="340"/>
                    </a:lnTo>
                    <a:lnTo>
                      <a:pt x="112" y="340"/>
                    </a:lnTo>
                    <a:lnTo>
                      <a:pt x="112" y="340"/>
                    </a:lnTo>
                    <a:lnTo>
                      <a:pt x="110" y="342"/>
                    </a:lnTo>
                    <a:lnTo>
                      <a:pt x="110" y="342"/>
                    </a:lnTo>
                    <a:lnTo>
                      <a:pt x="108" y="346"/>
                    </a:lnTo>
                    <a:lnTo>
                      <a:pt x="108" y="346"/>
                    </a:lnTo>
                    <a:lnTo>
                      <a:pt x="104" y="350"/>
                    </a:lnTo>
                    <a:lnTo>
                      <a:pt x="104" y="350"/>
                    </a:lnTo>
                    <a:lnTo>
                      <a:pt x="102" y="350"/>
                    </a:lnTo>
                    <a:lnTo>
                      <a:pt x="102" y="352"/>
                    </a:lnTo>
                    <a:lnTo>
                      <a:pt x="104" y="354"/>
                    </a:lnTo>
                    <a:lnTo>
                      <a:pt x="106" y="356"/>
                    </a:lnTo>
                    <a:lnTo>
                      <a:pt x="108" y="360"/>
                    </a:lnTo>
                    <a:lnTo>
                      <a:pt x="108" y="364"/>
                    </a:lnTo>
                    <a:lnTo>
                      <a:pt x="108" y="364"/>
                    </a:lnTo>
                    <a:lnTo>
                      <a:pt x="110" y="366"/>
                    </a:lnTo>
                    <a:lnTo>
                      <a:pt x="110" y="366"/>
                    </a:lnTo>
                    <a:lnTo>
                      <a:pt x="114" y="372"/>
                    </a:lnTo>
                    <a:lnTo>
                      <a:pt x="114" y="372"/>
                    </a:lnTo>
                    <a:lnTo>
                      <a:pt x="112" y="376"/>
                    </a:lnTo>
                    <a:lnTo>
                      <a:pt x="112" y="376"/>
                    </a:lnTo>
                    <a:lnTo>
                      <a:pt x="110" y="380"/>
                    </a:lnTo>
                    <a:lnTo>
                      <a:pt x="110" y="380"/>
                    </a:lnTo>
                    <a:lnTo>
                      <a:pt x="110" y="382"/>
                    </a:lnTo>
                    <a:lnTo>
                      <a:pt x="112" y="382"/>
                    </a:lnTo>
                    <a:lnTo>
                      <a:pt x="112" y="382"/>
                    </a:lnTo>
                    <a:lnTo>
                      <a:pt x="116" y="384"/>
                    </a:lnTo>
                    <a:lnTo>
                      <a:pt x="116" y="384"/>
                    </a:lnTo>
                    <a:lnTo>
                      <a:pt x="116" y="386"/>
                    </a:lnTo>
                    <a:lnTo>
                      <a:pt x="114" y="388"/>
                    </a:lnTo>
                    <a:lnTo>
                      <a:pt x="114" y="388"/>
                    </a:lnTo>
                    <a:lnTo>
                      <a:pt x="114" y="392"/>
                    </a:lnTo>
                    <a:lnTo>
                      <a:pt x="114" y="392"/>
                    </a:lnTo>
                    <a:lnTo>
                      <a:pt x="110" y="394"/>
                    </a:lnTo>
                    <a:lnTo>
                      <a:pt x="108" y="396"/>
                    </a:lnTo>
                    <a:lnTo>
                      <a:pt x="114" y="396"/>
                    </a:lnTo>
                    <a:lnTo>
                      <a:pt x="118" y="396"/>
                    </a:lnTo>
                    <a:lnTo>
                      <a:pt x="120" y="392"/>
                    </a:lnTo>
                    <a:lnTo>
                      <a:pt x="126" y="390"/>
                    </a:lnTo>
                    <a:lnTo>
                      <a:pt x="132" y="388"/>
                    </a:lnTo>
                    <a:lnTo>
                      <a:pt x="134" y="388"/>
                    </a:lnTo>
                    <a:lnTo>
                      <a:pt x="138" y="384"/>
                    </a:lnTo>
                    <a:lnTo>
                      <a:pt x="140" y="384"/>
                    </a:lnTo>
                    <a:lnTo>
                      <a:pt x="140" y="384"/>
                    </a:lnTo>
                    <a:lnTo>
                      <a:pt x="142" y="388"/>
                    </a:lnTo>
                    <a:lnTo>
                      <a:pt x="142" y="388"/>
                    </a:lnTo>
                    <a:lnTo>
                      <a:pt x="146" y="390"/>
                    </a:lnTo>
                    <a:lnTo>
                      <a:pt x="146" y="390"/>
                    </a:lnTo>
                    <a:lnTo>
                      <a:pt x="148" y="392"/>
                    </a:lnTo>
                    <a:lnTo>
                      <a:pt x="152" y="388"/>
                    </a:lnTo>
                    <a:lnTo>
                      <a:pt x="154" y="390"/>
                    </a:lnTo>
                    <a:lnTo>
                      <a:pt x="156" y="392"/>
                    </a:lnTo>
                    <a:lnTo>
                      <a:pt x="158" y="394"/>
                    </a:lnTo>
                    <a:lnTo>
                      <a:pt x="158" y="394"/>
                    </a:lnTo>
                    <a:lnTo>
                      <a:pt x="160" y="398"/>
                    </a:lnTo>
                    <a:lnTo>
                      <a:pt x="160" y="398"/>
                    </a:lnTo>
                    <a:lnTo>
                      <a:pt x="164" y="400"/>
                    </a:lnTo>
                    <a:lnTo>
                      <a:pt x="166" y="400"/>
                    </a:lnTo>
                    <a:lnTo>
                      <a:pt x="168" y="400"/>
                    </a:lnTo>
                    <a:lnTo>
                      <a:pt x="168" y="400"/>
                    </a:lnTo>
                    <a:lnTo>
                      <a:pt x="168" y="396"/>
                    </a:lnTo>
                    <a:lnTo>
                      <a:pt x="168" y="396"/>
                    </a:lnTo>
                    <a:lnTo>
                      <a:pt x="168" y="392"/>
                    </a:lnTo>
                    <a:lnTo>
                      <a:pt x="170" y="388"/>
                    </a:lnTo>
                    <a:lnTo>
                      <a:pt x="174" y="386"/>
                    </a:lnTo>
                    <a:lnTo>
                      <a:pt x="172" y="380"/>
                    </a:lnTo>
                    <a:lnTo>
                      <a:pt x="174" y="382"/>
                    </a:lnTo>
                    <a:lnTo>
                      <a:pt x="174" y="382"/>
                    </a:lnTo>
                    <a:lnTo>
                      <a:pt x="178" y="384"/>
                    </a:lnTo>
                    <a:lnTo>
                      <a:pt x="178" y="384"/>
                    </a:lnTo>
                    <a:lnTo>
                      <a:pt x="178" y="386"/>
                    </a:lnTo>
                    <a:lnTo>
                      <a:pt x="178" y="386"/>
                    </a:lnTo>
                    <a:lnTo>
                      <a:pt x="180" y="388"/>
                    </a:lnTo>
                    <a:lnTo>
                      <a:pt x="180" y="388"/>
                    </a:lnTo>
                    <a:lnTo>
                      <a:pt x="176" y="388"/>
                    </a:lnTo>
                    <a:lnTo>
                      <a:pt x="176" y="388"/>
                    </a:lnTo>
                    <a:lnTo>
                      <a:pt x="174" y="390"/>
                    </a:lnTo>
                    <a:lnTo>
                      <a:pt x="176" y="396"/>
                    </a:lnTo>
                    <a:lnTo>
                      <a:pt x="180" y="396"/>
                    </a:lnTo>
                    <a:lnTo>
                      <a:pt x="184" y="394"/>
                    </a:lnTo>
                    <a:lnTo>
                      <a:pt x="192" y="392"/>
                    </a:lnTo>
                    <a:lnTo>
                      <a:pt x="198" y="390"/>
                    </a:lnTo>
                    <a:lnTo>
                      <a:pt x="206" y="384"/>
                    </a:lnTo>
                    <a:lnTo>
                      <a:pt x="202" y="388"/>
                    </a:lnTo>
                    <a:lnTo>
                      <a:pt x="202" y="392"/>
                    </a:lnTo>
                    <a:lnTo>
                      <a:pt x="202" y="394"/>
                    </a:lnTo>
                    <a:lnTo>
                      <a:pt x="198" y="396"/>
                    </a:lnTo>
                    <a:lnTo>
                      <a:pt x="198" y="396"/>
                    </a:lnTo>
                    <a:lnTo>
                      <a:pt x="192" y="402"/>
                    </a:lnTo>
                    <a:lnTo>
                      <a:pt x="192" y="402"/>
                    </a:lnTo>
                    <a:lnTo>
                      <a:pt x="192" y="406"/>
                    </a:lnTo>
                    <a:lnTo>
                      <a:pt x="196" y="408"/>
                    </a:lnTo>
                    <a:lnTo>
                      <a:pt x="192" y="410"/>
                    </a:lnTo>
                    <a:lnTo>
                      <a:pt x="192" y="410"/>
                    </a:lnTo>
                    <a:lnTo>
                      <a:pt x="190" y="414"/>
                    </a:lnTo>
                    <a:lnTo>
                      <a:pt x="190" y="414"/>
                    </a:lnTo>
                    <a:lnTo>
                      <a:pt x="190" y="416"/>
                    </a:lnTo>
                    <a:lnTo>
                      <a:pt x="190" y="420"/>
                    </a:lnTo>
                    <a:lnTo>
                      <a:pt x="192" y="424"/>
                    </a:lnTo>
                    <a:lnTo>
                      <a:pt x="186" y="424"/>
                    </a:lnTo>
                    <a:lnTo>
                      <a:pt x="182" y="428"/>
                    </a:lnTo>
                    <a:lnTo>
                      <a:pt x="178" y="432"/>
                    </a:lnTo>
                    <a:lnTo>
                      <a:pt x="172" y="438"/>
                    </a:lnTo>
                    <a:lnTo>
                      <a:pt x="172" y="438"/>
                    </a:lnTo>
                    <a:lnTo>
                      <a:pt x="168" y="444"/>
                    </a:lnTo>
                    <a:lnTo>
                      <a:pt x="168" y="444"/>
                    </a:lnTo>
                    <a:lnTo>
                      <a:pt x="164" y="444"/>
                    </a:lnTo>
                    <a:lnTo>
                      <a:pt x="160" y="446"/>
                    </a:lnTo>
                    <a:lnTo>
                      <a:pt x="158" y="448"/>
                    </a:lnTo>
                    <a:lnTo>
                      <a:pt x="152" y="452"/>
                    </a:lnTo>
                    <a:lnTo>
                      <a:pt x="146" y="454"/>
                    </a:lnTo>
                    <a:lnTo>
                      <a:pt x="140" y="458"/>
                    </a:lnTo>
                    <a:lnTo>
                      <a:pt x="138" y="464"/>
                    </a:lnTo>
                    <a:lnTo>
                      <a:pt x="138" y="466"/>
                    </a:lnTo>
                    <a:lnTo>
                      <a:pt x="138" y="466"/>
                    </a:lnTo>
                    <a:lnTo>
                      <a:pt x="138" y="468"/>
                    </a:lnTo>
                    <a:lnTo>
                      <a:pt x="138" y="470"/>
                    </a:lnTo>
                    <a:lnTo>
                      <a:pt x="138" y="470"/>
                    </a:lnTo>
                    <a:lnTo>
                      <a:pt x="136" y="470"/>
                    </a:lnTo>
                    <a:lnTo>
                      <a:pt x="136" y="470"/>
                    </a:lnTo>
                    <a:lnTo>
                      <a:pt x="136" y="468"/>
                    </a:lnTo>
                    <a:lnTo>
                      <a:pt x="132" y="470"/>
                    </a:lnTo>
                    <a:lnTo>
                      <a:pt x="130" y="470"/>
                    </a:lnTo>
                    <a:lnTo>
                      <a:pt x="128" y="466"/>
                    </a:lnTo>
                    <a:lnTo>
                      <a:pt x="126" y="466"/>
                    </a:lnTo>
                    <a:lnTo>
                      <a:pt x="120" y="466"/>
                    </a:lnTo>
                    <a:lnTo>
                      <a:pt x="114" y="468"/>
                    </a:lnTo>
                    <a:lnTo>
                      <a:pt x="110" y="470"/>
                    </a:lnTo>
                    <a:lnTo>
                      <a:pt x="106" y="470"/>
                    </a:lnTo>
                    <a:lnTo>
                      <a:pt x="102" y="476"/>
                    </a:lnTo>
                    <a:lnTo>
                      <a:pt x="102" y="478"/>
                    </a:lnTo>
                    <a:lnTo>
                      <a:pt x="102" y="478"/>
                    </a:lnTo>
                    <a:lnTo>
                      <a:pt x="100" y="482"/>
                    </a:lnTo>
                    <a:lnTo>
                      <a:pt x="100" y="482"/>
                    </a:lnTo>
                    <a:lnTo>
                      <a:pt x="100" y="484"/>
                    </a:lnTo>
                    <a:lnTo>
                      <a:pt x="100" y="486"/>
                    </a:lnTo>
                    <a:lnTo>
                      <a:pt x="100" y="486"/>
                    </a:lnTo>
                    <a:lnTo>
                      <a:pt x="102" y="488"/>
                    </a:lnTo>
                    <a:lnTo>
                      <a:pt x="102" y="488"/>
                    </a:lnTo>
                    <a:lnTo>
                      <a:pt x="102" y="490"/>
                    </a:lnTo>
                    <a:lnTo>
                      <a:pt x="104" y="490"/>
                    </a:lnTo>
                    <a:lnTo>
                      <a:pt x="106" y="488"/>
                    </a:lnTo>
                    <a:lnTo>
                      <a:pt x="110" y="488"/>
                    </a:lnTo>
                    <a:lnTo>
                      <a:pt x="112" y="486"/>
                    </a:lnTo>
                    <a:lnTo>
                      <a:pt x="114" y="482"/>
                    </a:lnTo>
                    <a:lnTo>
                      <a:pt x="116" y="478"/>
                    </a:lnTo>
                    <a:lnTo>
                      <a:pt x="116" y="478"/>
                    </a:lnTo>
                    <a:lnTo>
                      <a:pt x="118" y="476"/>
                    </a:lnTo>
                    <a:lnTo>
                      <a:pt x="118" y="476"/>
                    </a:lnTo>
                    <a:lnTo>
                      <a:pt x="120" y="476"/>
                    </a:lnTo>
                    <a:lnTo>
                      <a:pt x="122" y="476"/>
                    </a:lnTo>
                    <a:lnTo>
                      <a:pt x="122" y="476"/>
                    </a:lnTo>
                    <a:lnTo>
                      <a:pt x="120" y="478"/>
                    </a:lnTo>
                    <a:lnTo>
                      <a:pt x="120" y="478"/>
                    </a:lnTo>
                    <a:lnTo>
                      <a:pt x="120" y="480"/>
                    </a:lnTo>
                    <a:lnTo>
                      <a:pt x="124" y="482"/>
                    </a:lnTo>
                    <a:lnTo>
                      <a:pt x="126" y="480"/>
                    </a:lnTo>
                    <a:lnTo>
                      <a:pt x="130" y="478"/>
                    </a:lnTo>
                    <a:lnTo>
                      <a:pt x="134" y="478"/>
                    </a:lnTo>
                    <a:lnTo>
                      <a:pt x="138" y="478"/>
                    </a:lnTo>
                    <a:lnTo>
                      <a:pt x="138" y="474"/>
                    </a:lnTo>
                    <a:lnTo>
                      <a:pt x="142" y="474"/>
                    </a:lnTo>
                    <a:lnTo>
                      <a:pt x="144" y="474"/>
                    </a:lnTo>
                    <a:lnTo>
                      <a:pt x="146" y="472"/>
                    </a:lnTo>
                    <a:lnTo>
                      <a:pt x="150" y="472"/>
                    </a:lnTo>
                    <a:lnTo>
                      <a:pt x="152" y="476"/>
                    </a:lnTo>
                    <a:lnTo>
                      <a:pt x="154" y="472"/>
                    </a:lnTo>
                    <a:lnTo>
                      <a:pt x="158" y="468"/>
                    </a:lnTo>
                    <a:lnTo>
                      <a:pt x="162" y="468"/>
                    </a:lnTo>
                    <a:lnTo>
                      <a:pt x="166" y="466"/>
                    </a:lnTo>
                    <a:lnTo>
                      <a:pt x="168" y="464"/>
                    </a:lnTo>
                    <a:lnTo>
                      <a:pt x="172" y="464"/>
                    </a:lnTo>
                    <a:lnTo>
                      <a:pt x="176" y="464"/>
                    </a:lnTo>
                    <a:lnTo>
                      <a:pt x="176" y="460"/>
                    </a:lnTo>
                    <a:lnTo>
                      <a:pt x="176" y="458"/>
                    </a:lnTo>
                    <a:lnTo>
                      <a:pt x="176" y="456"/>
                    </a:lnTo>
                    <a:lnTo>
                      <a:pt x="174" y="456"/>
                    </a:lnTo>
                    <a:lnTo>
                      <a:pt x="178" y="452"/>
                    </a:lnTo>
                    <a:lnTo>
                      <a:pt x="182" y="452"/>
                    </a:lnTo>
                    <a:lnTo>
                      <a:pt x="184" y="450"/>
                    </a:lnTo>
                    <a:lnTo>
                      <a:pt x="190" y="446"/>
                    </a:lnTo>
                    <a:lnTo>
                      <a:pt x="190" y="446"/>
                    </a:lnTo>
                    <a:lnTo>
                      <a:pt x="192" y="446"/>
                    </a:lnTo>
                    <a:lnTo>
                      <a:pt x="192" y="446"/>
                    </a:lnTo>
                    <a:lnTo>
                      <a:pt x="192" y="446"/>
                    </a:lnTo>
                    <a:lnTo>
                      <a:pt x="192" y="444"/>
                    </a:lnTo>
                    <a:lnTo>
                      <a:pt x="200" y="444"/>
                    </a:lnTo>
                    <a:lnTo>
                      <a:pt x="204" y="440"/>
                    </a:lnTo>
                    <a:lnTo>
                      <a:pt x="208" y="438"/>
                    </a:lnTo>
                    <a:lnTo>
                      <a:pt x="210" y="436"/>
                    </a:lnTo>
                    <a:lnTo>
                      <a:pt x="210" y="434"/>
                    </a:lnTo>
                    <a:lnTo>
                      <a:pt x="210" y="432"/>
                    </a:lnTo>
                    <a:lnTo>
                      <a:pt x="214" y="428"/>
                    </a:lnTo>
                    <a:lnTo>
                      <a:pt x="214" y="428"/>
                    </a:lnTo>
                    <a:lnTo>
                      <a:pt x="218" y="426"/>
                    </a:lnTo>
                    <a:lnTo>
                      <a:pt x="218" y="426"/>
                    </a:lnTo>
                    <a:lnTo>
                      <a:pt x="222" y="426"/>
                    </a:lnTo>
                    <a:lnTo>
                      <a:pt x="224" y="424"/>
                    </a:lnTo>
                    <a:lnTo>
                      <a:pt x="228" y="422"/>
                    </a:lnTo>
                    <a:lnTo>
                      <a:pt x="230" y="420"/>
                    </a:lnTo>
                    <a:lnTo>
                      <a:pt x="234" y="416"/>
                    </a:lnTo>
                    <a:lnTo>
                      <a:pt x="238" y="414"/>
                    </a:lnTo>
                    <a:lnTo>
                      <a:pt x="242" y="412"/>
                    </a:lnTo>
                    <a:lnTo>
                      <a:pt x="248" y="410"/>
                    </a:lnTo>
                    <a:lnTo>
                      <a:pt x="248" y="410"/>
                    </a:lnTo>
                    <a:lnTo>
                      <a:pt x="250" y="410"/>
                    </a:lnTo>
                    <a:lnTo>
                      <a:pt x="250" y="410"/>
                    </a:lnTo>
                    <a:lnTo>
                      <a:pt x="250" y="410"/>
                    </a:lnTo>
                    <a:lnTo>
                      <a:pt x="252" y="410"/>
                    </a:lnTo>
                    <a:lnTo>
                      <a:pt x="254" y="406"/>
                    </a:lnTo>
                    <a:lnTo>
                      <a:pt x="254" y="404"/>
                    </a:lnTo>
                    <a:lnTo>
                      <a:pt x="254" y="400"/>
                    </a:lnTo>
                    <a:lnTo>
                      <a:pt x="258" y="398"/>
                    </a:lnTo>
                    <a:lnTo>
                      <a:pt x="260" y="396"/>
                    </a:lnTo>
                    <a:lnTo>
                      <a:pt x="262" y="396"/>
                    </a:lnTo>
                    <a:lnTo>
                      <a:pt x="264" y="396"/>
                    </a:lnTo>
                    <a:lnTo>
                      <a:pt x="266" y="392"/>
                    </a:lnTo>
                    <a:lnTo>
                      <a:pt x="268" y="388"/>
                    </a:lnTo>
                    <a:lnTo>
                      <a:pt x="264" y="388"/>
                    </a:lnTo>
                    <a:lnTo>
                      <a:pt x="262" y="384"/>
                    </a:lnTo>
                    <a:lnTo>
                      <a:pt x="258" y="384"/>
                    </a:lnTo>
                    <a:lnTo>
                      <a:pt x="254" y="384"/>
                    </a:lnTo>
                    <a:lnTo>
                      <a:pt x="252" y="378"/>
                    </a:lnTo>
                    <a:lnTo>
                      <a:pt x="258" y="374"/>
                    </a:lnTo>
                    <a:lnTo>
                      <a:pt x="258" y="374"/>
                    </a:lnTo>
                    <a:lnTo>
                      <a:pt x="260" y="372"/>
                    </a:lnTo>
                    <a:lnTo>
                      <a:pt x="260" y="372"/>
                    </a:lnTo>
                    <a:lnTo>
                      <a:pt x="260" y="370"/>
                    </a:lnTo>
                    <a:lnTo>
                      <a:pt x="262" y="370"/>
                    </a:lnTo>
                    <a:lnTo>
                      <a:pt x="268" y="368"/>
                    </a:lnTo>
                    <a:lnTo>
                      <a:pt x="270" y="368"/>
                    </a:lnTo>
                    <a:lnTo>
                      <a:pt x="270" y="368"/>
                    </a:lnTo>
                    <a:lnTo>
                      <a:pt x="272" y="366"/>
                    </a:lnTo>
                    <a:lnTo>
                      <a:pt x="272" y="366"/>
                    </a:lnTo>
                    <a:lnTo>
                      <a:pt x="272" y="366"/>
                    </a:lnTo>
                    <a:lnTo>
                      <a:pt x="272" y="364"/>
                    </a:lnTo>
                    <a:lnTo>
                      <a:pt x="270" y="362"/>
                    </a:lnTo>
                    <a:lnTo>
                      <a:pt x="274" y="362"/>
                    </a:lnTo>
                    <a:lnTo>
                      <a:pt x="274" y="362"/>
                    </a:lnTo>
                    <a:lnTo>
                      <a:pt x="278" y="362"/>
                    </a:lnTo>
                    <a:lnTo>
                      <a:pt x="278" y="362"/>
                    </a:lnTo>
                    <a:lnTo>
                      <a:pt x="278" y="362"/>
                    </a:lnTo>
                    <a:lnTo>
                      <a:pt x="280" y="360"/>
                    </a:lnTo>
                    <a:lnTo>
                      <a:pt x="282" y="356"/>
                    </a:lnTo>
                    <a:lnTo>
                      <a:pt x="276" y="352"/>
                    </a:lnTo>
                    <a:lnTo>
                      <a:pt x="280" y="352"/>
                    </a:lnTo>
                    <a:lnTo>
                      <a:pt x="282" y="352"/>
                    </a:lnTo>
                    <a:lnTo>
                      <a:pt x="284" y="350"/>
                    </a:lnTo>
                    <a:lnTo>
                      <a:pt x="284" y="348"/>
                    </a:lnTo>
                    <a:lnTo>
                      <a:pt x="288" y="344"/>
                    </a:lnTo>
                    <a:lnTo>
                      <a:pt x="292" y="342"/>
                    </a:lnTo>
                    <a:lnTo>
                      <a:pt x="296" y="338"/>
                    </a:lnTo>
                    <a:lnTo>
                      <a:pt x="296" y="338"/>
                    </a:lnTo>
                    <a:lnTo>
                      <a:pt x="296" y="336"/>
                    </a:lnTo>
                    <a:lnTo>
                      <a:pt x="298" y="332"/>
                    </a:lnTo>
                    <a:lnTo>
                      <a:pt x="298" y="332"/>
                    </a:lnTo>
                    <a:lnTo>
                      <a:pt x="304" y="330"/>
                    </a:lnTo>
                    <a:lnTo>
                      <a:pt x="304" y="330"/>
                    </a:lnTo>
                    <a:lnTo>
                      <a:pt x="306" y="330"/>
                    </a:lnTo>
                    <a:lnTo>
                      <a:pt x="308" y="330"/>
                    </a:lnTo>
                    <a:lnTo>
                      <a:pt x="310" y="326"/>
                    </a:lnTo>
                    <a:lnTo>
                      <a:pt x="314" y="326"/>
                    </a:lnTo>
                    <a:lnTo>
                      <a:pt x="318" y="322"/>
                    </a:lnTo>
                    <a:lnTo>
                      <a:pt x="320" y="324"/>
                    </a:lnTo>
                    <a:lnTo>
                      <a:pt x="324" y="324"/>
                    </a:lnTo>
                    <a:lnTo>
                      <a:pt x="326" y="326"/>
                    </a:lnTo>
                    <a:lnTo>
                      <a:pt x="330" y="322"/>
                    </a:lnTo>
                    <a:lnTo>
                      <a:pt x="336" y="318"/>
                    </a:lnTo>
                    <a:lnTo>
                      <a:pt x="340" y="318"/>
                    </a:lnTo>
                    <a:lnTo>
                      <a:pt x="340" y="320"/>
                    </a:lnTo>
                    <a:lnTo>
                      <a:pt x="336" y="324"/>
                    </a:lnTo>
                    <a:lnTo>
                      <a:pt x="336" y="328"/>
                    </a:lnTo>
                    <a:lnTo>
                      <a:pt x="338" y="332"/>
                    </a:lnTo>
                    <a:lnTo>
                      <a:pt x="338" y="332"/>
                    </a:lnTo>
                    <a:lnTo>
                      <a:pt x="344" y="334"/>
                    </a:lnTo>
                    <a:lnTo>
                      <a:pt x="344" y="334"/>
                    </a:lnTo>
                    <a:lnTo>
                      <a:pt x="342" y="334"/>
                    </a:lnTo>
                    <a:lnTo>
                      <a:pt x="340" y="334"/>
                    </a:lnTo>
                    <a:lnTo>
                      <a:pt x="336" y="334"/>
                    </a:lnTo>
                    <a:lnTo>
                      <a:pt x="332" y="332"/>
                    </a:lnTo>
                    <a:lnTo>
                      <a:pt x="328" y="334"/>
                    </a:lnTo>
                    <a:lnTo>
                      <a:pt x="324" y="332"/>
                    </a:lnTo>
                    <a:lnTo>
                      <a:pt x="320" y="332"/>
                    </a:lnTo>
                    <a:lnTo>
                      <a:pt x="316" y="334"/>
                    </a:lnTo>
                    <a:lnTo>
                      <a:pt x="310" y="338"/>
                    </a:lnTo>
                    <a:lnTo>
                      <a:pt x="306" y="340"/>
                    </a:lnTo>
                    <a:lnTo>
                      <a:pt x="306" y="344"/>
                    </a:lnTo>
                    <a:lnTo>
                      <a:pt x="306" y="346"/>
                    </a:lnTo>
                    <a:lnTo>
                      <a:pt x="304" y="352"/>
                    </a:lnTo>
                    <a:lnTo>
                      <a:pt x="304" y="352"/>
                    </a:lnTo>
                    <a:lnTo>
                      <a:pt x="300" y="356"/>
                    </a:lnTo>
                    <a:lnTo>
                      <a:pt x="300" y="356"/>
                    </a:lnTo>
                    <a:lnTo>
                      <a:pt x="296" y="360"/>
                    </a:lnTo>
                    <a:lnTo>
                      <a:pt x="296" y="360"/>
                    </a:lnTo>
                    <a:lnTo>
                      <a:pt x="296" y="364"/>
                    </a:lnTo>
                    <a:lnTo>
                      <a:pt x="296" y="364"/>
                    </a:lnTo>
                    <a:lnTo>
                      <a:pt x="296" y="368"/>
                    </a:lnTo>
                    <a:lnTo>
                      <a:pt x="296" y="368"/>
                    </a:lnTo>
                    <a:lnTo>
                      <a:pt x="300" y="368"/>
                    </a:lnTo>
                    <a:lnTo>
                      <a:pt x="304" y="368"/>
                    </a:lnTo>
                    <a:lnTo>
                      <a:pt x="306" y="366"/>
                    </a:lnTo>
                    <a:lnTo>
                      <a:pt x="308" y="368"/>
                    </a:lnTo>
                    <a:lnTo>
                      <a:pt x="308" y="368"/>
                    </a:lnTo>
                    <a:lnTo>
                      <a:pt x="306" y="372"/>
                    </a:lnTo>
                    <a:lnTo>
                      <a:pt x="306" y="372"/>
                    </a:lnTo>
                    <a:lnTo>
                      <a:pt x="302" y="374"/>
                    </a:lnTo>
                    <a:lnTo>
                      <a:pt x="302" y="374"/>
                    </a:lnTo>
                    <a:lnTo>
                      <a:pt x="296" y="376"/>
                    </a:lnTo>
                    <a:lnTo>
                      <a:pt x="296" y="376"/>
                    </a:lnTo>
                    <a:lnTo>
                      <a:pt x="294" y="376"/>
                    </a:lnTo>
                    <a:lnTo>
                      <a:pt x="294" y="378"/>
                    </a:lnTo>
                    <a:lnTo>
                      <a:pt x="294" y="378"/>
                    </a:lnTo>
                    <a:lnTo>
                      <a:pt x="296" y="380"/>
                    </a:lnTo>
                    <a:lnTo>
                      <a:pt x="302" y="380"/>
                    </a:lnTo>
                    <a:lnTo>
                      <a:pt x="306" y="378"/>
                    </a:lnTo>
                    <a:lnTo>
                      <a:pt x="310" y="380"/>
                    </a:lnTo>
                    <a:lnTo>
                      <a:pt x="312" y="380"/>
                    </a:lnTo>
                    <a:lnTo>
                      <a:pt x="314" y="376"/>
                    </a:lnTo>
                    <a:lnTo>
                      <a:pt x="318" y="374"/>
                    </a:lnTo>
                    <a:lnTo>
                      <a:pt x="320" y="372"/>
                    </a:lnTo>
                    <a:lnTo>
                      <a:pt x="322" y="372"/>
                    </a:lnTo>
                    <a:lnTo>
                      <a:pt x="324" y="370"/>
                    </a:lnTo>
                    <a:lnTo>
                      <a:pt x="326" y="370"/>
                    </a:lnTo>
                    <a:lnTo>
                      <a:pt x="326" y="370"/>
                    </a:lnTo>
                    <a:lnTo>
                      <a:pt x="330" y="368"/>
                    </a:lnTo>
                    <a:lnTo>
                      <a:pt x="334" y="366"/>
                    </a:lnTo>
                    <a:lnTo>
                      <a:pt x="334" y="364"/>
                    </a:lnTo>
                    <a:lnTo>
                      <a:pt x="336" y="364"/>
                    </a:lnTo>
                    <a:lnTo>
                      <a:pt x="340" y="360"/>
                    </a:lnTo>
                    <a:lnTo>
                      <a:pt x="344" y="360"/>
                    </a:lnTo>
                    <a:lnTo>
                      <a:pt x="348" y="360"/>
                    </a:lnTo>
                    <a:lnTo>
                      <a:pt x="354" y="360"/>
                    </a:lnTo>
                    <a:lnTo>
                      <a:pt x="356" y="358"/>
                    </a:lnTo>
                    <a:lnTo>
                      <a:pt x="360" y="356"/>
                    </a:lnTo>
                    <a:lnTo>
                      <a:pt x="362" y="354"/>
                    </a:lnTo>
                    <a:lnTo>
                      <a:pt x="362" y="350"/>
                    </a:lnTo>
                    <a:lnTo>
                      <a:pt x="364" y="348"/>
                    </a:lnTo>
                    <a:lnTo>
                      <a:pt x="366" y="344"/>
                    </a:lnTo>
                    <a:lnTo>
                      <a:pt x="366" y="344"/>
                    </a:lnTo>
                    <a:lnTo>
                      <a:pt x="360" y="344"/>
                    </a:lnTo>
                    <a:lnTo>
                      <a:pt x="360" y="344"/>
                    </a:lnTo>
                    <a:lnTo>
                      <a:pt x="358" y="344"/>
                    </a:lnTo>
                    <a:lnTo>
                      <a:pt x="358" y="342"/>
                    </a:lnTo>
                    <a:lnTo>
                      <a:pt x="360" y="342"/>
                    </a:lnTo>
                    <a:lnTo>
                      <a:pt x="356" y="340"/>
                    </a:lnTo>
                    <a:lnTo>
                      <a:pt x="354" y="338"/>
                    </a:lnTo>
                    <a:lnTo>
                      <a:pt x="358" y="336"/>
                    </a:lnTo>
                    <a:lnTo>
                      <a:pt x="360" y="334"/>
                    </a:lnTo>
                    <a:lnTo>
                      <a:pt x="360" y="334"/>
                    </a:lnTo>
                    <a:lnTo>
                      <a:pt x="360" y="330"/>
                    </a:lnTo>
                    <a:lnTo>
                      <a:pt x="360" y="330"/>
                    </a:lnTo>
                    <a:lnTo>
                      <a:pt x="362" y="328"/>
                    </a:lnTo>
                    <a:lnTo>
                      <a:pt x="364" y="330"/>
                    </a:lnTo>
                    <a:lnTo>
                      <a:pt x="364" y="330"/>
                    </a:lnTo>
                    <a:lnTo>
                      <a:pt x="366" y="328"/>
                    </a:lnTo>
                    <a:lnTo>
                      <a:pt x="368" y="324"/>
                    </a:lnTo>
                    <a:lnTo>
                      <a:pt x="368" y="326"/>
                    </a:lnTo>
                    <a:lnTo>
                      <a:pt x="366" y="330"/>
                    </a:lnTo>
                    <a:lnTo>
                      <a:pt x="366" y="330"/>
                    </a:lnTo>
                    <a:lnTo>
                      <a:pt x="364" y="332"/>
                    </a:lnTo>
                    <a:lnTo>
                      <a:pt x="364" y="332"/>
                    </a:lnTo>
                    <a:lnTo>
                      <a:pt x="364" y="332"/>
                    </a:lnTo>
                    <a:lnTo>
                      <a:pt x="366" y="334"/>
                    </a:lnTo>
                    <a:lnTo>
                      <a:pt x="366" y="334"/>
                    </a:lnTo>
                    <a:lnTo>
                      <a:pt x="368" y="334"/>
                    </a:lnTo>
                    <a:lnTo>
                      <a:pt x="370" y="334"/>
                    </a:lnTo>
                    <a:lnTo>
                      <a:pt x="370" y="334"/>
                    </a:lnTo>
                    <a:lnTo>
                      <a:pt x="372" y="334"/>
                    </a:lnTo>
                    <a:lnTo>
                      <a:pt x="374" y="332"/>
                    </a:lnTo>
                    <a:lnTo>
                      <a:pt x="376" y="332"/>
                    </a:lnTo>
                    <a:lnTo>
                      <a:pt x="380" y="332"/>
                    </a:lnTo>
                    <a:lnTo>
                      <a:pt x="382" y="330"/>
                    </a:lnTo>
                    <a:lnTo>
                      <a:pt x="386" y="330"/>
                    </a:lnTo>
                    <a:lnTo>
                      <a:pt x="390" y="330"/>
                    </a:lnTo>
                    <a:lnTo>
                      <a:pt x="394" y="328"/>
                    </a:lnTo>
                    <a:lnTo>
                      <a:pt x="396" y="330"/>
                    </a:lnTo>
                    <a:lnTo>
                      <a:pt x="392" y="330"/>
                    </a:lnTo>
                    <a:lnTo>
                      <a:pt x="390" y="332"/>
                    </a:lnTo>
                    <a:lnTo>
                      <a:pt x="392" y="336"/>
                    </a:lnTo>
                    <a:lnTo>
                      <a:pt x="392" y="336"/>
                    </a:lnTo>
                    <a:lnTo>
                      <a:pt x="394" y="336"/>
                    </a:lnTo>
                    <a:lnTo>
                      <a:pt x="394" y="336"/>
                    </a:lnTo>
                    <a:lnTo>
                      <a:pt x="398" y="336"/>
                    </a:lnTo>
                    <a:lnTo>
                      <a:pt x="398" y="336"/>
                    </a:lnTo>
                    <a:lnTo>
                      <a:pt x="402" y="338"/>
                    </a:lnTo>
                    <a:lnTo>
                      <a:pt x="400" y="340"/>
                    </a:lnTo>
                    <a:lnTo>
                      <a:pt x="402" y="340"/>
                    </a:lnTo>
                    <a:lnTo>
                      <a:pt x="406" y="344"/>
                    </a:lnTo>
                    <a:lnTo>
                      <a:pt x="406" y="344"/>
                    </a:lnTo>
                    <a:lnTo>
                      <a:pt x="408" y="348"/>
                    </a:lnTo>
                    <a:lnTo>
                      <a:pt x="408" y="348"/>
                    </a:lnTo>
                    <a:lnTo>
                      <a:pt x="414" y="350"/>
                    </a:lnTo>
                    <a:lnTo>
                      <a:pt x="416" y="348"/>
                    </a:lnTo>
                    <a:lnTo>
                      <a:pt x="420" y="346"/>
                    </a:lnTo>
                    <a:lnTo>
                      <a:pt x="424" y="342"/>
                    </a:lnTo>
                    <a:lnTo>
                      <a:pt x="426" y="340"/>
                    </a:lnTo>
                    <a:lnTo>
                      <a:pt x="426" y="342"/>
                    </a:lnTo>
                    <a:lnTo>
                      <a:pt x="424" y="346"/>
                    </a:lnTo>
                    <a:lnTo>
                      <a:pt x="424" y="346"/>
                    </a:lnTo>
                    <a:lnTo>
                      <a:pt x="422" y="350"/>
                    </a:lnTo>
                    <a:lnTo>
                      <a:pt x="422" y="350"/>
                    </a:lnTo>
                    <a:lnTo>
                      <a:pt x="424" y="354"/>
                    </a:lnTo>
                    <a:lnTo>
                      <a:pt x="430" y="354"/>
                    </a:lnTo>
                    <a:lnTo>
                      <a:pt x="430" y="354"/>
                    </a:lnTo>
                    <a:lnTo>
                      <a:pt x="432" y="356"/>
                    </a:lnTo>
                    <a:lnTo>
                      <a:pt x="432" y="356"/>
                    </a:lnTo>
                    <a:lnTo>
                      <a:pt x="434" y="358"/>
                    </a:lnTo>
                    <a:lnTo>
                      <a:pt x="434" y="358"/>
                    </a:lnTo>
                    <a:lnTo>
                      <a:pt x="438" y="358"/>
                    </a:lnTo>
                    <a:lnTo>
                      <a:pt x="438" y="358"/>
                    </a:lnTo>
                    <a:lnTo>
                      <a:pt x="440" y="358"/>
                    </a:lnTo>
                    <a:lnTo>
                      <a:pt x="448" y="358"/>
                    </a:lnTo>
                    <a:lnTo>
                      <a:pt x="448" y="358"/>
                    </a:lnTo>
                    <a:lnTo>
                      <a:pt x="454" y="358"/>
                    </a:lnTo>
                    <a:lnTo>
                      <a:pt x="454" y="358"/>
                    </a:lnTo>
                    <a:lnTo>
                      <a:pt x="460" y="356"/>
                    </a:lnTo>
                    <a:lnTo>
                      <a:pt x="472" y="360"/>
                    </a:lnTo>
                    <a:lnTo>
                      <a:pt x="478" y="360"/>
                    </a:lnTo>
                    <a:lnTo>
                      <a:pt x="478" y="360"/>
                    </a:lnTo>
                    <a:lnTo>
                      <a:pt x="482" y="360"/>
                    </a:lnTo>
                    <a:lnTo>
                      <a:pt x="482" y="360"/>
                    </a:lnTo>
                    <a:lnTo>
                      <a:pt x="484" y="360"/>
                    </a:lnTo>
                    <a:lnTo>
                      <a:pt x="484" y="358"/>
                    </a:lnTo>
                    <a:lnTo>
                      <a:pt x="486" y="356"/>
                    </a:lnTo>
                    <a:lnTo>
                      <a:pt x="488" y="360"/>
                    </a:lnTo>
                    <a:lnTo>
                      <a:pt x="488" y="362"/>
                    </a:lnTo>
                    <a:lnTo>
                      <a:pt x="490" y="364"/>
                    </a:lnTo>
                    <a:lnTo>
                      <a:pt x="492" y="366"/>
                    </a:lnTo>
                    <a:lnTo>
                      <a:pt x="498" y="366"/>
                    </a:lnTo>
                    <a:lnTo>
                      <a:pt x="500" y="366"/>
                    </a:lnTo>
                    <a:lnTo>
                      <a:pt x="500" y="366"/>
                    </a:lnTo>
                    <a:lnTo>
                      <a:pt x="506" y="366"/>
                    </a:lnTo>
                    <a:lnTo>
                      <a:pt x="506" y="366"/>
                    </a:lnTo>
                    <a:lnTo>
                      <a:pt x="510" y="366"/>
                    </a:lnTo>
                    <a:lnTo>
                      <a:pt x="512" y="366"/>
                    </a:lnTo>
                    <a:lnTo>
                      <a:pt x="516" y="364"/>
                    </a:lnTo>
                    <a:lnTo>
                      <a:pt x="518" y="362"/>
                    </a:lnTo>
                    <a:lnTo>
                      <a:pt x="524" y="360"/>
                    </a:lnTo>
                    <a:lnTo>
                      <a:pt x="526" y="360"/>
                    </a:lnTo>
                    <a:lnTo>
                      <a:pt x="526" y="360"/>
                    </a:lnTo>
                    <a:lnTo>
                      <a:pt x="528" y="362"/>
                    </a:lnTo>
                    <a:lnTo>
                      <a:pt x="528" y="362"/>
                    </a:lnTo>
                    <a:lnTo>
                      <a:pt x="530" y="364"/>
                    </a:lnTo>
                    <a:lnTo>
                      <a:pt x="528" y="366"/>
                    </a:lnTo>
                    <a:lnTo>
                      <a:pt x="524" y="368"/>
                    </a:lnTo>
                    <a:lnTo>
                      <a:pt x="524" y="364"/>
                    </a:lnTo>
                    <a:lnTo>
                      <a:pt x="524" y="362"/>
                    </a:lnTo>
                    <a:lnTo>
                      <a:pt x="522" y="362"/>
                    </a:lnTo>
                    <a:lnTo>
                      <a:pt x="520" y="366"/>
                    </a:lnTo>
                    <a:lnTo>
                      <a:pt x="520" y="368"/>
                    </a:lnTo>
                    <a:lnTo>
                      <a:pt x="520" y="370"/>
                    </a:lnTo>
                    <a:lnTo>
                      <a:pt x="518" y="372"/>
                    </a:lnTo>
                    <a:lnTo>
                      <a:pt x="520" y="374"/>
                    </a:lnTo>
                    <a:lnTo>
                      <a:pt x="522" y="376"/>
                    </a:lnTo>
                    <a:lnTo>
                      <a:pt x="526" y="378"/>
                    </a:lnTo>
                    <a:lnTo>
                      <a:pt x="530" y="378"/>
                    </a:lnTo>
                    <a:lnTo>
                      <a:pt x="538" y="382"/>
                    </a:lnTo>
                    <a:lnTo>
                      <a:pt x="538" y="382"/>
                    </a:lnTo>
                    <a:lnTo>
                      <a:pt x="544" y="386"/>
                    </a:lnTo>
                    <a:lnTo>
                      <a:pt x="544" y="386"/>
                    </a:lnTo>
                    <a:lnTo>
                      <a:pt x="548" y="388"/>
                    </a:lnTo>
                    <a:lnTo>
                      <a:pt x="548" y="390"/>
                    </a:lnTo>
                    <a:lnTo>
                      <a:pt x="554" y="394"/>
                    </a:lnTo>
                    <a:lnTo>
                      <a:pt x="556" y="396"/>
                    </a:lnTo>
                    <a:lnTo>
                      <a:pt x="556" y="396"/>
                    </a:lnTo>
                    <a:lnTo>
                      <a:pt x="560" y="398"/>
                    </a:lnTo>
                    <a:lnTo>
                      <a:pt x="560" y="398"/>
                    </a:lnTo>
                    <a:lnTo>
                      <a:pt x="564" y="400"/>
                    </a:lnTo>
                    <a:lnTo>
                      <a:pt x="566" y="402"/>
                    </a:lnTo>
                    <a:lnTo>
                      <a:pt x="568" y="402"/>
                    </a:lnTo>
                    <a:lnTo>
                      <a:pt x="572" y="406"/>
                    </a:lnTo>
                    <a:lnTo>
                      <a:pt x="572" y="406"/>
                    </a:lnTo>
                    <a:lnTo>
                      <a:pt x="576" y="404"/>
                    </a:lnTo>
                    <a:lnTo>
                      <a:pt x="576" y="404"/>
                    </a:lnTo>
                    <a:lnTo>
                      <a:pt x="576" y="402"/>
                    </a:lnTo>
                    <a:lnTo>
                      <a:pt x="576" y="402"/>
                    </a:lnTo>
                    <a:lnTo>
                      <a:pt x="576" y="402"/>
                    </a:lnTo>
                    <a:lnTo>
                      <a:pt x="580" y="402"/>
                    </a:lnTo>
                    <a:lnTo>
                      <a:pt x="580" y="402"/>
                    </a:lnTo>
                    <a:lnTo>
                      <a:pt x="582" y="402"/>
                    </a:lnTo>
                    <a:lnTo>
                      <a:pt x="582" y="402"/>
                    </a:lnTo>
                    <a:lnTo>
                      <a:pt x="584" y="402"/>
                    </a:lnTo>
                    <a:lnTo>
                      <a:pt x="584" y="400"/>
                    </a:lnTo>
                    <a:lnTo>
                      <a:pt x="582" y="398"/>
                    </a:lnTo>
                    <a:lnTo>
                      <a:pt x="580" y="396"/>
                    </a:lnTo>
                    <a:lnTo>
                      <a:pt x="576" y="396"/>
                    </a:lnTo>
                    <a:lnTo>
                      <a:pt x="576" y="392"/>
                    </a:lnTo>
                    <a:lnTo>
                      <a:pt x="574" y="390"/>
                    </a:lnTo>
                    <a:lnTo>
                      <a:pt x="572" y="390"/>
                    </a:lnTo>
                    <a:lnTo>
                      <a:pt x="572" y="390"/>
                    </a:lnTo>
                    <a:lnTo>
                      <a:pt x="568" y="390"/>
                    </a:lnTo>
                    <a:lnTo>
                      <a:pt x="568" y="390"/>
                    </a:lnTo>
                    <a:lnTo>
                      <a:pt x="566" y="390"/>
                    </a:lnTo>
                    <a:lnTo>
                      <a:pt x="568" y="388"/>
                    </a:lnTo>
                    <a:lnTo>
                      <a:pt x="568" y="386"/>
                    </a:lnTo>
                    <a:lnTo>
                      <a:pt x="570" y="386"/>
                    </a:lnTo>
                    <a:lnTo>
                      <a:pt x="572" y="386"/>
                    </a:lnTo>
                    <a:lnTo>
                      <a:pt x="576" y="386"/>
                    </a:lnTo>
                    <a:lnTo>
                      <a:pt x="576" y="386"/>
                    </a:lnTo>
                    <a:lnTo>
                      <a:pt x="578" y="390"/>
                    </a:lnTo>
                    <a:lnTo>
                      <a:pt x="578" y="390"/>
                    </a:lnTo>
                    <a:lnTo>
                      <a:pt x="580" y="390"/>
                    </a:lnTo>
                    <a:lnTo>
                      <a:pt x="580" y="390"/>
                    </a:lnTo>
                    <a:lnTo>
                      <a:pt x="582" y="390"/>
                    </a:lnTo>
                    <a:lnTo>
                      <a:pt x="584" y="386"/>
                    </a:lnTo>
                    <a:lnTo>
                      <a:pt x="584" y="388"/>
                    </a:lnTo>
                    <a:lnTo>
                      <a:pt x="586" y="390"/>
                    </a:lnTo>
                    <a:lnTo>
                      <a:pt x="586" y="392"/>
                    </a:lnTo>
                    <a:lnTo>
                      <a:pt x="588" y="394"/>
                    </a:lnTo>
                    <a:lnTo>
                      <a:pt x="588" y="398"/>
                    </a:lnTo>
                    <a:lnTo>
                      <a:pt x="588" y="402"/>
                    </a:lnTo>
                    <a:lnTo>
                      <a:pt x="588" y="402"/>
                    </a:lnTo>
                    <a:lnTo>
                      <a:pt x="592" y="402"/>
                    </a:lnTo>
                    <a:lnTo>
                      <a:pt x="592" y="402"/>
                    </a:lnTo>
                    <a:lnTo>
                      <a:pt x="594" y="402"/>
                    </a:lnTo>
                    <a:lnTo>
                      <a:pt x="596" y="404"/>
                    </a:lnTo>
                    <a:lnTo>
                      <a:pt x="596" y="404"/>
                    </a:lnTo>
                    <a:lnTo>
                      <a:pt x="598" y="406"/>
                    </a:lnTo>
                    <a:lnTo>
                      <a:pt x="598" y="406"/>
                    </a:lnTo>
                    <a:lnTo>
                      <a:pt x="602" y="406"/>
                    </a:lnTo>
                    <a:lnTo>
                      <a:pt x="602" y="404"/>
                    </a:lnTo>
                    <a:lnTo>
                      <a:pt x="602" y="400"/>
                    </a:lnTo>
                    <a:lnTo>
                      <a:pt x="600" y="394"/>
                    </a:lnTo>
                    <a:lnTo>
                      <a:pt x="598" y="392"/>
                    </a:lnTo>
                    <a:lnTo>
                      <a:pt x="598" y="390"/>
                    </a:lnTo>
                    <a:lnTo>
                      <a:pt x="596" y="386"/>
                    </a:lnTo>
                    <a:lnTo>
                      <a:pt x="596" y="384"/>
                    </a:lnTo>
                    <a:lnTo>
                      <a:pt x="594" y="380"/>
                    </a:lnTo>
                    <a:lnTo>
                      <a:pt x="596" y="378"/>
                    </a:lnTo>
                    <a:lnTo>
                      <a:pt x="598" y="376"/>
                    </a:lnTo>
                    <a:lnTo>
                      <a:pt x="598" y="380"/>
                    </a:lnTo>
                    <a:lnTo>
                      <a:pt x="598" y="380"/>
                    </a:lnTo>
                    <a:lnTo>
                      <a:pt x="598" y="384"/>
                    </a:lnTo>
                    <a:lnTo>
                      <a:pt x="598" y="384"/>
                    </a:lnTo>
                    <a:lnTo>
                      <a:pt x="600" y="388"/>
                    </a:lnTo>
                    <a:lnTo>
                      <a:pt x="600" y="388"/>
                    </a:lnTo>
                    <a:lnTo>
                      <a:pt x="602" y="390"/>
                    </a:lnTo>
                    <a:lnTo>
                      <a:pt x="604" y="392"/>
                    </a:lnTo>
                    <a:lnTo>
                      <a:pt x="604" y="396"/>
                    </a:lnTo>
                    <a:lnTo>
                      <a:pt x="604" y="396"/>
                    </a:lnTo>
                    <a:lnTo>
                      <a:pt x="606" y="398"/>
                    </a:lnTo>
                    <a:lnTo>
                      <a:pt x="606" y="398"/>
                    </a:lnTo>
                    <a:lnTo>
                      <a:pt x="608" y="400"/>
                    </a:lnTo>
                    <a:lnTo>
                      <a:pt x="610" y="402"/>
                    </a:lnTo>
                    <a:lnTo>
                      <a:pt x="616" y="406"/>
                    </a:lnTo>
                    <a:lnTo>
                      <a:pt x="618" y="406"/>
                    </a:lnTo>
                    <a:lnTo>
                      <a:pt x="622" y="404"/>
                    </a:lnTo>
                    <a:lnTo>
                      <a:pt x="624" y="400"/>
                    </a:lnTo>
                    <a:lnTo>
                      <a:pt x="626" y="400"/>
                    </a:lnTo>
                    <a:lnTo>
                      <a:pt x="626" y="400"/>
                    </a:lnTo>
                    <a:lnTo>
                      <a:pt x="626" y="402"/>
                    </a:lnTo>
                    <a:lnTo>
                      <a:pt x="622" y="406"/>
                    </a:lnTo>
                    <a:lnTo>
                      <a:pt x="622" y="408"/>
                    </a:lnTo>
                    <a:lnTo>
                      <a:pt x="622" y="410"/>
                    </a:lnTo>
                    <a:lnTo>
                      <a:pt x="624" y="410"/>
                    </a:lnTo>
                    <a:lnTo>
                      <a:pt x="626" y="410"/>
                    </a:lnTo>
                    <a:lnTo>
                      <a:pt x="626" y="410"/>
                    </a:lnTo>
                    <a:lnTo>
                      <a:pt x="626" y="416"/>
                    </a:lnTo>
                    <a:lnTo>
                      <a:pt x="626" y="416"/>
                    </a:lnTo>
                    <a:lnTo>
                      <a:pt x="626" y="418"/>
                    </a:lnTo>
                    <a:lnTo>
                      <a:pt x="628" y="418"/>
                    </a:lnTo>
                    <a:lnTo>
                      <a:pt x="628" y="416"/>
                    </a:lnTo>
                    <a:lnTo>
                      <a:pt x="630" y="414"/>
                    </a:lnTo>
                    <a:lnTo>
                      <a:pt x="632" y="414"/>
                    </a:lnTo>
                    <a:lnTo>
                      <a:pt x="634" y="416"/>
                    </a:lnTo>
                    <a:lnTo>
                      <a:pt x="634" y="418"/>
                    </a:lnTo>
                    <a:lnTo>
                      <a:pt x="632" y="418"/>
                    </a:lnTo>
                    <a:lnTo>
                      <a:pt x="632" y="418"/>
                    </a:lnTo>
                    <a:lnTo>
                      <a:pt x="634" y="420"/>
                    </a:lnTo>
                    <a:lnTo>
                      <a:pt x="634" y="420"/>
                    </a:lnTo>
                    <a:lnTo>
                      <a:pt x="636" y="422"/>
                    </a:lnTo>
                    <a:lnTo>
                      <a:pt x="636" y="422"/>
                    </a:lnTo>
                    <a:lnTo>
                      <a:pt x="638" y="422"/>
                    </a:lnTo>
                    <a:lnTo>
                      <a:pt x="638" y="426"/>
                    </a:lnTo>
                    <a:lnTo>
                      <a:pt x="638" y="426"/>
                    </a:lnTo>
                    <a:lnTo>
                      <a:pt x="638" y="426"/>
                    </a:lnTo>
                    <a:lnTo>
                      <a:pt x="638" y="426"/>
                    </a:lnTo>
                    <a:lnTo>
                      <a:pt x="636" y="426"/>
                    </a:lnTo>
                    <a:lnTo>
                      <a:pt x="636" y="426"/>
                    </a:lnTo>
                    <a:lnTo>
                      <a:pt x="634" y="428"/>
                    </a:lnTo>
                    <a:lnTo>
                      <a:pt x="636" y="432"/>
                    </a:lnTo>
                    <a:lnTo>
                      <a:pt x="636" y="432"/>
                    </a:lnTo>
                    <a:lnTo>
                      <a:pt x="632" y="432"/>
                    </a:lnTo>
                    <a:lnTo>
                      <a:pt x="632" y="434"/>
                    </a:lnTo>
                    <a:lnTo>
                      <a:pt x="636" y="436"/>
                    </a:lnTo>
                    <a:lnTo>
                      <a:pt x="638" y="436"/>
                    </a:lnTo>
                    <a:lnTo>
                      <a:pt x="642" y="436"/>
                    </a:lnTo>
                    <a:lnTo>
                      <a:pt x="644" y="438"/>
                    </a:lnTo>
                    <a:lnTo>
                      <a:pt x="644" y="438"/>
                    </a:lnTo>
                    <a:lnTo>
                      <a:pt x="646" y="442"/>
                    </a:lnTo>
                    <a:lnTo>
                      <a:pt x="646" y="442"/>
                    </a:lnTo>
                    <a:lnTo>
                      <a:pt x="648" y="446"/>
                    </a:lnTo>
                    <a:lnTo>
                      <a:pt x="648" y="446"/>
                    </a:lnTo>
                    <a:lnTo>
                      <a:pt x="652" y="448"/>
                    </a:lnTo>
                    <a:lnTo>
                      <a:pt x="654" y="452"/>
                    </a:lnTo>
                    <a:lnTo>
                      <a:pt x="656" y="454"/>
                    </a:lnTo>
                    <a:lnTo>
                      <a:pt x="658" y="456"/>
                    </a:lnTo>
                    <a:lnTo>
                      <a:pt x="662" y="460"/>
                    </a:lnTo>
                    <a:lnTo>
                      <a:pt x="662" y="460"/>
                    </a:lnTo>
                    <a:lnTo>
                      <a:pt x="664" y="460"/>
                    </a:lnTo>
                    <a:lnTo>
                      <a:pt x="664" y="460"/>
                    </a:lnTo>
                    <a:lnTo>
                      <a:pt x="664" y="462"/>
                    </a:lnTo>
                    <a:lnTo>
                      <a:pt x="662" y="462"/>
                    </a:lnTo>
                    <a:lnTo>
                      <a:pt x="660" y="462"/>
                    </a:lnTo>
                    <a:lnTo>
                      <a:pt x="660" y="462"/>
                    </a:lnTo>
                    <a:lnTo>
                      <a:pt x="660" y="464"/>
                    </a:lnTo>
                    <a:lnTo>
                      <a:pt x="660" y="464"/>
                    </a:lnTo>
                    <a:lnTo>
                      <a:pt x="660" y="468"/>
                    </a:lnTo>
                    <a:lnTo>
                      <a:pt x="658" y="470"/>
                    </a:lnTo>
                    <a:lnTo>
                      <a:pt x="658" y="470"/>
                    </a:lnTo>
                    <a:lnTo>
                      <a:pt x="656" y="472"/>
                    </a:lnTo>
                    <a:lnTo>
                      <a:pt x="656" y="472"/>
                    </a:lnTo>
                    <a:lnTo>
                      <a:pt x="656" y="474"/>
                    </a:lnTo>
                    <a:lnTo>
                      <a:pt x="656" y="474"/>
                    </a:lnTo>
                    <a:lnTo>
                      <a:pt x="658" y="478"/>
                    </a:lnTo>
                    <a:lnTo>
                      <a:pt x="660" y="474"/>
                    </a:lnTo>
                    <a:lnTo>
                      <a:pt x="662" y="472"/>
                    </a:lnTo>
                    <a:lnTo>
                      <a:pt x="662" y="468"/>
                    </a:lnTo>
                    <a:lnTo>
                      <a:pt x="664" y="466"/>
                    </a:lnTo>
                    <a:lnTo>
                      <a:pt x="668" y="466"/>
                    </a:lnTo>
                    <a:lnTo>
                      <a:pt x="670" y="466"/>
                    </a:lnTo>
                    <a:lnTo>
                      <a:pt x="672" y="466"/>
                    </a:lnTo>
                    <a:lnTo>
                      <a:pt x="674" y="466"/>
                    </a:lnTo>
                    <a:lnTo>
                      <a:pt x="676" y="468"/>
                    </a:lnTo>
                    <a:lnTo>
                      <a:pt x="678" y="472"/>
                    </a:lnTo>
                    <a:lnTo>
                      <a:pt x="680" y="476"/>
                    </a:lnTo>
                    <a:lnTo>
                      <a:pt x="680" y="476"/>
                    </a:lnTo>
                    <a:lnTo>
                      <a:pt x="680" y="480"/>
                    </a:lnTo>
                    <a:lnTo>
                      <a:pt x="680" y="480"/>
                    </a:lnTo>
                    <a:lnTo>
                      <a:pt x="680" y="482"/>
                    </a:lnTo>
                    <a:lnTo>
                      <a:pt x="678" y="484"/>
                    </a:lnTo>
                    <a:lnTo>
                      <a:pt x="678" y="486"/>
                    </a:lnTo>
                    <a:lnTo>
                      <a:pt x="682" y="486"/>
                    </a:lnTo>
                    <a:lnTo>
                      <a:pt x="682" y="486"/>
                    </a:lnTo>
                    <a:lnTo>
                      <a:pt x="684" y="482"/>
                    </a:lnTo>
                    <a:lnTo>
                      <a:pt x="684" y="482"/>
                    </a:lnTo>
                    <a:lnTo>
                      <a:pt x="686" y="482"/>
                    </a:lnTo>
                    <a:lnTo>
                      <a:pt x="686" y="484"/>
                    </a:lnTo>
                    <a:lnTo>
                      <a:pt x="684" y="486"/>
                    </a:lnTo>
                    <a:lnTo>
                      <a:pt x="684" y="486"/>
                    </a:lnTo>
                    <a:lnTo>
                      <a:pt x="680" y="488"/>
                    </a:lnTo>
                    <a:lnTo>
                      <a:pt x="680" y="488"/>
                    </a:lnTo>
                    <a:lnTo>
                      <a:pt x="678" y="490"/>
                    </a:lnTo>
                    <a:lnTo>
                      <a:pt x="678" y="490"/>
                    </a:lnTo>
                    <a:lnTo>
                      <a:pt x="678" y="492"/>
                    </a:lnTo>
                    <a:lnTo>
                      <a:pt x="678" y="492"/>
                    </a:lnTo>
                    <a:lnTo>
                      <a:pt x="680" y="494"/>
                    </a:lnTo>
                    <a:lnTo>
                      <a:pt x="682" y="494"/>
                    </a:lnTo>
                    <a:lnTo>
                      <a:pt x="684" y="494"/>
                    </a:lnTo>
                    <a:lnTo>
                      <a:pt x="688" y="492"/>
                    </a:lnTo>
                    <a:lnTo>
                      <a:pt x="688" y="490"/>
                    </a:lnTo>
                    <a:lnTo>
                      <a:pt x="692" y="488"/>
                    </a:lnTo>
                    <a:lnTo>
                      <a:pt x="692" y="486"/>
                    </a:lnTo>
                    <a:lnTo>
                      <a:pt x="694" y="484"/>
                    </a:lnTo>
                    <a:lnTo>
                      <a:pt x="694" y="482"/>
                    </a:lnTo>
                    <a:lnTo>
                      <a:pt x="692" y="480"/>
                    </a:lnTo>
                    <a:lnTo>
                      <a:pt x="692" y="476"/>
                    </a:lnTo>
                    <a:lnTo>
                      <a:pt x="690" y="474"/>
                    </a:lnTo>
                    <a:lnTo>
                      <a:pt x="692" y="472"/>
                    </a:lnTo>
                    <a:lnTo>
                      <a:pt x="694" y="468"/>
                    </a:lnTo>
                    <a:lnTo>
                      <a:pt x="694" y="466"/>
                    </a:lnTo>
                    <a:lnTo>
                      <a:pt x="696" y="468"/>
                    </a:lnTo>
                    <a:lnTo>
                      <a:pt x="696" y="468"/>
                    </a:lnTo>
                    <a:lnTo>
                      <a:pt x="696" y="470"/>
                    </a:lnTo>
                    <a:lnTo>
                      <a:pt x="696" y="470"/>
                    </a:lnTo>
                    <a:lnTo>
                      <a:pt x="696" y="472"/>
                    </a:lnTo>
                    <a:lnTo>
                      <a:pt x="696" y="472"/>
                    </a:lnTo>
                    <a:lnTo>
                      <a:pt x="694" y="476"/>
                    </a:lnTo>
                    <a:lnTo>
                      <a:pt x="694" y="476"/>
                    </a:lnTo>
                    <a:lnTo>
                      <a:pt x="696" y="480"/>
                    </a:lnTo>
                    <a:lnTo>
                      <a:pt x="696" y="480"/>
                    </a:lnTo>
                    <a:lnTo>
                      <a:pt x="696" y="480"/>
                    </a:lnTo>
                    <a:lnTo>
                      <a:pt x="698" y="478"/>
                    </a:lnTo>
                    <a:lnTo>
                      <a:pt x="698" y="478"/>
                    </a:lnTo>
                    <a:lnTo>
                      <a:pt x="698" y="476"/>
                    </a:lnTo>
                    <a:lnTo>
                      <a:pt x="700" y="476"/>
                    </a:lnTo>
                    <a:lnTo>
                      <a:pt x="700" y="478"/>
                    </a:lnTo>
                    <a:lnTo>
                      <a:pt x="700" y="480"/>
                    </a:lnTo>
                    <a:lnTo>
                      <a:pt x="700" y="482"/>
                    </a:lnTo>
                    <a:lnTo>
                      <a:pt x="700" y="486"/>
                    </a:lnTo>
                    <a:lnTo>
                      <a:pt x="700" y="486"/>
                    </a:lnTo>
                    <a:lnTo>
                      <a:pt x="698" y="488"/>
                    </a:lnTo>
                    <a:lnTo>
                      <a:pt x="698" y="488"/>
                    </a:lnTo>
                    <a:lnTo>
                      <a:pt x="698" y="490"/>
                    </a:lnTo>
                    <a:lnTo>
                      <a:pt x="698" y="490"/>
                    </a:lnTo>
                    <a:lnTo>
                      <a:pt x="702" y="490"/>
                    </a:lnTo>
                    <a:lnTo>
                      <a:pt x="698" y="492"/>
                    </a:lnTo>
                    <a:lnTo>
                      <a:pt x="698" y="492"/>
                    </a:lnTo>
                    <a:lnTo>
                      <a:pt x="694" y="494"/>
                    </a:lnTo>
                    <a:lnTo>
                      <a:pt x="694" y="494"/>
                    </a:lnTo>
                    <a:lnTo>
                      <a:pt x="694" y="496"/>
                    </a:lnTo>
                    <a:lnTo>
                      <a:pt x="694" y="500"/>
                    </a:lnTo>
                    <a:lnTo>
                      <a:pt x="692" y="500"/>
                    </a:lnTo>
                    <a:lnTo>
                      <a:pt x="692" y="502"/>
                    </a:lnTo>
                    <a:lnTo>
                      <a:pt x="692" y="502"/>
                    </a:lnTo>
                    <a:lnTo>
                      <a:pt x="694" y="502"/>
                    </a:lnTo>
                    <a:lnTo>
                      <a:pt x="694" y="502"/>
                    </a:lnTo>
                    <a:lnTo>
                      <a:pt x="696" y="504"/>
                    </a:lnTo>
                    <a:lnTo>
                      <a:pt x="696" y="508"/>
                    </a:lnTo>
                    <a:lnTo>
                      <a:pt x="696" y="510"/>
                    </a:lnTo>
                    <a:lnTo>
                      <a:pt x="698" y="510"/>
                    </a:lnTo>
                    <a:lnTo>
                      <a:pt x="698" y="510"/>
                    </a:lnTo>
                    <a:lnTo>
                      <a:pt x="702" y="510"/>
                    </a:lnTo>
                    <a:lnTo>
                      <a:pt x="702" y="510"/>
                    </a:lnTo>
                    <a:lnTo>
                      <a:pt x="704" y="510"/>
                    </a:lnTo>
                    <a:lnTo>
                      <a:pt x="704" y="510"/>
                    </a:lnTo>
                    <a:lnTo>
                      <a:pt x="702" y="512"/>
                    </a:lnTo>
                    <a:lnTo>
                      <a:pt x="700" y="512"/>
                    </a:lnTo>
                    <a:lnTo>
                      <a:pt x="700" y="516"/>
                    </a:lnTo>
                    <a:lnTo>
                      <a:pt x="696" y="516"/>
                    </a:lnTo>
                    <a:lnTo>
                      <a:pt x="696" y="518"/>
                    </a:lnTo>
                    <a:lnTo>
                      <a:pt x="696" y="520"/>
                    </a:lnTo>
                    <a:lnTo>
                      <a:pt x="700" y="522"/>
                    </a:lnTo>
                    <a:lnTo>
                      <a:pt x="702" y="524"/>
                    </a:lnTo>
                    <a:lnTo>
                      <a:pt x="704" y="526"/>
                    </a:lnTo>
                    <a:lnTo>
                      <a:pt x="706" y="530"/>
                    </a:lnTo>
                    <a:lnTo>
                      <a:pt x="708" y="530"/>
                    </a:lnTo>
                    <a:lnTo>
                      <a:pt x="708" y="526"/>
                    </a:lnTo>
                    <a:lnTo>
                      <a:pt x="710" y="524"/>
                    </a:lnTo>
                    <a:lnTo>
                      <a:pt x="710" y="524"/>
                    </a:lnTo>
                    <a:lnTo>
                      <a:pt x="712" y="522"/>
                    </a:lnTo>
                    <a:lnTo>
                      <a:pt x="712" y="522"/>
                    </a:lnTo>
                    <a:lnTo>
                      <a:pt x="714" y="520"/>
                    </a:lnTo>
                    <a:lnTo>
                      <a:pt x="716" y="518"/>
                    </a:lnTo>
                    <a:lnTo>
                      <a:pt x="718" y="518"/>
                    </a:lnTo>
                    <a:lnTo>
                      <a:pt x="720" y="514"/>
                    </a:lnTo>
                    <a:lnTo>
                      <a:pt x="720" y="514"/>
                    </a:lnTo>
                    <a:lnTo>
                      <a:pt x="722" y="518"/>
                    </a:lnTo>
                    <a:lnTo>
                      <a:pt x="720" y="518"/>
                    </a:lnTo>
                    <a:lnTo>
                      <a:pt x="722" y="520"/>
                    </a:lnTo>
                    <a:lnTo>
                      <a:pt x="724" y="520"/>
                    </a:lnTo>
                    <a:lnTo>
                      <a:pt x="722" y="522"/>
                    </a:lnTo>
                    <a:lnTo>
                      <a:pt x="720" y="522"/>
                    </a:lnTo>
                    <a:lnTo>
                      <a:pt x="720" y="524"/>
                    </a:lnTo>
                    <a:lnTo>
                      <a:pt x="720" y="526"/>
                    </a:lnTo>
                    <a:lnTo>
                      <a:pt x="722" y="528"/>
                    </a:lnTo>
                    <a:lnTo>
                      <a:pt x="722" y="528"/>
                    </a:lnTo>
                    <a:lnTo>
                      <a:pt x="726" y="528"/>
                    </a:lnTo>
                    <a:lnTo>
                      <a:pt x="726" y="528"/>
                    </a:lnTo>
                    <a:lnTo>
                      <a:pt x="726" y="528"/>
                    </a:lnTo>
                    <a:lnTo>
                      <a:pt x="728" y="528"/>
                    </a:lnTo>
                    <a:lnTo>
                      <a:pt x="728" y="528"/>
                    </a:lnTo>
                    <a:lnTo>
                      <a:pt x="730" y="530"/>
                    </a:lnTo>
                    <a:lnTo>
                      <a:pt x="730" y="530"/>
                    </a:lnTo>
                    <a:lnTo>
                      <a:pt x="732" y="532"/>
                    </a:lnTo>
                    <a:lnTo>
                      <a:pt x="732" y="534"/>
                    </a:lnTo>
                    <a:lnTo>
                      <a:pt x="730" y="532"/>
                    </a:lnTo>
                    <a:lnTo>
                      <a:pt x="728" y="530"/>
                    </a:lnTo>
                    <a:lnTo>
                      <a:pt x="726" y="532"/>
                    </a:lnTo>
                    <a:lnTo>
                      <a:pt x="722" y="532"/>
                    </a:lnTo>
                    <a:lnTo>
                      <a:pt x="720" y="532"/>
                    </a:lnTo>
                    <a:lnTo>
                      <a:pt x="718" y="532"/>
                    </a:lnTo>
                    <a:lnTo>
                      <a:pt x="718" y="534"/>
                    </a:lnTo>
                    <a:lnTo>
                      <a:pt x="718" y="536"/>
                    </a:lnTo>
                    <a:lnTo>
                      <a:pt x="720" y="538"/>
                    </a:lnTo>
                    <a:lnTo>
                      <a:pt x="722" y="538"/>
                    </a:lnTo>
                    <a:lnTo>
                      <a:pt x="724" y="542"/>
                    </a:lnTo>
                    <a:lnTo>
                      <a:pt x="724" y="544"/>
                    </a:lnTo>
                    <a:lnTo>
                      <a:pt x="726" y="546"/>
                    </a:lnTo>
                    <a:lnTo>
                      <a:pt x="730" y="546"/>
                    </a:lnTo>
                    <a:lnTo>
                      <a:pt x="730" y="548"/>
                    </a:lnTo>
                    <a:lnTo>
                      <a:pt x="730" y="548"/>
                    </a:lnTo>
                    <a:lnTo>
                      <a:pt x="730" y="552"/>
                    </a:lnTo>
                    <a:lnTo>
                      <a:pt x="730" y="552"/>
                    </a:lnTo>
                    <a:lnTo>
                      <a:pt x="730" y="554"/>
                    </a:lnTo>
                    <a:lnTo>
                      <a:pt x="732" y="554"/>
                    </a:lnTo>
                    <a:lnTo>
                      <a:pt x="734" y="554"/>
                    </a:lnTo>
                    <a:lnTo>
                      <a:pt x="734" y="558"/>
                    </a:lnTo>
                    <a:lnTo>
                      <a:pt x="736" y="558"/>
                    </a:lnTo>
                    <a:lnTo>
                      <a:pt x="738" y="558"/>
                    </a:lnTo>
                    <a:lnTo>
                      <a:pt x="740" y="556"/>
                    </a:lnTo>
                    <a:lnTo>
                      <a:pt x="742" y="554"/>
                    </a:lnTo>
                    <a:lnTo>
                      <a:pt x="742" y="554"/>
                    </a:lnTo>
                    <a:lnTo>
                      <a:pt x="744" y="552"/>
                    </a:lnTo>
                    <a:lnTo>
                      <a:pt x="744" y="552"/>
                    </a:lnTo>
                    <a:lnTo>
                      <a:pt x="748" y="550"/>
                    </a:lnTo>
                    <a:lnTo>
                      <a:pt x="750" y="546"/>
                    </a:lnTo>
                    <a:lnTo>
                      <a:pt x="750" y="548"/>
                    </a:lnTo>
                    <a:lnTo>
                      <a:pt x="750" y="552"/>
                    </a:lnTo>
                    <a:lnTo>
                      <a:pt x="750" y="552"/>
                    </a:lnTo>
                    <a:lnTo>
                      <a:pt x="748" y="554"/>
                    </a:lnTo>
                    <a:lnTo>
                      <a:pt x="748" y="554"/>
                    </a:lnTo>
                    <a:lnTo>
                      <a:pt x="748" y="556"/>
                    </a:lnTo>
                    <a:lnTo>
                      <a:pt x="750" y="556"/>
                    </a:lnTo>
                    <a:lnTo>
                      <a:pt x="750" y="556"/>
                    </a:lnTo>
                    <a:lnTo>
                      <a:pt x="754" y="556"/>
                    </a:lnTo>
                    <a:lnTo>
                      <a:pt x="754" y="556"/>
                    </a:lnTo>
                    <a:lnTo>
                      <a:pt x="756" y="556"/>
                    </a:lnTo>
                    <a:lnTo>
                      <a:pt x="754" y="558"/>
                    </a:lnTo>
                    <a:lnTo>
                      <a:pt x="754" y="560"/>
                    </a:lnTo>
                    <a:lnTo>
                      <a:pt x="754" y="560"/>
                    </a:lnTo>
                    <a:lnTo>
                      <a:pt x="754" y="562"/>
                    </a:lnTo>
                    <a:lnTo>
                      <a:pt x="754" y="564"/>
                    </a:lnTo>
                    <a:lnTo>
                      <a:pt x="754" y="564"/>
                    </a:lnTo>
                    <a:lnTo>
                      <a:pt x="752" y="562"/>
                    </a:lnTo>
                    <a:lnTo>
                      <a:pt x="752" y="562"/>
                    </a:lnTo>
                    <a:lnTo>
                      <a:pt x="752" y="562"/>
                    </a:lnTo>
                    <a:lnTo>
                      <a:pt x="750" y="560"/>
                    </a:lnTo>
                    <a:lnTo>
                      <a:pt x="750" y="560"/>
                    </a:lnTo>
                    <a:lnTo>
                      <a:pt x="748" y="560"/>
                    </a:lnTo>
                    <a:lnTo>
                      <a:pt x="746" y="560"/>
                    </a:lnTo>
                    <a:lnTo>
                      <a:pt x="744" y="562"/>
                    </a:lnTo>
                    <a:lnTo>
                      <a:pt x="742" y="564"/>
                    </a:lnTo>
                    <a:lnTo>
                      <a:pt x="740" y="566"/>
                    </a:lnTo>
                    <a:lnTo>
                      <a:pt x="736" y="568"/>
                    </a:lnTo>
                    <a:lnTo>
                      <a:pt x="734" y="570"/>
                    </a:lnTo>
                    <a:lnTo>
                      <a:pt x="736" y="574"/>
                    </a:lnTo>
                    <a:lnTo>
                      <a:pt x="736" y="574"/>
                    </a:lnTo>
                    <a:lnTo>
                      <a:pt x="738" y="576"/>
                    </a:lnTo>
                    <a:lnTo>
                      <a:pt x="738" y="576"/>
                    </a:lnTo>
                    <a:lnTo>
                      <a:pt x="738" y="576"/>
                    </a:lnTo>
                    <a:lnTo>
                      <a:pt x="738" y="576"/>
                    </a:lnTo>
                    <a:lnTo>
                      <a:pt x="738" y="574"/>
                    </a:lnTo>
                    <a:lnTo>
                      <a:pt x="740" y="572"/>
                    </a:lnTo>
                    <a:lnTo>
                      <a:pt x="740" y="570"/>
                    </a:lnTo>
                    <a:lnTo>
                      <a:pt x="744" y="570"/>
                    </a:lnTo>
                    <a:lnTo>
                      <a:pt x="744" y="572"/>
                    </a:lnTo>
                    <a:lnTo>
                      <a:pt x="748" y="572"/>
                    </a:lnTo>
                    <a:lnTo>
                      <a:pt x="752" y="572"/>
                    </a:lnTo>
                    <a:lnTo>
                      <a:pt x="756" y="572"/>
                    </a:lnTo>
                    <a:lnTo>
                      <a:pt x="754" y="574"/>
                    </a:lnTo>
                    <a:lnTo>
                      <a:pt x="750" y="576"/>
                    </a:lnTo>
                    <a:lnTo>
                      <a:pt x="746" y="576"/>
                    </a:lnTo>
                    <a:lnTo>
                      <a:pt x="744" y="576"/>
                    </a:lnTo>
                    <a:lnTo>
                      <a:pt x="742" y="578"/>
                    </a:lnTo>
                    <a:lnTo>
                      <a:pt x="742" y="578"/>
                    </a:lnTo>
                    <a:lnTo>
                      <a:pt x="738" y="580"/>
                    </a:lnTo>
                    <a:lnTo>
                      <a:pt x="738" y="580"/>
                    </a:lnTo>
                    <a:lnTo>
                      <a:pt x="740" y="582"/>
                    </a:lnTo>
                    <a:lnTo>
                      <a:pt x="740" y="582"/>
                    </a:lnTo>
                    <a:lnTo>
                      <a:pt x="744" y="582"/>
                    </a:lnTo>
                    <a:lnTo>
                      <a:pt x="748" y="582"/>
                    </a:lnTo>
                    <a:lnTo>
                      <a:pt x="746" y="582"/>
                    </a:lnTo>
                    <a:lnTo>
                      <a:pt x="744" y="584"/>
                    </a:lnTo>
                    <a:lnTo>
                      <a:pt x="740" y="584"/>
                    </a:lnTo>
                    <a:lnTo>
                      <a:pt x="742" y="586"/>
                    </a:lnTo>
                    <a:lnTo>
                      <a:pt x="742" y="588"/>
                    </a:lnTo>
                    <a:lnTo>
                      <a:pt x="746" y="588"/>
                    </a:lnTo>
                    <a:lnTo>
                      <a:pt x="752" y="586"/>
                    </a:lnTo>
                    <a:lnTo>
                      <a:pt x="754" y="586"/>
                    </a:lnTo>
                    <a:lnTo>
                      <a:pt x="754" y="588"/>
                    </a:lnTo>
                    <a:lnTo>
                      <a:pt x="750" y="590"/>
                    </a:lnTo>
                    <a:lnTo>
                      <a:pt x="744" y="590"/>
                    </a:lnTo>
                    <a:lnTo>
                      <a:pt x="744" y="592"/>
                    </a:lnTo>
                    <a:lnTo>
                      <a:pt x="750" y="592"/>
                    </a:lnTo>
                    <a:lnTo>
                      <a:pt x="750" y="592"/>
                    </a:lnTo>
                    <a:lnTo>
                      <a:pt x="752" y="592"/>
                    </a:lnTo>
                    <a:lnTo>
                      <a:pt x="752" y="592"/>
                    </a:lnTo>
                    <a:lnTo>
                      <a:pt x="756" y="592"/>
                    </a:lnTo>
                    <a:lnTo>
                      <a:pt x="762" y="592"/>
                    </a:lnTo>
                    <a:lnTo>
                      <a:pt x="764" y="592"/>
                    </a:lnTo>
                    <a:lnTo>
                      <a:pt x="766" y="592"/>
                    </a:lnTo>
                    <a:lnTo>
                      <a:pt x="766" y="592"/>
                    </a:lnTo>
                    <a:lnTo>
                      <a:pt x="766" y="596"/>
                    </a:lnTo>
                    <a:lnTo>
                      <a:pt x="766" y="596"/>
                    </a:lnTo>
                    <a:lnTo>
                      <a:pt x="766" y="598"/>
                    </a:lnTo>
                    <a:lnTo>
                      <a:pt x="768" y="598"/>
                    </a:lnTo>
                    <a:lnTo>
                      <a:pt x="772" y="596"/>
                    </a:lnTo>
                    <a:lnTo>
                      <a:pt x="772" y="594"/>
                    </a:lnTo>
                    <a:lnTo>
                      <a:pt x="774" y="592"/>
                    </a:lnTo>
                    <a:lnTo>
                      <a:pt x="774" y="590"/>
                    </a:lnTo>
                    <a:lnTo>
                      <a:pt x="776" y="588"/>
                    </a:lnTo>
                    <a:lnTo>
                      <a:pt x="778" y="590"/>
                    </a:lnTo>
                    <a:lnTo>
                      <a:pt x="778" y="594"/>
                    </a:lnTo>
                    <a:lnTo>
                      <a:pt x="776" y="596"/>
                    </a:lnTo>
                    <a:lnTo>
                      <a:pt x="774" y="598"/>
                    </a:lnTo>
                    <a:lnTo>
                      <a:pt x="770" y="598"/>
                    </a:lnTo>
                    <a:lnTo>
                      <a:pt x="768" y="602"/>
                    </a:lnTo>
                    <a:lnTo>
                      <a:pt x="772" y="602"/>
                    </a:lnTo>
                    <a:lnTo>
                      <a:pt x="772" y="602"/>
                    </a:lnTo>
                    <a:lnTo>
                      <a:pt x="774" y="602"/>
                    </a:lnTo>
                    <a:lnTo>
                      <a:pt x="774" y="600"/>
                    </a:lnTo>
                    <a:lnTo>
                      <a:pt x="778" y="600"/>
                    </a:lnTo>
                    <a:lnTo>
                      <a:pt x="778" y="602"/>
                    </a:lnTo>
                    <a:lnTo>
                      <a:pt x="782" y="602"/>
                    </a:lnTo>
                    <a:lnTo>
                      <a:pt x="784" y="600"/>
                    </a:lnTo>
                    <a:lnTo>
                      <a:pt x="788" y="600"/>
                    </a:lnTo>
                    <a:lnTo>
                      <a:pt x="788" y="596"/>
                    </a:lnTo>
                    <a:lnTo>
                      <a:pt x="788" y="594"/>
                    </a:lnTo>
                    <a:lnTo>
                      <a:pt x="788" y="592"/>
                    </a:lnTo>
                    <a:lnTo>
                      <a:pt x="790" y="592"/>
                    </a:lnTo>
                    <a:lnTo>
                      <a:pt x="790" y="594"/>
                    </a:lnTo>
                    <a:lnTo>
                      <a:pt x="790" y="596"/>
                    </a:lnTo>
                    <a:lnTo>
                      <a:pt x="790" y="600"/>
                    </a:lnTo>
                    <a:lnTo>
                      <a:pt x="788" y="602"/>
                    </a:lnTo>
                    <a:lnTo>
                      <a:pt x="786" y="604"/>
                    </a:lnTo>
                    <a:lnTo>
                      <a:pt x="788" y="606"/>
                    </a:lnTo>
                    <a:lnTo>
                      <a:pt x="792" y="606"/>
                    </a:lnTo>
                    <a:lnTo>
                      <a:pt x="794" y="604"/>
                    </a:lnTo>
                    <a:lnTo>
                      <a:pt x="796" y="604"/>
                    </a:lnTo>
                    <a:lnTo>
                      <a:pt x="796" y="604"/>
                    </a:lnTo>
                    <a:lnTo>
                      <a:pt x="794" y="606"/>
                    </a:lnTo>
                    <a:lnTo>
                      <a:pt x="794" y="606"/>
                    </a:lnTo>
                    <a:lnTo>
                      <a:pt x="794" y="608"/>
                    </a:lnTo>
                    <a:lnTo>
                      <a:pt x="794" y="608"/>
                    </a:lnTo>
                    <a:lnTo>
                      <a:pt x="794" y="610"/>
                    </a:lnTo>
                    <a:lnTo>
                      <a:pt x="794" y="610"/>
                    </a:lnTo>
                    <a:lnTo>
                      <a:pt x="792" y="612"/>
                    </a:lnTo>
                    <a:lnTo>
                      <a:pt x="792" y="612"/>
                    </a:lnTo>
                    <a:lnTo>
                      <a:pt x="792" y="616"/>
                    </a:lnTo>
                    <a:lnTo>
                      <a:pt x="798" y="618"/>
                    </a:lnTo>
                    <a:lnTo>
                      <a:pt x="800" y="620"/>
                    </a:lnTo>
                    <a:lnTo>
                      <a:pt x="800" y="620"/>
                    </a:lnTo>
                    <a:lnTo>
                      <a:pt x="804" y="618"/>
                    </a:lnTo>
                    <a:lnTo>
                      <a:pt x="804" y="618"/>
                    </a:lnTo>
                    <a:lnTo>
                      <a:pt x="804" y="616"/>
                    </a:lnTo>
                    <a:lnTo>
                      <a:pt x="804" y="614"/>
                    </a:lnTo>
                    <a:lnTo>
                      <a:pt x="804" y="614"/>
                    </a:lnTo>
                    <a:lnTo>
                      <a:pt x="806" y="612"/>
                    </a:lnTo>
                    <a:lnTo>
                      <a:pt x="806" y="612"/>
                    </a:lnTo>
                    <a:lnTo>
                      <a:pt x="808" y="610"/>
                    </a:lnTo>
                    <a:lnTo>
                      <a:pt x="808" y="612"/>
                    </a:lnTo>
                    <a:lnTo>
                      <a:pt x="808" y="616"/>
                    </a:lnTo>
                    <a:lnTo>
                      <a:pt x="806" y="620"/>
                    </a:lnTo>
                    <a:lnTo>
                      <a:pt x="812" y="622"/>
                    </a:lnTo>
                    <a:lnTo>
                      <a:pt x="806" y="624"/>
                    </a:lnTo>
                    <a:lnTo>
                      <a:pt x="806" y="626"/>
                    </a:lnTo>
                    <a:lnTo>
                      <a:pt x="812" y="628"/>
                    </a:lnTo>
                    <a:lnTo>
                      <a:pt x="816" y="624"/>
                    </a:lnTo>
                    <a:lnTo>
                      <a:pt x="820" y="622"/>
                    </a:lnTo>
                    <a:lnTo>
                      <a:pt x="820" y="622"/>
                    </a:lnTo>
                    <a:lnTo>
                      <a:pt x="818" y="628"/>
                    </a:lnTo>
                    <a:lnTo>
                      <a:pt x="818" y="628"/>
                    </a:lnTo>
                    <a:lnTo>
                      <a:pt x="818" y="628"/>
                    </a:lnTo>
                    <a:lnTo>
                      <a:pt x="820" y="630"/>
                    </a:lnTo>
                    <a:lnTo>
                      <a:pt x="826" y="628"/>
                    </a:lnTo>
                    <a:lnTo>
                      <a:pt x="824" y="630"/>
                    </a:lnTo>
                    <a:lnTo>
                      <a:pt x="820" y="632"/>
                    </a:lnTo>
                    <a:lnTo>
                      <a:pt x="820" y="634"/>
                    </a:lnTo>
                    <a:lnTo>
                      <a:pt x="822" y="636"/>
                    </a:lnTo>
                    <a:lnTo>
                      <a:pt x="826" y="638"/>
                    </a:lnTo>
                    <a:lnTo>
                      <a:pt x="828" y="640"/>
                    </a:lnTo>
                    <a:lnTo>
                      <a:pt x="830" y="642"/>
                    </a:lnTo>
                    <a:lnTo>
                      <a:pt x="830" y="642"/>
                    </a:lnTo>
                    <a:lnTo>
                      <a:pt x="832" y="646"/>
                    </a:lnTo>
                    <a:lnTo>
                      <a:pt x="834" y="648"/>
                    </a:lnTo>
                    <a:lnTo>
                      <a:pt x="834" y="654"/>
                    </a:lnTo>
                    <a:lnTo>
                      <a:pt x="834" y="656"/>
                    </a:lnTo>
                    <a:lnTo>
                      <a:pt x="836" y="662"/>
                    </a:lnTo>
                    <a:lnTo>
                      <a:pt x="836" y="662"/>
                    </a:lnTo>
                    <a:lnTo>
                      <a:pt x="836" y="664"/>
                    </a:lnTo>
                    <a:lnTo>
                      <a:pt x="834" y="668"/>
                    </a:lnTo>
                    <a:lnTo>
                      <a:pt x="834" y="674"/>
                    </a:lnTo>
                    <a:lnTo>
                      <a:pt x="834" y="678"/>
                    </a:lnTo>
                    <a:lnTo>
                      <a:pt x="832" y="680"/>
                    </a:lnTo>
                    <a:lnTo>
                      <a:pt x="828" y="684"/>
                    </a:lnTo>
                    <a:lnTo>
                      <a:pt x="824" y="684"/>
                    </a:lnTo>
                    <a:lnTo>
                      <a:pt x="824" y="680"/>
                    </a:lnTo>
                    <a:lnTo>
                      <a:pt x="826" y="678"/>
                    </a:lnTo>
                    <a:lnTo>
                      <a:pt x="828" y="678"/>
                    </a:lnTo>
                    <a:lnTo>
                      <a:pt x="832" y="678"/>
                    </a:lnTo>
                    <a:lnTo>
                      <a:pt x="832" y="674"/>
                    </a:lnTo>
                    <a:lnTo>
                      <a:pt x="832" y="670"/>
                    </a:lnTo>
                    <a:lnTo>
                      <a:pt x="830" y="668"/>
                    </a:lnTo>
                    <a:lnTo>
                      <a:pt x="830" y="668"/>
                    </a:lnTo>
                    <a:lnTo>
                      <a:pt x="826" y="670"/>
                    </a:lnTo>
                    <a:lnTo>
                      <a:pt x="826" y="670"/>
                    </a:lnTo>
                    <a:lnTo>
                      <a:pt x="824" y="674"/>
                    </a:lnTo>
                    <a:lnTo>
                      <a:pt x="822" y="676"/>
                    </a:lnTo>
                    <a:lnTo>
                      <a:pt x="820" y="674"/>
                    </a:lnTo>
                    <a:lnTo>
                      <a:pt x="822" y="672"/>
                    </a:lnTo>
                    <a:lnTo>
                      <a:pt x="824" y="670"/>
                    </a:lnTo>
                    <a:lnTo>
                      <a:pt x="826" y="668"/>
                    </a:lnTo>
                    <a:lnTo>
                      <a:pt x="828" y="664"/>
                    </a:lnTo>
                    <a:lnTo>
                      <a:pt x="828" y="660"/>
                    </a:lnTo>
                    <a:lnTo>
                      <a:pt x="826" y="658"/>
                    </a:lnTo>
                    <a:lnTo>
                      <a:pt x="822" y="658"/>
                    </a:lnTo>
                    <a:lnTo>
                      <a:pt x="822" y="658"/>
                    </a:lnTo>
                    <a:lnTo>
                      <a:pt x="818" y="658"/>
                    </a:lnTo>
                    <a:lnTo>
                      <a:pt x="818" y="658"/>
                    </a:lnTo>
                    <a:lnTo>
                      <a:pt x="812" y="658"/>
                    </a:lnTo>
                    <a:lnTo>
                      <a:pt x="808" y="658"/>
                    </a:lnTo>
                    <a:lnTo>
                      <a:pt x="804" y="658"/>
                    </a:lnTo>
                    <a:lnTo>
                      <a:pt x="800" y="656"/>
                    </a:lnTo>
                    <a:lnTo>
                      <a:pt x="796" y="654"/>
                    </a:lnTo>
                    <a:lnTo>
                      <a:pt x="794" y="654"/>
                    </a:lnTo>
                    <a:lnTo>
                      <a:pt x="794" y="658"/>
                    </a:lnTo>
                    <a:lnTo>
                      <a:pt x="794" y="662"/>
                    </a:lnTo>
                    <a:lnTo>
                      <a:pt x="796" y="666"/>
                    </a:lnTo>
                    <a:lnTo>
                      <a:pt x="798" y="670"/>
                    </a:lnTo>
                    <a:lnTo>
                      <a:pt x="800" y="678"/>
                    </a:lnTo>
                    <a:lnTo>
                      <a:pt x="800" y="678"/>
                    </a:lnTo>
                    <a:lnTo>
                      <a:pt x="804" y="682"/>
                    </a:lnTo>
                    <a:lnTo>
                      <a:pt x="804" y="682"/>
                    </a:lnTo>
                    <a:lnTo>
                      <a:pt x="806" y="684"/>
                    </a:lnTo>
                    <a:lnTo>
                      <a:pt x="808" y="686"/>
                    </a:lnTo>
                    <a:lnTo>
                      <a:pt x="806" y="686"/>
                    </a:lnTo>
                    <a:lnTo>
                      <a:pt x="804" y="690"/>
                    </a:lnTo>
                    <a:lnTo>
                      <a:pt x="804" y="692"/>
                    </a:lnTo>
                    <a:lnTo>
                      <a:pt x="804" y="694"/>
                    </a:lnTo>
                    <a:lnTo>
                      <a:pt x="804" y="694"/>
                    </a:lnTo>
                    <a:lnTo>
                      <a:pt x="804" y="696"/>
                    </a:lnTo>
                    <a:lnTo>
                      <a:pt x="804" y="696"/>
                    </a:lnTo>
                    <a:lnTo>
                      <a:pt x="804" y="696"/>
                    </a:lnTo>
                    <a:lnTo>
                      <a:pt x="804" y="696"/>
                    </a:lnTo>
                    <a:lnTo>
                      <a:pt x="804" y="696"/>
                    </a:lnTo>
                    <a:lnTo>
                      <a:pt x="804" y="698"/>
                    </a:lnTo>
                    <a:lnTo>
                      <a:pt x="804" y="698"/>
                    </a:lnTo>
                    <a:lnTo>
                      <a:pt x="806" y="700"/>
                    </a:lnTo>
                    <a:lnTo>
                      <a:pt x="810" y="702"/>
                    </a:lnTo>
                    <a:lnTo>
                      <a:pt x="812" y="702"/>
                    </a:lnTo>
                    <a:lnTo>
                      <a:pt x="816" y="702"/>
                    </a:lnTo>
                    <a:lnTo>
                      <a:pt x="818" y="704"/>
                    </a:lnTo>
                    <a:lnTo>
                      <a:pt x="814" y="704"/>
                    </a:lnTo>
                    <a:lnTo>
                      <a:pt x="808" y="702"/>
                    </a:lnTo>
                    <a:lnTo>
                      <a:pt x="806" y="704"/>
                    </a:lnTo>
                    <a:lnTo>
                      <a:pt x="806" y="710"/>
                    </a:lnTo>
                    <a:lnTo>
                      <a:pt x="806" y="718"/>
                    </a:lnTo>
                    <a:lnTo>
                      <a:pt x="806" y="728"/>
                    </a:lnTo>
                    <a:lnTo>
                      <a:pt x="804" y="734"/>
                    </a:lnTo>
                    <a:lnTo>
                      <a:pt x="804" y="740"/>
                    </a:lnTo>
                    <a:lnTo>
                      <a:pt x="804" y="746"/>
                    </a:lnTo>
                    <a:lnTo>
                      <a:pt x="804" y="752"/>
                    </a:lnTo>
                    <a:lnTo>
                      <a:pt x="804" y="756"/>
                    </a:lnTo>
                    <a:lnTo>
                      <a:pt x="804" y="760"/>
                    </a:lnTo>
                    <a:lnTo>
                      <a:pt x="804" y="760"/>
                    </a:lnTo>
                    <a:lnTo>
                      <a:pt x="802" y="764"/>
                    </a:lnTo>
                    <a:lnTo>
                      <a:pt x="802" y="764"/>
                    </a:lnTo>
                    <a:lnTo>
                      <a:pt x="798" y="770"/>
                    </a:lnTo>
                    <a:lnTo>
                      <a:pt x="798" y="770"/>
                    </a:lnTo>
                    <a:lnTo>
                      <a:pt x="796" y="778"/>
                    </a:lnTo>
                    <a:lnTo>
                      <a:pt x="796" y="778"/>
                    </a:lnTo>
                    <a:lnTo>
                      <a:pt x="796" y="780"/>
                    </a:lnTo>
                    <a:lnTo>
                      <a:pt x="796" y="782"/>
                    </a:lnTo>
                    <a:lnTo>
                      <a:pt x="798" y="784"/>
                    </a:lnTo>
                    <a:lnTo>
                      <a:pt x="798" y="784"/>
                    </a:lnTo>
                    <a:lnTo>
                      <a:pt x="798" y="792"/>
                    </a:lnTo>
                    <a:lnTo>
                      <a:pt x="798" y="792"/>
                    </a:lnTo>
                    <a:lnTo>
                      <a:pt x="798" y="792"/>
                    </a:lnTo>
                    <a:lnTo>
                      <a:pt x="798" y="792"/>
                    </a:lnTo>
                    <a:lnTo>
                      <a:pt x="798" y="794"/>
                    </a:lnTo>
                    <a:lnTo>
                      <a:pt x="798" y="794"/>
                    </a:lnTo>
                    <a:lnTo>
                      <a:pt x="800" y="794"/>
                    </a:lnTo>
                    <a:lnTo>
                      <a:pt x="800" y="794"/>
                    </a:lnTo>
                    <a:lnTo>
                      <a:pt x="800" y="794"/>
                    </a:lnTo>
                    <a:lnTo>
                      <a:pt x="800" y="794"/>
                    </a:lnTo>
                    <a:lnTo>
                      <a:pt x="800" y="794"/>
                    </a:lnTo>
                    <a:lnTo>
                      <a:pt x="800" y="794"/>
                    </a:lnTo>
                    <a:lnTo>
                      <a:pt x="800" y="794"/>
                    </a:lnTo>
                    <a:lnTo>
                      <a:pt x="800" y="794"/>
                    </a:lnTo>
                    <a:lnTo>
                      <a:pt x="800" y="794"/>
                    </a:lnTo>
                    <a:lnTo>
                      <a:pt x="800" y="796"/>
                    </a:lnTo>
                    <a:lnTo>
                      <a:pt x="800" y="796"/>
                    </a:lnTo>
                    <a:lnTo>
                      <a:pt x="800" y="796"/>
                    </a:lnTo>
                    <a:lnTo>
                      <a:pt x="800" y="796"/>
                    </a:lnTo>
                    <a:lnTo>
                      <a:pt x="800" y="796"/>
                    </a:lnTo>
                    <a:lnTo>
                      <a:pt x="800" y="796"/>
                    </a:lnTo>
                    <a:lnTo>
                      <a:pt x="802" y="796"/>
                    </a:lnTo>
                    <a:lnTo>
                      <a:pt x="802" y="796"/>
                    </a:lnTo>
                    <a:lnTo>
                      <a:pt x="802" y="796"/>
                    </a:lnTo>
                    <a:lnTo>
                      <a:pt x="802" y="796"/>
                    </a:lnTo>
                    <a:lnTo>
                      <a:pt x="802" y="796"/>
                    </a:lnTo>
                    <a:lnTo>
                      <a:pt x="802" y="796"/>
                    </a:lnTo>
                    <a:lnTo>
                      <a:pt x="802" y="798"/>
                    </a:lnTo>
                    <a:lnTo>
                      <a:pt x="802" y="798"/>
                    </a:lnTo>
                    <a:lnTo>
                      <a:pt x="802" y="798"/>
                    </a:lnTo>
                    <a:lnTo>
                      <a:pt x="802" y="798"/>
                    </a:lnTo>
                    <a:lnTo>
                      <a:pt x="802" y="798"/>
                    </a:lnTo>
                    <a:lnTo>
                      <a:pt x="802" y="798"/>
                    </a:lnTo>
                    <a:lnTo>
                      <a:pt x="802" y="800"/>
                    </a:lnTo>
                    <a:lnTo>
                      <a:pt x="802" y="800"/>
                    </a:lnTo>
                    <a:lnTo>
                      <a:pt x="802" y="800"/>
                    </a:lnTo>
                    <a:lnTo>
                      <a:pt x="802" y="800"/>
                    </a:lnTo>
                    <a:lnTo>
                      <a:pt x="802" y="800"/>
                    </a:lnTo>
                    <a:lnTo>
                      <a:pt x="802" y="800"/>
                    </a:lnTo>
                    <a:lnTo>
                      <a:pt x="802" y="800"/>
                    </a:lnTo>
                    <a:lnTo>
                      <a:pt x="802" y="800"/>
                    </a:lnTo>
                    <a:lnTo>
                      <a:pt x="802" y="802"/>
                    </a:lnTo>
                    <a:lnTo>
                      <a:pt x="802" y="802"/>
                    </a:lnTo>
                    <a:lnTo>
                      <a:pt x="802" y="802"/>
                    </a:lnTo>
                    <a:lnTo>
                      <a:pt x="804" y="806"/>
                    </a:lnTo>
                    <a:lnTo>
                      <a:pt x="804" y="806"/>
                    </a:lnTo>
                    <a:lnTo>
                      <a:pt x="804" y="812"/>
                    </a:lnTo>
                    <a:lnTo>
                      <a:pt x="804" y="812"/>
                    </a:lnTo>
                    <a:lnTo>
                      <a:pt x="804" y="816"/>
                    </a:lnTo>
                    <a:lnTo>
                      <a:pt x="804" y="816"/>
                    </a:lnTo>
                    <a:lnTo>
                      <a:pt x="802" y="824"/>
                    </a:lnTo>
                    <a:lnTo>
                      <a:pt x="802" y="824"/>
                    </a:lnTo>
                    <a:lnTo>
                      <a:pt x="800" y="826"/>
                    </a:lnTo>
                    <a:lnTo>
                      <a:pt x="800" y="826"/>
                    </a:lnTo>
                    <a:lnTo>
                      <a:pt x="800" y="826"/>
                    </a:lnTo>
                    <a:lnTo>
                      <a:pt x="798" y="830"/>
                    </a:lnTo>
                    <a:lnTo>
                      <a:pt x="798" y="830"/>
                    </a:lnTo>
                    <a:lnTo>
                      <a:pt x="800" y="834"/>
                    </a:lnTo>
                    <a:lnTo>
                      <a:pt x="800" y="834"/>
                    </a:lnTo>
                    <a:lnTo>
                      <a:pt x="804" y="840"/>
                    </a:lnTo>
                    <a:lnTo>
                      <a:pt x="808" y="846"/>
                    </a:lnTo>
                    <a:lnTo>
                      <a:pt x="808" y="846"/>
                    </a:lnTo>
                    <a:lnTo>
                      <a:pt x="808" y="850"/>
                    </a:lnTo>
                    <a:lnTo>
                      <a:pt x="808" y="850"/>
                    </a:lnTo>
                    <a:lnTo>
                      <a:pt x="810" y="858"/>
                    </a:lnTo>
                    <a:lnTo>
                      <a:pt x="810" y="858"/>
                    </a:lnTo>
                    <a:lnTo>
                      <a:pt x="812" y="864"/>
                    </a:lnTo>
                    <a:lnTo>
                      <a:pt x="812" y="864"/>
                    </a:lnTo>
                    <a:lnTo>
                      <a:pt x="816" y="870"/>
                    </a:lnTo>
                    <a:lnTo>
                      <a:pt x="820" y="872"/>
                    </a:lnTo>
                    <a:lnTo>
                      <a:pt x="822" y="876"/>
                    </a:lnTo>
                    <a:lnTo>
                      <a:pt x="822" y="876"/>
                    </a:lnTo>
                    <a:lnTo>
                      <a:pt x="824" y="882"/>
                    </a:lnTo>
                    <a:lnTo>
                      <a:pt x="824" y="882"/>
                    </a:lnTo>
                    <a:lnTo>
                      <a:pt x="826" y="884"/>
                    </a:lnTo>
                    <a:lnTo>
                      <a:pt x="828" y="886"/>
                    </a:lnTo>
                    <a:lnTo>
                      <a:pt x="832" y="884"/>
                    </a:lnTo>
                    <a:lnTo>
                      <a:pt x="834" y="882"/>
                    </a:lnTo>
                    <a:lnTo>
                      <a:pt x="838" y="882"/>
                    </a:lnTo>
                    <a:lnTo>
                      <a:pt x="842" y="882"/>
                    </a:lnTo>
                    <a:lnTo>
                      <a:pt x="848" y="882"/>
                    </a:lnTo>
                    <a:lnTo>
                      <a:pt x="848" y="882"/>
                    </a:lnTo>
                    <a:lnTo>
                      <a:pt x="848" y="882"/>
                    </a:lnTo>
                    <a:lnTo>
                      <a:pt x="848" y="882"/>
                    </a:lnTo>
                    <a:lnTo>
                      <a:pt x="850" y="884"/>
                    </a:lnTo>
                    <a:lnTo>
                      <a:pt x="844" y="884"/>
                    </a:lnTo>
                    <a:lnTo>
                      <a:pt x="840" y="884"/>
                    </a:lnTo>
                    <a:lnTo>
                      <a:pt x="836" y="884"/>
                    </a:lnTo>
                    <a:lnTo>
                      <a:pt x="836" y="886"/>
                    </a:lnTo>
                    <a:lnTo>
                      <a:pt x="840" y="890"/>
                    </a:lnTo>
                    <a:lnTo>
                      <a:pt x="840" y="894"/>
                    </a:lnTo>
                    <a:lnTo>
                      <a:pt x="836" y="894"/>
                    </a:lnTo>
                    <a:lnTo>
                      <a:pt x="834" y="890"/>
                    </a:lnTo>
                    <a:lnTo>
                      <a:pt x="832" y="890"/>
                    </a:lnTo>
                    <a:lnTo>
                      <a:pt x="832" y="890"/>
                    </a:lnTo>
                    <a:lnTo>
                      <a:pt x="832" y="896"/>
                    </a:lnTo>
                    <a:lnTo>
                      <a:pt x="832" y="896"/>
                    </a:lnTo>
                    <a:lnTo>
                      <a:pt x="836" y="900"/>
                    </a:lnTo>
                    <a:lnTo>
                      <a:pt x="842" y="906"/>
                    </a:lnTo>
                    <a:lnTo>
                      <a:pt x="842" y="906"/>
                    </a:lnTo>
                    <a:lnTo>
                      <a:pt x="846" y="908"/>
                    </a:lnTo>
                    <a:lnTo>
                      <a:pt x="846" y="908"/>
                    </a:lnTo>
                    <a:lnTo>
                      <a:pt x="846" y="912"/>
                    </a:lnTo>
                    <a:lnTo>
                      <a:pt x="846" y="912"/>
                    </a:lnTo>
                    <a:lnTo>
                      <a:pt x="844" y="916"/>
                    </a:lnTo>
                    <a:lnTo>
                      <a:pt x="844" y="916"/>
                    </a:lnTo>
                    <a:lnTo>
                      <a:pt x="844" y="918"/>
                    </a:lnTo>
                    <a:lnTo>
                      <a:pt x="844" y="920"/>
                    </a:lnTo>
                    <a:lnTo>
                      <a:pt x="844" y="920"/>
                    </a:lnTo>
                    <a:lnTo>
                      <a:pt x="850" y="924"/>
                    </a:lnTo>
                    <a:lnTo>
                      <a:pt x="850" y="924"/>
                    </a:lnTo>
                    <a:lnTo>
                      <a:pt x="854" y="930"/>
                    </a:lnTo>
                    <a:lnTo>
                      <a:pt x="858" y="936"/>
                    </a:lnTo>
                    <a:lnTo>
                      <a:pt x="862" y="938"/>
                    </a:lnTo>
                    <a:lnTo>
                      <a:pt x="862" y="938"/>
                    </a:lnTo>
                    <a:lnTo>
                      <a:pt x="864" y="942"/>
                    </a:lnTo>
                    <a:lnTo>
                      <a:pt x="864" y="942"/>
                    </a:lnTo>
                    <a:lnTo>
                      <a:pt x="864" y="944"/>
                    </a:lnTo>
                    <a:lnTo>
                      <a:pt x="866" y="944"/>
                    </a:lnTo>
                    <a:lnTo>
                      <a:pt x="866" y="944"/>
                    </a:lnTo>
                    <a:lnTo>
                      <a:pt x="866" y="948"/>
                    </a:lnTo>
                    <a:lnTo>
                      <a:pt x="866" y="948"/>
                    </a:lnTo>
                    <a:lnTo>
                      <a:pt x="866" y="952"/>
                    </a:lnTo>
                    <a:lnTo>
                      <a:pt x="866" y="952"/>
                    </a:lnTo>
                    <a:lnTo>
                      <a:pt x="866" y="956"/>
                    </a:lnTo>
                    <a:lnTo>
                      <a:pt x="870" y="958"/>
                    </a:lnTo>
                    <a:lnTo>
                      <a:pt x="880" y="958"/>
                    </a:lnTo>
                    <a:lnTo>
                      <a:pt x="880" y="958"/>
                    </a:lnTo>
                    <a:lnTo>
                      <a:pt x="886" y="958"/>
                    </a:lnTo>
                    <a:lnTo>
                      <a:pt x="886" y="958"/>
                    </a:lnTo>
                    <a:lnTo>
                      <a:pt x="888" y="960"/>
                    </a:lnTo>
                    <a:lnTo>
                      <a:pt x="894" y="964"/>
                    </a:lnTo>
                    <a:lnTo>
                      <a:pt x="894" y="964"/>
                    </a:lnTo>
                    <a:lnTo>
                      <a:pt x="898" y="966"/>
                    </a:lnTo>
                    <a:lnTo>
                      <a:pt x="898" y="966"/>
                    </a:lnTo>
                    <a:lnTo>
                      <a:pt x="904" y="966"/>
                    </a:lnTo>
                    <a:lnTo>
                      <a:pt x="910" y="970"/>
                    </a:lnTo>
                    <a:lnTo>
                      <a:pt x="914" y="972"/>
                    </a:lnTo>
                    <a:lnTo>
                      <a:pt x="918" y="976"/>
                    </a:lnTo>
                    <a:lnTo>
                      <a:pt x="918" y="976"/>
                    </a:lnTo>
                    <a:lnTo>
                      <a:pt x="922" y="978"/>
                    </a:lnTo>
                    <a:lnTo>
                      <a:pt x="922" y="978"/>
                    </a:lnTo>
                    <a:lnTo>
                      <a:pt x="928" y="984"/>
                    </a:lnTo>
                    <a:lnTo>
                      <a:pt x="928" y="984"/>
                    </a:lnTo>
                    <a:lnTo>
                      <a:pt x="930" y="988"/>
                    </a:lnTo>
                    <a:lnTo>
                      <a:pt x="930" y="994"/>
                    </a:lnTo>
                    <a:lnTo>
                      <a:pt x="932" y="998"/>
                    </a:lnTo>
                    <a:lnTo>
                      <a:pt x="936" y="1004"/>
                    </a:lnTo>
                    <a:lnTo>
                      <a:pt x="936" y="1004"/>
                    </a:lnTo>
                    <a:lnTo>
                      <a:pt x="936" y="1008"/>
                    </a:lnTo>
                    <a:lnTo>
                      <a:pt x="938" y="1012"/>
                    </a:lnTo>
                    <a:lnTo>
                      <a:pt x="940" y="1018"/>
                    </a:lnTo>
                    <a:lnTo>
                      <a:pt x="940" y="1018"/>
                    </a:lnTo>
                    <a:lnTo>
                      <a:pt x="946" y="1024"/>
                    </a:lnTo>
                    <a:lnTo>
                      <a:pt x="946" y="1024"/>
                    </a:lnTo>
                    <a:lnTo>
                      <a:pt x="948" y="1028"/>
                    </a:lnTo>
                    <a:lnTo>
                      <a:pt x="948" y="1028"/>
                    </a:lnTo>
                    <a:lnTo>
                      <a:pt x="950" y="1032"/>
                    </a:lnTo>
                    <a:lnTo>
                      <a:pt x="950" y="1038"/>
                    </a:lnTo>
                    <a:lnTo>
                      <a:pt x="954" y="1042"/>
                    </a:lnTo>
                    <a:lnTo>
                      <a:pt x="954" y="1042"/>
                    </a:lnTo>
                    <a:lnTo>
                      <a:pt x="954" y="1044"/>
                    </a:lnTo>
                    <a:lnTo>
                      <a:pt x="954" y="1046"/>
                    </a:lnTo>
                    <a:lnTo>
                      <a:pt x="954" y="1046"/>
                    </a:lnTo>
                    <a:lnTo>
                      <a:pt x="956" y="1050"/>
                    </a:lnTo>
                    <a:lnTo>
                      <a:pt x="958" y="1054"/>
                    </a:lnTo>
                    <a:lnTo>
                      <a:pt x="958" y="1054"/>
                    </a:lnTo>
                    <a:lnTo>
                      <a:pt x="962" y="1058"/>
                    </a:lnTo>
                    <a:lnTo>
                      <a:pt x="970" y="1060"/>
                    </a:lnTo>
                    <a:lnTo>
                      <a:pt x="978" y="1070"/>
                    </a:lnTo>
                    <a:lnTo>
                      <a:pt x="978" y="1070"/>
                    </a:lnTo>
                    <a:lnTo>
                      <a:pt x="986" y="1080"/>
                    </a:lnTo>
                    <a:lnTo>
                      <a:pt x="986" y="1080"/>
                    </a:lnTo>
                    <a:lnTo>
                      <a:pt x="988" y="1084"/>
                    </a:lnTo>
                    <a:lnTo>
                      <a:pt x="986" y="1086"/>
                    </a:lnTo>
                    <a:lnTo>
                      <a:pt x="986" y="1092"/>
                    </a:lnTo>
                    <a:lnTo>
                      <a:pt x="990" y="1092"/>
                    </a:lnTo>
                    <a:lnTo>
                      <a:pt x="990" y="1096"/>
                    </a:lnTo>
                    <a:lnTo>
                      <a:pt x="988" y="1096"/>
                    </a:lnTo>
                    <a:lnTo>
                      <a:pt x="986" y="1094"/>
                    </a:lnTo>
                    <a:lnTo>
                      <a:pt x="980" y="1092"/>
                    </a:lnTo>
                    <a:lnTo>
                      <a:pt x="974" y="1092"/>
                    </a:lnTo>
                    <a:lnTo>
                      <a:pt x="974" y="1096"/>
                    </a:lnTo>
                    <a:lnTo>
                      <a:pt x="978" y="1100"/>
                    </a:lnTo>
                    <a:lnTo>
                      <a:pt x="978" y="1100"/>
                    </a:lnTo>
                    <a:lnTo>
                      <a:pt x="984" y="1106"/>
                    </a:lnTo>
                    <a:lnTo>
                      <a:pt x="984" y="1106"/>
                    </a:lnTo>
                    <a:lnTo>
                      <a:pt x="988" y="1106"/>
                    </a:lnTo>
                    <a:lnTo>
                      <a:pt x="992" y="1112"/>
                    </a:lnTo>
                    <a:lnTo>
                      <a:pt x="996" y="1112"/>
                    </a:lnTo>
                    <a:lnTo>
                      <a:pt x="1000" y="1112"/>
                    </a:lnTo>
                    <a:lnTo>
                      <a:pt x="1004" y="1110"/>
                    </a:lnTo>
                    <a:lnTo>
                      <a:pt x="1004" y="1114"/>
                    </a:lnTo>
                    <a:lnTo>
                      <a:pt x="1004" y="1114"/>
                    </a:lnTo>
                    <a:lnTo>
                      <a:pt x="1006" y="1116"/>
                    </a:lnTo>
                    <a:lnTo>
                      <a:pt x="1006" y="1116"/>
                    </a:lnTo>
                    <a:lnTo>
                      <a:pt x="1010" y="1120"/>
                    </a:lnTo>
                    <a:lnTo>
                      <a:pt x="1014" y="1122"/>
                    </a:lnTo>
                    <a:lnTo>
                      <a:pt x="1014" y="1122"/>
                    </a:lnTo>
                    <a:lnTo>
                      <a:pt x="1018" y="1126"/>
                    </a:lnTo>
                    <a:lnTo>
                      <a:pt x="1022" y="1130"/>
                    </a:lnTo>
                    <a:lnTo>
                      <a:pt x="1022" y="1130"/>
                    </a:lnTo>
                    <a:lnTo>
                      <a:pt x="1024" y="1132"/>
                    </a:lnTo>
                    <a:lnTo>
                      <a:pt x="1024" y="1132"/>
                    </a:lnTo>
                    <a:lnTo>
                      <a:pt x="1024" y="1136"/>
                    </a:lnTo>
                    <a:lnTo>
                      <a:pt x="1024" y="1136"/>
                    </a:lnTo>
                    <a:lnTo>
                      <a:pt x="1024" y="1142"/>
                    </a:lnTo>
                    <a:lnTo>
                      <a:pt x="1024" y="1142"/>
                    </a:lnTo>
                    <a:lnTo>
                      <a:pt x="1022" y="1146"/>
                    </a:lnTo>
                    <a:lnTo>
                      <a:pt x="1022" y="1146"/>
                    </a:lnTo>
                    <a:lnTo>
                      <a:pt x="1022" y="1148"/>
                    </a:lnTo>
                    <a:lnTo>
                      <a:pt x="1022" y="1148"/>
                    </a:lnTo>
                    <a:lnTo>
                      <a:pt x="1024" y="1152"/>
                    </a:lnTo>
                    <a:lnTo>
                      <a:pt x="1028" y="1154"/>
                    </a:lnTo>
                    <a:lnTo>
                      <a:pt x="1032" y="1158"/>
                    </a:lnTo>
                    <a:lnTo>
                      <a:pt x="1038" y="1162"/>
                    </a:lnTo>
                    <a:lnTo>
                      <a:pt x="1042" y="1164"/>
                    </a:lnTo>
                    <a:lnTo>
                      <a:pt x="1042" y="1164"/>
                    </a:lnTo>
                    <a:lnTo>
                      <a:pt x="1054" y="1174"/>
                    </a:lnTo>
                    <a:lnTo>
                      <a:pt x="1054" y="1174"/>
                    </a:lnTo>
                    <a:lnTo>
                      <a:pt x="1058" y="1178"/>
                    </a:lnTo>
                    <a:lnTo>
                      <a:pt x="1060" y="1184"/>
                    </a:lnTo>
                    <a:lnTo>
                      <a:pt x="1060" y="1184"/>
                    </a:lnTo>
                    <a:lnTo>
                      <a:pt x="1060" y="1186"/>
                    </a:lnTo>
                    <a:lnTo>
                      <a:pt x="1064" y="1188"/>
                    </a:lnTo>
                    <a:lnTo>
                      <a:pt x="1064" y="1188"/>
                    </a:lnTo>
                    <a:lnTo>
                      <a:pt x="1066" y="1186"/>
                    </a:lnTo>
                    <a:lnTo>
                      <a:pt x="1068" y="1184"/>
                    </a:lnTo>
                    <a:lnTo>
                      <a:pt x="1068" y="1184"/>
                    </a:lnTo>
                    <a:lnTo>
                      <a:pt x="1070" y="1182"/>
                    </a:lnTo>
                    <a:lnTo>
                      <a:pt x="1070" y="1178"/>
                    </a:lnTo>
                    <a:lnTo>
                      <a:pt x="1070" y="1178"/>
                    </a:lnTo>
                    <a:lnTo>
                      <a:pt x="1070" y="1176"/>
                    </a:lnTo>
                    <a:lnTo>
                      <a:pt x="1066" y="1172"/>
                    </a:lnTo>
                    <a:lnTo>
                      <a:pt x="1066" y="1172"/>
                    </a:lnTo>
                    <a:lnTo>
                      <a:pt x="1064" y="1168"/>
                    </a:lnTo>
                    <a:lnTo>
                      <a:pt x="1062" y="1164"/>
                    </a:lnTo>
                    <a:lnTo>
                      <a:pt x="1062" y="1164"/>
                    </a:lnTo>
                    <a:lnTo>
                      <a:pt x="1056" y="1162"/>
                    </a:lnTo>
                    <a:lnTo>
                      <a:pt x="1056" y="1162"/>
                    </a:lnTo>
                    <a:lnTo>
                      <a:pt x="1052" y="1162"/>
                    </a:lnTo>
                    <a:lnTo>
                      <a:pt x="1052" y="1162"/>
                    </a:lnTo>
                    <a:lnTo>
                      <a:pt x="1050" y="1162"/>
                    </a:lnTo>
                    <a:lnTo>
                      <a:pt x="1048" y="1160"/>
                    </a:lnTo>
                    <a:lnTo>
                      <a:pt x="1048" y="1160"/>
                    </a:lnTo>
                    <a:lnTo>
                      <a:pt x="1048" y="1156"/>
                    </a:lnTo>
                    <a:lnTo>
                      <a:pt x="1048" y="1152"/>
                    </a:lnTo>
                    <a:lnTo>
                      <a:pt x="1048" y="1152"/>
                    </a:lnTo>
                    <a:lnTo>
                      <a:pt x="1046" y="1146"/>
                    </a:lnTo>
                    <a:lnTo>
                      <a:pt x="1046" y="1146"/>
                    </a:lnTo>
                    <a:lnTo>
                      <a:pt x="1042" y="1138"/>
                    </a:lnTo>
                    <a:lnTo>
                      <a:pt x="1042" y="1138"/>
                    </a:lnTo>
                    <a:lnTo>
                      <a:pt x="1040" y="1134"/>
                    </a:lnTo>
                    <a:lnTo>
                      <a:pt x="1036" y="1130"/>
                    </a:lnTo>
                    <a:lnTo>
                      <a:pt x="1036" y="1124"/>
                    </a:lnTo>
                    <a:lnTo>
                      <a:pt x="1036" y="1124"/>
                    </a:lnTo>
                    <a:lnTo>
                      <a:pt x="1034" y="1120"/>
                    </a:lnTo>
                    <a:lnTo>
                      <a:pt x="1032" y="1116"/>
                    </a:lnTo>
                    <a:lnTo>
                      <a:pt x="1028" y="1112"/>
                    </a:lnTo>
                    <a:lnTo>
                      <a:pt x="1028" y="1112"/>
                    </a:lnTo>
                    <a:lnTo>
                      <a:pt x="1024" y="1106"/>
                    </a:lnTo>
                    <a:lnTo>
                      <a:pt x="1024" y="1106"/>
                    </a:lnTo>
                    <a:lnTo>
                      <a:pt x="1022" y="1104"/>
                    </a:lnTo>
                    <a:lnTo>
                      <a:pt x="1020" y="1100"/>
                    </a:lnTo>
                    <a:lnTo>
                      <a:pt x="1020" y="1100"/>
                    </a:lnTo>
                    <a:lnTo>
                      <a:pt x="1016" y="1096"/>
                    </a:lnTo>
                    <a:lnTo>
                      <a:pt x="1010" y="1092"/>
                    </a:lnTo>
                    <a:lnTo>
                      <a:pt x="1010" y="1092"/>
                    </a:lnTo>
                    <a:lnTo>
                      <a:pt x="1008" y="1084"/>
                    </a:lnTo>
                    <a:lnTo>
                      <a:pt x="1008" y="1084"/>
                    </a:lnTo>
                    <a:lnTo>
                      <a:pt x="1000" y="1072"/>
                    </a:lnTo>
                    <a:lnTo>
                      <a:pt x="1000" y="1072"/>
                    </a:lnTo>
                    <a:lnTo>
                      <a:pt x="994" y="1064"/>
                    </a:lnTo>
                    <a:lnTo>
                      <a:pt x="994" y="1064"/>
                    </a:lnTo>
                    <a:lnTo>
                      <a:pt x="978" y="1050"/>
                    </a:lnTo>
                    <a:lnTo>
                      <a:pt x="978" y="1050"/>
                    </a:lnTo>
                    <a:lnTo>
                      <a:pt x="976" y="1046"/>
                    </a:lnTo>
                    <a:lnTo>
                      <a:pt x="976" y="1046"/>
                    </a:lnTo>
                    <a:lnTo>
                      <a:pt x="976" y="1034"/>
                    </a:lnTo>
                    <a:lnTo>
                      <a:pt x="976" y="1034"/>
                    </a:lnTo>
                    <a:lnTo>
                      <a:pt x="972" y="1026"/>
                    </a:lnTo>
                    <a:lnTo>
                      <a:pt x="972" y="1026"/>
                    </a:lnTo>
                    <a:lnTo>
                      <a:pt x="972" y="1014"/>
                    </a:lnTo>
                    <a:lnTo>
                      <a:pt x="970" y="1010"/>
                    </a:lnTo>
                    <a:lnTo>
                      <a:pt x="972" y="1010"/>
                    </a:lnTo>
                    <a:lnTo>
                      <a:pt x="980" y="1016"/>
                    </a:lnTo>
                    <a:lnTo>
                      <a:pt x="980" y="1016"/>
                    </a:lnTo>
                    <a:lnTo>
                      <a:pt x="984" y="1018"/>
                    </a:lnTo>
                    <a:lnTo>
                      <a:pt x="984" y="1018"/>
                    </a:lnTo>
                    <a:lnTo>
                      <a:pt x="986" y="1018"/>
                    </a:lnTo>
                    <a:lnTo>
                      <a:pt x="988" y="1018"/>
                    </a:lnTo>
                    <a:lnTo>
                      <a:pt x="988" y="1018"/>
                    </a:lnTo>
                    <a:lnTo>
                      <a:pt x="992" y="1018"/>
                    </a:lnTo>
                    <a:lnTo>
                      <a:pt x="992" y="1018"/>
                    </a:lnTo>
                    <a:lnTo>
                      <a:pt x="994" y="1020"/>
                    </a:lnTo>
                    <a:lnTo>
                      <a:pt x="996" y="1022"/>
                    </a:lnTo>
                    <a:lnTo>
                      <a:pt x="996" y="1022"/>
                    </a:lnTo>
                    <a:lnTo>
                      <a:pt x="1004" y="1026"/>
                    </a:lnTo>
                    <a:lnTo>
                      <a:pt x="1004" y="1026"/>
                    </a:lnTo>
                    <a:lnTo>
                      <a:pt x="1006" y="1030"/>
                    </a:lnTo>
                    <a:lnTo>
                      <a:pt x="1004" y="1036"/>
                    </a:lnTo>
                    <a:lnTo>
                      <a:pt x="1004" y="1036"/>
                    </a:lnTo>
                    <a:lnTo>
                      <a:pt x="1008" y="1040"/>
                    </a:lnTo>
                    <a:lnTo>
                      <a:pt x="1010" y="1044"/>
                    </a:lnTo>
                    <a:lnTo>
                      <a:pt x="1010" y="1044"/>
                    </a:lnTo>
                    <a:lnTo>
                      <a:pt x="1012" y="1052"/>
                    </a:lnTo>
                    <a:lnTo>
                      <a:pt x="1020" y="1066"/>
                    </a:lnTo>
                    <a:lnTo>
                      <a:pt x="1024" y="1070"/>
                    </a:lnTo>
                    <a:lnTo>
                      <a:pt x="1030" y="1078"/>
                    </a:lnTo>
                    <a:lnTo>
                      <a:pt x="1040" y="1088"/>
                    </a:lnTo>
                    <a:lnTo>
                      <a:pt x="1044" y="1092"/>
                    </a:lnTo>
                    <a:lnTo>
                      <a:pt x="1044" y="1092"/>
                    </a:lnTo>
                    <a:lnTo>
                      <a:pt x="1046" y="1090"/>
                    </a:lnTo>
                    <a:lnTo>
                      <a:pt x="1046" y="1090"/>
                    </a:lnTo>
                    <a:lnTo>
                      <a:pt x="1050" y="1092"/>
                    </a:lnTo>
                    <a:lnTo>
                      <a:pt x="1050" y="1092"/>
                    </a:lnTo>
                    <a:lnTo>
                      <a:pt x="1050" y="1094"/>
                    </a:lnTo>
                    <a:lnTo>
                      <a:pt x="1050" y="1098"/>
                    </a:lnTo>
                    <a:lnTo>
                      <a:pt x="1050" y="1098"/>
                    </a:lnTo>
                    <a:lnTo>
                      <a:pt x="1052" y="1102"/>
                    </a:lnTo>
                    <a:lnTo>
                      <a:pt x="1056" y="1104"/>
                    </a:lnTo>
                    <a:lnTo>
                      <a:pt x="1056" y="1104"/>
                    </a:lnTo>
                    <a:lnTo>
                      <a:pt x="1060" y="1106"/>
                    </a:lnTo>
                    <a:lnTo>
                      <a:pt x="1062" y="1106"/>
                    </a:lnTo>
                    <a:lnTo>
                      <a:pt x="1062" y="1106"/>
                    </a:lnTo>
                    <a:lnTo>
                      <a:pt x="1064" y="1112"/>
                    </a:lnTo>
                    <a:lnTo>
                      <a:pt x="1064" y="1112"/>
                    </a:lnTo>
                    <a:lnTo>
                      <a:pt x="1066" y="1114"/>
                    </a:lnTo>
                    <a:lnTo>
                      <a:pt x="1070" y="1114"/>
                    </a:lnTo>
                    <a:lnTo>
                      <a:pt x="1070" y="1114"/>
                    </a:lnTo>
                    <a:lnTo>
                      <a:pt x="1072" y="1116"/>
                    </a:lnTo>
                    <a:lnTo>
                      <a:pt x="1074" y="1118"/>
                    </a:lnTo>
                    <a:lnTo>
                      <a:pt x="1074" y="1118"/>
                    </a:lnTo>
                    <a:lnTo>
                      <a:pt x="1076" y="1122"/>
                    </a:lnTo>
                    <a:lnTo>
                      <a:pt x="1076" y="1122"/>
                    </a:lnTo>
                    <a:lnTo>
                      <a:pt x="1074" y="1124"/>
                    </a:lnTo>
                    <a:lnTo>
                      <a:pt x="1072" y="1126"/>
                    </a:lnTo>
                    <a:lnTo>
                      <a:pt x="1072" y="1126"/>
                    </a:lnTo>
                    <a:lnTo>
                      <a:pt x="1072" y="1128"/>
                    </a:lnTo>
                    <a:lnTo>
                      <a:pt x="1072" y="1132"/>
                    </a:lnTo>
                    <a:lnTo>
                      <a:pt x="1072" y="1132"/>
                    </a:lnTo>
                    <a:lnTo>
                      <a:pt x="1072" y="1134"/>
                    </a:lnTo>
                    <a:lnTo>
                      <a:pt x="1076" y="1134"/>
                    </a:lnTo>
                    <a:lnTo>
                      <a:pt x="1076" y="1134"/>
                    </a:lnTo>
                    <a:lnTo>
                      <a:pt x="1084" y="1136"/>
                    </a:lnTo>
                    <a:lnTo>
                      <a:pt x="1084" y="1136"/>
                    </a:lnTo>
                    <a:lnTo>
                      <a:pt x="1086" y="1140"/>
                    </a:lnTo>
                    <a:lnTo>
                      <a:pt x="1086" y="1140"/>
                    </a:lnTo>
                    <a:lnTo>
                      <a:pt x="1094" y="1146"/>
                    </a:lnTo>
                    <a:lnTo>
                      <a:pt x="1094" y="1146"/>
                    </a:lnTo>
                    <a:lnTo>
                      <a:pt x="1096" y="1148"/>
                    </a:lnTo>
                    <a:lnTo>
                      <a:pt x="1096" y="1148"/>
                    </a:lnTo>
                    <a:lnTo>
                      <a:pt x="1098" y="1154"/>
                    </a:lnTo>
                    <a:lnTo>
                      <a:pt x="1098" y="1154"/>
                    </a:lnTo>
                    <a:lnTo>
                      <a:pt x="1114" y="1166"/>
                    </a:lnTo>
                    <a:lnTo>
                      <a:pt x="1124" y="1180"/>
                    </a:lnTo>
                    <a:lnTo>
                      <a:pt x="1124" y="1180"/>
                    </a:lnTo>
                    <a:lnTo>
                      <a:pt x="1132" y="1186"/>
                    </a:lnTo>
                    <a:lnTo>
                      <a:pt x="1132" y="1186"/>
                    </a:lnTo>
                    <a:lnTo>
                      <a:pt x="1136" y="1192"/>
                    </a:lnTo>
                    <a:lnTo>
                      <a:pt x="1140" y="1198"/>
                    </a:lnTo>
                    <a:lnTo>
                      <a:pt x="1140" y="1198"/>
                    </a:lnTo>
                    <a:lnTo>
                      <a:pt x="1144" y="1210"/>
                    </a:lnTo>
                    <a:lnTo>
                      <a:pt x="1144" y="1210"/>
                    </a:lnTo>
                    <a:lnTo>
                      <a:pt x="1146" y="1214"/>
                    </a:lnTo>
                    <a:lnTo>
                      <a:pt x="1146" y="1214"/>
                    </a:lnTo>
                    <a:lnTo>
                      <a:pt x="1148" y="1218"/>
                    </a:lnTo>
                    <a:lnTo>
                      <a:pt x="1148" y="1218"/>
                    </a:lnTo>
                    <a:lnTo>
                      <a:pt x="1148" y="1220"/>
                    </a:lnTo>
                    <a:lnTo>
                      <a:pt x="1148" y="1222"/>
                    </a:lnTo>
                    <a:lnTo>
                      <a:pt x="1148" y="1222"/>
                    </a:lnTo>
                    <a:lnTo>
                      <a:pt x="1144" y="1228"/>
                    </a:lnTo>
                    <a:lnTo>
                      <a:pt x="1144" y="1228"/>
                    </a:lnTo>
                    <a:lnTo>
                      <a:pt x="1148" y="1230"/>
                    </a:lnTo>
                    <a:lnTo>
                      <a:pt x="1148" y="1230"/>
                    </a:lnTo>
                    <a:lnTo>
                      <a:pt x="1148" y="1232"/>
                    </a:lnTo>
                    <a:lnTo>
                      <a:pt x="1146" y="1234"/>
                    </a:lnTo>
                    <a:lnTo>
                      <a:pt x="1146" y="1234"/>
                    </a:lnTo>
                    <a:lnTo>
                      <a:pt x="1144" y="1236"/>
                    </a:lnTo>
                    <a:lnTo>
                      <a:pt x="1142" y="1238"/>
                    </a:lnTo>
                    <a:lnTo>
                      <a:pt x="1142" y="1238"/>
                    </a:lnTo>
                    <a:lnTo>
                      <a:pt x="1146" y="1248"/>
                    </a:lnTo>
                    <a:lnTo>
                      <a:pt x="1146" y="1248"/>
                    </a:lnTo>
                    <a:lnTo>
                      <a:pt x="1158" y="1258"/>
                    </a:lnTo>
                    <a:lnTo>
                      <a:pt x="1158" y="1258"/>
                    </a:lnTo>
                    <a:lnTo>
                      <a:pt x="1162" y="1260"/>
                    </a:lnTo>
                    <a:lnTo>
                      <a:pt x="1170" y="1262"/>
                    </a:lnTo>
                    <a:lnTo>
                      <a:pt x="1170" y="1262"/>
                    </a:lnTo>
                    <a:lnTo>
                      <a:pt x="1176" y="1270"/>
                    </a:lnTo>
                    <a:lnTo>
                      <a:pt x="1182" y="1276"/>
                    </a:lnTo>
                    <a:lnTo>
                      <a:pt x="1182" y="1276"/>
                    </a:lnTo>
                    <a:lnTo>
                      <a:pt x="1192" y="1280"/>
                    </a:lnTo>
                    <a:lnTo>
                      <a:pt x="1202" y="1282"/>
                    </a:lnTo>
                    <a:lnTo>
                      <a:pt x="1202" y="1282"/>
                    </a:lnTo>
                    <a:lnTo>
                      <a:pt x="1208" y="1282"/>
                    </a:lnTo>
                    <a:lnTo>
                      <a:pt x="1208" y="1282"/>
                    </a:lnTo>
                    <a:lnTo>
                      <a:pt x="1218" y="1288"/>
                    </a:lnTo>
                    <a:lnTo>
                      <a:pt x="1226" y="1296"/>
                    </a:lnTo>
                    <a:lnTo>
                      <a:pt x="1226" y="1296"/>
                    </a:lnTo>
                    <a:lnTo>
                      <a:pt x="1238" y="1298"/>
                    </a:lnTo>
                    <a:lnTo>
                      <a:pt x="1238" y="1298"/>
                    </a:lnTo>
                    <a:lnTo>
                      <a:pt x="1244" y="1302"/>
                    </a:lnTo>
                    <a:lnTo>
                      <a:pt x="1250" y="1306"/>
                    </a:lnTo>
                    <a:lnTo>
                      <a:pt x="1250" y="1306"/>
                    </a:lnTo>
                    <a:lnTo>
                      <a:pt x="1266" y="1308"/>
                    </a:lnTo>
                    <a:lnTo>
                      <a:pt x="1266" y="1308"/>
                    </a:lnTo>
                    <a:lnTo>
                      <a:pt x="1268" y="1310"/>
                    </a:lnTo>
                    <a:lnTo>
                      <a:pt x="1270" y="1312"/>
                    </a:lnTo>
                    <a:lnTo>
                      <a:pt x="1270" y="1312"/>
                    </a:lnTo>
                    <a:lnTo>
                      <a:pt x="1272" y="1314"/>
                    </a:lnTo>
                    <a:lnTo>
                      <a:pt x="1274" y="1314"/>
                    </a:lnTo>
                    <a:lnTo>
                      <a:pt x="1274" y="1314"/>
                    </a:lnTo>
                    <a:lnTo>
                      <a:pt x="1280" y="1316"/>
                    </a:lnTo>
                    <a:lnTo>
                      <a:pt x="1284" y="1320"/>
                    </a:lnTo>
                    <a:lnTo>
                      <a:pt x="1284" y="1320"/>
                    </a:lnTo>
                    <a:lnTo>
                      <a:pt x="1288" y="1320"/>
                    </a:lnTo>
                    <a:lnTo>
                      <a:pt x="1294" y="1320"/>
                    </a:lnTo>
                    <a:lnTo>
                      <a:pt x="1294" y="1320"/>
                    </a:lnTo>
                    <a:lnTo>
                      <a:pt x="1308" y="1326"/>
                    </a:lnTo>
                    <a:lnTo>
                      <a:pt x="1312" y="1326"/>
                    </a:lnTo>
                    <a:lnTo>
                      <a:pt x="1318" y="1322"/>
                    </a:lnTo>
                    <a:lnTo>
                      <a:pt x="1334" y="1316"/>
                    </a:lnTo>
                    <a:lnTo>
                      <a:pt x="1336" y="1314"/>
                    </a:lnTo>
                    <a:lnTo>
                      <a:pt x="1338" y="1312"/>
                    </a:lnTo>
                    <a:lnTo>
                      <a:pt x="1340" y="1312"/>
                    </a:lnTo>
                    <a:lnTo>
                      <a:pt x="1340" y="1312"/>
                    </a:lnTo>
                    <a:lnTo>
                      <a:pt x="1342" y="1314"/>
                    </a:lnTo>
                    <a:lnTo>
                      <a:pt x="1342" y="1314"/>
                    </a:lnTo>
                    <a:lnTo>
                      <a:pt x="1354" y="1316"/>
                    </a:lnTo>
                    <a:lnTo>
                      <a:pt x="1356" y="1318"/>
                    </a:lnTo>
                    <a:lnTo>
                      <a:pt x="1362" y="1322"/>
                    </a:lnTo>
                    <a:lnTo>
                      <a:pt x="1362" y="1322"/>
                    </a:lnTo>
                    <a:lnTo>
                      <a:pt x="1370" y="1330"/>
                    </a:lnTo>
                    <a:lnTo>
                      <a:pt x="1370" y="1330"/>
                    </a:lnTo>
                    <a:lnTo>
                      <a:pt x="1380" y="1340"/>
                    </a:lnTo>
                    <a:lnTo>
                      <a:pt x="1382" y="1342"/>
                    </a:lnTo>
                    <a:lnTo>
                      <a:pt x="1386" y="1346"/>
                    </a:lnTo>
                    <a:lnTo>
                      <a:pt x="1392" y="1350"/>
                    </a:lnTo>
                    <a:lnTo>
                      <a:pt x="1394" y="1352"/>
                    </a:lnTo>
                    <a:lnTo>
                      <a:pt x="1398" y="1354"/>
                    </a:lnTo>
                    <a:lnTo>
                      <a:pt x="1402" y="1358"/>
                    </a:lnTo>
                    <a:lnTo>
                      <a:pt x="1406" y="1358"/>
                    </a:lnTo>
                    <a:lnTo>
                      <a:pt x="1410" y="1358"/>
                    </a:lnTo>
                    <a:lnTo>
                      <a:pt x="1414" y="1358"/>
                    </a:lnTo>
                    <a:lnTo>
                      <a:pt x="1418" y="1358"/>
                    </a:lnTo>
                    <a:lnTo>
                      <a:pt x="1422" y="1358"/>
                    </a:lnTo>
                    <a:lnTo>
                      <a:pt x="1424" y="1362"/>
                    </a:lnTo>
                    <a:lnTo>
                      <a:pt x="1428" y="1364"/>
                    </a:lnTo>
                    <a:lnTo>
                      <a:pt x="1432" y="1364"/>
                    </a:lnTo>
                    <a:lnTo>
                      <a:pt x="1436" y="1366"/>
                    </a:lnTo>
                    <a:lnTo>
                      <a:pt x="1438" y="1366"/>
                    </a:lnTo>
                    <a:lnTo>
                      <a:pt x="1442" y="1368"/>
                    </a:lnTo>
                    <a:lnTo>
                      <a:pt x="1446" y="1368"/>
                    </a:lnTo>
                    <a:lnTo>
                      <a:pt x="1450" y="1370"/>
                    </a:lnTo>
                    <a:lnTo>
                      <a:pt x="1452" y="1370"/>
                    </a:lnTo>
                    <a:lnTo>
                      <a:pt x="1456" y="1370"/>
                    </a:lnTo>
                    <a:lnTo>
                      <a:pt x="1456" y="1370"/>
                    </a:lnTo>
                    <a:lnTo>
                      <a:pt x="1460" y="1372"/>
                    </a:lnTo>
                    <a:lnTo>
                      <a:pt x="1460" y="1372"/>
                    </a:lnTo>
                    <a:lnTo>
                      <a:pt x="1466" y="1372"/>
                    </a:lnTo>
                    <a:lnTo>
                      <a:pt x="1466" y="1372"/>
                    </a:lnTo>
                    <a:lnTo>
                      <a:pt x="1466" y="1370"/>
                    </a:lnTo>
                    <a:lnTo>
                      <a:pt x="1466" y="1370"/>
                    </a:lnTo>
                    <a:lnTo>
                      <a:pt x="1466" y="1370"/>
                    </a:lnTo>
                    <a:lnTo>
                      <a:pt x="1468" y="1368"/>
                    </a:lnTo>
                    <a:lnTo>
                      <a:pt x="1470" y="1368"/>
                    </a:lnTo>
                    <a:lnTo>
                      <a:pt x="1474" y="1368"/>
                    </a:lnTo>
                    <a:lnTo>
                      <a:pt x="1474" y="1368"/>
                    </a:lnTo>
                    <a:lnTo>
                      <a:pt x="1474" y="1372"/>
                    </a:lnTo>
                    <a:lnTo>
                      <a:pt x="1474" y="1372"/>
                    </a:lnTo>
                    <a:lnTo>
                      <a:pt x="1474" y="1374"/>
                    </a:lnTo>
                    <a:lnTo>
                      <a:pt x="1476" y="1374"/>
                    </a:lnTo>
                    <a:lnTo>
                      <a:pt x="1476" y="1374"/>
                    </a:lnTo>
                    <a:lnTo>
                      <a:pt x="1476" y="1376"/>
                    </a:lnTo>
                    <a:lnTo>
                      <a:pt x="1472" y="1376"/>
                    </a:lnTo>
                    <a:lnTo>
                      <a:pt x="1472" y="1376"/>
                    </a:lnTo>
                    <a:lnTo>
                      <a:pt x="1472" y="1378"/>
                    </a:lnTo>
                    <a:lnTo>
                      <a:pt x="1474" y="1380"/>
                    </a:lnTo>
                    <a:lnTo>
                      <a:pt x="1474" y="1382"/>
                    </a:lnTo>
                    <a:lnTo>
                      <a:pt x="1476" y="1382"/>
                    </a:lnTo>
                    <a:lnTo>
                      <a:pt x="1478" y="1386"/>
                    </a:lnTo>
                    <a:lnTo>
                      <a:pt x="1484" y="1388"/>
                    </a:lnTo>
                    <a:lnTo>
                      <a:pt x="1486" y="1390"/>
                    </a:lnTo>
                    <a:lnTo>
                      <a:pt x="1488" y="1394"/>
                    </a:lnTo>
                    <a:lnTo>
                      <a:pt x="1490" y="1396"/>
                    </a:lnTo>
                    <a:lnTo>
                      <a:pt x="1492" y="1398"/>
                    </a:lnTo>
                    <a:lnTo>
                      <a:pt x="1496" y="1400"/>
                    </a:lnTo>
                    <a:lnTo>
                      <a:pt x="1498" y="1402"/>
                    </a:lnTo>
                    <a:lnTo>
                      <a:pt x="1500" y="1406"/>
                    </a:lnTo>
                    <a:lnTo>
                      <a:pt x="1502" y="1408"/>
                    </a:lnTo>
                    <a:lnTo>
                      <a:pt x="1504" y="1410"/>
                    </a:lnTo>
                    <a:lnTo>
                      <a:pt x="1504" y="1412"/>
                    </a:lnTo>
                    <a:lnTo>
                      <a:pt x="1504" y="1414"/>
                    </a:lnTo>
                    <a:lnTo>
                      <a:pt x="1506" y="1416"/>
                    </a:lnTo>
                    <a:lnTo>
                      <a:pt x="1508" y="1416"/>
                    </a:lnTo>
                    <a:lnTo>
                      <a:pt x="1508" y="1416"/>
                    </a:lnTo>
                    <a:lnTo>
                      <a:pt x="1508" y="1418"/>
                    </a:lnTo>
                    <a:lnTo>
                      <a:pt x="1508" y="1418"/>
                    </a:lnTo>
                    <a:lnTo>
                      <a:pt x="1506" y="1420"/>
                    </a:lnTo>
                    <a:lnTo>
                      <a:pt x="1504" y="1420"/>
                    </a:lnTo>
                    <a:lnTo>
                      <a:pt x="1504" y="1422"/>
                    </a:lnTo>
                    <a:lnTo>
                      <a:pt x="1502" y="1424"/>
                    </a:lnTo>
                    <a:lnTo>
                      <a:pt x="1502" y="1426"/>
                    </a:lnTo>
                    <a:lnTo>
                      <a:pt x="1504" y="1426"/>
                    </a:lnTo>
                    <a:lnTo>
                      <a:pt x="1506" y="1430"/>
                    </a:lnTo>
                    <a:lnTo>
                      <a:pt x="1508" y="1432"/>
                    </a:lnTo>
                    <a:lnTo>
                      <a:pt x="1508" y="1432"/>
                    </a:lnTo>
                    <a:lnTo>
                      <a:pt x="1510" y="1432"/>
                    </a:lnTo>
                    <a:lnTo>
                      <a:pt x="1510" y="1432"/>
                    </a:lnTo>
                    <a:lnTo>
                      <a:pt x="1512" y="1434"/>
                    </a:lnTo>
                    <a:lnTo>
                      <a:pt x="1512" y="1432"/>
                    </a:lnTo>
                    <a:lnTo>
                      <a:pt x="1512" y="1432"/>
                    </a:lnTo>
                    <a:lnTo>
                      <a:pt x="1514" y="1436"/>
                    </a:lnTo>
                    <a:lnTo>
                      <a:pt x="1514" y="1436"/>
                    </a:lnTo>
                    <a:lnTo>
                      <a:pt x="1516" y="1436"/>
                    </a:lnTo>
                    <a:lnTo>
                      <a:pt x="1518" y="1436"/>
                    </a:lnTo>
                    <a:lnTo>
                      <a:pt x="1518" y="1436"/>
                    </a:lnTo>
                    <a:lnTo>
                      <a:pt x="1518" y="1432"/>
                    </a:lnTo>
                    <a:lnTo>
                      <a:pt x="1516" y="1430"/>
                    </a:lnTo>
                    <a:lnTo>
                      <a:pt x="1514" y="1430"/>
                    </a:lnTo>
                    <a:lnTo>
                      <a:pt x="1512" y="1428"/>
                    </a:lnTo>
                    <a:lnTo>
                      <a:pt x="1514" y="1426"/>
                    </a:lnTo>
                    <a:lnTo>
                      <a:pt x="1516" y="1428"/>
                    </a:lnTo>
                    <a:lnTo>
                      <a:pt x="1518" y="1428"/>
                    </a:lnTo>
                    <a:lnTo>
                      <a:pt x="1520" y="1430"/>
                    </a:lnTo>
                    <a:lnTo>
                      <a:pt x="1524" y="1432"/>
                    </a:lnTo>
                    <a:lnTo>
                      <a:pt x="1526" y="1436"/>
                    </a:lnTo>
                    <a:lnTo>
                      <a:pt x="1526" y="1438"/>
                    </a:lnTo>
                    <a:lnTo>
                      <a:pt x="1528" y="1440"/>
                    </a:lnTo>
                    <a:lnTo>
                      <a:pt x="1530" y="1440"/>
                    </a:lnTo>
                    <a:lnTo>
                      <a:pt x="1532" y="1440"/>
                    </a:lnTo>
                    <a:lnTo>
                      <a:pt x="1534" y="1442"/>
                    </a:lnTo>
                    <a:lnTo>
                      <a:pt x="1536" y="1444"/>
                    </a:lnTo>
                    <a:lnTo>
                      <a:pt x="1538" y="1444"/>
                    </a:lnTo>
                    <a:lnTo>
                      <a:pt x="1542" y="1446"/>
                    </a:lnTo>
                    <a:lnTo>
                      <a:pt x="1542" y="1446"/>
                    </a:lnTo>
                    <a:lnTo>
                      <a:pt x="1544" y="1452"/>
                    </a:lnTo>
                    <a:lnTo>
                      <a:pt x="1544" y="1452"/>
                    </a:lnTo>
                    <a:lnTo>
                      <a:pt x="1544" y="1452"/>
                    </a:lnTo>
                    <a:lnTo>
                      <a:pt x="1542" y="1454"/>
                    </a:lnTo>
                    <a:lnTo>
                      <a:pt x="1542" y="1454"/>
                    </a:lnTo>
                    <a:lnTo>
                      <a:pt x="1542" y="1456"/>
                    </a:lnTo>
                    <a:lnTo>
                      <a:pt x="1542" y="1456"/>
                    </a:lnTo>
                    <a:lnTo>
                      <a:pt x="1546" y="1458"/>
                    </a:lnTo>
                    <a:lnTo>
                      <a:pt x="1550" y="1458"/>
                    </a:lnTo>
                    <a:lnTo>
                      <a:pt x="1548" y="1458"/>
                    </a:lnTo>
                    <a:lnTo>
                      <a:pt x="1548" y="1458"/>
                    </a:lnTo>
                    <a:lnTo>
                      <a:pt x="1548" y="1454"/>
                    </a:lnTo>
                    <a:lnTo>
                      <a:pt x="1548" y="1454"/>
                    </a:lnTo>
                    <a:lnTo>
                      <a:pt x="1550" y="1454"/>
                    </a:lnTo>
                    <a:lnTo>
                      <a:pt x="1550" y="1454"/>
                    </a:lnTo>
                    <a:lnTo>
                      <a:pt x="1552" y="1456"/>
                    </a:lnTo>
                    <a:lnTo>
                      <a:pt x="1552" y="1458"/>
                    </a:lnTo>
                    <a:lnTo>
                      <a:pt x="1552" y="1458"/>
                    </a:lnTo>
                    <a:lnTo>
                      <a:pt x="1554" y="1460"/>
                    </a:lnTo>
                    <a:lnTo>
                      <a:pt x="1554" y="1460"/>
                    </a:lnTo>
                    <a:lnTo>
                      <a:pt x="1554" y="1462"/>
                    </a:lnTo>
                    <a:lnTo>
                      <a:pt x="1554" y="1462"/>
                    </a:lnTo>
                    <a:lnTo>
                      <a:pt x="1556" y="1462"/>
                    </a:lnTo>
                    <a:lnTo>
                      <a:pt x="1560" y="1462"/>
                    </a:lnTo>
                    <a:lnTo>
                      <a:pt x="1562" y="1462"/>
                    </a:lnTo>
                    <a:lnTo>
                      <a:pt x="1566" y="1462"/>
                    </a:lnTo>
                    <a:lnTo>
                      <a:pt x="1572" y="1464"/>
                    </a:lnTo>
                    <a:lnTo>
                      <a:pt x="1576" y="1464"/>
                    </a:lnTo>
                    <a:lnTo>
                      <a:pt x="1580" y="1468"/>
                    </a:lnTo>
                    <a:lnTo>
                      <a:pt x="1584" y="1472"/>
                    </a:lnTo>
                    <a:lnTo>
                      <a:pt x="1584" y="1472"/>
                    </a:lnTo>
                    <a:lnTo>
                      <a:pt x="1586" y="1474"/>
                    </a:lnTo>
                    <a:lnTo>
                      <a:pt x="1586" y="1474"/>
                    </a:lnTo>
                    <a:lnTo>
                      <a:pt x="1588" y="1474"/>
                    </a:lnTo>
                    <a:lnTo>
                      <a:pt x="1588" y="1474"/>
                    </a:lnTo>
                    <a:lnTo>
                      <a:pt x="1588" y="1470"/>
                    </a:lnTo>
                    <a:lnTo>
                      <a:pt x="1588" y="1470"/>
                    </a:lnTo>
                    <a:lnTo>
                      <a:pt x="1590" y="1472"/>
                    </a:lnTo>
                    <a:lnTo>
                      <a:pt x="1594" y="1474"/>
                    </a:lnTo>
                    <a:lnTo>
                      <a:pt x="1594" y="1476"/>
                    </a:lnTo>
                    <a:lnTo>
                      <a:pt x="1594" y="1480"/>
                    </a:lnTo>
                    <a:lnTo>
                      <a:pt x="1596" y="1482"/>
                    </a:lnTo>
                    <a:lnTo>
                      <a:pt x="1596" y="1482"/>
                    </a:lnTo>
                    <a:lnTo>
                      <a:pt x="1600" y="1482"/>
                    </a:lnTo>
                    <a:lnTo>
                      <a:pt x="1600" y="1482"/>
                    </a:lnTo>
                    <a:lnTo>
                      <a:pt x="1602" y="1480"/>
                    </a:lnTo>
                    <a:lnTo>
                      <a:pt x="1604" y="1478"/>
                    </a:lnTo>
                    <a:lnTo>
                      <a:pt x="1608" y="1478"/>
                    </a:lnTo>
                    <a:lnTo>
                      <a:pt x="1610" y="1476"/>
                    </a:lnTo>
                    <a:lnTo>
                      <a:pt x="1610" y="1474"/>
                    </a:lnTo>
                    <a:lnTo>
                      <a:pt x="1606" y="1472"/>
                    </a:lnTo>
                    <a:lnTo>
                      <a:pt x="1606" y="1472"/>
                    </a:lnTo>
                    <a:lnTo>
                      <a:pt x="1606" y="1470"/>
                    </a:lnTo>
                    <a:lnTo>
                      <a:pt x="1604" y="1468"/>
                    </a:lnTo>
                    <a:lnTo>
                      <a:pt x="1604" y="1468"/>
                    </a:lnTo>
                    <a:lnTo>
                      <a:pt x="1602" y="1466"/>
                    </a:lnTo>
                    <a:lnTo>
                      <a:pt x="1602" y="1462"/>
                    </a:lnTo>
                    <a:lnTo>
                      <a:pt x="1604" y="1460"/>
                    </a:lnTo>
                    <a:lnTo>
                      <a:pt x="1608" y="1460"/>
                    </a:lnTo>
                    <a:lnTo>
                      <a:pt x="1612" y="1460"/>
                    </a:lnTo>
                    <a:lnTo>
                      <a:pt x="1614" y="1456"/>
                    </a:lnTo>
                    <a:lnTo>
                      <a:pt x="1616" y="1454"/>
                    </a:lnTo>
                    <a:lnTo>
                      <a:pt x="1618" y="1452"/>
                    </a:lnTo>
                    <a:lnTo>
                      <a:pt x="1618" y="1450"/>
                    </a:lnTo>
                    <a:lnTo>
                      <a:pt x="1622" y="1450"/>
                    </a:lnTo>
                    <a:lnTo>
                      <a:pt x="1626" y="1448"/>
                    </a:lnTo>
                    <a:lnTo>
                      <a:pt x="1628" y="1448"/>
                    </a:lnTo>
                    <a:lnTo>
                      <a:pt x="1630" y="1448"/>
                    </a:lnTo>
                    <a:lnTo>
                      <a:pt x="1634" y="1452"/>
                    </a:lnTo>
                    <a:lnTo>
                      <a:pt x="1636" y="1454"/>
                    </a:lnTo>
                    <a:lnTo>
                      <a:pt x="1636" y="1454"/>
                    </a:lnTo>
                    <a:lnTo>
                      <a:pt x="1636" y="1456"/>
                    </a:lnTo>
                    <a:lnTo>
                      <a:pt x="1636" y="1456"/>
                    </a:lnTo>
                    <a:lnTo>
                      <a:pt x="1638" y="1458"/>
                    </a:lnTo>
                    <a:lnTo>
                      <a:pt x="1638" y="1460"/>
                    </a:lnTo>
                    <a:lnTo>
                      <a:pt x="1640" y="1460"/>
                    </a:lnTo>
                    <a:lnTo>
                      <a:pt x="1644" y="1458"/>
                    </a:lnTo>
                    <a:lnTo>
                      <a:pt x="1644" y="1458"/>
                    </a:lnTo>
                    <a:lnTo>
                      <a:pt x="1646" y="1460"/>
                    </a:lnTo>
                    <a:lnTo>
                      <a:pt x="1648" y="1462"/>
                    </a:lnTo>
                    <a:lnTo>
                      <a:pt x="1648" y="1464"/>
                    </a:lnTo>
                    <a:lnTo>
                      <a:pt x="1646" y="1462"/>
                    </a:lnTo>
                    <a:lnTo>
                      <a:pt x="1644" y="1462"/>
                    </a:lnTo>
                    <a:lnTo>
                      <a:pt x="1642" y="1462"/>
                    </a:lnTo>
                    <a:lnTo>
                      <a:pt x="1642" y="1462"/>
                    </a:lnTo>
                    <a:lnTo>
                      <a:pt x="1642" y="1466"/>
                    </a:lnTo>
                    <a:lnTo>
                      <a:pt x="1640" y="1466"/>
                    </a:lnTo>
                    <a:lnTo>
                      <a:pt x="1640" y="1470"/>
                    </a:lnTo>
                    <a:lnTo>
                      <a:pt x="1642" y="1472"/>
                    </a:lnTo>
                    <a:lnTo>
                      <a:pt x="1644" y="1476"/>
                    </a:lnTo>
                    <a:lnTo>
                      <a:pt x="1646" y="1478"/>
                    </a:lnTo>
                    <a:lnTo>
                      <a:pt x="1646" y="1478"/>
                    </a:lnTo>
                    <a:lnTo>
                      <a:pt x="1648" y="1480"/>
                    </a:lnTo>
                    <a:lnTo>
                      <a:pt x="1650" y="1482"/>
                    </a:lnTo>
                    <a:lnTo>
                      <a:pt x="1652" y="1484"/>
                    </a:lnTo>
                    <a:lnTo>
                      <a:pt x="1652" y="1488"/>
                    </a:lnTo>
                    <a:lnTo>
                      <a:pt x="1654" y="1490"/>
                    </a:lnTo>
                    <a:lnTo>
                      <a:pt x="1658" y="1494"/>
                    </a:lnTo>
                    <a:lnTo>
                      <a:pt x="1656" y="1498"/>
                    </a:lnTo>
                    <a:lnTo>
                      <a:pt x="1656" y="1502"/>
                    </a:lnTo>
                    <a:lnTo>
                      <a:pt x="1658" y="1504"/>
                    </a:lnTo>
                    <a:lnTo>
                      <a:pt x="1658" y="1508"/>
                    </a:lnTo>
                    <a:lnTo>
                      <a:pt x="1658" y="1510"/>
                    </a:lnTo>
                    <a:lnTo>
                      <a:pt x="1658" y="1512"/>
                    </a:lnTo>
                    <a:lnTo>
                      <a:pt x="1658" y="1514"/>
                    </a:lnTo>
                    <a:lnTo>
                      <a:pt x="1656" y="1518"/>
                    </a:lnTo>
                    <a:lnTo>
                      <a:pt x="1660" y="1520"/>
                    </a:lnTo>
                    <a:lnTo>
                      <a:pt x="1660" y="1520"/>
                    </a:lnTo>
                    <a:lnTo>
                      <a:pt x="1660" y="1522"/>
                    </a:lnTo>
                    <a:lnTo>
                      <a:pt x="1658" y="1526"/>
                    </a:lnTo>
                    <a:lnTo>
                      <a:pt x="1658" y="1526"/>
                    </a:lnTo>
                    <a:lnTo>
                      <a:pt x="1658" y="1528"/>
                    </a:lnTo>
                    <a:lnTo>
                      <a:pt x="1658" y="1530"/>
                    </a:lnTo>
                    <a:lnTo>
                      <a:pt x="1658" y="1534"/>
                    </a:lnTo>
                    <a:lnTo>
                      <a:pt x="1660" y="1536"/>
                    </a:lnTo>
                    <a:lnTo>
                      <a:pt x="1656" y="1538"/>
                    </a:lnTo>
                    <a:lnTo>
                      <a:pt x="1660" y="1540"/>
                    </a:lnTo>
                    <a:lnTo>
                      <a:pt x="1662" y="1542"/>
                    </a:lnTo>
                    <a:lnTo>
                      <a:pt x="1664" y="1544"/>
                    </a:lnTo>
                    <a:lnTo>
                      <a:pt x="1660" y="1546"/>
                    </a:lnTo>
                    <a:lnTo>
                      <a:pt x="1658" y="1548"/>
                    </a:lnTo>
                    <a:lnTo>
                      <a:pt x="1658" y="1552"/>
                    </a:lnTo>
                    <a:lnTo>
                      <a:pt x="1658" y="1554"/>
                    </a:lnTo>
                    <a:lnTo>
                      <a:pt x="1654" y="1558"/>
                    </a:lnTo>
                    <a:lnTo>
                      <a:pt x="1650" y="1560"/>
                    </a:lnTo>
                    <a:lnTo>
                      <a:pt x="1650" y="1564"/>
                    </a:lnTo>
                    <a:lnTo>
                      <a:pt x="1650" y="1566"/>
                    </a:lnTo>
                    <a:lnTo>
                      <a:pt x="1648" y="1568"/>
                    </a:lnTo>
                    <a:lnTo>
                      <a:pt x="1644" y="1568"/>
                    </a:lnTo>
                    <a:lnTo>
                      <a:pt x="1638" y="1568"/>
                    </a:lnTo>
                    <a:lnTo>
                      <a:pt x="1636" y="1572"/>
                    </a:lnTo>
                    <a:lnTo>
                      <a:pt x="1636" y="1574"/>
                    </a:lnTo>
                    <a:lnTo>
                      <a:pt x="1636" y="1578"/>
                    </a:lnTo>
                    <a:lnTo>
                      <a:pt x="1632" y="1582"/>
                    </a:lnTo>
                    <a:lnTo>
                      <a:pt x="1630" y="1582"/>
                    </a:lnTo>
                    <a:lnTo>
                      <a:pt x="1630" y="1584"/>
                    </a:lnTo>
                    <a:lnTo>
                      <a:pt x="1632" y="1586"/>
                    </a:lnTo>
                    <a:lnTo>
                      <a:pt x="1630" y="1588"/>
                    </a:lnTo>
                    <a:lnTo>
                      <a:pt x="1632" y="1590"/>
                    </a:lnTo>
                    <a:lnTo>
                      <a:pt x="1638" y="1592"/>
                    </a:lnTo>
                    <a:lnTo>
                      <a:pt x="1630" y="1588"/>
                    </a:lnTo>
                    <a:lnTo>
                      <a:pt x="1632" y="1590"/>
                    </a:lnTo>
                    <a:lnTo>
                      <a:pt x="1630" y="1592"/>
                    </a:lnTo>
                    <a:lnTo>
                      <a:pt x="1630" y="1592"/>
                    </a:lnTo>
                    <a:lnTo>
                      <a:pt x="1626" y="1592"/>
                    </a:lnTo>
                    <a:lnTo>
                      <a:pt x="1626" y="1592"/>
                    </a:lnTo>
                    <a:lnTo>
                      <a:pt x="1626" y="1594"/>
                    </a:lnTo>
                    <a:lnTo>
                      <a:pt x="1626" y="1594"/>
                    </a:lnTo>
                    <a:lnTo>
                      <a:pt x="1622" y="1594"/>
                    </a:lnTo>
                    <a:lnTo>
                      <a:pt x="1620" y="1596"/>
                    </a:lnTo>
                    <a:lnTo>
                      <a:pt x="1616" y="1598"/>
                    </a:lnTo>
                    <a:lnTo>
                      <a:pt x="1612" y="1598"/>
                    </a:lnTo>
                    <a:lnTo>
                      <a:pt x="1610" y="1600"/>
                    </a:lnTo>
                    <a:lnTo>
                      <a:pt x="1610" y="1604"/>
                    </a:lnTo>
                    <a:lnTo>
                      <a:pt x="1610" y="1608"/>
                    </a:lnTo>
                    <a:lnTo>
                      <a:pt x="1610" y="1608"/>
                    </a:lnTo>
                    <a:lnTo>
                      <a:pt x="1610" y="1610"/>
                    </a:lnTo>
                    <a:lnTo>
                      <a:pt x="1610" y="1610"/>
                    </a:lnTo>
                    <a:lnTo>
                      <a:pt x="1608" y="1614"/>
                    </a:lnTo>
                    <a:lnTo>
                      <a:pt x="1606" y="1616"/>
                    </a:lnTo>
                    <a:lnTo>
                      <a:pt x="1604" y="1618"/>
                    </a:lnTo>
                    <a:lnTo>
                      <a:pt x="1602" y="1622"/>
                    </a:lnTo>
                    <a:lnTo>
                      <a:pt x="1602" y="1624"/>
                    </a:lnTo>
                    <a:lnTo>
                      <a:pt x="1604" y="1626"/>
                    </a:lnTo>
                    <a:lnTo>
                      <a:pt x="1602" y="1628"/>
                    </a:lnTo>
                    <a:lnTo>
                      <a:pt x="1600" y="1630"/>
                    </a:lnTo>
                    <a:lnTo>
                      <a:pt x="1596" y="1632"/>
                    </a:lnTo>
                    <a:lnTo>
                      <a:pt x="1594" y="1636"/>
                    </a:lnTo>
                    <a:lnTo>
                      <a:pt x="1596" y="1638"/>
                    </a:lnTo>
                    <a:lnTo>
                      <a:pt x="1596" y="1640"/>
                    </a:lnTo>
                    <a:lnTo>
                      <a:pt x="1596" y="1642"/>
                    </a:lnTo>
                    <a:lnTo>
                      <a:pt x="1594" y="1646"/>
                    </a:lnTo>
                    <a:lnTo>
                      <a:pt x="1596" y="1648"/>
                    </a:lnTo>
                    <a:lnTo>
                      <a:pt x="1596" y="1650"/>
                    </a:lnTo>
                    <a:lnTo>
                      <a:pt x="1596" y="1652"/>
                    </a:lnTo>
                    <a:lnTo>
                      <a:pt x="1594" y="1654"/>
                    </a:lnTo>
                    <a:lnTo>
                      <a:pt x="1596" y="1658"/>
                    </a:lnTo>
                    <a:lnTo>
                      <a:pt x="1598" y="1660"/>
                    </a:lnTo>
                    <a:lnTo>
                      <a:pt x="1600" y="1662"/>
                    </a:lnTo>
                    <a:lnTo>
                      <a:pt x="1604" y="1664"/>
                    </a:lnTo>
                    <a:lnTo>
                      <a:pt x="1606" y="1662"/>
                    </a:lnTo>
                    <a:lnTo>
                      <a:pt x="1608" y="1658"/>
                    </a:lnTo>
                    <a:lnTo>
                      <a:pt x="1610" y="1660"/>
                    </a:lnTo>
                    <a:lnTo>
                      <a:pt x="1612" y="1658"/>
                    </a:lnTo>
                    <a:lnTo>
                      <a:pt x="1612" y="1656"/>
                    </a:lnTo>
                    <a:lnTo>
                      <a:pt x="1612" y="1654"/>
                    </a:lnTo>
                    <a:lnTo>
                      <a:pt x="1612" y="1652"/>
                    </a:lnTo>
                    <a:lnTo>
                      <a:pt x="1612" y="1654"/>
                    </a:lnTo>
                    <a:lnTo>
                      <a:pt x="1612" y="1658"/>
                    </a:lnTo>
                    <a:lnTo>
                      <a:pt x="1614" y="1660"/>
                    </a:lnTo>
                    <a:lnTo>
                      <a:pt x="1614" y="1660"/>
                    </a:lnTo>
                    <a:lnTo>
                      <a:pt x="1614" y="1664"/>
                    </a:lnTo>
                    <a:lnTo>
                      <a:pt x="1612" y="1664"/>
                    </a:lnTo>
                    <a:lnTo>
                      <a:pt x="1612" y="1666"/>
                    </a:lnTo>
                    <a:lnTo>
                      <a:pt x="1612" y="1670"/>
                    </a:lnTo>
                    <a:lnTo>
                      <a:pt x="1610" y="1672"/>
                    </a:lnTo>
                    <a:lnTo>
                      <a:pt x="1608" y="1674"/>
                    </a:lnTo>
                    <a:lnTo>
                      <a:pt x="1606" y="1676"/>
                    </a:lnTo>
                    <a:lnTo>
                      <a:pt x="1604" y="1676"/>
                    </a:lnTo>
                    <a:lnTo>
                      <a:pt x="1600" y="1678"/>
                    </a:lnTo>
                    <a:lnTo>
                      <a:pt x="1596" y="1682"/>
                    </a:lnTo>
                    <a:lnTo>
                      <a:pt x="1592" y="1688"/>
                    </a:lnTo>
                    <a:lnTo>
                      <a:pt x="1586" y="1692"/>
                    </a:lnTo>
                    <a:lnTo>
                      <a:pt x="1584" y="1696"/>
                    </a:lnTo>
                    <a:lnTo>
                      <a:pt x="1588" y="1700"/>
                    </a:lnTo>
                    <a:lnTo>
                      <a:pt x="1588" y="1700"/>
                    </a:lnTo>
                    <a:lnTo>
                      <a:pt x="1588" y="1706"/>
                    </a:lnTo>
                    <a:lnTo>
                      <a:pt x="1588" y="1706"/>
                    </a:lnTo>
                    <a:lnTo>
                      <a:pt x="1590" y="1710"/>
                    </a:lnTo>
                    <a:lnTo>
                      <a:pt x="1590" y="1710"/>
                    </a:lnTo>
                    <a:lnTo>
                      <a:pt x="1592" y="1714"/>
                    </a:lnTo>
                    <a:lnTo>
                      <a:pt x="1592" y="1714"/>
                    </a:lnTo>
                    <a:lnTo>
                      <a:pt x="1594" y="1716"/>
                    </a:lnTo>
                    <a:lnTo>
                      <a:pt x="1594" y="1716"/>
                    </a:lnTo>
                    <a:lnTo>
                      <a:pt x="1592" y="1720"/>
                    </a:lnTo>
                    <a:lnTo>
                      <a:pt x="1590" y="1722"/>
                    </a:lnTo>
                    <a:lnTo>
                      <a:pt x="1590" y="1722"/>
                    </a:lnTo>
                    <a:lnTo>
                      <a:pt x="1588" y="1724"/>
                    </a:lnTo>
                    <a:lnTo>
                      <a:pt x="1588" y="1726"/>
                    </a:lnTo>
                    <a:lnTo>
                      <a:pt x="1590" y="1726"/>
                    </a:lnTo>
                    <a:lnTo>
                      <a:pt x="1590" y="1726"/>
                    </a:lnTo>
                    <a:lnTo>
                      <a:pt x="1602" y="1734"/>
                    </a:lnTo>
                    <a:lnTo>
                      <a:pt x="1614" y="1742"/>
                    </a:lnTo>
                    <a:lnTo>
                      <a:pt x="1614" y="1742"/>
                    </a:lnTo>
                    <a:lnTo>
                      <a:pt x="1622" y="1758"/>
                    </a:lnTo>
                    <a:lnTo>
                      <a:pt x="1622" y="1758"/>
                    </a:lnTo>
                    <a:lnTo>
                      <a:pt x="1628" y="1766"/>
                    </a:lnTo>
                    <a:lnTo>
                      <a:pt x="1632" y="1770"/>
                    </a:lnTo>
                    <a:lnTo>
                      <a:pt x="1634" y="1774"/>
                    </a:lnTo>
                    <a:lnTo>
                      <a:pt x="1634" y="1774"/>
                    </a:lnTo>
                    <a:lnTo>
                      <a:pt x="1636" y="1782"/>
                    </a:lnTo>
                    <a:lnTo>
                      <a:pt x="1638" y="1788"/>
                    </a:lnTo>
                    <a:lnTo>
                      <a:pt x="1638" y="1788"/>
                    </a:lnTo>
                    <a:lnTo>
                      <a:pt x="1652" y="1816"/>
                    </a:lnTo>
                    <a:lnTo>
                      <a:pt x="1652" y="1816"/>
                    </a:lnTo>
                    <a:lnTo>
                      <a:pt x="1652" y="1818"/>
                    </a:lnTo>
                    <a:lnTo>
                      <a:pt x="1654" y="1822"/>
                    </a:lnTo>
                    <a:lnTo>
                      <a:pt x="1654" y="1822"/>
                    </a:lnTo>
                    <a:lnTo>
                      <a:pt x="1658" y="1828"/>
                    </a:lnTo>
                    <a:lnTo>
                      <a:pt x="1662" y="1836"/>
                    </a:lnTo>
                    <a:lnTo>
                      <a:pt x="1670" y="1846"/>
                    </a:lnTo>
                    <a:lnTo>
                      <a:pt x="1674" y="1854"/>
                    </a:lnTo>
                    <a:lnTo>
                      <a:pt x="1674" y="1854"/>
                    </a:lnTo>
                    <a:lnTo>
                      <a:pt x="1678" y="1858"/>
                    </a:lnTo>
                    <a:lnTo>
                      <a:pt x="1678" y="1858"/>
                    </a:lnTo>
                    <a:lnTo>
                      <a:pt x="1680" y="1862"/>
                    </a:lnTo>
                    <a:lnTo>
                      <a:pt x="1680" y="1866"/>
                    </a:lnTo>
                    <a:lnTo>
                      <a:pt x="1680" y="1866"/>
                    </a:lnTo>
                    <a:lnTo>
                      <a:pt x="1678" y="1870"/>
                    </a:lnTo>
                    <a:lnTo>
                      <a:pt x="1676" y="1870"/>
                    </a:lnTo>
                    <a:lnTo>
                      <a:pt x="1676" y="1870"/>
                    </a:lnTo>
                    <a:lnTo>
                      <a:pt x="1684" y="1884"/>
                    </a:lnTo>
                    <a:lnTo>
                      <a:pt x="1684" y="1884"/>
                    </a:lnTo>
                    <a:lnTo>
                      <a:pt x="1692" y="1890"/>
                    </a:lnTo>
                    <a:lnTo>
                      <a:pt x="1692" y="1890"/>
                    </a:lnTo>
                    <a:lnTo>
                      <a:pt x="1698" y="1900"/>
                    </a:lnTo>
                    <a:lnTo>
                      <a:pt x="1706" y="1902"/>
                    </a:lnTo>
                    <a:lnTo>
                      <a:pt x="1718" y="1908"/>
                    </a:lnTo>
                    <a:lnTo>
                      <a:pt x="1726" y="1912"/>
                    </a:lnTo>
                    <a:lnTo>
                      <a:pt x="1736" y="1918"/>
                    </a:lnTo>
                    <a:lnTo>
                      <a:pt x="1744" y="1922"/>
                    </a:lnTo>
                    <a:lnTo>
                      <a:pt x="1748" y="1924"/>
                    </a:lnTo>
                    <a:lnTo>
                      <a:pt x="1752" y="1928"/>
                    </a:lnTo>
                    <a:lnTo>
                      <a:pt x="1764" y="1934"/>
                    </a:lnTo>
                    <a:lnTo>
                      <a:pt x="1768" y="1938"/>
                    </a:lnTo>
                    <a:lnTo>
                      <a:pt x="1768" y="1940"/>
                    </a:lnTo>
                    <a:lnTo>
                      <a:pt x="1768" y="1940"/>
                    </a:lnTo>
                    <a:lnTo>
                      <a:pt x="1768" y="1942"/>
                    </a:lnTo>
                    <a:lnTo>
                      <a:pt x="1770" y="1942"/>
                    </a:lnTo>
                    <a:lnTo>
                      <a:pt x="1770" y="1942"/>
                    </a:lnTo>
                    <a:lnTo>
                      <a:pt x="1776" y="1944"/>
                    </a:lnTo>
                    <a:lnTo>
                      <a:pt x="1780" y="1948"/>
                    </a:lnTo>
                    <a:lnTo>
                      <a:pt x="1782" y="1950"/>
                    </a:lnTo>
                    <a:lnTo>
                      <a:pt x="1784" y="1954"/>
                    </a:lnTo>
                    <a:lnTo>
                      <a:pt x="1786" y="1958"/>
                    </a:lnTo>
                    <a:lnTo>
                      <a:pt x="1788" y="1966"/>
                    </a:lnTo>
                    <a:lnTo>
                      <a:pt x="1788" y="1972"/>
                    </a:lnTo>
                    <a:lnTo>
                      <a:pt x="1790" y="1984"/>
                    </a:lnTo>
                    <a:lnTo>
                      <a:pt x="1790" y="1992"/>
                    </a:lnTo>
                    <a:lnTo>
                      <a:pt x="1790" y="2002"/>
                    </a:lnTo>
                    <a:lnTo>
                      <a:pt x="1792" y="2012"/>
                    </a:lnTo>
                    <a:lnTo>
                      <a:pt x="1790" y="2020"/>
                    </a:lnTo>
                    <a:lnTo>
                      <a:pt x="1790" y="2020"/>
                    </a:lnTo>
                    <a:lnTo>
                      <a:pt x="1790" y="2028"/>
                    </a:lnTo>
                    <a:lnTo>
                      <a:pt x="1790" y="2028"/>
                    </a:lnTo>
                    <a:lnTo>
                      <a:pt x="1786" y="2044"/>
                    </a:lnTo>
                    <a:lnTo>
                      <a:pt x="1784" y="2046"/>
                    </a:lnTo>
                    <a:lnTo>
                      <a:pt x="1784" y="2052"/>
                    </a:lnTo>
                    <a:lnTo>
                      <a:pt x="1786" y="2052"/>
                    </a:lnTo>
                    <a:lnTo>
                      <a:pt x="1784" y="2058"/>
                    </a:lnTo>
                    <a:lnTo>
                      <a:pt x="1784" y="2064"/>
                    </a:lnTo>
                    <a:lnTo>
                      <a:pt x="1784" y="2072"/>
                    </a:lnTo>
                    <a:lnTo>
                      <a:pt x="1784" y="2076"/>
                    </a:lnTo>
                    <a:lnTo>
                      <a:pt x="1784" y="2084"/>
                    </a:lnTo>
                    <a:lnTo>
                      <a:pt x="1784" y="2090"/>
                    </a:lnTo>
                    <a:lnTo>
                      <a:pt x="1780" y="2092"/>
                    </a:lnTo>
                    <a:lnTo>
                      <a:pt x="1780" y="2092"/>
                    </a:lnTo>
                    <a:lnTo>
                      <a:pt x="1780" y="2096"/>
                    </a:lnTo>
                    <a:lnTo>
                      <a:pt x="1782" y="2098"/>
                    </a:lnTo>
                    <a:lnTo>
                      <a:pt x="1782" y="2098"/>
                    </a:lnTo>
                    <a:lnTo>
                      <a:pt x="1782" y="2100"/>
                    </a:lnTo>
                    <a:lnTo>
                      <a:pt x="1782" y="2102"/>
                    </a:lnTo>
                    <a:lnTo>
                      <a:pt x="1782" y="2108"/>
                    </a:lnTo>
                    <a:lnTo>
                      <a:pt x="1778" y="2118"/>
                    </a:lnTo>
                    <a:lnTo>
                      <a:pt x="1776" y="2126"/>
                    </a:lnTo>
                    <a:lnTo>
                      <a:pt x="1774" y="2130"/>
                    </a:lnTo>
                    <a:lnTo>
                      <a:pt x="1774" y="2134"/>
                    </a:lnTo>
                    <a:lnTo>
                      <a:pt x="1772" y="2140"/>
                    </a:lnTo>
                    <a:lnTo>
                      <a:pt x="1772" y="2146"/>
                    </a:lnTo>
                    <a:lnTo>
                      <a:pt x="1772" y="2146"/>
                    </a:lnTo>
                    <a:lnTo>
                      <a:pt x="1768" y="2154"/>
                    </a:lnTo>
                    <a:lnTo>
                      <a:pt x="1768" y="2154"/>
                    </a:lnTo>
                    <a:lnTo>
                      <a:pt x="1768" y="2156"/>
                    </a:lnTo>
                    <a:lnTo>
                      <a:pt x="1766" y="2158"/>
                    </a:lnTo>
                    <a:lnTo>
                      <a:pt x="1766" y="2158"/>
                    </a:lnTo>
                    <a:lnTo>
                      <a:pt x="1766" y="2164"/>
                    </a:lnTo>
                    <a:lnTo>
                      <a:pt x="1766" y="2164"/>
                    </a:lnTo>
                    <a:lnTo>
                      <a:pt x="1768" y="2166"/>
                    </a:lnTo>
                    <a:lnTo>
                      <a:pt x="1768" y="2166"/>
                    </a:lnTo>
                    <a:lnTo>
                      <a:pt x="1768" y="2170"/>
                    </a:lnTo>
                    <a:lnTo>
                      <a:pt x="1768" y="2176"/>
                    </a:lnTo>
                    <a:lnTo>
                      <a:pt x="1770" y="2180"/>
                    </a:lnTo>
                    <a:lnTo>
                      <a:pt x="1766" y="2184"/>
                    </a:lnTo>
                    <a:lnTo>
                      <a:pt x="1764" y="2186"/>
                    </a:lnTo>
                    <a:lnTo>
                      <a:pt x="1762" y="2188"/>
                    </a:lnTo>
                    <a:lnTo>
                      <a:pt x="1762" y="2194"/>
                    </a:lnTo>
                    <a:lnTo>
                      <a:pt x="1762" y="2202"/>
                    </a:lnTo>
                    <a:lnTo>
                      <a:pt x="1764" y="2206"/>
                    </a:lnTo>
                    <a:lnTo>
                      <a:pt x="1764" y="2212"/>
                    </a:lnTo>
                    <a:lnTo>
                      <a:pt x="1766" y="2220"/>
                    </a:lnTo>
                    <a:lnTo>
                      <a:pt x="1766" y="2224"/>
                    </a:lnTo>
                    <a:lnTo>
                      <a:pt x="1766" y="2226"/>
                    </a:lnTo>
                    <a:lnTo>
                      <a:pt x="1766" y="2230"/>
                    </a:lnTo>
                    <a:lnTo>
                      <a:pt x="1766" y="2234"/>
                    </a:lnTo>
                    <a:lnTo>
                      <a:pt x="1766" y="2238"/>
                    </a:lnTo>
                    <a:lnTo>
                      <a:pt x="1762" y="2240"/>
                    </a:lnTo>
                    <a:lnTo>
                      <a:pt x="1762" y="2242"/>
                    </a:lnTo>
                    <a:lnTo>
                      <a:pt x="1762" y="2248"/>
                    </a:lnTo>
                    <a:lnTo>
                      <a:pt x="1762" y="2252"/>
                    </a:lnTo>
                    <a:lnTo>
                      <a:pt x="1760" y="2258"/>
                    </a:lnTo>
                    <a:lnTo>
                      <a:pt x="1756" y="2262"/>
                    </a:lnTo>
                    <a:lnTo>
                      <a:pt x="1756" y="2266"/>
                    </a:lnTo>
                    <a:lnTo>
                      <a:pt x="1754" y="2270"/>
                    </a:lnTo>
                    <a:lnTo>
                      <a:pt x="1754" y="2276"/>
                    </a:lnTo>
                    <a:lnTo>
                      <a:pt x="1752" y="2282"/>
                    </a:lnTo>
                    <a:lnTo>
                      <a:pt x="1752" y="2286"/>
                    </a:lnTo>
                    <a:lnTo>
                      <a:pt x="1748" y="2290"/>
                    </a:lnTo>
                    <a:lnTo>
                      <a:pt x="1744" y="2296"/>
                    </a:lnTo>
                    <a:lnTo>
                      <a:pt x="1744" y="2296"/>
                    </a:lnTo>
                    <a:lnTo>
                      <a:pt x="1742" y="2306"/>
                    </a:lnTo>
                    <a:lnTo>
                      <a:pt x="1742" y="2306"/>
                    </a:lnTo>
                    <a:lnTo>
                      <a:pt x="1740" y="2308"/>
                    </a:lnTo>
                    <a:lnTo>
                      <a:pt x="1738" y="2308"/>
                    </a:lnTo>
                    <a:lnTo>
                      <a:pt x="1738" y="2308"/>
                    </a:lnTo>
                    <a:lnTo>
                      <a:pt x="1738" y="2310"/>
                    </a:lnTo>
                    <a:lnTo>
                      <a:pt x="1738" y="2314"/>
                    </a:lnTo>
                    <a:lnTo>
                      <a:pt x="1738" y="2314"/>
                    </a:lnTo>
                    <a:lnTo>
                      <a:pt x="1738" y="2316"/>
                    </a:lnTo>
                    <a:lnTo>
                      <a:pt x="1738" y="2318"/>
                    </a:lnTo>
                    <a:lnTo>
                      <a:pt x="1738" y="2318"/>
                    </a:lnTo>
                    <a:lnTo>
                      <a:pt x="1738" y="2320"/>
                    </a:lnTo>
                    <a:lnTo>
                      <a:pt x="1736" y="2320"/>
                    </a:lnTo>
                    <a:lnTo>
                      <a:pt x="1736" y="2318"/>
                    </a:lnTo>
                    <a:lnTo>
                      <a:pt x="1736" y="2322"/>
                    </a:lnTo>
                    <a:lnTo>
                      <a:pt x="1734" y="2326"/>
                    </a:lnTo>
                    <a:lnTo>
                      <a:pt x="1732" y="2328"/>
                    </a:lnTo>
                    <a:lnTo>
                      <a:pt x="1728" y="2328"/>
                    </a:lnTo>
                    <a:lnTo>
                      <a:pt x="1726" y="2328"/>
                    </a:lnTo>
                    <a:lnTo>
                      <a:pt x="1726" y="2332"/>
                    </a:lnTo>
                    <a:lnTo>
                      <a:pt x="1726" y="2334"/>
                    </a:lnTo>
                    <a:lnTo>
                      <a:pt x="1726" y="2338"/>
                    </a:lnTo>
                    <a:lnTo>
                      <a:pt x="1726" y="2338"/>
                    </a:lnTo>
                    <a:lnTo>
                      <a:pt x="1730" y="2342"/>
                    </a:lnTo>
                    <a:lnTo>
                      <a:pt x="1730" y="2342"/>
                    </a:lnTo>
                    <a:lnTo>
                      <a:pt x="1730" y="2344"/>
                    </a:lnTo>
                    <a:lnTo>
                      <a:pt x="1730" y="2346"/>
                    </a:lnTo>
                    <a:lnTo>
                      <a:pt x="1730" y="2350"/>
                    </a:lnTo>
                    <a:lnTo>
                      <a:pt x="1730" y="2356"/>
                    </a:lnTo>
                    <a:lnTo>
                      <a:pt x="1730" y="2360"/>
                    </a:lnTo>
                    <a:lnTo>
                      <a:pt x="1730" y="2360"/>
                    </a:lnTo>
                    <a:lnTo>
                      <a:pt x="1732" y="2364"/>
                    </a:lnTo>
                    <a:lnTo>
                      <a:pt x="1732" y="2364"/>
                    </a:lnTo>
                    <a:lnTo>
                      <a:pt x="1732" y="2368"/>
                    </a:lnTo>
                    <a:lnTo>
                      <a:pt x="1732" y="2370"/>
                    </a:lnTo>
                    <a:lnTo>
                      <a:pt x="1732" y="2374"/>
                    </a:lnTo>
                    <a:lnTo>
                      <a:pt x="1732" y="2378"/>
                    </a:lnTo>
                    <a:lnTo>
                      <a:pt x="1732" y="2382"/>
                    </a:lnTo>
                    <a:lnTo>
                      <a:pt x="1728" y="2384"/>
                    </a:lnTo>
                    <a:lnTo>
                      <a:pt x="1724" y="2386"/>
                    </a:lnTo>
                    <a:lnTo>
                      <a:pt x="1724" y="2390"/>
                    </a:lnTo>
                    <a:lnTo>
                      <a:pt x="1724" y="2394"/>
                    </a:lnTo>
                    <a:lnTo>
                      <a:pt x="1724" y="2398"/>
                    </a:lnTo>
                    <a:lnTo>
                      <a:pt x="1722" y="2402"/>
                    </a:lnTo>
                    <a:lnTo>
                      <a:pt x="1722" y="2406"/>
                    </a:lnTo>
                    <a:lnTo>
                      <a:pt x="1720" y="2408"/>
                    </a:lnTo>
                    <a:lnTo>
                      <a:pt x="1720" y="2412"/>
                    </a:lnTo>
                    <a:lnTo>
                      <a:pt x="1720" y="2416"/>
                    </a:lnTo>
                    <a:lnTo>
                      <a:pt x="1724" y="2420"/>
                    </a:lnTo>
                    <a:lnTo>
                      <a:pt x="1726" y="2422"/>
                    </a:lnTo>
                    <a:lnTo>
                      <a:pt x="1726" y="2426"/>
                    </a:lnTo>
                    <a:lnTo>
                      <a:pt x="1726" y="2426"/>
                    </a:lnTo>
                    <a:lnTo>
                      <a:pt x="1728" y="2426"/>
                    </a:lnTo>
                    <a:lnTo>
                      <a:pt x="1732" y="2428"/>
                    </a:lnTo>
                    <a:lnTo>
                      <a:pt x="1732" y="2428"/>
                    </a:lnTo>
                    <a:lnTo>
                      <a:pt x="1732" y="2428"/>
                    </a:lnTo>
                    <a:lnTo>
                      <a:pt x="1734" y="2426"/>
                    </a:lnTo>
                    <a:lnTo>
                      <a:pt x="1734" y="2424"/>
                    </a:lnTo>
                    <a:lnTo>
                      <a:pt x="1736" y="2422"/>
                    </a:lnTo>
                    <a:lnTo>
                      <a:pt x="1740" y="2422"/>
                    </a:lnTo>
                    <a:lnTo>
                      <a:pt x="1746" y="2422"/>
                    </a:lnTo>
                    <a:lnTo>
                      <a:pt x="1746" y="2422"/>
                    </a:lnTo>
                    <a:lnTo>
                      <a:pt x="1748" y="2422"/>
                    </a:lnTo>
                    <a:lnTo>
                      <a:pt x="1750" y="2422"/>
                    </a:lnTo>
                    <a:lnTo>
                      <a:pt x="1750" y="2422"/>
                    </a:lnTo>
                    <a:lnTo>
                      <a:pt x="1750" y="2422"/>
                    </a:lnTo>
                    <a:lnTo>
                      <a:pt x="1748" y="2424"/>
                    </a:lnTo>
                    <a:lnTo>
                      <a:pt x="1748" y="2426"/>
                    </a:lnTo>
                    <a:lnTo>
                      <a:pt x="1744" y="2426"/>
                    </a:lnTo>
                    <a:lnTo>
                      <a:pt x="1744" y="2430"/>
                    </a:lnTo>
                    <a:lnTo>
                      <a:pt x="1748" y="2434"/>
                    </a:lnTo>
                    <a:lnTo>
                      <a:pt x="1748" y="2434"/>
                    </a:lnTo>
                    <a:lnTo>
                      <a:pt x="1748" y="2438"/>
                    </a:lnTo>
                    <a:lnTo>
                      <a:pt x="1748" y="2440"/>
                    </a:lnTo>
                    <a:lnTo>
                      <a:pt x="1746" y="2440"/>
                    </a:lnTo>
                    <a:lnTo>
                      <a:pt x="1746" y="2440"/>
                    </a:lnTo>
                    <a:lnTo>
                      <a:pt x="1744" y="2436"/>
                    </a:lnTo>
                    <a:lnTo>
                      <a:pt x="1744" y="2438"/>
                    </a:lnTo>
                    <a:lnTo>
                      <a:pt x="1744" y="2442"/>
                    </a:lnTo>
                    <a:lnTo>
                      <a:pt x="1746" y="2444"/>
                    </a:lnTo>
                    <a:lnTo>
                      <a:pt x="1740" y="2444"/>
                    </a:lnTo>
                    <a:lnTo>
                      <a:pt x="1740" y="2448"/>
                    </a:lnTo>
                    <a:lnTo>
                      <a:pt x="1742" y="2450"/>
                    </a:lnTo>
                    <a:lnTo>
                      <a:pt x="1740" y="2454"/>
                    </a:lnTo>
                    <a:lnTo>
                      <a:pt x="1738" y="2458"/>
                    </a:lnTo>
                    <a:lnTo>
                      <a:pt x="1736" y="2462"/>
                    </a:lnTo>
                    <a:lnTo>
                      <a:pt x="1738" y="2464"/>
                    </a:lnTo>
                    <a:lnTo>
                      <a:pt x="1738" y="2468"/>
                    </a:lnTo>
                    <a:lnTo>
                      <a:pt x="1738" y="2470"/>
                    </a:lnTo>
                    <a:lnTo>
                      <a:pt x="1736" y="2474"/>
                    </a:lnTo>
                    <a:lnTo>
                      <a:pt x="1734" y="2480"/>
                    </a:lnTo>
                    <a:lnTo>
                      <a:pt x="1738" y="2480"/>
                    </a:lnTo>
                    <a:lnTo>
                      <a:pt x="1740" y="2482"/>
                    </a:lnTo>
                    <a:lnTo>
                      <a:pt x="1742" y="2484"/>
                    </a:lnTo>
                    <a:lnTo>
                      <a:pt x="1746" y="2486"/>
                    </a:lnTo>
                    <a:lnTo>
                      <a:pt x="1742" y="2490"/>
                    </a:lnTo>
                    <a:lnTo>
                      <a:pt x="1742" y="2494"/>
                    </a:lnTo>
                    <a:lnTo>
                      <a:pt x="1736" y="2498"/>
                    </a:lnTo>
                    <a:lnTo>
                      <a:pt x="1732" y="2498"/>
                    </a:lnTo>
                    <a:lnTo>
                      <a:pt x="1732" y="2502"/>
                    </a:lnTo>
                    <a:lnTo>
                      <a:pt x="1736" y="2504"/>
                    </a:lnTo>
                    <a:lnTo>
                      <a:pt x="1740" y="2506"/>
                    </a:lnTo>
                    <a:lnTo>
                      <a:pt x="1738" y="2506"/>
                    </a:lnTo>
                    <a:lnTo>
                      <a:pt x="1732" y="2506"/>
                    </a:lnTo>
                    <a:lnTo>
                      <a:pt x="1732" y="2508"/>
                    </a:lnTo>
                    <a:lnTo>
                      <a:pt x="1730" y="2510"/>
                    </a:lnTo>
                    <a:lnTo>
                      <a:pt x="1730" y="2512"/>
                    </a:lnTo>
                    <a:lnTo>
                      <a:pt x="1730" y="2514"/>
                    </a:lnTo>
                    <a:lnTo>
                      <a:pt x="1730" y="2518"/>
                    </a:lnTo>
                    <a:lnTo>
                      <a:pt x="1726" y="2522"/>
                    </a:lnTo>
                    <a:lnTo>
                      <a:pt x="1728" y="2522"/>
                    </a:lnTo>
                    <a:lnTo>
                      <a:pt x="1728" y="2526"/>
                    </a:lnTo>
                    <a:lnTo>
                      <a:pt x="1726" y="2530"/>
                    </a:lnTo>
                    <a:lnTo>
                      <a:pt x="1722" y="2534"/>
                    </a:lnTo>
                    <a:lnTo>
                      <a:pt x="1720" y="2532"/>
                    </a:lnTo>
                    <a:lnTo>
                      <a:pt x="1720" y="2528"/>
                    </a:lnTo>
                    <a:lnTo>
                      <a:pt x="1718" y="2526"/>
                    </a:lnTo>
                    <a:lnTo>
                      <a:pt x="1710" y="2526"/>
                    </a:lnTo>
                    <a:lnTo>
                      <a:pt x="1712" y="2524"/>
                    </a:lnTo>
                    <a:lnTo>
                      <a:pt x="1718" y="2524"/>
                    </a:lnTo>
                    <a:lnTo>
                      <a:pt x="1718" y="2522"/>
                    </a:lnTo>
                    <a:lnTo>
                      <a:pt x="1716" y="2520"/>
                    </a:lnTo>
                    <a:lnTo>
                      <a:pt x="1710" y="2520"/>
                    </a:lnTo>
                    <a:lnTo>
                      <a:pt x="1708" y="2518"/>
                    </a:lnTo>
                    <a:lnTo>
                      <a:pt x="1702" y="2518"/>
                    </a:lnTo>
                    <a:lnTo>
                      <a:pt x="1702" y="2522"/>
                    </a:lnTo>
                    <a:lnTo>
                      <a:pt x="1704" y="2522"/>
                    </a:lnTo>
                    <a:lnTo>
                      <a:pt x="1704" y="2528"/>
                    </a:lnTo>
                    <a:lnTo>
                      <a:pt x="1700" y="2528"/>
                    </a:lnTo>
                    <a:lnTo>
                      <a:pt x="1694" y="2528"/>
                    </a:lnTo>
                    <a:lnTo>
                      <a:pt x="1692" y="2532"/>
                    </a:lnTo>
                    <a:lnTo>
                      <a:pt x="1688" y="2534"/>
                    </a:lnTo>
                    <a:lnTo>
                      <a:pt x="1690" y="2538"/>
                    </a:lnTo>
                    <a:lnTo>
                      <a:pt x="1692" y="2534"/>
                    </a:lnTo>
                    <a:lnTo>
                      <a:pt x="1698" y="2534"/>
                    </a:lnTo>
                    <a:lnTo>
                      <a:pt x="1700" y="2534"/>
                    </a:lnTo>
                    <a:lnTo>
                      <a:pt x="1700" y="2534"/>
                    </a:lnTo>
                    <a:lnTo>
                      <a:pt x="1702" y="2536"/>
                    </a:lnTo>
                    <a:lnTo>
                      <a:pt x="1706" y="2540"/>
                    </a:lnTo>
                    <a:lnTo>
                      <a:pt x="1710" y="2540"/>
                    </a:lnTo>
                    <a:lnTo>
                      <a:pt x="1712" y="2540"/>
                    </a:lnTo>
                    <a:lnTo>
                      <a:pt x="1716" y="2540"/>
                    </a:lnTo>
                    <a:lnTo>
                      <a:pt x="1718" y="2542"/>
                    </a:lnTo>
                    <a:lnTo>
                      <a:pt x="1720" y="2544"/>
                    </a:lnTo>
                    <a:lnTo>
                      <a:pt x="1718" y="2548"/>
                    </a:lnTo>
                    <a:lnTo>
                      <a:pt x="1718" y="2550"/>
                    </a:lnTo>
                    <a:lnTo>
                      <a:pt x="1718" y="2552"/>
                    </a:lnTo>
                    <a:lnTo>
                      <a:pt x="1716" y="2552"/>
                    </a:lnTo>
                    <a:lnTo>
                      <a:pt x="1714" y="2552"/>
                    </a:lnTo>
                    <a:lnTo>
                      <a:pt x="1714" y="2554"/>
                    </a:lnTo>
                    <a:lnTo>
                      <a:pt x="1714" y="2556"/>
                    </a:lnTo>
                    <a:lnTo>
                      <a:pt x="1714" y="2558"/>
                    </a:lnTo>
                    <a:lnTo>
                      <a:pt x="1718" y="2560"/>
                    </a:lnTo>
                    <a:lnTo>
                      <a:pt x="1720" y="2560"/>
                    </a:lnTo>
                    <a:lnTo>
                      <a:pt x="1726" y="2560"/>
                    </a:lnTo>
                    <a:lnTo>
                      <a:pt x="1728" y="2562"/>
                    </a:lnTo>
                    <a:lnTo>
                      <a:pt x="1730" y="2564"/>
                    </a:lnTo>
                    <a:lnTo>
                      <a:pt x="1732" y="2566"/>
                    </a:lnTo>
                    <a:lnTo>
                      <a:pt x="1730" y="2566"/>
                    </a:lnTo>
                    <a:lnTo>
                      <a:pt x="1730" y="2570"/>
                    </a:lnTo>
                    <a:lnTo>
                      <a:pt x="1730" y="2572"/>
                    </a:lnTo>
                    <a:lnTo>
                      <a:pt x="1726" y="2572"/>
                    </a:lnTo>
                    <a:lnTo>
                      <a:pt x="1724" y="2570"/>
                    </a:lnTo>
                    <a:lnTo>
                      <a:pt x="1720" y="2570"/>
                    </a:lnTo>
                    <a:lnTo>
                      <a:pt x="1716" y="2570"/>
                    </a:lnTo>
                    <a:lnTo>
                      <a:pt x="1714" y="2568"/>
                    </a:lnTo>
                    <a:lnTo>
                      <a:pt x="1712" y="2568"/>
                    </a:lnTo>
                    <a:lnTo>
                      <a:pt x="1708" y="2568"/>
                    </a:lnTo>
                    <a:lnTo>
                      <a:pt x="1712" y="2570"/>
                    </a:lnTo>
                    <a:lnTo>
                      <a:pt x="1714" y="2572"/>
                    </a:lnTo>
                    <a:lnTo>
                      <a:pt x="1716" y="2574"/>
                    </a:lnTo>
                    <a:lnTo>
                      <a:pt x="1720" y="2576"/>
                    </a:lnTo>
                    <a:lnTo>
                      <a:pt x="1718" y="2578"/>
                    </a:lnTo>
                    <a:lnTo>
                      <a:pt x="1714" y="2580"/>
                    </a:lnTo>
                    <a:lnTo>
                      <a:pt x="1716" y="2584"/>
                    </a:lnTo>
                    <a:lnTo>
                      <a:pt x="1718" y="2584"/>
                    </a:lnTo>
                    <a:lnTo>
                      <a:pt x="1718" y="2586"/>
                    </a:lnTo>
                    <a:lnTo>
                      <a:pt x="1716" y="2586"/>
                    </a:lnTo>
                    <a:lnTo>
                      <a:pt x="1714" y="2588"/>
                    </a:lnTo>
                    <a:lnTo>
                      <a:pt x="1712" y="2590"/>
                    </a:lnTo>
                    <a:lnTo>
                      <a:pt x="1712" y="2592"/>
                    </a:lnTo>
                    <a:lnTo>
                      <a:pt x="1712" y="2596"/>
                    </a:lnTo>
                    <a:lnTo>
                      <a:pt x="1716" y="2600"/>
                    </a:lnTo>
                    <a:lnTo>
                      <a:pt x="1716" y="2596"/>
                    </a:lnTo>
                    <a:lnTo>
                      <a:pt x="1718" y="2594"/>
                    </a:lnTo>
                    <a:lnTo>
                      <a:pt x="1720" y="2592"/>
                    </a:lnTo>
                    <a:lnTo>
                      <a:pt x="1722" y="2592"/>
                    </a:lnTo>
                    <a:lnTo>
                      <a:pt x="1722" y="2594"/>
                    </a:lnTo>
                    <a:lnTo>
                      <a:pt x="1720" y="2598"/>
                    </a:lnTo>
                    <a:lnTo>
                      <a:pt x="1720" y="2600"/>
                    </a:lnTo>
                    <a:lnTo>
                      <a:pt x="1722" y="2602"/>
                    </a:lnTo>
                    <a:lnTo>
                      <a:pt x="1722" y="2606"/>
                    </a:lnTo>
                    <a:lnTo>
                      <a:pt x="1720" y="2604"/>
                    </a:lnTo>
                    <a:lnTo>
                      <a:pt x="1716" y="2604"/>
                    </a:lnTo>
                    <a:lnTo>
                      <a:pt x="1714" y="2606"/>
                    </a:lnTo>
                    <a:lnTo>
                      <a:pt x="1716" y="2608"/>
                    </a:lnTo>
                    <a:lnTo>
                      <a:pt x="1716" y="2610"/>
                    </a:lnTo>
                    <a:lnTo>
                      <a:pt x="1720" y="2614"/>
                    </a:lnTo>
                    <a:lnTo>
                      <a:pt x="1718" y="2614"/>
                    </a:lnTo>
                    <a:lnTo>
                      <a:pt x="1716" y="2614"/>
                    </a:lnTo>
                    <a:lnTo>
                      <a:pt x="1716" y="2618"/>
                    </a:lnTo>
                    <a:lnTo>
                      <a:pt x="1720" y="2620"/>
                    </a:lnTo>
                    <a:lnTo>
                      <a:pt x="1716" y="2620"/>
                    </a:lnTo>
                    <a:lnTo>
                      <a:pt x="1712" y="2624"/>
                    </a:lnTo>
                    <a:lnTo>
                      <a:pt x="1716" y="2624"/>
                    </a:lnTo>
                    <a:lnTo>
                      <a:pt x="1720" y="2626"/>
                    </a:lnTo>
                    <a:lnTo>
                      <a:pt x="1720" y="2628"/>
                    </a:lnTo>
                    <a:lnTo>
                      <a:pt x="1716" y="2628"/>
                    </a:lnTo>
                    <a:lnTo>
                      <a:pt x="1716" y="2632"/>
                    </a:lnTo>
                    <a:lnTo>
                      <a:pt x="1722" y="2632"/>
                    </a:lnTo>
                    <a:lnTo>
                      <a:pt x="1726" y="2624"/>
                    </a:lnTo>
                    <a:lnTo>
                      <a:pt x="1726" y="2628"/>
                    </a:lnTo>
                    <a:lnTo>
                      <a:pt x="1728" y="2632"/>
                    </a:lnTo>
                    <a:lnTo>
                      <a:pt x="1726" y="2632"/>
                    </a:lnTo>
                    <a:lnTo>
                      <a:pt x="1722" y="2636"/>
                    </a:lnTo>
                    <a:lnTo>
                      <a:pt x="1720" y="2636"/>
                    </a:lnTo>
                    <a:lnTo>
                      <a:pt x="1718" y="2636"/>
                    </a:lnTo>
                    <a:lnTo>
                      <a:pt x="1718" y="2640"/>
                    </a:lnTo>
                    <a:lnTo>
                      <a:pt x="1720" y="2642"/>
                    </a:lnTo>
                    <a:lnTo>
                      <a:pt x="1724" y="2644"/>
                    </a:lnTo>
                    <a:lnTo>
                      <a:pt x="1724" y="2646"/>
                    </a:lnTo>
                    <a:lnTo>
                      <a:pt x="1724" y="2648"/>
                    </a:lnTo>
                    <a:lnTo>
                      <a:pt x="1722" y="2652"/>
                    </a:lnTo>
                    <a:lnTo>
                      <a:pt x="1722" y="2656"/>
                    </a:lnTo>
                    <a:lnTo>
                      <a:pt x="1722" y="2656"/>
                    </a:lnTo>
                    <a:lnTo>
                      <a:pt x="1726" y="2656"/>
                    </a:lnTo>
                    <a:lnTo>
                      <a:pt x="1726" y="2656"/>
                    </a:lnTo>
                    <a:lnTo>
                      <a:pt x="1728" y="2658"/>
                    </a:lnTo>
                    <a:lnTo>
                      <a:pt x="1728" y="2658"/>
                    </a:lnTo>
                    <a:lnTo>
                      <a:pt x="1730" y="2660"/>
                    </a:lnTo>
                    <a:lnTo>
                      <a:pt x="1732" y="2660"/>
                    </a:lnTo>
                    <a:lnTo>
                      <a:pt x="1734" y="2660"/>
                    </a:lnTo>
                    <a:lnTo>
                      <a:pt x="1736" y="2662"/>
                    </a:lnTo>
                    <a:lnTo>
                      <a:pt x="1736" y="2660"/>
                    </a:lnTo>
                    <a:lnTo>
                      <a:pt x="1736" y="2656"/>
                    </a:lnTo>
                    <a:lnTo>
                      <a:pt x="1734" y="2656"/>
                    </a:lnTo>
                    <a:lnTo>
                      <a:pt x="1732" y="2654"/>
                    </a:lnTo>
                    <a:lnTo>
                      <a:pt x="1734" y="2652"/>
                    </a:lnTo>
                    <a:lnTo>
                      <a:pt x="1736" y="2650"/>
                    </a:lnTo>
                    <a:lnTo>
                      <a:pt x="1742" y="2650"/>
                    </a:lnTo>
                    <a:lnTo>
                      <a:pt x="1746" y="2654"/>
                    </a:lnTo>
                    <a:lnTo>
                      <a:pt x="1746" y="2658"/>
                    </a:lnTo>
                    <a:lnTo>
                      <a:pt x="1746" y="2662"/>
                    </a:lnTo>
                    <a:lnTo>
                      <a:pt x="1746" y="2664"/>
                    </a:lnTo>
                    <a:lnTo>
                      <a:pt x="1746" y="2666"/>
                    </a:lnTo>
                    <a:lnTo>
                      <a:pt x="1748" y="2668"/>
                    </a:lnTo>
                    <a:lnTo>
                      <a:pt x="1746" y="2670"/>
                    </a:lnTo>
                    <a:lnTo>
                      <a:pt x="1744" y="2672"/>
                    </a:lnTo>
                    <a:lnTo>
                      <a:pt x="1744" y="2674"/>
                    </a:lnTo>
                    <a:lnTo>
                      <a:pt x="1748" y="2674"/>
                    </a:lnTo>
                    <a:lnTo>
                      <a:pt x="1748" y="2674"/>
                    </a:lnTo>
                    <a:lnTo>
                      <a:pt x="1754" y="2674"/>
                    </a:lnTo>
                    <a:lnTo>
                      <a:pt x="1754" y="2674"/>
                    </a:lnTo>
                    <a:lnTo>
                      <a:pt x="1762" y="2674"/>
                    </a:lnTo>
                    <a:lnTo>
                      <a:pt x="1764" y="2678"/>
                    </a:lnTo>
                    <a:lnTo>
                      <a:pt x="1762" y="2680"/>
                    </a:lnTo>
                    <a:lnTo>
                      <a:pt x="1758" y="2680"/>
                    </a:lnTo>
                    <a:lnTo>
                      <a:pt x="1754" y="2680"/>
                    </a:lnTo>
                    <a:lnTo>
                      <a:pt x="1750" y="2684"/>
                    </a:lnTo>
                    <a:lnTo>
                      <a:pt x="1746" y="2684"/>
                    </a:lnTo>
                    <a:lnTo>
                      <a:pt x="1742" y="2684"/>
                    </a:lnTo>
                    <a:lnTo>
                      <a:pt x="1740" y="2686"/>
                    </a:lnTo>
                    <a:lnTo>
                      <a:pt x="1740" y="2688"/>
                    </a:lnTo>
                    <a:lnTo>
                      <a:pt x="1744" y="2690"/>
                    </a:lnTo>
                    <a:lnTo>
                      <a:pt x="1742" y="2692"/>
                    </a:lnTo>
                    <a:lnTo>
                      <a:pt x="1738" y="2692"/>
                    </a:lnTo>
                    <a:lnTo>
                      <a:pt x="1738" y="2692"/>
                    </a:lnTo>
                    <a:lnTo>
                      <a:pt x="1740" y="2696"/>
                    </a:lnTo>
                    <a:lnTo>
                      <a:pt x="1740" y="2696"/>
                    </a:lnTo>
                    <a:lnTo>
                      <a:pt x="1744" y="2696"/>
                    </a:lnTo>
                    <a:lnTo>
                      <a:pt x="1746" y="2696"/>
                    </a:lnTo>
                    <a:lnTo>
                      <a:pt x="1748" y="2692"/>
                    </a:lnTo>
                    <a:lnTo>
                      <a:pt x="1748" y="2688"/>
                    </a:lnTo>
                    <a:lnTo>
                      <a:pt x="1752" y="2688"/>
                    </a:lnTo>
                    <a:lnTo>
                      <a:pt x="1758" y="2688"/>
                    </a:lnTo>
                    <a:lnTo>
                      <a:pt x="1760" y="2684"/>
                    </a:lnTo>
                    <a:lnTo>
                      <a:pt x="1764" y="2682"/>
                    </a:lnTo>
                    <a:lnTo>
                      <a:pt x="1768" y="2682"/>
                    </a:lnTo>
                    <a:lnTo>
                      <a:pt x="1768" y="2682"/>
                    </a:lnTo>
                    <a:lnTo>
                      <a:pt x="1772" y="2682"/>
                    </a:lnTo>
                    <a:lnTo>
                      <a:pt x="1772" y="2682"/>
                    </a:lnTo>
                    <a:lnTo>
                      <a:pt x="1772" y="2682"/>
                    </a:lnTo>
                    <a:lnTo>
                      <a:pt x="1772" y="2684"/>
                    </a:lnTo>
                    <a:lnTo>
                      <a:pt x="1772" y="2684"/>
                    </a:lnTo>
                    <a:lnTo>
                      <a:pt x="1768" y="2688"/>
                    </a:lnTo>
                    <a:lnTo>
                      <a:pt x="1766" y="2690"/>
                    </a:lnTo>
                    <a:lnTo>
                      <a:pt x="1764" y="2692"/>
                    </a:lnTo>
                    <a:lnTo>
                      <a:pt x="1762" y="2694"/>
                    </a:lnTo>
                    <a:lnTo>
                      <a:pt x="1762" y="2700"/>
                    </a:lnTo>
                    <a:lnTo>
                      <a:pt x="1758" y="2700"/>
                    </a:lnTo>
                    <a:lnTo>
                      <a:pt x="1758" y="2696"/>
                    </a:lnTo>
                    <a:lnTo>
                      <a:pt x="1754" y="2696"/>
                    </a:lnTo>
                    <a:lnTo>
                      <a:pt x="1752" y="2694"/>
                    </a:lnTo>
                    <a:lnTo>
                      <a:pt x="1750" y="2696"/>
                    </a:lnTo>
                    <a:lnTo>
                      <a:pt x="1750" y="2698"/>
                    </a:lnTo>
                    <a:lnTo>
                      <a:pt x="1752" y="2700"/>
                    </a:lnTo>
                    <a:lnTo>
                      <a:pt x="1754" y="2702"/>
                    </a:lnTo>
                    <a:lnTo>
                      <a:pt x="1756" y="2704"/>
                    </a:lnTo>
                    <a:lnTo>
                      <a:pt x="1758" y="2706"/>
                    </a:lnTo>
                    <a:lnTo>
                      <a:pt x="1762" y="2706"/>
                    </a:lnTo>
                    <a:lnTo>
                      <a:pt x="1768" y="2708"/>
                    </a:lnTo>
                    <a:lnTo>
                      <a:pt x="1772" y="2708"/>
                    </a:lnTo>
                    <a:lnTo>
                      <a:pt x="1774" y="2704"/>
                    </a:lnTo>
                    <a:lnTo>
                      <a:pt x="1774" y="2700"/>
                    </a:lnTo>
                    <a:lnTo>
                      <a:pt x="1774" y="2696"/>
                    </a:lnTo>
                    <a:lnTo>
                      <a:pt x="1774" y="2690"/>
                    </a:lnTo>
                    <a:lnTo>
                      <a:pt x="1778" y="2688"/>
                    </a:lnTo>
                    <a:lnTo>
                      <a:pt x="1778" y="2682"/>
                    </a:lnTo>
                    <a:lnTo>
                      <a:pt x="1780" y="2680"/>
                    </a:lnTo>
                    <a:lnTo>
                      <a:pt x="1782" y="2678"/>
                    </a:lnTo>
                    <a:lnTo>
                      <a:pt x="1786" y="2678"/>
                    </a:lnTo>
                    <a:lnTo>
                      <a:pt x="1788" y="2676"/>
                    </a:lnTo>
                    <a:lnTo>
                      <a:pt x="1792" y="2676"/>
                    </a:lnTo>
                    <a:lnTo>
                      <a:pt x="1796" y="2674"/>
                    </a:lnTo>
                    <a:lnTo>
                      <a:pt x="1800" y="2674"/>
                    </a:lnTo>
                    <a:lnTo>
                      <a:pt x="1804" y="2670"/>
                    </a:lnTo>
                    <a:lnTo>
                      <a:pt x="1804" y="2668"/>
                    </a:lnTo>
                    <a:lnTo>
                      <a:pt x="1804" y="2668"/>
                    </a:lnTo>
                    <a:lnTo>
                      <a:pt x="1810" y="2668"/>
                    </a:lnTo>
                    <a:lnTo>
                      <a:pt x="1810" y="2668"/>
                    </a:lnTo>
                    <a:lnTo>
                      <a:pt x="1816" y="2670"/>
                    </a:lnTo>
                    <a:lnTo>
                      <a:pt x="1822" y="2672"/>
                    </a:lnTo>
                    <a:lnTo>
                      <a:pt x="1820" y="2668"/>
                    </a:lnTo>
                    <a:lnTo>
                      <a:pt x="1818" y="2666"/>
                    </a:lnTo>
                    <a:lnTo>
                      <a:pt x="1818" y="2664"/>
                    </a:lnTo>
                    <a:lnTo>
                      <a:pt x="1816" y="2664"/>
                    </a:lnTo>
                    <a:lnTo>
                      <a:pt x="1816" y="2660"/>
                    </a:lnTo>
                    <a:lnTo>
                      <a:pt x="1816" y="2658"/>
                    </a:lnTo>
                    <a:lnTo>
                      <a:pt x="1812" y="2656"/>
                    </a:lnTo>
                    <a:lnTo>
                      <a:pt x="1812" y="2654"/>
                    </a:lnTo>
                    <a:lnTo>
                      <a:pt x="1812" y="2654"/>
                    </a:lnTo>
                    <a:lnTo>
                      <a:pt x="1808" y="2654"/>
                    </a:lnTo>
                    <a:lnTo>
                      <a:pt x="1808" y="2654"/>
                    </a:lnTo>
                    <a:lnTo>
                      <a:pt x="1804" y="2654"/>
                    </a:lnTo>
                    <a:lnTo>
                      <a:pt x="1806" y="2654"/>
                    </a:lnTo>
                    <a:lnTo>
                      <a:pt x="1802" y="2654"/>
                    </a:lnTo>
                    <a:lnTo>
                      <a:pt x="1800" y="2652"/>
                    </a:lnTo>
                    <a:lnTo>
                      <a:pt x="1804" y="2652"/>
                    </a:lnTo>
                    <a:lnTo>
                      <a:pt x="1806" y="2652"/>
                    </a:lnTo>
                    <a:lnTo>
                      <a:pt x="1808" y="2652"/>
                    </a:lnTo>
                    <a:lnTo>
                      <a:pt x="1808" y="2652"/>
                    </a:lnTo>
                    <a:lnTo>
                      <a:pt x="1810" y="2652"/>
                    </a:lnTo>
                    <a:lnTo>
                      <a:pt x="1810" y="2652"/>
                    </a:lnTo>
                    <a:lnTo>
                      <a:pt x="1810" y="2650"/>
                    </a:lnTo>
                    <a:lnTo>
                      <a:pt x="1810" y="2650"/>
                    </a:lnTo>
                    <a:lnTo>
                      <a:pt x="1810" y="2648"/>
                    </a:lnTo>
                    <a:lnTo>
                      <a:pt x="1810" y="2648"/>
                    </a:lnTo>
                    <a:lnTo>
                      <a:pt x="1810" y="2646"/>
                    </a:lnTo>
                    <a:lnTo>
                      <a:pt x="1808" y="2644"/>
                    </a:lnTo>
                    <a:lnTo>
                      <a:pt x="1808" y="2640"/>
                    </a:lnTo>
                    <a:lnTo>
                      <a:pt x="1808" y="2638"/>
                    </a:lnTo>
                    <a:lnTo>
                      <a:pt x="1808" y="2638"/>
                    </a:lnTo>
                    <a:lnTo>
                      <a:pt x="1808" y="2634"/>
                    </a:lnTo>
                    <a:lnTo>
                      <a:pt x="1808" y="2630"/>
                    </a:lnTo>
                    <a:lnTo>
                      <a:pt x="1808" y="2628"/>
                    </a:lnTo>
                    <a:lnTo>
                      <a:pt x="1808" y="2628"/>
                    </a:lnTo>
                    <a:lnTo>
                      <a:pt x="1810" y="2626"/>
                    </a:lnTo>
                    <a:lnTo>
                      <a:pt x="1810" y="2626"/>
                    </a:lnTo>
                    <a:lnTo>
                      <a:pt x="1812" y="2624"/>
                    </a:lnTo>
                    <a:lnTo>
                      <a:pt x="1812" y="2624"/>
                    </a:lnTo>
                    <a:lnTo>
                      <a:pt x="1814" y="2622"/>
                    </a:lnTo>
                    <a:lnTo>
                      <a:pt x="1814" y="2622"/>
                    </a:lnTo>
                    <a:lnTo>
                      <a:pt x="1816" y="2620"/>
                    </a:lnTo>
                    <a:lnTo>
                      <a:pt x="1816" y="2620"/>
                    </a:lnTo>
                    <a:lnTo>
                      <a:pt x="1820" y="2620"/>
                    </a:lnTo>
                    <a:lnTo>
                      <a:pt x="1820" y="2620"/>
                    </a:lnTo>
                    <a:lnTo>
                      <a:pt x="1820" y="2618"/>
                    </a:lnTo>
                    <a:lnTo>
                      <a:pt x="1820" y="2618"/>
                    </a:lnTo>
                    <a:lnTo>
                      <a:pt x="1820" y="2616"/>
                    </a:lnTo>
                    <a:lnTo>
                      <a:pt x="1820" y="2616"/>
                    </a:lnTo>
                    <a:lnTo>
                      <a:pt x="1818" y="2614"/>
                    </a:lnTo>
                    <a:lnTo>
                      <a:pt x="1818" y="2614"/>
                    </a:lnTo>
                    <a:lnTo>
                      <a:pt x="1816" y="2614"/>
                    </a:lnTo>
                    <a:lnTo>
                      <a:pt x="1812" y="2614"/>
                    </a:lnTo>
                    <a:lnTo>
                      <a:pt x="1816" y="2612"/>
                    </a:lnTo>
                    <a:lnTo>
                      <a:pt x="1816" y="2612"/>
                    </a:lnTo>
                    <a:lnTo>
                      <a:pt x="1816" y="2610"/>
                    </a:lnTo>
                    <a:lnTo>
                      <a:pt x="1816" y="2610"/>
                    </a:lnTo>
                    <a:lnTo>
                      <a:pt x="1818" y="2612"/>
                    </a:lnTo>
                    <a:lnTo>
                      <a:pt x="1818" y="2612"/>
                    </a:lnTo>
                    <a:lnTo>
                      <a:pt x="1820" y="2614"/>
                    </a:lnTo>
                    <a:lnTo>
                      <a:pt x="1822" y="2616"/>
                    </a:lnTo>
                    <a:lnTo>
                      <a:pt x="1824" y="2618"/>
                    </a:lnTo>
                    <a:lnTo>
                      <a:pt x="1824" y="2618"/>
                    </a:lnTo>
                    <a:lnTo>
                      <a:pt x="1826" y="2616"/>
                    </a:lnTo>
                    <a:lnTo>
                      <a:pt x="1826" y="2616"/>
                    </a:lnTo>
                    <a:lnTo>
                      <a:pt x="1828" y="2616"/>
                    </a:lnTo>
                    <a:lnTo>
                      <a:pt x="1828" y="2616"/>
                    </a:lnTo>
                    <a:lnTo>
                      <a:pt x="1832" y="2612"/>
                    </a:lnTo>
                    <a:lnTo>
                      <a:pt x="1832" y="2612"/>
                    </a:lnTo>
                    <a:lnTo>
                      <a:pt x="1832" y="2612"/>
                    </a:lnTo>
                    <a:lnTo>
                      <a:pt x="1832" y="2612"/>
                    </a:lnTo>
                    <a:lnTo>
                      <a:pt x="1834" y="2610"/>
                    </a:lnTo>
                    <a:lnTo>
                      <a:pt x="1834" y="2610"/>
                    </a:lnTo>
                    <a:lnTo>
                      <a:pt x="1834" y="2606"/>
                    </a:lnTo>
                    <a:lnTo>
                      <a:pt x="1836" y="2604"/>
                    </a:lnTo>
                    <a:lnTo>
                      <a:pt x="1836" y="2600"/>
                    </a:lnTo>
                    <a:lnTo>
                      <a:pt x="1836" y="2600"/>
                    </a:lnTo>
                    <a:lnTo>
                      <a:pt x="1836" y="2596"/>
                    </a:lnTo>
                    <a:lnTo>
                      <a:pt x="1836" y="2596"/>
                    </a:lnTo>
                    <a:lnTo>
                      <a:pt x="1836" y="2594"/>
                    </a:lnTo>
                    <a:lnTo>
                      <a:pt x="1838" y="2590"/>
                    </a:lnTo>
                    <a:lnTo>
                      <a:pt x="1842" y="2588"/>
                    </a:lnTo>
                    <a:lnTo>
                      <a:pt x="1844" y="2586"/>
                    </a:lnTo>
                    <a:lnTo>
                      <a:pt x="1846" y="2584"/>
                    </a:lnTo>
                    <a:lnTo>
                      <a:pt x="1848" y="2582"/>
                    </a:lnTo>
                    <a:lnTo>
                      <a:pt x="1850" y="2580"/>
                    </a:lnTo>
                    <a:lnTo>
                      <a:pt x="1856" y="2576"/>
                    </a:lnTo>
                    <a:lnTo>
                      <a:pt x="1858" y="2574"/>
                    </a:lnTo>
                    <a:lnTo>
                      <a:pt x="1860" y="2574"/>
                    </a:lnTo>
                    <a:lnTo>
                      <a:pt x="1860" y="2574"/>
                    </a:lnTo>
                    <a:lnTo>
                      <a:pt x="1864" y="2572"/>
                    </a:lnTo>
                    <a:lnTo>
                      <a:pt x="1864" y="2572"/>
                    </a:lnTo>
                    <a:lnTo>
                      <a:pt x="1866" y="2570"/>
                    </a:lnTo>
                    <a:lnTo>
                      <a:pt x="1866" y="2570"/>
                    </a:lnTo>
                    <a:lnTo>
                      <a:pt x="1868" y="2566"/>
                    </a:lnTo>
                    <a:lnTo>
                      <a:pt x="1868" y="2566"/>
                    </a:lnTo>
                    <a:lnTo>
                      <a:pt x="1868" y="2564"/>
                    </a:lnTo>
                    <a:lnTo>
                      <a:pt x="1866" y="2564"/>
                    </a:lnTo>
                    <a:lnTo>
                      <a:pt x="1864" y="2564"/>
                    </a:lnTo>
                    <a:lnTo>
                      <a:pt x="1864" y="2564"/>
                    </a:lnTo>
                    <a:lnTo>
                      <a:pt x="1860" y="2564"/>
                    </a:lnTo>
                    <a:lnTo>
                      <a:pt x="1860" y="2564"/>
                    </a:lnTo>
                    <a:lnTo>
                      <a:pt x="1860" y="2564"/>
                    </a:lnTo>
                    <a:lnTo>
                      <a:pt x="1862" y="2564"/>
                    </a:lnTo>
                    <a:lnTo>
                      <a:pt x="1864" y="2562"/>
                    </a:lnTo>
                    <a:lnTo>
                      <a:pt x="1866" y="2560"/>
                    </a:lnTo>
                    <a:lnTo>
                      <a:pt x="1866" y="2560"/>
                    </a:lnTo>
                    <a:lnTo>
                      <a:pt x="1868" y="2558"/>
                    </a:lnTo>
                    <a:lnTo>
                      <a:pt x="1868" y="2558"/>
                    </a:lnTo>
                    <a:lnTo>
                      <a:pt x="1870" y="2558"/>
                    </a:lnTo>
                    <a:lnTo>
                      <a:pt x="1870" y="2556"/>
                    </a:lnTo>
                    <a:lnTo>
                      <a:pt x="1870" y="2554"/>
                    </a:lnTo>
                    <a:lnTo>
                      <a:pt x="1870" y="2552"/>
                    </a:lnTo>
                    <a:lnTo>
                      <a:pt x="1870" y="2552"/>
                    </a:lnTo>
                    <a:lnTo>
                      <a:pt x="1870" y="2550"/>
                    </a:lnTo>
                    <a:lnTo>
                      <a:pt x="1870" y="2550"/>
                    </a:lnTo>
                    <a:lnTo>
                      <a:pt x="1870" y="2548"/>
                    </a:lnTo>
                    <a:lnTo>
                      <a:pt x="1866" y="2544"/>
                    </a:lnTo>
                    <a:lnTo>
                      <a:pt x="1864" y="2544"/>
                    </a:lnTo>
                    <a:lnTo>
                      <a:pt x="1860" y="2544"/>
                    </a:lnTo>
                    <a:lnTo>
                      <a:pt x="1852" y="2544"/>
                    </a:lnTo>
                    <a:lnTo>
                      <a:pt x="1852" y="2544"/>
                    </a:lnTo>
                    <a:lnTo>
                      <a:pt x="1850" y="2542"/>
                    </a:lnTo>
                    <a:lnTo>
                      <a:pt x="1850" y="2542"/>
                    </a:lnTo>
                    <a:lnTo>
                      <a:pt x="1846" y="2540"/>
                    </a:lnTo>
                    <a:lnTo>
                      <a:pt x="1846" y="2540"/>
                    </a:lnTo>
                    <a:lnTo>
                      <a:pt x="1844" y="2536"/>
                    </a:lnTo>
                    <a:lnTo>
                      <a:pt x="1842" y="2534"/>
                    </a:lnTo>
                    <a:lnTo>
                      <a:pt x="1842" y="2534"/>
                    </a:lnTo>
                    <a:lnTo>
                      <a:pt x="1838" y="2530"/>
                    </a:lnTo>
                    <a:lnTo>
                      <a:pt x="1838" y="2530"/>
                    </a:lnTo>
                    <a:lnTo>
                      <a:pt x="1836" y="2528"/>
                    </a:lnTo>
                    <a:lnTo>
                      <a:pt x="1836" y="2528"/>
                    </a:lnTo>
                    <a:lnTo>
                      <a:pt x="1836" y="2524"/>
                    </a:lnTo>
                    <a:lnTo>
                      <a:pt x="1838" y="2518"/>
                    </a:lnTo>
                    <a:lnTo>
                      <a:pt x="1838" y="2518"/>
                    </a:lnTo>
                    <a:lnTo>
                      <a:pt x="1840" y="2516"/>
                    </a:lnTo>
                    <a:lnTo>
                      <a:pt x="1840" y="2516"/>
                    </a:lnTo>
                    <a:lnTo>
                      <a:pt x="1842" y="2510"/>
                    </a:lnTo>
                    <a:lnTo>
                      <a:pt x="1842" y="2510"/>
                    </a:lnTo>
                    <a:lnTo>
                      <a:pt x="1846" y="2508"/>
                    </a:lnTo>
                    <a:lnTo>
                      <a:pt x="1846" y="2508"/>
                    </a:lnTo>
                    <a:lnTo>
                      <a:pt x="1848" y="2506"/>
                    </a:lnTo>
                    <a:lnTo>
                      <a:pt x="1850" y="2504"/>
                    </a:lnTo>
                    <a:lnTo>
                      <a:pt x="1852" y="2502"/>
                    </a:lnTo>
                    <a:lnTo>
                      <a:pt x="1852" y="2502"/>
                    </a:lnTo>
                    <a:lnTo>
                      <a:pt x="1856" y="2502"/>
                    </a:lnTo>
                    <a:lnTo>
                      <a:pt x="1856" y="2502"/>
                    </a:lnTo>
                    <a:lnTo>
                      <a:pt x="1858" y="2502"/>
                    </a:lnTo>
                    <a:lnTo>
                      <a:pt x="1862" y="2500"/>
                    </a:lnTo>
                    <a:lnTo>
                      <a:pt x="1862" y="2498"/>
                    </a:lnTo>
                    <a:lnTo>
                      <a:pt x="1868" y="2498"/>
                    </a:lnTo>
                    <a:lnTo>
                      <a:pt x="1870" y="2498"/>
                    </a:lnTo>
                    <a:lnTo>
                      <a:pt x="1870" y="2498"/>
                    </a:lnTo>
                    <a:lnTo>
                      <a:pt x="1872" y="2494"/>
                    </a:lnTo>
                    <a:lnTo>
                      <a:pt x="1872" y="2494"/>
                    </a:lnTo>
                    <a:lnTo>
                      <a:pt x="1872" y="2492"/>
                    </a:lnTo>
                    <a:lnTo>
                      <a:pt x="1874" y="2490"/>
                    </a:lnTo>
                    <a:lnTo>
                      <a:pt x="1876" y="2488"/>
                    </a:lnTo>
                    <a:lnTo>
                      <a:pt x="1876" y="2488"/>
                    </a:lnTo>
                    <a:lnTo>
                      <a:pt x="1878" y="2484"/>
                    </a:lnTo>
                    <a:lnTo>
                      <a:pt x="1878" y="2484"/>
                    </a:lnTo>
                    <a:lnTo>
                      <a:pt x="1880" y="2480"/>
                    </a:lnTo>
                    <a:lnTo>
                      <a:pt x="1880" y="2480"/>
                    </a:lnTo>
                    <a:lnTo>
                      <a:pt x="1878" y="2474"/>
                    </a:lnTo>
                    <a:lnTo>
                      <a:pt x="1878" y="2474"/>
                    </a:lnTo>
                    <a:lnTo>
                      <a:pt x="1878" y="2472"/>
                    </a:lnTo>
                    <a:lnTo>
                      <a:pt x="1878" y="2468"/>
                    </a:lnTo>
                    <a:lnTo>
                      <a:pt x="1880" y="2464"/>
                    </a:lnTo>
                    <a:lnTo>
                      <a:pt x="1884" y="2460"/>
                    </a:lnTo>
                    <a:lnTo>
                      <a:pt x="1890" y="2456"/>
                    </a:lnTo>
                    <a:lnTo>
                      <a:pt x="1890" y="2456"/>
                    </a:lnTo>
                    <a:lnTo>
                      <a:pt x="1894" y="2454"/>
                    </a:lnTo>
                    <a:lnTo>
                      <a:pt x="1894" y="2454"/>
                    </a:lnTo>
                    <a:lnTo>
                      <a:pt x="1896" y="2452"/>
                    </a:lnTo>
                    <a:lnTo>
                      <a:pt x="1892" y="2452"/>
                    </a:lnTo>
                    <a:lnTo>
                      <a:pt x="1888" y="2450"/>
                    </a:lnTo>
                    <a:lnTo>
                      <a:pt x="1886" y="2448"/>
                    </a:lnTo>
                    <a:lnTo>
                      <a:pt x="1884" y="2446"/>
                    </a:lnTo>
                    <a:lnTo>
                      <a:pt x="1890" y="2442"/>
                    </a:lnTo>
                    <a:lnTo>
                      <a:pt x="1892" y="2442"/>
                    </a:lnTo>
                    <a:lnTo>
                      <a:pt x="1896" y="2444"/>
                    </a:lnTo>
                    <a:lnTo>
                      <a:pt x="1896" y="2444"/>
                    </a:lnTo>
                    <a:lnTo>
                      <a:pt x="1900" y="2446"/>
                    </a:lnTo>
                    <a:lnTo>
                      <a:pt x="1900" y="2446"/>
                    </a:lnTo>
                    <a:lnTo>
                      <a:pt x="1900" y="2450"/>
                    </a:lnTo>
                    <a:lnTo>
                      <a:pt x="1900" y="2450"/>
                    </a:lnTo>
                    <a:lnTo>
                      <a:pt x="1902" y="2450"/>
                    </a:lnTo>
                    <a:lnTo>
                      <a:pt x="1904" y="2450"/>
                    </a:lnTo>
                    <a:lnTo>
                      <a:pt x="1904" y="2450"/>
                    </a:lnTo>
                    <a:lnTo>
                      <a:pt x="1910" y="2448"/>
                    </a:lnTo>
                    <a:lnTo>
                      <a:pt x="1910" y="2448"/>
                    </a:lnTo>
                    <a:lnTo>
                      <a:pt x="1912" y="2444"/>
                    </a:lnTo>
                    <a:lnTo>
                      <a:pt x="1912" y="2444"/>
                    </a:lnTo>
                    <a:lnTo>
                      <a:pt x="1910" y="2438"/>
                    </a:lnTo>
                    <a:lnTo>
                      <a:pt x="1910" y="2438"/>
                    </a:lnTo>
                    <a:lnTo>
                      <a:pt x="1910" y="2436"/>
                    </a:lnTo>
                    <a:lnTo>
                      <a:pt x="1910" y="2436"/>
                    </a:lnTo>
                    <a:lnTo>
                      <a:pt x="1906" y="2434"/>
                    </a:lnTo>
                    <a:lnTo>
                      <a:pt x="1904" y="2434"/>
                    </a:lnTo>
                    <a:lnTo>
                      <a:pt x="1898" y="2436"/>
                    </a:lnTo>
                    <a:lnTo>
                      <a:pt x="1898" y="2436"/>
                    </a:lnTo>
                    <a:lnTo>
                      <a:pt x="1902" y="2438"/>
                    </a:lnTo>
                    <a:lnTo>
                      <a:pt x="1902" y="2438"/>
                    </a:lnTo>
                    <a:lnTo>
                      <a:pt x="1902" y="2440"/>
                    </a:lnTo>
                    <a:lnTo>
                      <a:pt x="1900" y="2440"/>
                    </a:lnTo>
                    <a:lnTo>
                      <a:pt x="1896" y="2440"/>
                    </a:lnTo>
                    <a:lnTo>
                      <a:pt x="1894" y="2440"/>
                    </a:lnTo>
                    <a:lnTo>
                      <a:pt x="1894" y="2438"/>
                    </a:lnTo>
                    <a:lnTo>
                      <a:pt x="1892" y="2436"/>
                    </a:lnTo>
                    <a:lnTo>
                      <a:pt x="1890" y="2434"/>
                    </a:lnTo>
                    <a:lnTo>
                      <a:pt x="1888" y="2434"/>
                    </a:lnTo>
                    <a:lnTo>
                      <a:pt x="1886" y="2434"/>
                    </a:lnTo>
                    <a:lnTo>
                      <a:pt x="1884" y="2430"/>
                    </a:lnTo>
                    <a:lnTo>
                      <a:pt x="1884" y="2426"/>
                    </a:lnTo>
                    <a:lnTo>
                      <a:pt x="1884" y="2422"/>
                    </a:lnTo>
                    <a:lnTo>
                      <a:pt x="1884" y="2422"/>
                    </a:lnTo>
                    <a:lnTo>
                      <a:pt x="1884" y="2420"/>
                    </a:lnTo>
                    <a:lnTo>
                      <a:pt x="1882" y="2414"/>
                    </a:lnTo>
                    <a:lnTo>
                      <a:pt x="1882" y="2414"/>
                    </a:lnTo>
                    <a:lnTo>
                      <a:pt x="1882" y="2410"/>
                    </a:lnTo>
                    <a:lnTo>
                      <a:pt x="1882" y="2410"/>
                    </a:lnTo>
                    <a:lnTo>
                      <a:pt x="1882" y="2410"/>
                    </a:lnTo>
                    <a:lnTo>
                      <a:pt x="1884" y="2408"/>
                    </a:lnTo>
                    <a:lnTo>
                      <a:pt x="1882" y="2406"/>
                    </a:lnTo>
                    <a:lnTo>
                      <a:pt x="1882" y="2406"/>
                    </a:lnTo>
                    <a:lnTo>
                      <a:pt x="1886" y="2404"/>
                    </a:lnTo>
                    <a:lnTo>
                      <a:pt x="1890" y="2406"/>
                    </a:lnTo>
                    <a:lnTo>
                      <a:pt x="1894" y="2406"/>
                    </a:lnTo>
                    <a:lnTo>
                      <a:pt x="1894" y="2406"/>
                    </a:lnTo>
                    <a:lnTo>
                      <a:pt x="1900" y="2410"/>
                    </a:lnTo>
                    <a:lnTo>
                      <a:pt x="1900" y="2410"/>
                    </a:lnTo>
                    <a:lnTo>
                      <a:pt x="1902" y="2412"/>
                    </a:lnTo>
                    <a:lnTo>
                      <a:pt x="1908" y="2414"/>
                    </a:lnTo>
                    <a:lnTo>
                      <a:pt x="1912" y="2412"/>
                    </a:lnTo>
                    <a:lnTo>
                      <a:pt x="1914" y="2412"/>
                    </a:lnTo>
                    <a:lnTo>
                      <a:pt x="1914" y="2412"/>
                    </a:lnTo>
                    <a:lnTo>
                      <a:pt x="1920" y="2412"/>
                    </a:lnTo>
                    <a:lnTo>
                      <a:pt x="1920" y="2412"/>
                    </a:lnTo>
                    <a:lnTo>
                      <a:pt x="1924" y="2410"/>
                    </a:lnTo>
                    <a:lnTo>
                      <a:pt x="1928" y="2410"/>
                    </a:lnTo>
                    <a:lnTo>
                      <a:pt x="1928" y="2410"/>
                    </a:lnTo>
                    <a:lnTo>
                      <a:pt x="1934" y="2404"/>
                    </a:lnTo>
                    <a:lnTo>
                      <a:pt x="1934" y="2404"/>
                    </a:lnTo>
                    <a:lnTo>
                      <a:pt x="1936" y="2402"/>
                    </a:lnTo>
                    <a:lnTo>
                      <a:pt x="1936" y="2402"/>
                    </a:lnTo>
                    <a:lnTo>
                      <a:pt x="1930" y="2394"/>
                    </a:lnTo>
                    <a:lnTo>
                      <a:pt x="1930" y="2394"/>
                    </a:lnTo>
                    <a:lnTo>
                      <a:pt x="1930" y="2392"/>
                    </a:lnTo>
                    <a:lnTo>
                      <a:pt x="1932" y="2392"/>
                    </a:lnTo>
                    <a:lnTo>
                      <a:pt x="1932" y="2392"/>
                    </a:lnTo>
                    <a:lnTo>
                      <a:pt x="1932" y="2386"/>
                    </a:lnTo>
                    <a:lnTo>
                      <a:pt x="1932" y="2386"/>
                    </a:lnTo>
                    <a:lnTo>
                      <a:pt x="1934" y="2384"/>
                    </a:lnTo>
                    <a:lnTo>
                      <a:pt x="1936" y="2384"/>
                    </a:lnTo>
                    <a:lnTo>
                      <a:pt x="1936" y="2384"/>
                    </a:lnTo>
                    <a:lnTo>
                      <a:pt x="1938" y="2380"/>
                    </a:lnTo>
                    <a:lnTo>
                      <a:pt x="1938" y="2380"/>
                    </a:lnTo>
                    <a:lnTo>
                      <a:pt x="1936" y="2376"/>
                    </a:lnTo>
                    <a:lnTo>
                      <a:pt x="1936" y="2376"/>
                    </a:lnTo>
                    <a:lnTo>
                      <a:pt x="1934" y="2372"/>
                    </a:lnTo>
                    <a:lnTo>
                      <a:pt x="1934" y="2372"/>
                    </a:lnTo>
                    <a:lnTo>
                      <a:pt x="1932" y="2370"/>
                    </a:lnTo>
                    <a:lnTo>
                      <a:pt x="1934" y="2368"/>
                    </a:lnTo>
                    <a:lnTo>
                      <a:pt x="1934" y="2368"/>
                    </a:lnTo>
                    <a:lnTo>
                      <a:pt x="1934" y="2366"/>
                    </a:lnTo>
                    <a:lnTo>
                      <a:pt x="1936" y="2362"/>
                    </a:lnTo>
                    <a:lnTo>
                      <a:pt x="1938" y="2364"/>
                    </a:lnTo>
                    <a:lnTo>
                      <a:pt x="1938" y="2364"/>
                    </a:lnTo>
                    <a:lnTo>
                      <a:pt x="1944" y="2364"/>
                    </a:lnTo>
                    <a:lnTo>
                      <a:pt x="1944" y="2364"/>
                    </a:lnTo>
                    <a:lnTo>
                      <a:pt x="1944" y="2366"/>
                    </a:lnTo>
                    <a:lnTo>
                      <a:pt x="1950" y="2366"/>
                    </a:lnTo>
                    <a:lnTo>
                      <a:pt x="1954" y="2366"/>
                    </a:lnTo>
                    <a:lnTo>
                      <a:pt x="1958" y="2366"/>
                    </a:lnTo>
                    <a:lnTo>
                      <a:pt x="1962" y="2366"/>
                    </a:lnTo>
                    <a:lnTo>
                      <a:pt x="1964" y="2366"/>
                    </a:lnTo>
                    <a:lnTo>
                      <a:pt x="1970" y="2364"/>
                    </a:lnTo>
                    <a:lnTo>
                      <a:pt x="1976" y="2362"/>
                    </a:lnTo>
                    <a:lnTo>
                      <a:pt x="1986" y="2360"/>
                    </a:lnTo>
                    <a:lnTo>
                      <a:pt x="1986" y="2360"/>
                    </a:lnTo>
                    <a:lnTo>
                      <a:pt x="1990" y="2360"/>
                    </a:lnTo>
                    <a:lnTo>
                      <a:pt x="1990" y="2360"/>
                    </a:lnTo>
                    <a:lnTo>
                      <a:pt x="1996" y="2360"/>
                    </a:lnTo>
                    <a:lnTo>
                      <a:pt x="2002" y="2356"/>
                    </a:lnTo>
                    <a:lnTo>
                      <a:pt x="2002" y="2356"/>
                    </a:lnTo>
                    <a:lnTo>
                      <a:pt x="2008" y="2354"/>
                    </a:lnTo>
                    <a:lnTo>
                      <a:pt x="2014" y="2352"/>
                    </a:lnTo>
                    <a:lnTo>
                      <a:pt x="2014" y="2352"/>
                    </a:lnTo>
                    <a:lnTo>
                      <a:pt x="2018" y="2350"/>
                    </a:lnTo>
                    <a:lnTo>
                      <a:pt x="2018" y="2350"/>
                    </a:lnTo>
                    <a:lnTo>
                      <a:pt x="2020" y="2346"/>
                    </a:lnTo>
                    <a:lnTo>
                      <a:pt x="2020" y="2346"/>
                    </a:lnTo>
                    <a:lnTo>
                      <a:pt x="2020" y="2344"/>
                    </a:lnTo>
                    <a:lnTo>
                      <a:pt x="2022" y="2342"/>
                    </a:lnTo>
                    <a:lnTo>
                      <a:pt x="2022" y="2342"/>
                    </a:lnTo>
                    <a:lnTo>
                      <a:pt x="2024" y="2340"/>
                    </a:lnTo>
                    <a:lnTo>
                      <a:pt x="2024" y="2340"/>
                    </a:lnTo>
                    <a:lnTo>
                      <a:pt x="2026" y="2336"/>
                    </a:lnTo>
                    <a:lnTo>
                      <a:pt x="2026" y="2336"/>
                    </a:lnTo>
                    <a:lnTo>
                      <a:pt x="2030" y="2332"/>
                    </a:lnTo>
                    <a:lnTo>
                      <a:pt x="2030" y="2332"/>
                    </a:lnTo>
                    <a:lnTo>
                      <a:pt x="2032" y="2328"/>
                    </a:lnTo>
                    <a:lnTo>
                      <a:pt x="2032" y="2328"/>
                    </a:lnTo>
                    <a:lnTo>
                      <a:pt x="2036" y="2324"/>
                    </a:lnTo>
                    <a:lnTo>
                      <a:pt x="2036" y="2324"/>
                    </a:lnTo>
                    <a:lnTo>
                      <a:pt x="2036" y="2320"/>
                    </a:lnTo>
                    <a:lnTo>
                      <a:pt x="2036" y="2320"/>
                    </a:lnTo>
                    <a:lnTo>
                      <a:pt x="2038" y="2314"/>
                    </a:lnTo>
                    <a:lnTo>
                      <a:pt x="2038" y="2314"/>
                    </a:lnTo>
                    <a:lnTo>
                      <a:pt x="2038" y="2308"/>
                    </a:lnTo>
                    <a:lnTo>
                      <a:pt x="2032" y="2308"/>
                    </a:lnTo>
                    <a:lnTo>
                      <a:pt x="2030" y="2308"/>
                    </a:lnTo>
                    <a:lnTo>
                      <a:pt x="2026" y="2306"/>
                    </a:lnTo>
                    <a:lnTo>
                      <a:pt x="2026" y="2306"/>
                    </a:lnTo>
                    <a:lnTo>
                      <a:pt x="2024" y="2298"/>
                    </a:lnTo>
                    <a:lnTo>
                      <a:pt x="2024" y="2298"/>
                    </a:lnTo>
                    <a:lnTo>
                      <a:pt x="2024" y="2296"/>
                    </a:lnTo>
                    <a:lnTo>
                      <a:pt x="2028" y="2292"/>
                    </a:lnTo>
                    <a:lnTo>
                      <a:pt x="2028" y="2292"/>
                    </a:lnTo>
                    <a:lnTo>
                      <a:pt x="2026" y="2288"/>
                    </a:lnTo>
                    <a:lnTo>
                      <a:pt x="2026" y="2288"/>
                    </a:lnTo>
                    <a:lnTo>
                      <a:pt x="2022" y="2282"/>
                    </a:lnTo>
                    <a:lnTo>
                      <a:pt x="2016" y="2280"/>
                    </a:lnTo>
                    <a:lnTo>
                      <a:pt x="2010" y="2276"/>
                    </a:lnTo>
                    <a:lnTo>
                      <a:pt x="2006" y="2272"/>
                    </a:lnTo>
                    <a:lnTo>
                      <a:pt x="2004" y="2270"/>
                    </a:lnTo>
                    <a:lnTo>
                      <a:pt x="2002" y="2264"/>
                    </a:lnTo>
                    <a:lnTo>
                      <a:pt x="2002" y="2260"/>
                    </a:lnTo>
                    <a:lnTo>
                      <a:pt x="2002" y="2254"/>
                    </a:lnTo>
                    <a:lnTo>
                      <a:pt x="2002" y="2250"/>
                    </a:lnTo>
                    <a:lnTo>
                      <a:pt x="2002" y="2250"/>
                    </a:lnTo>
                    <a:lnTo>
                      <a:pt x="2004" y="2244"/>
                    </a:lnTo>
                    <a:lnTo>
                      <a:pt x="2004" y="2244"/>
                    </a:lnTo>
                    <a:lnTo>
                      <a:pt x="2004" y="2242"/>
                    </a:lnTo>
                    <a:lnTo>
                      <a:pt x="2006" y="2244"/>
                    </a:lnTo>
                    <a:lnTo>
                      <a:pt x="2006" y="2244"/>
                    </a:lnTo>
                    <a:lnTo>
                      <a:pt x="2008" y="2242"/>
                    </a:lnTo>
                    <a:lnTo>
                      <a:pt x="2008" y="2240"/>
                    </a:lnTo>
                    <a:lnTo>
                      <a:pt x="2008" y="2236"/>
                    </a:lnTo>
                    <a:lnTo>
                      <a:pt x="2008" y="2230"/>
                    </a:lnTo>
                    <a:lnTo>
                      <a:pt x="2010" y="2234"/>
                    </a:lnTo>
                    <a:lnTo>
                      <a:pt x="2010" y="2234"/>
                    </a:lnTo>
                    <a:lnTo>
                      <a:pt x="2010" y="2240"/>
                    </a:lnTo>
                    <a:lnTo>
                      <a:pt x="2010" y="2240"/>
                    </a:lnTo>
                    <a:lnTo>
                      <a:pt x="2010" y="2242"/>
                    </a:lnTo>
                    <a:lnTo>
                      <a:pt x="2010" y="2242"/>
                    </a:lnTo>
                    <a:lnTo>
                      <a:pt x="2008" y="2242"/>
                    </a:lnTo>
                    <a:lnTo>
                      <a:pt x="2008" y="2246"/>
                    </a:lnTo>
                    <a:lnTo>
                      <a:pt x="2008" y="2246"/>
                    </a:lnTo>
                    <a:lnTo>
                      <a:pt x="2008" y="2246"/>
                    </a:lnTo>
                    <a:lnTo>
                      <a:pt x="2006" y="2248"/>
                    </a:lnTo>
                    <a:lnTo>
                      <a:pt x="2006" y="2248"/>
                    </a:lnTo>
                    <a:lnTo>
                      <a:pt x="2006" y="2250"/>
                    </a:lnTo>
                    <a:lnTo>
                      <a:pt x="2006" y="2250"/>
                    </a:lnTo>
                    <a:lnTo>
                      <a:pt x="2006" y="2254"/>
                    </a:lnTo>
                    <a:lnTo>
                      <a:pt x="2006" y="2260"/>
                    </a:lnTo>
                    <a:lnTo>
                      <a:pt x="2008" y="2264"/>
                    </a:lnTo>
                    <a:lnTo>
                      <a:pt x="2008" y="2264"/>
                    </a:lnTo>
                    <a:lnTo>
                      <a:pt x="2014" y="2268"/>
                    </a:lnTo>
                    <a:lnTo>
                      <a:pt x="2014" y="2268"/>
                    </a:lnTo>
                    <a:lnTo>
                      <a:pt x="2016" y="2270"/>
                    </a:lnTo>
                    <a:lnTo>
                      <a:pt x="2016" y="2270"/>
                    </a:lnTo>
                    <a:lnTo>
                      <a:pt x="2020" y="2270"/>
                    </a:lnTo>
                    <a:lnTo>
                      <a:pt x="2024" y="2272"/>
                    </a:lnTo>
                    <a:lnTo>
                      <a:pt x="2028" y="2272"/>
                    </a:lnTo>
                    <a:lnTo>
                      <a:pt x="2030" y="2272"/>
                    </a:lnTo>
                    <a:lnTo>
                      <a:pt x="2030" y="2272"/>
                    </a:lnTo>
                    <a:lnTo>
                      <a:pt x="2032" y="2274"/>
                    </a:lnTo>
                    <a:lnTo>
                      <a:pt x="2032" y="2274"/>
                    </a:lnTo>
                    <a:lnTo>
                      <a:pt x="2034" y="2276"/>
                    </a:lnTo>
                    <a:lnTo>
                      <a:pt x="2038" y="2276"/>
                    </a:lnTo>
                    <a:lnTo>
                      <a:pt x="2040" y="2276"/>
                    </a:lnTo>
                    <a:lnTo>
                      <a:pt x="2042" y="2278"/>
                    </a:lnTo>
                    <a:lnTo>
                      <a:pt x="2048" y="2280"/>
                    </a:lnTo>
                    <a:lnTo>
                      <a:pt x="2050" y="2280"/>
                    </a:lnTo>
                    <a:lnTo>
                      <a:pt x="2054" y="2278"/>
                    </a:lnTo>
                    <a:lnTo>
                      <a:pt x="2058" y="2278"/>
                    </a:lnTo>
                    <a:lnTo>
                      <a:pt x="2062" y="2278"/>
                    </a:lnTo>
                    <a:lnTo>
                      <a:pt x="2066" y="2280"/>
                    </a:lnTo>
                    <a:lnTo>
                      <a:pt x="2070" y="2280"/>
                    </a:lnTo>
                    <a:lnTo>
                      <a:pt x="2074" y="2278"/>
                    </a:lnTo>
                    <a:lnTo>
                      <a:pt x="2076" y="2278"/>
                    </a:lnTo>
                    <a:lnTo>
                      <a:pt x="2076" y="2278"/>
                    </a:lnTo>
                    <a:lnTo>
                      <a:pt x="2080" y="2276"/>
                    </a:lnTo>
                    <a:lnTo>
                      <a:pt x="2084" y="2272"/>
                    </a:lnTo>
                    <a:lnTo>
                      <a:pt x="2086" y="2270"/>
                    </a:lnTo>
                    <a:lnTo>
                      <a:pt x="2092" y="2264"/>
                    </a:lnTo>
                    <a:lnTo>
                      <a:pt x="2092" y="2264"/>
                    </a:lnTo>
                    <a:lnTo>
                      <a:pt x="2094" y="2260"/>
                    </a:lnTo>
                    <a:lnTo>
                      <a:pt x="2094" y="2260"/>
                    </a:lnTo>
                    <a:lnTo>
                      <a:pt x="2096" y="2256"/>
                    </a:lnTo>
                    <a:lnTo>
                      <a:pt x="2098" y="2254"/>
                    </a:lnTo>
                    <a:lnTo>
                      <a:pt x="2102" y="2252"/>
                    </a:lnTo>
                    <a:lnTo>
                      <a:pt x="2104" y="2250"/>
                    </a:lnTo>
                    <a:lnTo>
                      <a:pt x="2108" y="2246"/>
                    </a:lnTo>
                    <a:lnTo>
                      <a:pt x="2108" y="2246"/>
                    </a:lnTo>
                    <a:lnTo>
                      <a:pt x="2110" y="2244"/>
                    </a:lnTo>
                    <a:lnTo>
                      <a:pt x="2110" y="2244"/>
                    </a:lnTo>
                    <a:lnTo>
                      <a:pt x="2112" y="2242"/>
                    </a:lnTo>
                    <a:lnTo>
                      <a:pt x="2112" y="2242"/>
                    </a:lnTo>
                    <a:lnTo>
                      <a:pt x="2112" y="2238"/>
                    </a:lnTo>
                    <a:lnTo>
                      <a:pt x="2112" y="2238"/>
                    </a:lnTo>
                    <a:lnTo>
                      <a:pt x="2114" y="2234"/>
                    </a:lnTo>
                    <a:lnTo>
                      <a:pt x="2116" y="2230"/>
                    </a:lnTo>
                    <a:lnTo>
                      <a:pt x="2116" y="2230"/>
                    </a:lnTo>
                    <a:lnTo>
                      <a:pt x="2118" y="2228"/>
                    </a:lnTo>
                    <a:lnTo>
                      <a:pt x="2118" y="2228"/>
                    </a:lnTo>
                    <a:lnTo>
                      <a:pt x="2120" y="2224"/>
                    </a:lnTo>
                    <a:lnTo>
                      <a:pt x="2120" y="2224"/>
                    </a:lnTo>
                    <a:lnTo>
                      <a:pt x="2120" y="2222"/>
                    </a:lnTo>
                    <a:lnTo>
                      <a:pt x="2120" y="2222"/>
                    </a:lnTo>
                    <a:lnTo>
                      <a:pt x="2120" y="2220"/>
                    </a:lnTo>
                    <a:lnTo>
                      <a:pt x="2118" y="2218"/>
                    </a:lnTo>
                    <a:lnTo>
                      <a:pt x="2118" y="2214"/>
                    </a:lnTo>
                    <a:lnTo>
                      <a:pt x="2120" y="2210"/>
                    </a:lnTo>
                    <a:lnTo>
                      <a:pt x="2124" y="2208"/>
                    </a:lnTo>
                    <a:lnTo>
                      <a:pt x="2126" y="2206"/>
                    </a:lnTo>
                    <a:lnTo>
                      <a:pt x="2126" y="2206"/>
                    </a:lnTo>
                    <a:lnTo>
                      <a:pt x="2128" y="2204"/>
                    </a:lnTo>
                    <a:lnTo>
                      <a:pt x="2128" y="2204"/>
                    </a:lnTo>
                    <a:lnTo>
                      <a:pt x="2130" y="2200"/>
                    </a:lnTo>
                    <a:lnTo>
                      <a:pt x="2130" y="2200"/>
                    </a:lnTo>
                    <a:lnTo>
                      <a:pt x="2132" y="2198"/>
                    </a:lnTo>
                    <a:lnTo>
                      <a:pt x="2132" y="2198"/>
                    </a:lnTo>
                    <a:lnTo>
                      <a:pt x="2134" y="2194"/>
                    </a:lnTo>
                    <a:lnTo>
                      <a:pt x="2134" y="2194"/>
                    </a:lnTo>
                    <a:lnTo>
                      <a:pt x="2134" y="2190"/>
                    </a:lnTo>
                    <a:lnTo>
                      <a:pt x="2138" y="2186"/>
                    </a:lnTo>
                    <a:lnTo>
                      <a:pt x="2136" y="2186"/>
                    </a:lnTo>
                    <a:lnTo>
                      <a:pt x="2136" y="2182"/>
                    </a:lnTo>
                    <a:lnTo>
                      <a:pt x="2136" y="2184"/>
                    </a:lnTo>
                    <a:lnTo>
                      <a:pt x="2142" y="2186"/>
                    </a:lnTo>
                    <a:lnTo>
                      <a:pt x="2146" y="2184"/>
                    </a:lnTo>
                    <a:lnTo>
                      <a:pt x="2148" y="2186"/>
                    </a:lnTo>
                    <a:lnTo>
                      <a:pt x="2148" y="2188"/>
                    </a:lnTo>
                    <a:lnTo>
                      <a:pt x="2148" y="2188"/>
                    </a:lnTo>
                    <a:lnTo>
                      <a:pt x="2146" y="2192"/>
                    </a:lnTo>
                    <a:lnTo>
                      <a:pt x="2146" y="2192"/>
                    </a:lnTo>
                    <a:lnTo>
                      <a:pt x="2144" y="2196"/>
                    </a:lnTo>
                    <a:lnTo>
                      <a:pt x="2144" y="2196"/>
                    </a:lnTo>
                    <a:lnTo>
                      <a:pt x="2142" y="2202"/>
                    </a:lnTo>
                    <a:lnTo>
                      <a:pt x="2142" y="2202"/>
                    </a:lnTo>
                    <a:lnTo>
                      <a:pt x="2140" y="2202"/>
                    </a:lnTo>
                    <a:lnTo>
                      <a:pt x="2138" y="2202"/>
                    </a:lnTo>
                    <a:lnTo>
                      <a:pt x="2136" y="2206"/>
                    </a:lnTo>
                    <a:lnTo>
                      <a:pt x="2136" y="2206"/>
                    </a:lnTo>
                    <a:lnTo>
                      <a:pt x="2136" y="2208"/>
                    </a:lnTo>
                    <a:lnTo>
                      <a:pt x="2136" y="2208"/>
                    </a:lnTo>
                    <a:lnTo>
                      <a:pt x="2132" y="2210"/>
                    </a:lnTo>
                    <a:lnTo>
                      <a:pt x="2132" y="2210"/>
                    </a:lnTo>
                    <a:lnTo>
                      <a:pt x="2128" y="2214"/>
                    </a:lnTo>
                    <a:lnTo>
                      <a:pt x="2128" y="2214"/>
                    </a:lnTo>
                    <a:lnTo>
                      <a:pt x="2126" y="2216"/>
                    </a:lnTo>
                    <a:lnTo>
                      <a:pt x="2126" y="2216"/>
                    </a:lnTo>
                    <a:lnTo>
                      <a:pt x="2122" y="2218"/>
                    </a:lnTo>
                    <a:lnTo>
                      <a:pt x="2122" y="2222"/>
                    </a:lnTo>
                    <a:lnTo>
                      <a:pt x="2122" y="2222"/>
                    </a:lnTo>
                    <a:lnTo>
                      <a:pt x="2126" y="2218"/>
                    </a:lnTo>
                    <a:lnTo>
                      <a:pt x="2126" y="2218"/>
                    </a:lnTo>
                    <a:lnTo>
                      <a:pt x="2132" y="2216"/>
                    </a:lnTo>
                    <a:lnTo>
                      <a:pt x="2132" y="2216"/>
                    </a:lnTo>
                    <a:lnTo>
                      <a:pt x="2136" y="2212"/>
                    </a:lnTo>
                    <a:lnTo>
                      <a:pt x="2136" y="2212"/>
                    </a:lnTo>
                    <a:lnTo>
                      <a:pt x="2140" y="2208"/>
                    </a:lnTo>
                    <a:lnTo>
                      <a:pt x="2144" y="2202"/>
                    </a:lnTo>
                    <a:lnTo>
                      <a:pt x="2148" y="2196"/>
                    </a:lnTo>
                    <a:lnTo>
                      <a:pt x="2154" y="2184"/>
                    </a:lnTo>
                    <a:lnTo>
                      <a:pt x="2154" y="2184"/>
                    </a:lnTo>
                    <a:lnTo>
                      <a:pt x="2156" y="2182"/>
                    </a:lnTo>
                    <a:lnTo>
                      <a:pt x="2156" y="2182"/>
                    </a:lnTo>
                    <a:lnTo>
                      <a:pt x="2160" y="2176"/>
                    </a:lnTo>
                    <a:lnTo>
                      <a:pt x="2160" y="2176"/>
                    </a:lnTo>
                    <a:lnTo>
                      <a:pt x="2160" y="2172"/>
                    </a:lnTo>
                    <a:lnTo>
                      <a:pt x="2160" y="2172"/>
                    </a:lnTo>
                    <a:lnTo>
                      <a:pt x="2164" y="2166"/>
                    </a:lnTo>
                    <a:lnTo>
                      <a:pt x="2164" y="2166"/>
                    </a:lnTo>
                    <a:lnTo>
                      <a:pt x="2168" y="2162"/>
                    </a:lnTo>
                    <a:lnTo>
                      <a:pt x="2168" y="2162"/>
                    </a:lnTo>
                    <a:lnTo>
                      <a:pt x="2172" y="2156"/>
                    </a:lnTo>
                    <a:lnTo>
                      <a:pt x="2172" y="2156"/>
                    </a:lnTo>
                    <a:lnTo>
                      <a:pt x="2176" y="2152"/>
                    </a:lnTo>
                    <a:lnTo>
                      <a:pt x="2176" y="2152"/>
                    </a:lnTo>
                    <a:lnTo>
                      <a:pt x="2182" y="2150"/>
                    </a:lnTo>
                    <a:lnTo>
                      <a:pt x="2182" y="2150"/>
                    </a:lnTo>
                    <a:lnTo>
                      <a:pt x="2184" y="2144"/>
                    </a:lnTo>
                    <a:lnTo>
                      <a:pt x="2184" y="2140"/>
                    </a:lnTo>
                    <a:lnTo>
                      <a:pt x="2186" y="2138"/>
                    </a:lnTo>
                    <a:lnTo>
                      <a:pt x="2186" y="2138"/>
                    </a:lnTo>
                    <a:lnTo>
                      <a:pt x="2186" y="2132"/>
                    </a:lnTo>
                    <a:lnTo>
                      <a:pt x="2186" y="2132"/>
                    </a:lnTo>
                    <a:lnTo>
                      <a:pt x="2186" y="2130"/>
                    </a:lnTo>
                    <a:lnTo>
                      <a:pt x="2186" y="2122"/>
                    </a:lnTo>
                    <a:lnTo>
                      <a:pt x="2184" y="2120"/>
                    </a:lnTo>
                    <a:lnTo>
                      <a:pt x="2182" y="2114"/>
                    </a:lnTo>
                    <a:lnTo>
                      <a:pt x="2184" y="2110"/>
                    </a:lnTo>
                    <a:lnTo>
                      <a:pt x="2184" y="2108"/>
                    </a:lnTo>
                    <a:lnTo>
                      <a:pt x="2182" y="2108"/>
                    </a:lnTo>
                    <a:lnTo>
                      <a:pt x="2182" y="2108"/>
                    </a:lnTo>
                    <a:lnTo>
                      <a:pt x="2180" y="2104"/>
                    </a:lnTo>
                    <a:lnTo>
                      <a:pt x="2180" y="2104"/>
                    </a:lnTo>
                    <a:lnTo>
                      <a:pt x="2184" y="2100"/>
                    </a:lnTo>
                    <a:lnTo>
                      <a:pt x="2184" y="2100"/>
                    </a:lnTo>
                    <a:lnTo>
                      <a:pt x="2186" y="2098"/>
                    </a:lnTo>
                    <a:lnTo>
                      <a:pt x="2186" y="2092"/>
                    </a:lnTo>
                    <a:lnTo>
                      <a:pt x="2184" y="2090"/>
                    </a:lnTo>
                    <a:lnTo>
                      <a:pt x="2184" y="2090"/>
                    </a:lnTo>
                    <a:lnTo>
                      <a:pt x="2188" y="2088"/>
                    </a:lnTo>
                    <a:lnTo>
                      <a:pt x="2188" y="2088"/>
                    </a:lnTo>
                    <a:lnTo>
                      <a:pt x="2190" y="2086"/>
                    </a:lnTo>
                    <a:lnTo>
                      <a:pt x="2190" y="2088"/>
                    </a:lnTo>
                    <a:lnTo>
                      <a:pt x="2194" y="2086"/>
                    </a:lnTo>
                    <a:lnTo>
                      <a:pt x="2196" y="2082"/>
                    </a:lnTo>
                    <a:lnTo>
                      <a:pt x="2200" y="2078"/>
                    </a:lnTo>
                    <a:lnTo>
                      <a:pt x="2202" y="2076"/>
                    </a:lnTo>
                    <a:lnTo>
                      <a:pt x="2208" y="2074"/>
                    </a:lnTo>
                    <a:lnTo>
                      <a:pt x="2216" y="2066"/>
                    </a:lnTo>
                    <a:lnTo>
                      <a:pt x="2222" y="2064"/>
                    </a:lnTo>
                    <a:lnTo>
                      <a:pt x="2222" y="2064"/>
                    </a:lnTo>
                    <a:lnTo>
                      <a:pt x="2228" y="2060"/>
                    </a:lnTo>
                    <a:lnTo>
                      <a:pt x="2228" y="2060"/>
                    </a:lnTo>
                    <a:lnTo>
                      <a:pt x="2230" y="2058"/>
                    </a:lnTo>
                    <a:lnTo>
                      <a:pt x="2230" y="2058"/>
                    </a:lnTo>
                    <a:lnTo>
                      <a:pt x="2234" y="2058"/>
                    </a:lnTo>
                    <a:lnTo>
                      <a:pt x="2238" y="2058"/>
                    </a:lnTo>
                    <a:lnTo>
                      <a:pt x="2244" y="2060"/>
                    </a:lnTo>
                    <a:lnTo>
                      <a:pt x="2246" y="2060"/>
                    </a:lnTo>
                    <a:lnTo>
                      <a:pt x="2246" y="2060"/>
                    </a:lnTo>
                    <a:lnTo>
                      <a:pt x="2244" y="2058"/>
                    </a:lnTo>
                    <a:lnTo>
                      <a:pt x="2244" y="2056"/>
                    </a:lnTo>
                    <a:lnTo>
                      <a:pt x="2244" y="2056"/>
                    </a:lnTo>
                    <a:lnTo>
                      <a:pt x="2242" y="2056"/>
                    </a:lnTo>
                    <a:lnTo>
                      <a:pt x="2246" y="2054"/>
                    </a:lnTo>
                    <a:lnTo>
                      <a:pt x="2246" y="2054"/>
                    </a:lnTo>
                    <a:lnTo>
                      <a:pt x="2250" y="2052"/>
                    </a:lnTo>
                    <a:lnTo>
                      <a:pt x="2250" y="2052"/>
                    </a:lnTo>
                    <a:lnTo>
                      <a:pt x="2252" y="2050"/>
                    </a:lnTo>
                    <a:lnTo>
                      <a:pt x="2254" y="2050"/>
                    </a:lnTo>
                    <a:lnTo>
                      <a:pt x="2260" y="2050"/>
                    </a:lnTo>
                    <a:lnTo>
                      <a:pt x="2260" y="2050"/>
                    </a:lnTo>
                    <a:lnTo>
                      <a:pt x="2260" y="2044"/>
                    </a:lnTo>
                    <a:lnTo>
                      <a:pt x="2260" y="2044"/>
                    </a:lnTo>
                    <a:lnTo>
                      <a:pt x="2260" y="2044"/>
                    </a:lnTo>
                    <a:lnTo>
                      <a:pt x="2262" y="2042"/>
                    </a:lnTo>
                    <a:lnTo>
                      <a:pt x="2268" y="2042"/>
                    </a:lnTo>
                    <a:lnTo>
                      <a:pt x="2268" y="2042"/>
                    </a:lnTo>
                    <a:lnTo>
                      <a:pt x="2270" y="2042"/>
                    </a:lnTo>
                    <a:lnTo>
                      <a:pt x="2270" y="2042"/>
                    </a:lnTo>
                    <a:lnTo>
                      <a:pt x="2272" y="2042"/>
                    </a:lnTo>
                    <a:lnTo>
                      <a:pt x="2276" y="2044"/>
                    </a:lnTo>
                    <a:lnTo>
                      <a:pt x="2278" y="2044"/>
                    </a:lnTo>
                    <a:lnTo>
                      <a:pt x="2280" y="2042"/>
                    </a:lnTo>
                    <a:lnTo>
                      <a:pt x="2284" y="2042"/>
                    </a:lnTo>
                    <a:lnTo>
                      <a:pt x="2284" y="2042"/>
                    </a:lnTo>
                    <a:lnTo>
                      <a:pt x="2286" y="2038"/>
                    </a:lnTo>
                    <a:lnTo>
                      <a:pt x="2286" y="2042"/>
                    </a:lnTo>
                    <a:lnTo>
                      <a:pt x="2288" y="2042"/>
                    </a:lnTo>
                    <a:lnTo>
                      <a:pt x="2290" y="2042"/>
                    </a:lnTo>
                    <a:lnTo>
                      <a:pt x="2290" y="2042"/>
                    </a:lnTo>
                    <a:lnTo>
                      <a:pt x="2298" y="2042"/>
                    </a:lnTo>
                    <a:lnTo>
                      <a:pt x="2298" y="2042"/>
                    </a:lnTo>
                    <a:lnTo>
                      <a:pt x="2304" y="2042"/>
                    </a:lnTo>
                    <a:lnTo>
                      <a:pt x="2304" y="2042"/>
                    </a:lnTo>
                    <a:lnTo>
                      <a:pt x="2304" y="2038"/>
                    </a:lnTo>
                    <a:lnTo>
                      <a:pt x="2304" y="2038"/>
                    </a:lnTo>
                    <a:lnTo>
                      <a:pt x="2306" y="2034"/>
                    </a:lnTo>
                    <a:lnTo>
                      <a:pt x="2306" y="2034"/>
                    </a:lnTo>
                    <a:lnTo>
                      <a:pt x="2308" y="2030"/>
                    </a:lnTo>
                    <a:lnTo>
                      <a:pt x="2308" y="2030"/>
                    </a:lnTo>
                    <a:lnTo>
                      <a:pt x="2314" y="2028"/>
                    </a:lnTo>
                    <a:lnTo>
                      <a:pt x="2314" y="2028"/>
                    </a:lnTo>
                    <a:lnTo>
                      <a:pt x="2318" y="2026"/>
                    </a:lnTo>
                    <a:lnTo>
                      <a:pt x="2318" y="2026"/>
                    </a:lnTo>
                    <a:lnTo>
                      <a:pt x="2322" y="2026"/>
                    </a:lnTo>
                    <a:lnTo>
                      <a:pt x="2322" y="2026"/>
                    </a:lnTo>
                    <a:lnTo>
                      <a:pt x="2322" y="2024"/>
                    </a:lnTo>
                    <a:lnTo>
                      <a:pt x="2322" y="2022"/>
                    </a:lnTo>
                    <a:lnTo>
                      <a:pt x="2322" y="2018"/>
                    </a:lnTo>
                    <a:lnTo>
                      <a:pt x="2322" y="2014"/>
                    </a:lnTo>
                    <a:lnTo>
                      <a:pt x="2322" y="2014"/>
                    </a:lnTo>
                    <a:lnTo>
                      <a:pt x="2324" y="2008"/>
                    </a:lnTo>
                    <a:lnTo>
                      <a:pt x="2324" y="2008"/>
                    </a:lnTo>
                    <a:lnTo>
                      <a:pt x="2326" y="2006"/>
                    </a:lnTo>
                    <a:lnTo>
                      <a:pt x="2326" y="2006"/>
                    </a:lnTo>
                    <a:lnTo>
                      <a:pt x="2326" y="2002"/>
                    </a:lnTo>
                    <a:lnTo>
                      <a:pt x="2326" y="2002"/>
                    </a:lnTo>
                    <a:lnTo>
                      <a:pt x="2330" y="2000"/>
                    </a:lnTo>
                    <a:lnTo>
                      <a:pt x="2330" y="2000"/>
                    </a:lnTo>
                    <a:lnTo>
                      <a:pt x="2332" y="1998"/>
                    </a:lnTo>
                    <a:lnTo>
                      <a:pt x="2334" y="1994"/>
                    </a:lnTo>
                    <a:lnTo>
                      <a:pt x="2334" y="1990"/>
                    </a:lnTo>
                    <a:lnTo>
                      <a:pt x="2338" y="1988"/>
                    </a:lnTo>
                    <a:lnTo>
                      <a:pt x="2338" y="1986"/>
                    </a:lnTo>
                    <a:lnTo>
                      <a:pt x="2340" y="1982"/>
                    </a:lnTo>
                    <a:lnTo>
                      <a:pt x="2344" y="1980"/>
                    </a:lnTo>
                    <a:lnTo>
                      <a:pt x="2346" y="1978"/>
                    </a:lnTo>
                    <a:lnTo>
                      <a:pt x="2348" y="1972"/>
                    </a:lnTo>
                    <a:lnTo>
                      <a:pt x="2348" y="1970"/>
                    </a:lnTo>
                    <a:lnTo>
                      <a:pt x="2346" y="1964"/>
                    </a:lnTo>
                    <a:lnTo>
                      <a:pt x="2346" y="1962"/>
                    </a:lnTo>
                    <a:lnTo>
                      <a:pt x="2348" y="1956"/>
                    </a:lnTo>
                    <a:lnTo>
                      <a:pt x="2348" y="1952"/>
                    </a:lnTo>
                    <a:lnTo>
                      <a:pt x="2354" y="1946"/>
                    </a:lnTo>
                    <a:lnTo>
                      <a:pt x="2354" y="1946"/>
                    </a:lnTo>
                    <a:lnTo>
                      <a:pt x="2356" y="1944"/>
                    </a:lnTo>
                    <a:lnTo>
                      <a:pt x="2356" y="1944"/>
                    </a:lnTo>
                    <a:lnTo>
                      <a:pt x="2356" y="1942"/>
                    </a:lnTo>
                    <a:lnTo>
                      <a:pt x="2356" y="1942"/>
                    </a:lnTo>
                    <a:lnTo>
                      <a:pt x="2356" y="1942"/>
                    </a:lnTo>
                    <a:lnTo>
                      <a:pt x="2356" y="1936"/>
                    </a:lnTo>
                    <a:lnTo>
                      <a:pt x="2356" y="1936"/>
                    </a:lnTo>
                    <a:lnTo>
                      <a:pt x="2358" y="1932"/>
                    </a:lnTo>
                    <a:lnTo>
                      <a:pt x="2358" y="1932"/>
                    </a:lnTo>
                    <a:lnTo>
                      <a:pt x="2358" y="1926"/>
                    </a:lnTo>
                    <a:lnTo>
                      <a:pt x="2358" y="1922"/>
                    </a:lnTo>
                    <a:lnTo>
                      <a:pt x="2358" y="1922"/>
                    </a:lnTo>
                    <a:lnTo>
                      <a:pt x="2358" y="1918"/>
                    </a:lnTo>
                    <a:lnTo>
                      <a:pt x="2360" y="1914"/>
                    </a:lnTo>
                    <a:lnTo>
                      <a:pt x="2360" y="1914"/>
                    </a:lnTo>
                    <a:lnTo>
                      <a:pt x="2362" y="1908"/>
                    </a:lnTo>
                    <a:lnTo>
                      <a:pt x="2362" y="1908"/>
                    </a:lnTo>
                    <a:lnTo>
                      <a:pt x="2362" y="1904"/>
                    </a:lnTo>
                    <a:lnTo>
                      <a:pt x="2360" y="1900"/>
                    </a:lnTo>
                    <a:lnTo>
                      <a:pt x="2360" y="1896"/>
                    </a:lnTo>
                    <a:lnTo>
                      <a:pt x="2360" y="1892"/>
                    </a:lnTo>
                    <a:lnTo>
                      <a:pt x="2358" y="1886"/>
                    </a:lnTo>
                    <a:lnTo>
                      <a:pt x="2360" y="1880"/>
                    </a:lnTo>
                    <a:lnTo>
                      <a:pt x="2360" y="1880"/>
                    </a:lnTo>
                    <a:lnTo>
                      <a:pt x="2360" y="1874"/>
                    </a:lnTo>
                    <a:lnTo>
                      <a:pt x="2360" y="1874"/>
                    </a:lnTo>
                    <a:lnTo>
                      <a:pt x="2360" y="1870"/>
                    </a:lnTo>
                    <a:lnTo>
                      <a:pt x="2360" y="1870"/>
                    </a:lnTo>
                    <a:lnTo>
                      <a:pt x="2360" y="1866"/>
                    </a:lnTo>
                    <a:lnTo>
                      <a:pt x="2360" y="1866"/>
                    </a:lnTo>
                    <a:lnTo>
                      <a:pt x="2358" y="1862"/>
                    </a:lnTo>
                    <a:lnTo>
                      <a:pt x="2358" y="1862"/>
                    </a:lnTo>
                    <a:lnTo>
                      <a:pt x="2362" y="1858"/>
                    </a:lnTo>
                    <a:lnTo>
                      <a:pt x="2362" y="1858"/>
                    </a:lnTo>
                    <a:lnTo>
                      <a:pt x="2364" y="1856"/>
                    </a:lnTo>
                    <a:lnTo>
                      <a:pt x="2364" y="1854"/>
                    </a:lnTo>
                    <a:lnTo>
                      <a:pt x="2364" y="1854"/>
                    </a:lnTo>
                    <a:lnTo>
                      <a:pt x="2362" y="1852"/>
                    </a:lnTo>
                    <a:lnTo>
                      <a:pt x="2362" y="1850"/>
                    </a:lnTo>
                    <a:lnTo>
                      <a:pt x="2366" y="1848"/>
                    </a:lnTo>
                    <a:lnTo>
                      <a:pt x="2368" y="1850"/>
                    </a:lnTo>
                    <a:lnTo>
                      <a:pt x="2372" y="1852"/>
                    </a:lnTo>
                    <a:lnTo>
                      <a:pt x="2374" y="1848"/>
                    </a:lnTo>
                    <a:lnTo>
                      <a:pt x="2378" y="1844"/>
                    </a:lnTo>
                    <a:lnTo>
                      <a:pt x="2382" y="1840"/>
                    </a:lnTo>
                    <a:lnTo>
                      <a:pt x="2386" y="1836"/>
                    </a:lnTo>
                    <a:lnTo>
                      <a:pt x="2386" y="1836"/>
                    </a:lnTo>
                    <a:lnTo>
                      <a:pt x="2388" y="1830"/>
                    </a:lnTo>
                    <a:lnTo>
                      <a:pt x="2388" y="1830"/>
                    </a:lnTo>
                    <a:lnTo>
                      <a:pt x="2390" y="1822"/>
                    </a:lnTo>
                    <a:lnTo>
                      <a:pt x="2390" y="1822"/>
                    </a:lnTo>
                    <a:lnTo>
                      <a:pt x="2392" y="1820"/>
                    </a:lnTo>
                    <a:lnTo>
                      <a:pt x="2392" y="1820"/>
                    </a:lnTo>
                    <a:lnTo>
                      <a:pt x="2392" y="1818"/>
                    </a:lnTo>
                    <a:lnTo>
                      <a:pt x="2394" y="1814"/>
                    </a:lnTo>
                    <a:lnTo>
                      <a:pt x="2396" y="1812"/>
                    </a:lnTo>
                    <a:lnTo>
                      <a:pt x="2402" y="1810"/>
                    </a:lnTo>
                    <a:lnTo>
                      <a:pt x="2410" y="1802"/>
                    </a:lnTo>
                    <a:lnTo>
                      <a:pt x="2416" y="1798"/>
                    </a:lnTo>
                    <a:lnTo>
                      <a:pt x="2418" y="1792"/>
                    </a:lnTo>
                    <a:lnTo>
                      <a:pt x="2422" y="1790"/>
                    </a:lnTo>
                    <a:lnTo>
                      <a:pt x="2426" y="1786"/>
                    </a:lnTo>
                    <a:lnTo>
                      <a:pt x="2426" y="1786"/>
                    </a:lnTo>
                    <a:lnTo>
                      <a:pt x="2430" y="1780"/>
                    </a:lnTo>
                    <a:lnTo>
                      <a:pt x="2430" y="1780"/>
                    </a:lnTo>
                    <a:lnTo>
                      <a:pt x="2432" y="1776"/>
                    </a:lnTo>
                    <a:lnTo>
                      <a:pt x="2434" y="1768"/>
                    </a:lnTo>
                    <a:lnTo>
                      <a:pt x="2434" y="1764"/>
                    </a:lnTo>
                    <a:lnTo>
                      <a:pt x="2436" y="1758"/>
                    </a:lnTo>
                    <a:lnTo>
                      <a:pt x="2436" y="1744"/>
                    </a:lnTo>
                    <a:lnTo>
                      <a:pt x="2436" y="1744"/>
                    </a:lnTo>
                    <a:lnTo>
                      <a:pt x="2436" y="1740"/>
                    </a:lnTo>
                    <a:lnTo>
                      <a:pt x="2436" y="1740"/>
                    </a:lnTo>
                    <a:close/>
                    <a:moveTo>
                      <a:pt x="1646" y="768"/>
                    </a:moveTo>
                    <a:lnTo>
                      <a:pt x="1650" y="768"/>
                    </a:lnTo>
                    <a:lnTo>
                      <a:pt x="1656" y="770"/>
                    </a:lnTo>
                    <a:lnTo>
                      <a:pt x="1646" y="768"/>
                    </a:lnTo>
                    <a:close/>
                    <a:moveTo>
                      <a:pt x="1464" y="674"/>
                    </a:moveTo>
                    <a:lnTo>
                      <a:pt x="1464" y="674"/>
                    </a:lnTo>
                    <a:lnTo>
                      <a:pt x="1464" y="674"/>
                    </a:lnTo>
                    <a:lnTo>
                      <a:pt x="1464" y="674"/>
                    </a:lnTo>
                    <a:lnTo>
                      <a:pt x="1464" y="674"/>
                    </a:lnTo>
                    <a:lnTo>
                      <a:pt x="1464" y="674"/>
                    </a:lnTo>
                    <a:close/>
                    <a:moveTo>
                      <a:pt x="1462" y="674"/>
                    </a:moveTo>
                    <a:lnTo>
                      <a:pt x="1462" y="674"/>
                    </a:lnTo>
                    <a:lnTo>
                      <a:pt x="1462" y="674"/>
                    </a:lnTo>
                    <a:lnTo>
                      <a:pt x="1462" y="674"/>
                    </a:lnTo>
                    <a:lnTo>
                      <a:pt x="1460" y="674"/>
                    </a:lnTo>
                    <a:lnTo>
                      <a:pt x="1460" y="674"/>
                    </a:lnTo>
                    <a:lnTo>
                      <a:pt x="1462" y="674"/>
                    </a:lnTo>
                    <a:lnTo>
                      <a:pt x="1462" y="674"/>
                    </a:lnTo>
                    <a:close/>
                    <a:moveTo>
                      <a:pt x="1460" y="674"/>
                    </a:moveTo>
                    <a:lnTo>
                      <a:pt x="1460" y="674"/>
                    </a:lnTo>
                    <a:lnTo>
                      <a:pt x="1460" y="674"/>
                    </a:lnTo>
                    <a:lnTo>
                      <a:pt x="1460" y="674"/>
                    </a:lnTo>
                    <a:lnTo>
                      <a:pt x="1458" y="676"/>
                    </a:lnTo>
                    <a:lnTo>
                      <a:pt x="1458" y="676"/>
                    </a:lnTo>
                    <a:lnTo>
                      <a:pt x="1460" y="674"/>
                    </a:lnTo>
                    <a:lnTo>
                      <a:pt x="1460" y="674"/>
                    </a:lnTo>
                    <a:close/>
                    <a:moveTo>
                      <a:pt x="1448" y="682"/>
                    </a:moveTo>
                    <a:lnTo>
                      <a:pt x="1448" y="682"/>
                    </a:lnTo>
                    <a:lnTo>
                      <a:pt x="1450" y="682"/>
                    </a:lnTo>
                    <a:lnTo>
                      <a:pt x="1450" y="682"/>
                    </a:lnTo>
                    <a:lnTo>
                      <a:pt x="1448" y="682"/>
                    </a:lnTo>
                    <a:lnTo>
                      <a:pt x="1448" y="682"/>
                    </a:lnTo>
                    <a:close/>
                    <a:moveTo>
                      <a:pt x="1450" y="682"/>
                    </a:moveTo>
                    <a:lnTo>
                      <a:pt x="1450" y="682"/>
                    </a:lnTo>
                    <a:lnTo>
                      <a:pt x="1450" y="680"/>
                    </a:lnTo>
                    <a:lnTo>
                      <a:pt x="1450" y="680"/>
                    </a:lnTo>
                    <a:lnTo>
                      <a:pt x="1450" y="682"/>
                    </a:lnTo>
                    <a:lnTo>
                      <a:pt x="1450" y="682"/>
                    </a:lnTo>
                    <a:close/>
                    <a:moveTo>
                      <a:pt x="1448" y="684"/>
                    </a:moveTo>
                    <a:lnTo>
                      <a:pt x="1448" y="684"/>
                    </a:lnTo>
                    <a:lnTo>
                      <a:pt x="1448" y="682"/>
                    </a:lnTo>
                    <a:lnTo>
                      <a:pt x="1448" y="682"/>
                    </a:lnTo>
                    <a:lnTo>
                      <a:pt x="1448" y="684"/>
                    </a:lnTo>
                    <a:lnTo>
                      <a:pt x="1448" y="684"/>
                    </a:lnTo>
                    <a:close/>
                    <a:moveTo>
                      <a:pt x="1444" y="652"/>
                    </a:moveTo>
                    <a:lnTo>
                      <a:pt x="1442" y="652"/>
                    </a:lnTo>
                    <a:lnTo>
                      <a:pt x="1440" y="656"/>
                    </a:lnTo>
                    <a:lnTo>
                      <a:pt x="1444" y="652"/>
                    </a:lnTo>
                    <a:close/>
                    <a:moveTo>
                      <a:pt x="1444" y="1280"/>
                    </a:moveTo>
                    <a:lnTo>
                      <a:pt x="1442" y="1284"/>
                    </a:lnTo>
                    <a:lnTo>
                      <a:pt x="1442" y="1322"/>
                    </a:lnTo>
                    <a:lnTo>
                      <a:pt x="1440" y="1284"/>
                    </a:lnTo>
                    <a:lnTo>
                      <a:pt x="1444" y="1280"/>
                    </a:lnTo>
                    <a:close/>
                    <a:moveTo>
                      <a:pt x="1530" y="1414"/>
                    </a:moveTo>
                    <a:lnTo>
                      <a:pt x="1530" y="1414"/>
                    </a:lnTo>
                    <a:lnTo>
                      <a:pt x="1532" y="1416"/>
                    </a:lnTo>
                    <a:lnTo>
                      <a:pt x="1530" y="1414"/>
                    </a:lnTo>
                    <a:close/>
                    <a:moveTo>
                      <a:pt x="2050" y="1578"/>
                    </a:moveTo>
                    <a:lnTo>
                      <a:pt x="2050" y="1578"/>
                    </a:lnTo>
                    <a:lnTo>
                      <a:pt x="2048" y="1574"/>
                    </a:lnTo>
                    <a:lnTo>
                      <a:pt x="2048" y="1574"/>
                    </a:lnTo>
                    <a:lnTo>
                      <a:pt x="2050" y="1578"/>
                    </a:lnTo>
                    <a:lnTo>
                      <a:pt x="2050" y="1578"/>
                    </a:lnTo>
                    <a:lnTo>
                      <a:pt x="2050" y="1578"/>
                    </a:lnTo>
                    <a:lnTo>
                      <a:pt x="2050" y="1578"/>
                    </a:lnTo>
                    <a:close/>
                    <a:moveTo>
                      <a:pt x="1964" y="1526"/>
                    </a:moveTo>
                    <a:lnTo>
                      <a:pt x="1964" y="1526"/>
                    </a:lnTo>
                    <a:lnTo>
                      <a:pt x="1964" y="1522"/>
                    </a:lnTo>
                    <a:lnTo>
                      <a:pt x="1964" y="1520"/>
                    </a:lnTo>
                    <a:lnTo>
                      <a:pt x="1964" y="1520"/>
                    </a:lnTo>
                    <a:lnTo>
                      <a:pt x="1964" y="1522"/>
                    </a:lnTo>
                    <a:lnTo>
                      <a:pt x="1964" y="1526"/>
                    </a:lnTo>
                    <a:lnTo>
                      <a:pt x="1964" y="1526"/>
                    </a:lnTo>
                    <a:close/>
                    <a:moveTo>
                      <a:pt x="2074" y="1572"/>
                    </a:moveTo>
                    <a:lnTo>
                      <a:pt x="2074" y="1572"/>
                    </a:lnTo>
                    <a:lnTo>
                      <a:pt x="2074" y="1572"/>
                    </a:lnTo>
                    <a:lnTo>
                      <a:pt x="2074" y="1572"/>
                    </a:lnTo>
                    <a:lnTo>
                      <a:pt x="2074" y="1572"/>
                    </a:lnTo>
                    <a:lnTo>
                      <a:pt x="2074" y="1572"/>
                    </a:lnTo>
                    <a:close/>
                    <a:moveTo>
                      <a:pt x="1976" y="1526"/>
                    </a:moveTo>
                    <a:lnTo>
                      <a:pt x="1976" y="1526"/>
                    </a:lnTo>
                    <a:lnTo>
                      <a:pt x="1974" y="1530"/>
                    </a:lnTo>
                    <a:lnTo>
                      <a:pt x="1974" y="1530"/>
                    </a:lnTo>
                    <a:lnTo>
                      <a:pt x="1976" y="1526"/>
                    </a:lnTo>
                    <a:lnTo>
                      <a:pt x="1976" y="1526"/>
                    </a:lnTo>
                    <a:lnTo>
                      <a:pt x="1976" y="1524"/>
                    </a:lnTo>
                    <a:lnTo>
                      <a:pt x="1976" y="1524"/>
                    </a:lnTo>
                    <a:lnTo>
                      <a:pt x="1976" y="1526"/>
                    </a:lnTo>
                    <a:lnTo>
                      <a:pt x="1976" y="1526"/>
                    </a:lnTo>
                    <a:close/>
                    <a:moveTo>
                      <a:pt x="1792" y="1954"/>
                    </a:moveTo>
                    <a:lnTo>
                      <a:pt x="1796" y="1950"/>
                    </a:lnTo>
                    <a:lnTo>
                      <a:pt x="1794" y="1954"/>
                    </a:lnTo>
                    <a:lnTo>
                      <a:pt x="1792" y="195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7" name="Freeform 327"/>
              <p:cNvSpPr>
                <a:spLocks/>
              </p:cNvSpPr>
              <p:nvPr/>
            </p:nvSpPr>
            <p:spPr bwMode="auto">
              <a:xfrm>
                <a:off x="3125" y="2997"/>
                <a:ext cx="12" cy="14"/>
              </a:xfrm>
              <a:custGeom>
                <a:avLst/>
                <a:gdLst>
                  <a:gd name="T0" fmla="*/ 2 w 12"/>
                  <a:gd name="T1" fmla="*/ 10 h 14"/>
                  <a:gd name="T2" fmla="*/ 2 w 12"/>
                  <a:gd name="T3" fmla="*/ 10 h 14"/>
                  <a:gd name="T4" fmla="*/ 0 w 12"/>
                  <a:gd name="T5" fmla="*/ 12 h 14"/>
                  <a:gd name="T6" fmla="*/ 0 w 12"/>
                  <a:gd name="T7" fmla="*/ 14 h 14"/>
                  <a:gd name="T8" fmla="*/ 4 w 12"/>
                  <a:gd name="T9" fmla="*/ 14 h 14"/>
                  <a:gd name="T10" fmla="*/ 8 w 12"/>
                  <a:gd name="T11" fmla="*/ 14 h 14"/>
                  <a:gd name="T12" fmla="*/ 12 w 12"/>
                  <a:gd name="T13" fmla="*/ 12 h 14"/>
                  <a:gd name="T14" fmla="*/ 12 w 12"/>
                  <a:gd name="T15" fmla="*/ 10 h 14"/>
                  <a:gd name="T16" fmla="*/ 12 w 12"/>
                  <a:gd name="T17" fmla="*/ 6 h 14"/>
                  <a:gd name="T18" fmla="*/ 12 w 12"/>
                  <a:gd name="T19" fmla="*/ 4 h 14"/>
                  <a:gd name="T20" fmla="*/ 12 w 12"/>
                  <a:gd name="T21" fmla="*/ 2 h 14"/>
                  <a:gd name="T22" fmla="*/ 12 w 12"/>
                  <a:gd name="T23" fmla="*/ 2 h 14"/>
                  <a:gd name="T24" fmla="*/ 12 w 12"/>
                  <a:gd name="T25" fmla="*/ 2 h 14"/>
                  <a:gd name="T26" fmla="*/ 12 w 12"/>
                  <a:gd name="T27" fmla="*/ 0 h 14"/>
                  <a:gd name="T28" fmla="*/ 12 w 12"/>
                  <a:gd name="T29" fmla="*/ 0 h 14"/>
                  <a:gd name="T30" fmla="*/ 6 w 12"/>
                  <a:gd name="T31" fmla="*/ 0 h 14"/>
                  <a:gd name="T32" fmla="*/ 6 w 12"/>
                  <a:gd name="T33" fmla="*/ 0 h 14"/>
                  <a:gd name="T34" fmla="*/ 6 w 12"/>
                  <a:gd name="T35" fmla="*/ 0 h 14"/>
                  <a:gd name="T36" fmla="*/ 4 w 12"/>
                  <a:gd name="T37" fmla="*/ 2 h 14"/>
                  <a:gd name="T38" fmla="*/ 4 w 12"/>
                  <a:gd name="T39" fmla="*/ 2 h 14"/>
                  <a:gd name="T40" fmla="*/ 6 w 12"/>
                  <a:gd name="T41" fmla="*/ 4 h 14"/>
                  <a:gd name="T42" fmla="*/ 4 w 12"/>
                  <a:gd name="T43" fmla="*/ 8 h 14"/>
                  <a:gd name="T44" fmla="*/ 4 w 12"/>
                  <a:gd name="T45" fmla="*/ 8 h 14"/>
                  <a:gd name="T46" fmla="*/ 6 w 12"/>
                  <a:gd name="T47" fmla="*/ 8 h 14"/>
                  <a:gd name="T48" fmla="*/ 4 w 12"/>
                  <a:gd name="T49" fmla="*/ 10 h 14"/>
                  <a:gd name="T50" fmla="*/ 4 w 12"/>
                  <a:gd name="T51" fmla="*/ 10 h 14"/>
                  <a:gd name="T52" fmla="*/ 2 w 12"/>
                  <a:gd name="T53" fmla="*/ 10 h 14"/>
                  <a:gd name="T54" fmla="*/ 2 w 12"/>
                  <a:gd name="T5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 h="14">
                    <a:moveTo>
                      <a:pt x="2" y="10"/>
                    </a:moveTo>
                    <a:lnTo>
                      <a:pt x="2" y="10"/>
                    </a:lnTo>
                    <a:lnTo>
                      <a:pt x="0" y="12"/>
                    </a:lnTo>
                    <a:lnTo>
                      <a:pt x="0" y="14"/>
                    </a:lnTo>
                    <a:lnTo>
                      <a:pt x="4" y="14"/>
                    </a:lnTo>
                    <a:lnTo>
                      <a:pt x="8" y="14"/>
                    </a:lnTo>
                    <a:lnTo>
                      <a:pt x="12" y="12"/>
                    </a:lnTo>
                    <a:lnTo>
                      <a:pt x="12" y="10"/>
                    </a:lnTo>
                    <a:lnTo>
                      <a:pt x="12" y="6"/>
                    </a:lnTo>
                    <a:lnTo>
                      <a:pt x="12" y="4"/>
                    </a:lnTo>
                    <a:lnTo>
                      <a:pt x="12" y="2"/>
                    </a:lnTo>
                    <a:lnTo>
                      <a:pt x="12" y="2"/>
                    </a:lnTo>
                    <a:lnTo>
                      <a:pt x="12" y="2"/>
                    </a:lnTo>
                    <a:lnTo>
                      <a:pt x="12" y="0"/>
                    </a:lnTo>
                    <a:lnTo>
                      <a:pt x="12" y="0"/>
                    </a:lnTo>
                    <a:lnTo>
                      <a:pt x="6" y="0"/>
                    </a:lnTo>
                    <a:lnTo>
                      <a:pt x="6" y="0"/>
                    </a:lnTo>
                    <a:lnTo>
                      <a:pt x="6" y="0"/>
                    </a:lnTo>
                    <a:lnTo>
                      <a:pt x="4" y="2"/>
                    </a:lnTo>
                    <a:lnTo>
                      <a:pt x="4" y="2"/>
                    </a:lnTo>
                    <a:lnTo>
                      <a:pt x="6" y="4"/>
                    </a:lnTo>
                    <a:lnTo>
                      <a:pt x="4" y="8"/>
                    </a:lnTo>
                    <a:lnTo>
                      <a:pt x="4" y="8"/>
                    </a:lnTo>
                    <a:lnTo>
                      <a:pt x="6" y="8"/>
                    </a:lnTo>
                    <a:lnTo>
                      <a:pt x="4" y="10"/>
                    </a:lnTo>
                    <a:lnTo>
                      <a:pt x="4" y="10"/>
                    </a:lnTo>
                    <a:lnTo>
                      <a:pt x="2" y="10"/>
                    </a:lnTo>
                    <a:lnTo>
                      <a:pt x="2"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8" name="Freeform 328"/>
              <p:cNvSpPr>
                <a:spLocks/>
              </p:cNvSpPr>
              <p:nvPr/>
            </p:nvSpPr>
            <p:spPr bwMode="auto">
              <a:xfrm>
                <a:off x="2937" y="4255"/>
                <a:ext cx="126" cy="62"/>
              </a:xfrm>
              <a:custGeom>
                <a:avLst/>
                <a:gdLst>
                  <a:gd name="T0" fmla="*/ 110 w 126"/>
                  <a:gd name="T1" fmla="*/ 52 h 62"/>
                  <a:gd name="T2" fmla="*/ 104 w 126"/>
                  <a:gd name="T3" fmla="*/ 52 h 62"/>
                  <a:gd name="T4" fmla="*/ 98 w 126"/>
                  <a:gd name="T5" fmla="*/ 46 h 62"/>
                  <a:gd name="T6" fmla="*/ 84 w 126"/>
                  <a:gd name="T7" fmla="*/ 38 h 62"/>
                  <a:gd name="T8" fmla="*/ 72 w 126"/>
                  <a:gd name="T9" fmla="*/ 26 h 62"/>
                  <a:gd name="T10" fmla="*/ 70 w 126"/>
                  <a:gd name="T11" fmla="*/ 20 h 62"/>
                  <a:gd name="T12" fmla="*/ 66 w 126"/>
                  <a:gd name="T13" fmla="*/ 16 h 62"/>
                  <a:gd name="T14" fmla="*/ 68 w 126"/>
                  <a:gd name="T15" fmla="*/ 14 h 62"/>
                  <a:gd name="T16" fmla="*/ 62 w 126"/>
                  <a:gd name="T17" fmla="*/ 4 h 62"/>
                  <a:gd name="T18" fmla="*/ 56 w 126"/>
                  <a:gd name="T19" fmla="*/ 6 h 62"/>
                  <a:gd name="T20" fmla="*/ 48 w 126"/>
                  <a:gd name="T21" fmla="*/ 0 h 62"/>
                  <a:gd name="T22" fmla="*/ 42 w 126"/>
                  <a:gd name="T23" fmla="*/ 6 h 62"/>
                  <a:gd name="T24" fmla="*/ 36 w 126"/>
                  <a:gd name="T25" fmla="*/ 8 h 62"/>
                  <a:gd name="T26" fmla="*/ 32 w 126"/>
                  <a:gd name="T27" fmla="*/ 10 h 62"/>
                  <a:gd name="T28" fmla="*/ 34 w 126"/>
                  <a:gd name="T29" fmla="*/ 12 h 62"/>
                  <a:gd name="T30" fmla="*/ 30 w 126"/>
                  <a:gd name="T31" fmla="*/ 14 h 62"/>
                  <a:gd name="T32" fmla="*/ 30 w 126"/>
                  <a:gd name="T33" fmla="*/ 22 h 62"/>
                  <a:gd name="T34" fmla="*/ 36 w 126"/>
                  <a:gd name="T35" fmla="*/ 22 h 62"/>
                  <a:gd name="T36" fmla="*/ 44 w 126"/>
                  <a:gd name="T37" fmla="*/ 20 h 62"/>
                  <a:gd name="T38" fmla="*/ 48 w 126"/>
                  <a:gd name="T39" fmla="*/ 24 h 62"/>
                  <a:gd name="T40" fmla="*/ 40 w 126"/>
                  <a:gd name="T41" fmla="*/ 28 h 62"/>
                  <a:gd name="T42" fmla="*/ 34 w 126"/>
                  <a:gd name="T43" fmla="*/ 36 h 62"/>
                  <a:gd name="T44" fmla="*/ 40 w 126"/>
                  <a:gd name="T45" fmla="*/ 42 h 62"/>
                  <a:gd name="T46" fmla="*/ 48 w 126"/>
                  <a:gd name="T47" fmla="*/ 44 h 62"/>
                  <a:gd name="T48" fmla="*/ 54 w 126"/>
                  <a:gd name="T49" fmla="*/ 50 h 62"/>
                  <a:gd name="T50" fmla="*/ 48 w 126"/>
                  <a:gd name="T51" fmla="*/ 52 h 62"/>
                  <a:gd name="T52" fmla="*/ 48 w 126"/>
                  <a:gd name="T53" fmla="*/ 48 h 62"/>
                  <a:gd name="T54" fmla="*/ 42 w 126"/>
                  <a:gd name="T55" fmla="*/ 46 h 62"/>
                  <a:gd name="T56" fmla="*/ 38 w 126"/>
                  <a:gd name="T57" fmla="*/ 46 h 62"/>
                  <a:gd name="T58" fmla="*/ 32 w 126"/>
                  <a:gd name="T59" fmla="*/ 46 h 62"/>
                  <a:gd name="T60" fmla="*/ 24 w 126"/>
                  <a:gd name="T61" fmla="*/ 50 h 62"/>
                  <a:gd name="T62" fmla="*/ 18 w 126"/>
                  <a:gd name="T63" fmla="*/ 48 h 62"/>
                  <a:gd name="T64" fmla="*/ 12 w 126"/>
                  <a:gd name="T65" fmla="*/ 48 h 62"/>
                  <a:gd name="T66" fmla="*/ 4 w 126"/>
                  <a:gd name="T67" fmla="*/ 50 h 62"/>
                  <a:gd name="T68" fmla="*/ 6 w 126"/>
                  <a:gd name="T69" fmla="*/ 54 h 62"/>
                  <a:gd name="T70" fmla="*/ 16 w 126"/>
                  <a:gd name="T71" fmla="*/ 54 h 62"/>
                  <a:gd name="T72" fmla="*/ 28 w 126"/>
                  <a:gd name="T73" fmla="*/ 58 h 62"/>
                  <a:gd name="T74" fmla="*/ 34 w 126"/>
                  <a:gd name="T75" fmla="*/ 60 h 62"/>
                  <a:gd name="T76" fmla="*/ 38 w 126"/>
                  <a:gd name="T77" fmla="*/ 56 h 62"/>
                  <a:gd name="T78" fmla="*/ 50 w 126"/>
                  <a:gd name="T79" fmla="*/ 62 h 62"/>
                  <a:gd name="T80" fmla="*/ 60 w 126"/>
                  <a:gd name="T81" fmla="*/ 58 h 62"/>
                  <a:gd name="T82" fmla="*/ 70 w 126"/>
                  <a:gd name="T83" fmla="*/ 58 h 62"/>
                  <a:gd name="T84" fmla="*/ 76 w 126"/>
                  <a:gd name="T85" fmla="*/ 60 h 62"/>
                  <a:gd name="T86" fmla="*/ 92 w 126"/>
                  <a:gd name="T87" fmla="*/ 62 h 62"/>
                  <a:gd name="T88" fmla="*/ 106 w 126"/>
                  <a:gd name="T89" fmla="*/ 62 h 62"/>
                  <a:gd name="T90" fmla="*/ 116 w 126"/>
                  <a:gd name="T91" fmla="*/ 60 h 62"/>
                  <a:gd name="T92" fmla="*/ 126 w 126"/>
                  <a:gd name="T93" fmla="*/ 58 h 62"/>
                  <a:gd name="T94" fmla="*/ 122 w 126"/>
                  <a:gd name="T95"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 h="62">
                    <a:moveTo>
                      <a:pt x="118" y="54"/>
                    </a:moveTo>
                    <a:lnTo>
                      <a:pt x="114" y="54"/>
                    </a:lnTo>
                    <a:lnTo>
                      <a:pt x="114" y="54"/>
                    </a:lnTo>
                    <a:lnTo>
                      <a:pt x="110" y="52"/>
                    </a:lnTo>
                    <a:lnTo>
                      <a:pt x="110" y="52"/>
                    </a:lnTo>
                    <a:lnTo>
                      <a:pt x="108" y="52"/>
                    </a:lnTo>
                    <a:lnTo>
                      <a:pt x="108" y="52"/>
                    </a:lnTo>
                    <a:lnTo>
                      <a:pt x="104" y="52"/>
                    </a:lnTo>
                    <a:lnTo>
                      <a:pt x="104" y="52"/>
                    </a:lnTo>
                    <a:lnTo>
                      <a:pt x="102" y="50"/>
                    </a:lnTo>
                    <a:lnTo>
                      <a:pt x="100" y="48"/>
                    </a:lnTo>
                    <a:lnTo>
                      <a:pt x="98" y="46"/>
                    </a:lnTo>
                    <a:lnTo>
                      <a:pt x="94" y="44"/>
                    </a:lnTo>
                    <a:lnTo>
                      <a:pt x="92" y="42"/>
                    </a:lnTo>
                    <a:lnTo>
                      <a:pt x="88" y="40"/>
                    </a:lnTo>
                    <a:lnTo>
                      <a:pt x="84" y="38"/>
                    </a:lnTo>
                    <a:lnTo>
                      <a:pt x="82" y="36"/>
                    </a:lnTo>
                    <a:lnTo>
                      <a:pt x="80" y="32"/>
                    </a:lnTo>
                    <a:lnTo>
                      <a:pt x="76" y="28"/>
                    </a:lnTo>
                    <a:lnTo>
                      <a:pt x="72" y="26"/>
                    </a:lnTo>
                    <a:lnTo>
                      <a:pt x="72" y="24"/>
                    </a:lnTo>
                    <a:lnTo>
                      <a:pt x="72" y="24"/>
                    </a:lnTo>
                    <a:lnTo>
                      <a:pt x="70" y="20"/>
                    </a:lnTo>
                    <a:lnTo>
                      <a:pt x="70" y="20"/>
                    </a:lnTo>
                    <a:lnTo>
                      <a:pt x="68" y="18"/>
                    </a:lnTo>
                    <a:lnTo>
                      <a:pt x="68" y="20"/>
                    </a:lnTo>
                    <a:lnTo>
                      <a:pt x="68" y="20"/>
                    </a:lnTo>
                    <a:lnTo>
                      <a:pt x="66" y="16"/>
                    </a:lnTo>
                    <a:lnTo>
                      <a:pt x="66" y="16"/>
                    </a:lnTo>
                    <a:lnTo>
                      <a:pt x="66" y="14"/>
                    </a:lnTo>
                    <a:lnTo>
                      <a:pt x="66" y="14"/>
                    </a:lnTo>
                    <a:lnTo>
                      <a:pt x="68" y="14"/>
                    </a:lnTo>
                    <a:lnTo>
                      <a:pt x="68" y="14"/>
                    </a:lnTo>
                    <a:lnTo>
                      <a:pt x="70" y="14"/>
                    </a:lnTo>
                    <a:lnTo>
                      <a:pt x="64" y="6"/>
                    </a:lnTo>
                    <a:lnTo>
                      <a:pt x="62" y="4"/>
                    </a:lnTo>
                    <a:lnTo>
                      <a:pt x="62" y="4"/>
                    </a:lnTo>
                    <a:lnTo>
                      <a:pt x="60" y="4"/>
                    </a:lnTo>
                    <a:lnTo>
                      <a:pt x="56" y="6"/>
                    </a:lnTo>
                    <a:lnTo>
                      <a:pt x="56" y="6"/>
                    </a:lnTo>
                    <a:lnTo>
                      <a:pt x="54" y="6"/>
                    </a:lnTo>
                    <a:lnTo>
                      <a:pt x="54" y="6"/>
                    </a:lnTo>
                    <a:lnTo>
                      <a:pt x="48" y="2"/>
                    </a:lnTo>
                    <a:lnTo>
                      <a:pt x="48" y="0"/>
                    </a:lnTo>
                    <a:lnTo>
                      <a:pt x="46" y="4"/>
                    </a:lnTo>
                    <a:lnTo>
                      <a:pt x="46" y="4"/>
                    </a:lnTo>
                    <a:lnTo>
                      <a:pt x="42" y="6"/>
                    </a:lnTo>
                    <a:lnTo>
                      <a:pt x="42" y="6"/>
                    </a:lnTo>
                    <a:lnTo>
                      <a:pt x="38" y="8"/>
                    </a:lnTo>
                    <a:lnTo>
                      <a:pt x="38" y="8"/>
                    </a:lnTo>
                    <a:lnTo>
                      <a:pt x="36" y="8"/>
                    </a:lnTo>
                    <a:lnTo>
                      <a:pt x="36" y="8"/>
                    </a:lnTo>
                    <a:lnTo>
                      <a:pt x="34" y="6"/>
                    </a:lnTo>
                    <a:lnTo>
                      <a:pt x="34" y="6"/>
                    </a:lnTo>
                    <a:lnTo>
                      <a:pt x="32" y="8"/>
                    </a:lnTo>
                    <a:lnTo>
                      <a:pt x="32" y="10"/>
                    </a:lnTo>
                    <a:lnTo>
                      <a:pt x="32" y="10"/>
                    </a:lnTo>
                    <a:lnTo>
                      <a:pt x="34" y="10"/>
                    </a:lnTo>
                    <a:lnTo>
                      <a:pt x="34" y="10"/>
                    </a:lnTo>
                    <a:lnTo>
                      <a:pt x="34" y="12"/>
                    </a:lnTo>
                    <a:lnTo>
                      <a:pt x="34" y="12"/>
                    </a:lnTo>
                    <a:lnTo>
                      <a:pt x="30" y="12"/>
                    </a:lnTo>
                    <a:lnTo>
                      <a:pt x="30" y="12"/>
                    </a:lnTo>
                    <a:lnTo>
                      <a:pt x="30" y="14"/>
                    </a:lnTo>
                    <a:lnTo>
                      <a:pt x="28" y="12"/>
                    </a:lnTo>
                    <a:lnTo>
                      <a:pt x="28" y="20"/>
                    </a:lnTo>
                    <a:lnTo>
                      <a:pt x="28" y="20"/>
                    </a:lnTo>
                    <a:lnTo>
                      <a:pt x="30" y="22"/>
                    </a:lnTo>
                    <a:lnTo>
                      <a:pt x="30" y="22"/>
                    </a:lnTo>
                    <a:lnTo>
                      <a:pt x="34" y="24"/>
                    </a:lnTo>
                    <a:lnTo>
                      <a:pt x="34" y="24"/>
                    </a:lnTo>
                    <a:lnTo>
                      <a:pt x="36" y="22"/>
                    </a:lnTo>
                    <a:lnTo>
                      <a:pt x="36" y="22"/>
                    </a:lnTo>
                    <a:lnTo>
                      <a:pt x="40" y="22"/>
                    </a:lnTo>
                    <a:lnTo>
                      <a:pt x="40" y="22"/>
                    </a:lnTo>
                    <a:lnTo>
                      <a:pt x="44" y="20"/>
                    </a:lnTo>
                    <a:lnTo>
                      <a:pt x="46" y="22"/>
                    </a:lnTo>
                    <a:lnTo>
                      <a:pt x="48" y="24"/>
                    </a:lnTo>
                    <a:lnTo>
                      <a:pt x="48" y="24"/>
                    </a:lnTo>
                    <a:lnTo>
                      <a:pt x="48" y="24"/>
                    </a:lnTo>
                    <a:lnTo>
                      <a:pt x="44" y="26"/>
                    </a:lnTo>
                    <a:lnTo>
                      <a:pt x="44" y="26"/>
                    </a:lnTo>
                    <a:lnTo>
                      <a:pt x="42" y="28"/>
                    </a:lnTo>
                    <a:lnTo>
                      <a:pt x="40" y="28"/>
                    </a:lnTo>
                    <a:lnTo>
                      <a:pt x="40" y="28"/>
                    </a:lnTo>
                    <a:lnTo>
                      <a:pt x="34" y="32"/>
                    </a:lnTo>
                    <a:lnTo>
                      <a:pt x="34" y="32"/>
                    </a:lnTo>
                    <a:lnTo>
                      <a:pt x="34" y="36"/>
                    </a:lnTo>
                    <a:lnTo>
                      <a:pt x="34" y="36"/>
                    </a:lnTo>
                    <a:lnTo>
                      <a:pt x="38" y="40"/>
                    </a:lnTo>
                    <a:lnTo>
                      <a:pt x="38" y="40"/>
                    </a:lnTo>
                    <a:lnTo>
                      <a:pt x="40" y="42"/>
                    </a:lnTo>
                    <a:lnTo>
                      <a:pt x="40" y="42"/>
                    </a:lnTo>
                    <a:lnTo>
                      <a:pt x="44" y="44"/>
                    </a:lnTo>
                    <a:lnTo>
                      <a:pt x="44" y="44"/>
                    </a:lnTo>
                    <a:lnTo>
                      <a:pt x="48" y="44"/>
                    </a:lnTo>
                    <a:lnTo>
                      <a:pt x="48" y="44"/>
                    </a:lnTo>
                    <a:lnTo>
                      <a:pt x="54" y="50"/>
                    </a:lnTo>
                    <a:lnTo>
                      <a:pt x="54" y="50"/>
                    </a:lnTo>
                    <a:lnTo>
                      <a:pt x="54" y="50"/>
                    </a:lnTo>
                    <a:lnTo>
                      <a:pt x="54" y="52"/>
                    </a:lnTo>
                    <a:lnTo>
                      <a:pt x="50" y="52"/>
                    </a:lnTo>
                    <a:lnTo>
                      <a:pt x="50" y="52"/>
                    </a:lnTo>
                    <a:lnTo>
                      <a:pt x="48" y="52"/>
                    </a:lnTo>
                    <a:lnTo>
                      <a:pt x="48" y="52"/>
                    </a:lnTo>
                    <a:lnTo>
                      <a:pt x="48" y="50"/>
                    </a:lnTo>
                    <a:lnTo>
                      <a:pt x="48" y="50"/>
                    </a:lnTo>
                    <a:lnTo>
                      <a:pt x="48" y="48"/>
                    </a:lnTo>
                    <a:lnTo>
                      <a:pt x="48" y="48"/>
                    </a:lnTo>
                    <a:lnTo>
                      <a:pt x="48" y="46"/>
                    </a:lnTo>
                    <a:lnTo>
                      <a:pt x="48" y="46"/>
                    </a:lnTo>
                    <a:lnTo>
                      <a:pt x="42" y="46"/>
                    </a:lnTo>
                    <a:lnTo>
                      <a:pt x="42" y="46"/>
                    </a:lnTo>
                    <a:lnTo>
                      <a:pt x="40" y="48"/>
                    </a:lnTo>
                    <a:lnTo>
                      <a:pt x="40" y="48"/>
                    </a:lnTo>
                    <a:lnTo>
                      <a:pt x="38" y="46"/>
                    </a:lnTo>
                    <a:lnTo>
                      <a:pt x="36" y="48"/>
                    </a:lnTo>
                    <a:lnTo>
                      <a:pt x="36" y="48"/>
                    </a:lnTo>
                    <a:lnTo>
                      <a:pt x="32" y="46"/>
                    </a:lnTo>
                    <a:lnTo>
                      <a:pt x="32" y="46"/>
                    </a:lnTo>
                    <a:lnTo>
                      <a:pt x="32" y="46"/>
                    </a:lnTo>
                    <a:lnTo>
                      <a:pt x="30" y="46"/>
                    </a:lnTo>
                    <a:lnTo>
                      <a:pt x="30" y="50"/>
                    </a:lnTo>
                    <a:lnTo>
                      <a:pt x="24" y="50"/>
                    </a:lnTo>
                    <a:lnTo>
                      <a:pt x="24" y="48"/>
                    </a:lnTo>
                    <a:lnTo>
                      <a:pt x="20" y="48"/>
                    </a:lnTo>
                    <a:lnTo>
                      <a:pt x="18" y="48"/>
                    </a:lnTo>
                    <a:lnTo>
                      <a:pt x="18" y="48"/>
                    </a:lnTo>
                    <a:lnTo>
                      <a:pt x="14" y="48"/>
                    </a:lnTo>
                    <a:lnTo>
                      <a:pt x="14" y="48"/>
                    </a:lnTo>
                    <a:lnTo>
                      <a:pt x="12" y="48"/>
                    </a:lnTo>
                    <a:lnTo>
                      <a:pt x="12" y="48"/>
                    </a:lnTo>
                    <a:lnTo>
                      <a:pt x="8" y="50"/>
                    </a:lnTo>
                    <a:lnTo>
                      <a:pt x="8" y="50"/>
                    </a:lnTo>
                    <a:lnTo>
                      <a:pt x="6" y="52"/>
                    </a:lnTo>
                    <a:lnTo>
                      <a:pt x="4" y="50"/>
                    </a:lnTo>
                    <a:lnTo>
                      <a:pt x="0" y="52"/>
                    </a:lnTo>
                    <a:lnTo>
                      <a:pt x="2" y="54"/>
                    </a:lnTo>
                    <a:lnTo>
                      <a:pt x="4" y="54"/>
                    </a:lnTo>
                    <a:lnTo>
                      <a:pt x="6" y="54"/>
                    </a:lnTo>
                    <a:lnTo>
                      <a:pt x="10" y="52"/>
                    </a:lnTo>
                    <a:lnTo>
                      <a:pt x="12" y="52"/>
                    </a:lnTo>
                    <a:lnTo>
                      <a:pt x="12" y="54"/>
                    </a:lnTo>
                    <a:lnTo>
                      <a:pt x="16" y="54"/>
                    </a:lnTo>
                    <a:lnTo>
                      <a:pt x="18" y="54"/>
                    </a:lnTo>
                    <a:lnTo>
                      <a:pt x="20" y="56"/>
                    </a:lnTo>
                    <a:lnTo>
                      <a:pt x="28" y="58"/>
                    </a:lnTo>
                    <a:lnTo>
                      <a:pt x="28" y="58"/>
                    </a:lnTo>
                    <a:lnTo>
                      <a:pt x="32" y="58"/>
                    </a:lnTo>
                    <a:lnTo>
                      <a:pt x="32" y="58"/>
                    </a:lnTo>
                    <a:lnTo>
                      <a:pt x="34" y="60"/>
                    </a:lnTo>
                    <a:lnTo>
                      <a:pt x="34" y="60"/>
                    </a:lnTo>
                    <a:lnTo>
                      <a:pt x="36" y="58"/>
                    </a:lnTo>
                    <a:lnTo>
                      <a:pt x="36" y="56"/>
                    </a:lnTo>
                    <a:lnTo>
                      <a:pt x="36" y="56"/>
                    </a:lnTo>
                    <a:lnTo>
                      <a:pt x="38" y="56"/>
                    </a:lnTo>
                    <a:lnTo>
                      <a:pt x="38" y="56"/>
                    </a:lnTo>
                    <a:lnTo>
                      <a:pt x="40" y="58"/>
                    </a:lnTo>
                    <a:lnTo>
                      <a:pt x="44" y="60"/>
                    </a:lnTo>
                    <a:lnTo>
                      <a:pt x="50" y="62"/>
                    </a:lnTo>
                    <a:lnTo>
                      <a:pt x="54" y="62"/>
                    </a:lnTo>
                    <a:lnTo>
                      <a:pt x="56" y="60"/>
                    </a:lnTo>
                    <a:lnTo>
                      <a:pt x="58" y="58"/>
                    </a:lnTo>
                    <a:lnTo>
                      <a:pt x="60" y="58"/>
                    </a:lnTo>
                    <a:lnTo>
                      <a:pt x="62" y="58"/>
                    </a:lnTo>
                    <a:lnTo>
                      <a:pt x="66" y="58"/>
                    </a:lnTo>
                    <a:lnTo>
                      <a:pt x="70" y="58"/>
                    </a:lnTo>
                    <a:lnTo>
                      <a:pt x="70" y="58"/>
                    </a:lnTo>
                    <a:lnTo>
                      <a:pt x="76" y="60"/>
                    </a:lnTo>
                    <a:lnTo>
                      <a:pt x="76" y="60"/>
                    </a:lnTo>
                    <a:lnTo>
                      <a:pt x="76" y="60"/>
                    </a:lnTo>
                    <a:lnTo>
                      <a:pt x="76" y="60"/>
                    </a:lnTo>
                    <a:lnTo>
                      <a:pt x="82" y="60"/>
                    </a:lnTo>
                    <a:lnTo>
                      <a:pt x="84" y="60"/>
                    </a:lnTo>
                    <a:lnTo>
                      <a:pt x="90" y="62"/>
                    </a:lnTo>
                    <a:lnTo>
                      <a:pt x="92" y="62"/>
                    </a:lnTo>
                    <a:lnTo>
                      <a:pt x="98" y="62"/>
                    </a:lnTo>
                    <a:lnTo>
                      <a:pt x="100" y="62"/>
                    </a:lnTo>
                    <a:lnTo>
                      <a:pt x="102" y="62"/>
                    </a:lnTo>
                    <a:lnTo>
                      <a:pt x="106" y="62"/>
                    </a:lnTo>
                    <a:lnTo>
                      <a:pt x="108" y="62"/>
                    </a:lnTo>
                    <a:lnTo>
                      <a:pt x="110" y="60"/>
                    </a:lnTo>
                    <a:lnTo>
                      <a:pt x="112" y="60"/>
                    </a:lnTo>
                    <a:lnTo>
                      <a:pt x="116" y="60"/>
                    </a:lnTo>
                    <a:lnTo>
                      <a:pt x="120" y="60"/>
                    </a:lnTo>
                    <a:lnTo>
                      <a:pt x="122" y="60"/>
                    </a:lnTo>
                    <a:lnTo>
                      <a:pt x="124" y="60"/>
                    </a:lnTo>
                    <a:lnTo>
                      <a:pt x="126" y="58"/>
                    </a:lnTo>
                    <a:lnTo>
                      <a:pt x="126" y="54"/>
                    </a:lnTo>
                    <a:lnTo>
                      <a:pt x="126" y="54"/>
                    </a:lnTo>
                    <a:lnTo>
                      <a:pt x="122" y="54"/>
                    </a:lnTo>
                    <a:lnTo>
                      <a:pt x="122" y="54"/>
                    </a:lnTo>
                    <a:lnTo>
                      <a:pt x="118" y="54"/>
                    </a:lnTo>
                    <a:lnTo>
                      <a:pt x="118" y="5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9" name="Freeform 329"/>
              <p:cNvSpPr>
                <a:spLocks/>
              </p:cNvSpPr>
              <p:nvPr/>
            </p:nvSpPr>
            <p:spPr bwMode="auto">
              <a:xfrm>
                <a:off x="3007" y="4317"/>
                <a:ext cx="20" cy="8"/>
              </a:xfrm>
              <a:custGeom>
                <a:avLst/>
                <a:gdLst>
                  <a:gd name="T0" fmla="*/ 12 w 20"/>
                  <a:gd name="T1" fmla="*/ 0 h 8"/>
                  <a:gd name="T2" fmla="*/ 12 w 20"/>
                  <a:gd name="T3" fmla="*/ 0 h 8"/>
                  <a:gd name="T4" fmla="*/ 8 w 20"/>
                  <a:gd name="T5" fmla="*/ 0 h 8"/>
                  <a:gd name="T6" fmla="*/ 8 w 20"/>
                  <a:gd name="T7" fmla="*/ 0 h 8"/>
                  <a:gd name="T8" fmla="*/ 0 w 20"/>
                  <a:gd name="T9" fmla="*/ 0 h 8"/>
                  <a:gd name="T10" fmla="*/ 0 w 20"/>
                  <a:gd name="T11" fmla="*/ 0 h 8"/>
                  <a:gd name="T12" fmla="*/ 0 w 20"/>
                  <a:gd name="T13" fmla="*/ 0 h 8"/>
                  <a:gd name="T14" fmla="*/ 0 w 20"/>
                  <a:gd name="T15" fmla="*/ 0 h 8"/>
                  <a:gd name="T16" fmla="*/ 0 w 20"/>
                  <a:gd name="T17" fmla="*/ 2 h 8"/>
                  <a:gd name="T18" fmla="*/ 0 w 20"/>
                  <a:gd name="T19" fmla="*/ 4 h 8"/>
                  <a:gd name="T20" fmla="*/ 0 w 20"/>
                  <a:gd name="T21" fmla="*/ 4 h 8"/>
                  <a:gd name="T22" fmla="*/ 0 w 20"/>
                  <a:gd name="T23" fmla="*/ 4 h 8"/>
                  <a:gd name="T24" fmla="*/ 0 w 20"/>
                  <a:gd name="T25" fmla="*/ 6 h 8"/>
                  <a:gd name="T26" fmla="*/ 0 w 20"/>
                  <a:gd name="T27" fmla="*/ 6 h 8"/>
                  <a:gd name="T28" fmla="*/ 0 w 20"/>
                  <a:gd name="T29" fmla="*/ 8 h 8"/>
                  <a:gd name="T30" fmla="*/ 0 w 20"/>
                  <a:gd name="T31" fmla="*/ 8 h 8"/>
                  <a:gd name="T32" fmla="*/ 0 w 20"/>
                  <a:gd name="T33" fmla="*/ 8 h 8"/>
                  <a:gd name="T34" fmla="*/ 8 w 20"/>
                  <a:gd name="T35" fmla="*/ 8 h 8"/>
                  <a:gd name="T36" fmla="*/ 8 w 20"/>
                  <a:gd name="T37" fmla="*/ 8 h 8"/>
                  <a:gd name="T38" fmla="*/ 12 w 20"/>
                  <a:gd name="T39" fmla="*/ 8 h 8"/>
                  <a:gd name="T40" fmla="*/ 12 w 20"/>
                  <a:gd name="T41" fmla="*/ 8 h 8"/>
                  <a:gd name="T42" fmla="*/ 12 w 20"/>
                  <a:gd name="T43" fmla="*/ 8 h 8"/>
                  <a:gd name="T44" fmla="*/ 16 w 20"/>
                  <a:gd name="T45" fmla="*/ 8 h 8"/>
                  <a:gd name="T46" fmla="*/ 18 w 20"/>
                  <a:gd name="T47" fmla="*/ 6 h 8"/>
                  <a:gd name="T48" fmla="*/ 18 w 20"/>
                  <a:gd name="T49" fmla="*/ 6 h 8"/>
                  <a:gd name="T50" fmla="*/ 20 w 20"/>
                  <a:gd name="T51" fmla="*/ 4 h 8"/>
                  <a:gd name="T52" fmla="*/ 20 w 20"/>
                  <a:gd name="T53" fmla="*/ 4 h 8"/>
                  <a:gd name="T54" fmla="*/ 20 w 20"/>
                  <a:gd name="T55" fmla="*/ 2 h 8"/>
                  <a:gd name="T56" fmla="*/ 16 w 20"/>
                  <a:gd name="T57" fmla="*/ 0 h 8"/>
                  <a:gd name="T58" fmla="*/ 16 w 20"/>
                  <a:gd name="T59" fmla="*/ 0 h 8"/>
                  <a:gd name="T60" fmla="*/ 12 w 20"/>
                  <a:gd name="T61" fmla="*/ 0 h 8"/>
                  <a:gd name="T62" fmla="*/ 12 w 20"/>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8">
                    <a:moveTo>
                      <a:pt x="12" y="0"/>
                    </a:moveTo>
                    <a:lnTo>
                      <a:pt x="12" y="0"/>
                    </a:lnTo>
                    <a:lnTo>
                      <a:pt x="8" y="0"/>
                    </a:lnTo>
                    <a:lnTo>
                      <a:pt x="8" y="0"/>
                    </a:lnTo>
                    <a:lnTo>
                      <a:pt x="0" y="0"/>
                    </a:lnTo>
                    <a:lnTo>
                      <a:pt x="0" y="0"/>
                    </a:lnTo>
                    <a:lnTo>
                      <a:pt x="0" y="0"/>
                    </a:lnTo>
                    <a:lnTo>
                      <a:pt x="0" y="0"/>
                    </a:lnTo>
                    <a:lnTo>
                      <a:pt x="0" y="2"/>
                    </a:lnTo>
                    <a:lnTo>
                      <a:pt x="0" y="4"/>
                    </a:lnTo>
                    <a:lnTo>
                      <a:pt x="0" y="4"/>
                    </a:lnTo>
                    <a:lnTo>
                      <a:pt x="0" y="4"/>
                    </a:lnTo>
                    <a:lnTo>
                      <a:pt x="0" y="6"/>
                    </a:lnTo>
                    <a:lnTo>
                      <a:pt x="0" y="6"/>
                    </a:lnTo>
                    <a:lnTo>
                      <a:pt x="0" y="8"/>
                    </a:lnTo>
                    <a:lnTo>
                      <a:pt x="0" y="8"/>
                    </a:lnTo>
                    <a:lnTo>
                      <a:pt x="0" y="8"/>
                    </a:lnTo>
                    <a:lnTo>
                      <a:pt x="8" y="8"/>
                    </a:lnTo>
                    <a:lnTo>
                      <a:pt x="8" y="8"/>
                    </a:lnTo>
                    <a:lnTo>
                      <a:pt x="12" y="8"/>
                    </a:lnTo>
                    <a:lnTo>
                      <a:pt x="12" y="8"/>
                    </a:lnTo>
                    <a:lnTo>
                      <a:pt x="12" y="8"/>
                    </a:lnTo>
                    <a:lnTo>
                      <a:pt x="16" y="8"/>
                    </a:lnTo>
                    <a:lnTo>
                      <a:pt x="18" y="6"/>
                    </a:lnTo>
                    <a:lnTo>
                      <a:pt x="18" y="6"/>
                    </a:lnTo>
                    <a:lnTo>
                      <a:pt x="20" y="4"/>
                    </a:lnTo>
                    <a:lnTo>
                      <a:pt x="20" y="4"/>
                    </a:lnTo>
                    <a:lnTo>
                      <a:pt x="20" y="2"/>
                    </a:lnTo>
                    <a:lnTo>
                      <a:pt x="16" y="0"/>
                    </a:lnTo>
                    <a:lnTo>
                      <a:pt x="16" y="0"/>
                    </a:lnTo>
                    <a:lnTo>
                      <a:pt x="12" y="0"/>
                    </a:lnTo>
                    <a:lnTo>
                      <a:pt x="1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0" name="Freeform 330"/>
              <p:cNvSpPr>
                <a:spLocks/>
              </p:cNvSpPr>
              <p:nvPr/>
            </p:nvSpPr>
            <p:spPr bwMode="auto">
              <a:xfrm>
                <a:off x="2975" y="4321"/>
                <a:ext cx="34" cy="14"/>
              </a:xfrm>
              <a:custGeom>
                <a:avLst/>
                <a:gdLst>
                  <a:gd name="T0" fmla="*/ 32 w 34"/>
                  <a:gd name="T1" fmla="*/ 8 h 14"/>
                  <a:gd name="T2" fmla="*/ 28 w 34"/>
                  <a:gd name="T3" fmla="*/ 6 h 14"/>
                  <a:gd name="T4" fmla="*/ 26 w 34"/>
                  <a:gd name="T5" fmla="*/ 4 h 14"/>
                  <a:gd name="T6" fmla="*/ 28 w 34"/>
                  <a:gd name="T7" fmla="*/ 4 h 14"/>
                  <a:gd name="T8" fmla="*/ 28 w 34"/>
                  <a:gd name="T9" fmla="*/ 4 h 14"/>
                  <a:gd name="T10" fmla="*/ 26 w 34"/>
                  <a:gd name="T11" fmla="*/ 4 h 14"/>
                  <a:gd name="T12" fmla="*/ 26 w 34"/>
                  <a:gd name="T13" fmla="*/ 2 h 14"/>
                  <a:gd name="T14" fmla="*/ 26 w 34"/>
                  <a:gd name="T15" fmla="*/ 2 h 14"/>
                  <a:gd name="T16" fmla="*/ 22 w 34"/>
                  <a:gd name="T17" fmla="*/ 2 h 14"/>
                  <a:gd name="T18" fmla="*/ 16 w 34"/>
                  <a:gd name="T19" fmla="*/ 0 h 14"/>
                  <a:gd name="T20" fmla="*/ 12 w 34"/>
                  <a:gd name="T21" fmla="*/ 0 h 14"/>
                  <a:gd name="T22" fmla="*/ 12 w 34"/>
                  <a:gd name="T23" fmla="*/ 0 h 14"/>
                  <a:gd name="T24" fmla="*/ 6 w 34"/>
                  <a:gd name="T25" fmla="*/ 0 h 14"/>
                  <a:gd name="T26" fmla="*/ 6 w 34"/>
                  <a:gd name="T27" fmla="*/ 0 h 14"/>
                  <a:gd name="T28" fmla="*/ 0 w 34"/>
                  <a:gd name="T29" fmla="*/ 0 h 14"/>
                  <a:gd name="T30" fmla="*/ 0 w 34"/>
                  <a:gd name="T31" fmla="*/ 0 h 14"/>
                  <a:gd name="T32" fmla="*/ 0 w 34"/>
                  <a:gd name="T33" fmla="*/ 0 h 14"/>
                  <a:gd name="T34" fmla="*/ 0 w 34"/>
                  <a:gd name="T35" fmla="*/ 0 h 14"/>
                  <a:gd name="T36" fmla="*/ 0 w 34"/>
                  <a:gd name="T37" fmla="*/ 0 h 14"/>
                  <a:gd name="T38" fmla="*/ 2 w 34"/>
                  <a:gd name="T39" fmla="*/ 2 h 14"/>
                  <a:gd name="T40" fmla="*/ 4 w 34"/>
                  <a:gd name="T41" fmla="*/ 4 h 14"/>
                  <a:gd name="T42" fmla="*/ 4 w 34"/>
                  <a:gd name="T43" fmla="*/ 6 h 14"/>
                  <a:gd name="T44" fmla="*/ 4 w 34"/>
                  <a:gd name="T45" fmla="*/ 6 h 14"/>
                  <a:gd name="T46" fmla="*/ 6 w 34"/>
                  <a:gd name="T47" fmla="*/ 8 h 14"/>
                  <a:gd name="T48" fmla="*/ 8 w 34"/>
                  <a:gd name="T49" fmla="*/ 8 h 14"/>
                  <a:gd name="T50" fmla="*/ 8 w 34"/>
                  <a:gd name="T51" fmla="*/ 8 h 14"/>
                  <a:gd name="T52" fmla="*/ 14 w 34"/>
                  <a:gd name="T53" fmla="*/ 10 h 14"/>
                  <a:gd name="T54" fmla="*/ 12 w 34"/>
                  <a:gd name="T55" fmla="*/ 4 h 14"/>
                  <a:gd name="T56" fmla="*/ 10 w 34"/>
                  <a:gd name="T57" fmla="*/ 2 h 14"/>
                  <a:gd name="T58" fmla="*/ 16 w 34"/>
                  <a:gd name="T59" fmla="*/ 2 h 14"/>
                  <a:gd name="T60" fmla="*/ 16 w 34"/>
                  <a:gd name="T61" fmla="*/ 2 h 14"/>
                  <a:gd name="T62" fmla="*/ 18 w 34"/>
                  <a:gd name="T63" fmla="*/ 4 h 14"/>
                  <a:gd name="T64" fmla="*/ 18 w 34"/>
                  <a:gd name="T65" fmla="*/ 4 h 14"/>
                  <a:gd name="T66" fmla="*/ 20 w 34"/>
                  <a:gd name="T67" fmla="*/ 8 h 14"/>
                  <a:gd name="T68" fmla="*/ 20 w 34"/>
                  <a:gd name="T69" fmla="*/ 8 h 14"/>
                  <a:gd name="T70" fmla="*/ 20 w 34"/>
                  <a:gd name="T71" fmla="*/ 8 h 14"/>
                  <a:gd name="T72" fmla="*/ 22 w 34"/>
                  <a:gd name="T73" fmla="*/ 8 h 14"/>
                  <a:gd name="T74" fmla="*/ 22 w 34"/>
                  <a:gd name="T75" fmla="*/ 8 h 14"/>
                  <a:gd name="T76" fmla="*/ 28 w 34"/>
                  <a:gd name="T77" fmla="*/ 10 h 14"/>
                  <a:gd name="T78" fmla="*/ 32 w 34"/>
                  <a:gd name="T79" fmla="*/ 14 h 14"/>
                  <a:gd name="T80" fmla="*/ 34 w 34"/>
                  <a:gd name="T81" fmla="*/ 14 h 14"/>
                  <a:gd name="T82" fmla="*/ 34 w 34"/>
                  <a:gd name="T83" fmla="*/ 12 h 14"/>
                  <a:gd name="T84" fmla="*/ 34 w 34"/>
                  <a:gd name="T85" fmla="*/ 10 h 14"/>
                  <a:gd name="T86" fmla="*/ 32 w 34"/>
                  <a:gd name="T8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14">
                    <a:moveTo>
                      <a:pt x="32" y="8"/>
                    </a:moveTo>
                    <a:lnTo>
                      <a:pt x="28" y="6"/>
                    </a:lnTo>
                    <a:lnTo>
                      <a:pt x="26" y="4"/>
                    </a:lnTo>
                    <a:lnTo>
                      <a:pt x="28" y="4"/>
                    </a:lnTo>
                    <a:lnTo>
                      <a:pt x="28" y="4"/>
                    </a:lnTo>
                    <a:lnTo>
                      <a:pt x="26" y="4"/>
                    </a:lnTo>
                    <a:lnTo>
                      <a:pt x="26" y="2"/>
                    </a:lnTo>
                    <a:lnTo>
                      <a:pt x="26" y="2"/>
                    </a:lnTo>
                    <a:lnTo>
                      <a:pt x="22" y="2"/>
                    </a:lnTo>
                    <a:lnTo>
                      <a:pt x="16" y="0"/>
                    </a:lnTo>
                    <a:lnTo>
                      <a:pt x="12" y="0"/>
                    </a:lnTo>
                    <a:lnTo>
                      <a:pt x="12" y="0"/>
                    </a:lnTo>
                    <a:lnTo>
                      <a:pt x="6" y="0"/>
                    </a:lnTo>
                    <a:lnTo>
                      <a:pt x="6" y="0"/>
                    </a:lnTo>
                    <a:lnTo>
                      <a:pt x="0" y="0"/>
                    </a:lnTo>
                    <a:lnTo>
                      <a:pt x="0" y="0"/>
                    </a:lnTo>
                    <a:lnTo>
                      <a:pt x="0" y="0"/>
                    </a:lnTo>
                    <a:lnTo>
                      <a:pt x="0" y="0"/>
                    </a:lnTo>
                    <a:lnTo>
                      <a:pt x="0" y="0"/>
                    </a:lnTo>
                    <a:lnTo>
                      <a:pt x="2" y="2"/>
                    </a:lnTo>
                    <a:lnTo>
                      <a:pt x="4" y="4"/>
                    </a:lnTo>
                    <a:lnTo>
                      <a:pt x="4" y="6"/>
                    </a:lnTo>
                    <a:lnTo>
                      <a:pt x="4" y="6"/>
                    </a:lnTo>
                    <a:lnTo>
                      <a:pt x="6" y="8"/>
                    </a:lnTo>
                    <a:lnTo>
                      <a:pt x="8" y="8"/>
                    </a:lnTo>
                    <a:lnTo>
                      <a:pt x="8" y="8"/>
                    </a:lnTo>
                    <a:lnTo>
                      <a:pt x="14" y="10"/>
                    </a:lnTo>
                    <a:lnTo>
                      <a:pt x="12" y="4"/>
                    </a:lnTo>
                    <a:lnTo>
                      <a:pt x="10" y="2"/>
                    </a:lnTo>
                    <a:lnTo>
                      <a:pt x="16" y="2"/>
                    </a:lnTo>
                    <a:lnTo>
                      <a:pt x="16" y="2"/>
                    </a:lnTo>
                    <a:lnTo>
                      <a:pt x="18" y="4"/>
                    </a:lnTo>
                    <a:lnTo>
                      <a:pt x="18" y="4"/>
                    </a:lnTo>
                    <a:lnTo>
                      <a:pt x="20" y="8"/>
                    </a:lnTo>
                    <a:lnTo>
                      <a:pt x="20" y="8"/>
                    </a:lnTo>
                    <a:lnTo>
                      <a:pt x="20" y="8"/>
                    </a:lnTo>
                    <a:lnTo>
                      <a:pt x="22" y="8"/>
                    </a:lnTo>
                    <a:lnTo>
                      <a:pt x="22" y="8"/>
                    </a:lnTo>
                    <a:lnTo>
                      <a:pt x="28" y="10"/>
                    </a:lnTo>
                    <a:lnTo>
                      <a:pt x="32" y="14"/>
                    </a:lnTo>
                    <a:lnTo>
                      <a:pt x="34" y="14"/>
                    </a:lnTo>
                    <a:lnTo>
                      <a:pt x="34" y="12"/>
                    </a:lnTo>
                    <a:lnTo>
                      <a:pt x="34" y="10"/>
                    </a:lnTo>
                    <a:lnTo>
                      <a:pt x="3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1" name="Freeform 331"/>
              <p:cNvSpPr>
                <a:spLocks/>
              </p:cNvSpPr>
              <p:nvPr/>
            </p:nvSpPr>
            <p:spPr bwMode="auto">
              <a:xfrm>
                <a:off x="2995" y="4317"/>
                <a:ext cx="6" cy="4"/>
              </a:xfrm>
              <a:custGeom>
                <a:avLst/>
                <a:gdLst>
                  <a:gd name="T0" fmla="*/ 6 w 6"/>
                  <a:gd name="T1" fmla="*/ 2 h 4"/>
                  <a:gd name="T2" fmla="*/ 6 w 6"/>
                  <a:gd name="T3" fmla="*/ 2 h 4"/>
                  <a:gd name="T4" fmla="*/ 2 w 6"/>
                  <a:gd name="T5" fmla="*/ 2 h 4"/>
                  <a:gd name="T6" fmla="*/ 0 w 6"/>
                  <a:gd name="T7" fmla="*/ 0 h 4"/>
                  <a:gd name="T8" fmla="*/ 0 w 6"/>
                  <a:gd name="T9" fmla="*/ 2 h 4"/>
                  <a:gd name="T10" fmla="*/ 0 w 6"/>
                  <a:gd name="T11" fmla="*/ 4 h 4"/>
                  <a:gd name="T12" fmla="*/ 6 w 6"/>
                  <a:gd name="T13" fmla="*/ 4 h 4"/>
                  <a:gd name="T14" fmla="*/ 6 w 6"/>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6" y="2"/>
                    </a:moveTo>
                    <a:lnTo>
                      <a:pt x="6" y="2"/>
                    </a:lnTo>
                    <a:lnTo>
                      <a:pt x="2" y="2"/>
                    </a:lnTo>
                    <a:lnTo>
                      <a:pt x="0" y="0"/>
                    </a:lnTo>
                    <a:lnTo>
                      <a:pt x="0" y="2"/>
                    </a:lnTo>
                    <a:lnTo>
                      <a:pt x="0" y="4"/>
                    </a:lnTo>
                    <a:lnTo>
                      <a:pt x="6" y="4"/>
                    </a:lnTo>
                    <a:lnTo>
                      <a:pt x="6"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2" name="Freeform 332"/>
              <p:cNvSpPr>
                <a:spLocks/>
              </p:cNvSpPr>
              <p:nvPr/>
            </p:nvSpPr>
            <p:spPr bwMode="auto">
              <a:xfrm>
                <a:off x="2963" y="4319"/>
                <a:ext cx="2" cy="4"/>
              </a:xfrm>
              <a:custGeom>
                <a:avLst/>
                <a:gdLst>
                  <a:gd name="T0" fmla="*/ 0 w 2"/>
                  <a:gd name="T1" fmla="*/ 0 h 4"/>
                  <a:gd name="T2" fmla="*/ 0 w 2"/>
                  <a:gd name="T3" fmla="*/ 2 h 4"/>
                  <a:gd name="T4" fmla="*/ 2 w 2"/>
                  <a:gd name="T5" fmla="*/ 4 h 4"/>
                  <a:gd name="T6" fmla="*/ 2 w 2"/>
                  <a:gd name="T7" fmla="*/ 2 h 4"/>
                  <a:gd name="T8" fmla="*/ 2 w 2"/>
                  <a:gd name="T9" fmla="*/ 0 h 4"/>
                  <a:gd name="T10" fmla="*/ 0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0" y="0"/>
                    </a:moveTo>
                    <a:lnTo>
                      <a:pt x="0" y="2"/>
                    </a:lnTo>
                    <a:lnTo>
                      <a:pt x="2" y="4"/>
                    </a:lnTo>
                    <a:lnTo>
                      <a:pt x="2" y="2"/>
                    </a:lnTo>
                    <a:lnTo>
                      <a:pt x="2"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3" name="Freeform 333"/>
              <p:cNvSpPr>
                <a:spLocks/>
              </p:cNvSpPr>
              <p:nvPr/>
            </p:nvSpPr>
            <p:spPr bwMode="auto">
              <a:xfrm>
                <a:off x="2957" y="4283"/>
                <a:ext cx="10" cy="14"/>
              </a:xfrm>
              <a:custGeom>
                <a:avLst/>
                <a:gdLst>
                  <a:gd name="T0" fmla="*/ 6 w 10"/>
                  <a:gd name="T1" fmla="*/ 0 h 14"/>
                  <a:gd name="T2" fmla="*/ 4 w 10"/>
                  <a:gd name="T3" fmla="*/ 4 h 14"/>
                  <a:gd name="T4" fmla="*/ 0 w 10"/>
                  <a:gd name="T5" fmla="*/ 8 h 14"/>
                  <a:gd name="T6" fmla="*/ 0 w 10"/>
                  <a:gd name="T7" fmla="*/ 8 h 14"/>
                  <a:gd name="T8" fmla="*/ 2 w 10"/>
                  <a:gd name="T9" fmla="*/ 10 h 14"/>
                  <a:gd name="T10" fmla="*/ 2 w 10"/>
                  <a:gd name="T11" fmla="*/ 14 h 14"/>
                  <a:gd name="T12" fmla="*/ 4 w 10"/>
                  <a:gd name="T13" fmla="*/ 14 h 14"/>
                  <a:gd name="T14" fmla="*/ 6 w 10"/>
                  <a:gd name="T15" fmla="*/ 14 h 14"/>
                  <a:gd name="T16" fmla="*/ 8 w 10"/>
                  <a:gd name="T17" fmla="*/ 12 h 14"/>
                  <a:gd name="T18" fmla="*/ 8 w 10"/>
                  <a:gd name="T19" fmla="*/ 10 h 14"/>
                  <a:gd name="T20" fmla="*/ 10 w 10"/>
                  <a:gd name="T21" fmla="*/ 8 h 14"/>
                  <a:gd name="T22" fmla="*/ 8 w 10"/>
                  <a:gd name="T23" fmla="*/ 4 h 14"/>
                  <a:gd name="T24" fmla="*/ 8 w 10"/>
                  <a:gd name="T25" fmla="*/ 2 h 14"/>
                  <a:gd name="T26" fmla="*/ 6 w 10"/>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4">
                    <a:moveTo>
                      <a:pt x="6" y="0"/>
                    </a:moveTo>
                    <a:lnTo>
                      <a:pt x="4" y="4"/>
                    </a:lnTo>
                    <a:lnTo>
                      <a:pt x="0" y="8"/>
                    </a:lnTo>
                    <a:lnTo>
                      <a:pt x="0" y="8"/>
                    </a:lnTo>
                    <a:lnTo>
                      <a:pt x="2" y="10"/>
                    </a:lnTo>
                    <a:lnTo>
                      <a:pt x="2" y="14"/>
                    </a:lnTo>
                    <a:lnTo>
                      <a:pt x="4" y="14"/>
                    </a:lnTo>
                    <a:lnTo>
                      <a:pt x="6" y="14"/>
                    </a:lnTo>
                    <a:lnTo>
                      <a:pt x="8" y="12"/>
                    </a:lnTo>
                    <a:lnTo>
                      <a:pt x="8" y="10"/>
                    </a:lnTo>
                    <a:lnTo>
                      <a:pt x="10" y="8"/>
                    </a:lnTo>
                    <a:lnTo>
                      <a:pt x="8" y="4"/>
                    </a:lnTo>
                    <a:lnTo>
                      <a:pt x="8" y="2"/>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4" name="Freeform 334"/>
              <p:cNvSpPr>
                <a:spLocks/>
              </p:cNvSpPr>
              <p:nvPr/>
            </p:nvSpPr>
            <p:spPr bwMode="auto">
              <a:xfrm>
                <a:off x="2945" y="4291"/>
                <a:ext cx="12" cy="10"/>
              </a:xfrm>
              <a:custGeom>
                <a:avLst/>
                <a:gdLst>
                  <a:gd name="T0" fmla="*/ 6 w 12"/>
                  <a:gd name="T1" fmla="*/ 10 h 10"/>
                  <a:gd name="T2" fmla="*/ 10 w 12"/>
                  <a:gd name="T3" fmla="*/ 10 h 10"/>
                  <a:gd name="T4" fmla="*/ 12 w 12"/>
                  <a:gd name="T5" fmla="*/ 6 h 10"/>
                  <a:gd name="T6" fmla="*/ 12 w 12"/>
                  <a:gd name="T7" fmla="*/ 6 h 10"/>
                  <a:gd name="T8" fmla="*/ 12 w 12"/>
                  <a:gd name="T9" fmla="*/ 6 h 10"/>
                  <a:gd name="T10" fmla="*/ 10 w 12"/>
                  <a:gd name="T11" fmla="*/ 4 h 10"/>
                  <a:gd name="T12" fmla="*/ 10 w 12"/>
                  <a:gd name="T13" fmla="*/ 4 h 10"/>
                  <a:gd name="T14" fmla="*/ 6 w 12"/>
                  <a:gd name="T15" fmla="*/ 4 h 10"/>
                  <a:gd name="T16" fmla="*/ 4 w 12"/>
                  <a:gd name="T17" fmla="*/ 2 h 10"/>
                  <a:gd name="T18" fmla="*/ 4 w 12"/>
                  <a:gd name="T19" fmla="*/ 2 h 10"/>
                  <a:gd name="T20" fmla="*/ 2 w 12"/>
                  <a:gd name="T21" fmla="*/ 0 h 10"/>
                  <a:gd name="T22" fmla="*/ 2 w 12"/>
                  <a:gd name="T23" fmla="*/ 0 h 10"/>
                  <a:gd name="T24" fmla="*/ 0 w 12"/>
                  <a:gd name="T25" fmla="*/ 0 h 10"/>
                  <a:gd name="T26" fmla="*/ 0 w 12"/>
                  <a:gd name="T27" fmla="*/ 0 h 10"/>
                  <a:gd name="T28" fmla="*/ 0 w 12"/>
                  <a:gd name="T29" fmla="*/ 0 h 10"/>
                  <a:gd name="T30" fmla="*/ 0 w 12"/>
                  <a:gd name="T31" fmla="*/ 4 h 10"/>
                  <a:gd name="T32" fmla="*/ 0 w 12"/>
                  <a:gd name="T33" fmla="*/ 6 h 10"/>
                  <a:gd name="T34" fmla="*/ 4 w 12"/>
                  <a:gd name="T35" fmla="*/ 8 h 10"/>
                  <a:gd name="T36" fmla="*/ 4 w 12"/>
                  <a:gd name="T37" fmla="*/ 8 h 10"/>
                  <a:gd name="T38" fmla="*/ 6 w 12"/>
                  <a:gd name="T3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6" y="10"/>
                    </a:moveTo>
                    <a:lnTo>
                      <a:pt x="10" y="10"/>
                    </a:lnTo>
                    <a:lnTo>
                      <a:pt x="12" y="6"/>
                    </a:lnTo>
                    <a:lnTo>
                      <a:pt x="12" y="6"/>
                    </a:lnTo>
                    <a:lnTo>
                      <a:pt x="12" y="6"/>
                    </a:lnTo>
                    <a:lnTo>
                      <a:pt x="10" y="4"/>
                    </a:lnTo>
                    <a:lnTo>
                      <a:pt x="10" y="4"/>
                    </a:lnTo>
                    <a:lnTo>
                      <a:pt x="6" y="4"/>
                    </a:lnTo>
                    <a:lnTo>
                      <a:pt x="4" y="2"/>
                    </a:lnTo>
                    <a:lnTo>
                      <a:pt x="4" y="2"/>
                    </a:lnTo>
                    <a:lnTo>
                      <a:pt x="2" y="0"/>
                    </a:lnTo>
                    <a:lnTo>
                      <a:pt x="2" y="0"/>
                    </a:lnTo>
                    <a:lnTo>
                      <a:pt x="0" y="0"/>
                    </a:lnTo>
                    <a:lnTo>
                      <a:pt x="0" y="0"/>
                    </a:lnTo>
                    <a:lnTo>
                      <a:pt x="0" y="0"/>
                    </a:lnTo>
                    <a:lnTo>
                      <a:pt x="0" y="4"/>
                    </a:lnTo>
                    <a:lnTo>
                      <a:pt x="0" y="6"/>
                    </a:lnTo>
                    <a:lnTo>
                      <a:pt x="4" y="8"/>
                    </a:lnTo>
                    <a:lnTo>
                      <a:pt x="4" y="8"/>
                    </a:lnTo>
                    <a:lnTo>
                      <a:pt x="6"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5" name="Freeform 335"/>
              <p:cNvSpPr>
                <a:spLocks/>
              </p:cNvSpPr>
              <p:nvPr/>
            </p:nvSpPr>
            <p:spPr bwMode="auto">
              <a:xfrm>
                <a:off x="2935" y="4291"/>
                <a:ext cx="6" cy="6"/>
              </a:xfrm>
              <a:custGeom>
                <a:avLst/>
                <a:gdLst>
                  <a:gd name="T0" fmla="*/ 6 w 6"/>
                  <a:gd name="T1" fmla="*/ 0 h 6"/>
                  <a:gd name="T2" fmla="*/ 6 w 6"/>
                  <a:gd name="T3" fmla="*/ 0 h 6"/>
                  <a:gd name="T4" fmla="*/ 4 w 6"/>
                  <a:gd name="T5" fmla="*/ 0 h 6"/>
                  <a:gd name="T6" fmla="*/ 4 w 6"/>
                  <a:gd name="T7" fmla="*/ 0 h 6"/>
                  <a:gd name="T8" fmla="*/ 0 w 6"/>
                  <a:gd name="T9" fmla="*/ 0 h 6"/>
                  <a:gd name="T10" fmla="*/ 0 w 6"/>
                  <a:gd name="T11" fmla="*/ 0 h 6"/>
                  <a:gd name="T12" fmla="*/ 0 w 6"/>
                  <a:gd name="T13" fmla="*/ 4 h 6"/>
                  <a:gd name="T14" fmla="*/ 2 w 6"/>
                  <a:gd name="T15" fmla="*/ 6 h 6"/>
                  <a:gd name="T16" fmla="*/ 4 w 6"/>
                  <a:gd name="T17" fmla="*/ 6 h 6"/>
                  <a:gd name="T18" fmla="*/ 4 w 6"/>
                  <a:gd name="T19" fmla="*/ 6 h 6"/>
                  <a:gd name="T20" fmla="*/ 6 w 6"/>
                  <a:gd name="T21" fmla="*/ 0 h 6"/>
                  <a:gd name="T22" fmla="*/ 6 w 6"/>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6" y="0"/>
                    </a:moveTo>
                    <a:lnTo>
                      <a:pt x="6" y="0"/>
                    </a:lnTo>
                    <a:lnTo>
                      <a:pt x="4" y="0"/>
                    </a:lnTo>
                    <a:lnTo>
                      <a:pt x="4" y="0"/>
                    </a:lnTo>
                    <a:lnTo>
                      <a:pt x="0" y="0"/>
                    </a:lnTo>
                    <a:lnTo>
                      <a:pt x="0" y="0"/>
                    </a:lnTo>
                    <a:lnTo>
                      <a:pt x="0" y="4"/>
                    </a:lnTo>
                    <a:lnTo>
                      <a:pt x="2" y="6"/>
                    </a:lnTo>
                    <a:lnTo>
                      <a:pt x="4" y="6"/>
                    </a:lnTo>
                    <a:lnTo>
                      <a:pt x="4" y="6"/>
                    </a:lnTo>
                    <a:lnTo>
                      <a:pt x="6" y="0"/>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6" name="Freeform 336"/>
              <p:cNvSpPr>
                <a:spLocks/>
              </p:cNvSpPr>
              <p:nvPr/>
            </p:nvSpPr>
            <p:spPr bwMode="auto">
              <a:xfrm>
                <a:off x="2911" y="4281"/>
                <a:ext cx="22" cy="12"/>
              </a:xfrm>
              <a:custGeom>
                <a:avLst/>
                <a:gdLst>
                  <a:gd name="T0" fmla="*/ 20 w 22"/>
                  <a:gd name="T1" fmla="*/ 4 h 12"/>
                  <a:gd name="T2" fmla="*/ 20 w 22"/>
                  <a:gd name="T3" fmla="*/ 4 h 12"/>
                  <a:gd name="T4" fmla="*/ 16 w 22"/>
                  <a:gd name="T5" fmla="*/ 4 h 12"/>
                  <a:gd name="T6" fmla="*/ 16 w 22"/>
                  <a:gd name="T7" fmla="*/ 2 h 12"/>
                  <a:gd name="T8" fmla="*/ 12 w 22"/>
                  <a:gd name="T9" fmla="*/ 2 h 12"/>
                  <a:gd name="T10" fmla="*/ 12 w 22"/>
                  <a:gd name="T11" fmla="*/ 2 h 12"/>
                  <a:gd name="T12" fmla="*/ 12 w 22"/>
                  <a:gd name="T13" fmla="*/ 0 h 12"/>
                  <a:gd name="T14" fmla="*/ 12 w 22"/>
                  <a:gd name="T15" fmla="*/ 0 h 12"/>
                  <a:gd name="T16" fmla="*/ 12 w 22"/>
                  <a:gd name="T17" fmla="*/ 0 h 12"/>
                  <a:gd name="T18" fmla="*/ 12 w 22"/>
                  <a:gd name="T19" fmla="*/ 0 h 12"/>
                  <a:gd name="T20" fmla="*/ 10 w 22"/>
                  <a:gd name="T21" fmla="*/ 2 h 12"/>
                  <a:gd name="T22" fmla="*/ 8 w 22"/>
                  <a:gd name="T23" fmla="*/ 2 h 12"/>
                  <a:gd name="T24" fmla="*/ 4 w 22"/>
                  <a:gd name="T25" fmla="*/ 2 h 12"/>
                  <a:gd name="T26" fmla="*/ 2 w 22"/>
                  <a:gd name="T27" fmla="*/ 2 h 12"/>
                  <a:gd name="T28" fmla="*/ 6 w 22"/>
                  <a:gd name="T29" fmla="*/ 4 h 12"/>
                  <a:gd name="T30" fmla="*/ 2 w 22"/>
                  <a:gd name="T31" fmla="*/ 4 h 12"/>
                  <a:gd name="T32" fmla="*/ 0 w 22"/>
                  <a:gd name="T33" fmla="*/ 2 h 12"/>
                  <a:gd name="T34" fmla="*/ 0 w 22"/>
                  <a:gd name="T35" fmla="*/ 4 h 12"/>
                  <a:gd name="T36" fmla="*/ 2 w 22"/>
                  <a:gd name="T37" fmla="*/ 6 h 12"/>
                  <a:gd name="T38" fmla="*/ 2 w 22"/>
                  <a:gd name="T39" fmla="*/ 6 h 12"/>
                  <a:gd name="T40" fmla="*/ 0 w 22"/>
                  <a:gd name="T41" fmla="*/ 6 h 12"/>
                  <a:gd name="T42" fmla="*/ 2 w 22"/>
                  <a:gd name="T43" fmla="*/ 8 h 12"/>
                  <a:gd name="T44" fmla="*/ 2 w 22"/>
                  <a:gd name="T45" fmla="*/ 8 h 12"/>
                  <a:gd name="T46" fmla="*/ 4 w 22"/>
                  <a:gd name="T47" fmla="*/ 10 h 12"/>
                  <a:gd name="T48" fmla="*/ 4 w 22"/>
                  <a:gd name="T49" fmla="*/ 10 h 12"/>
                  <a:gd name="T50" fmla="*/ 6 w 22"/>
                  <a:gd name="T51" fmla="*/ 12 h 12"/>
                  <a:gd name="T52" fmla="*/ 6 w 22"/>
                  <a:gd name="T53" fmla="*/ 12 h 12"/>
                  <a:gd name="T54" fmla="*/ 8 w 22"/>
                  <a:gd name="T55" fmla="*/ 8 h 12"/>
                  <a:gd name="T56" fmla="*/ 12 w 22"/>
                  <a:gd name="T57" fmla="*/ 8 h 12"/>
                  <a:gd name="T58" fmla="*/ 12 w 22"/>
                  <a:gd name="T59" fmla="*/ 8 h 12"/>
                  <a:gd name="T60" fmla="*/ 12 w 22"/>
                  <a:gd name="T61" fmla="*/ 10 h 12"/>
                  <a:gd name="T62" fmla="*/ 12 w 22"/>
                  <a:gd name="T63" fmla="*/ 10 h 12"/>
                  <a:gd name="T64" fmla="*/ 12 w 22"/>
                  <a:gd name="T65" fmla="*/ 12 h 12"/>
                  <a:gd name="T66" fmla="*/ 14 w 22"/>
                  <a:gd name="T67" fmla="*/ 12 h 12"/>
                  <a:gd name="T68" fmla="*/ 14 w 22"/>
                  <a:gd name="T69" fmla="*/ 12 h 12"/>
                  <a:gd name="T70" fmla="*/ 16 w 22"/>
                  <a:gd name="T71" fmla="*/ 12 h 12"/>
                  <a:gd name="T72" fmla="*/ 20 w 22"/>
                  <a:gd name="T73" fmla="*/ 10 h 12"/>
                  <a:gd name="T74" fmla="*/ 20 w 22"/>
                  <a:gd name="T75" fmla="*/ 10 h 12"/>
                  <a:gd name="T76" fmla="*/ 22 w 22"/>
                  <a:gd name="T77" fmla="*/ 8 h 12"/>
                  <a:gd name="T78" fmla="*/ 22 w 22"/>
                  <a:gd name="T79" fmla="*/ 6 h 12"/>
                  <a:gd name="T80" fmla="*/ 22 w 22"/>
                  <a:gd name="T81" fmla="*/ 6 h 12"/>
                  <a:gd name="T82" fmla="*/ 20 w 22"/>
                  <a:gd name="T83" fmla="*/ 6 h 12"/>
                  <a:gd name="T84" fmla="*/ 20 w 22"/>
                  <a:gd name="T85" fmla="*/ 4 h 12"/>
                  <a:gd name="T86" fmla="*/ 20 w 22"/>
                  <a:gd name="T8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12">
                    <a:moveTo>
                      <a:pt x="20" y="4"/>
                    </a:moveTo>
                    <a:lnTo>
                      <a:pt x="20" y="4"/>
                    </a:lnTo>
                    <a:lnTo>
                      <a:pt x="16" y="4"/>
                    </a:lnTo>
                    <a:lnTo>
                      <a:pt x="16" y="2"/>
                    </a:lnTo>
                    <a:lnTo>
                      <a:pt x="12" y="2"/>
                    </a:lnTo>
                    <a:lnTo>
                      <a:pt x="12" y="2"/>
                    </a:lnTo>
                    <a:lnTo>
                      <a:pt x="12" y="0"/>
                    </a:lnTo>
                    <a:lnTo>
                      <a:pt x="12" y="0"/>
                    </a:lnTo>
                    <a:lnTo>
                      <a:pt x="12" y="0"/>
                    </a:lnTo>
                    <a:lnTo>
                      <a:pt x="12" y="0"/>
                    </a:lnTo>
                    <a:lnTo>
                      <a:pt x="10" y="2"/>
                    </a:lnTo>
                    <a:lnTo>
                      <a:pt x="8" y="2"/>
                    </a:lnTo>
                    <a:lnTo>
                      <a:pt x="4" y="2"/>
                    </a:lnTo>
                    <a:lnTo>
                      <a:pt x="2" y="2"/>
                    </a:lnTo>
                    <a:lnTo>
                      <a:pt x="6" y="4"/>
                    </a:lnTo>
                    <a:lnTo>
                      <a:pt x="2" y="4"/>
                    </a:lnTo>
                    <a:lnTo>
                      <a:pt x="0" y="2"/>
                    </a:lnTo>
                    <a:lnTo>
                      <a:pt x="0" y="4"/>
                    </a:lnTo>
                    <a:lnTo>
                      <a:pt x="2" y="6"/>
                    </a:lnTo>
                    <a:lnTo>
                      <a:pt x="2" y="6"/>
                    </a:lnTo>
                    <a:lnTo>
                      <a:pt x="0" y="6"/>
                    </a:lnTo>
                    <a:lnTo>
                      <a:pt x="2" y="8"/>
                    </a:lnTo>
                    <a:lnTo>
                      <a:pt x="2" y="8"/>
                    </a:lnTo>
                    <a:lnTo>
                      <a:pt x="4" y="10"/>
                    </a:lnTo>
                    <a:lnTo>
                      <a:pt x="4" y="10"/>
                    </a:lnTo>
                    <a:lnTo>
                      <a:pt x="6" y="12"/>
                    </a:lnTo>
                    <a:lnTo>
                      <a:pt x="6" y="12"/>
                    </a:lnTo>
                    <a:lnTo>
                      <a:pt x="8" y="8"/>
                    </a:lnTo>
                    <a:lnTo>
                      <a:pt x="12" y="8"/>
                    </a:lnTo>
                    <a:lnTo>
                      <a:pt x="12" y="8"/>
                    </a:lnTo>
                    <a:lnTo>
                      <a:pt x="12" y="10"/>
                    </a:lnTo>
                    <a:lnTo>
                      <a:pt x="12" y="10"/>
                    </a:lnTo>
                    <a:lnTo>
                      <a:pt x="12" y="12"/>
                    </a:lnTo>
                    <a:lnTo>
                      <a:pt x="14" y="12"/>
                    </a:lnTo>
                    <a:lnTo>
                      <a:pt x="14" y="12"/>
                    </a:lnTo>
                    <a:lnTo>
                      <a:pt x="16" y="12"/>
                    </a:lnTo>
                    <a:lnTo>
                      <a:pt x="20" y="10"/>
                    </a:lnTo>
                    <a:lnTo>
                      <a:pt x="20" y="10"/>
                    </a:lnTo>
                    <a:lnTo>
                      <a:pt x="22" y="8"/>
                    </a:lnTo>
                    <a:lnTo>
                      <a:pt x="22" y="6"/>
                    </a:lnTo>
                    <a:lnTo>
                      <a:pt x="22" y="6"/>
                    </a:lnTo>
                    <a:lnTo>
                      <a:pt x="20" y="6"/>
                    </a:lnTo>
                    <a:lnTo>
                      <a:pt x="20" y="4"/>
                    </a:lnTo>
                    <a:lnTo>
                      <a:pt x="2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7" name="Freeform 337"/>
              <p:cNvSpPr>
                <a:spLocks/>
              </p:cNvSpPr>
              <p:nvPr/>
            </p:nvSpPr>
            <p:spPr bwMode="auto">
              <a:xfrm>
                <a:off x="2893" y="4263"/>
                <a:ext cx="20" cy="12"/>
              </a:xfrm>
              <a:custGeom>
                <a:avLst/>
                <a:gdLst>
                  <a:gd name="T0" fmla="*/ 20 w 20"/>
                  <a:gd name="T1" fmla="*/ 10 h 12"/>
                  <a:gd name="T2" fmla="*/ 20 w 20"/>
                  <a:gd name="T3" fmla="*/ 10 h 12"/>
                  <a:gd name="T4" fmla="*/ 18 w 20"/>
                  <a:gd name="T5" fmla="*/ 10 h 12"/>
                  <a:gd name="T6" fmla="*/ 18 w 20"/>
                  <a:gd name="T7" fmla="*/ 10 h 12"/>
                  <a:gd name="T8" fmla="*/ 16 w 20"/>
                  <a:gd name="T9" fmla="*/ 8 h 12"/>
                  <a:gd name="T10" fmla="*/ 16 w 20"/>
                  <a:gd name="T11" fmla="*/ 8 h 12"/>
                  <a:gd name="T12" fmla="*/ 16 w 20"/>
                  <a:gd name="T13" fmla="*/ 8 h 12"/>
                  <a:gd name="T14" fmla="*/ 16 w 20"/>
                  <a:gd name="T15" fmla="*/ 8 h 12"/>
                  <a:gd name="T16" fmla="*/ 14 w 20"/>
                  <a:gd name="T17" fmla="*/ 6 h 12"/>
                  <a:gd name="T18" fmla="*/ 14 w 20"/>
                  <a:gd name="T19" fmla="*/ 6 h 12"/>
                  <a:gd name="T20" fmla="*/ 14 w 20"/>
                  <a:gd name="T21" fmla="*/ 6 h 12"/>
                  <a:gd name="T22" fmla="*/ 14 w 20"/>
                  <a:gd name="T23" fmla="*/ 6 h 12"/>
                  <a:gd name="T24" fmla="*/ 12 w 20"/>
                  <a:gd name="T25" fmla="*/ 6 h 12"/>
                  <a:gd name="T26" fmla="*/ 12 w 20"/>
                  <a:gd name="T27" fmla="*/ 6 h 12"/>
                  <a:gd name="T28" fmla="*/ 10 w 20"/>
                  <a:gd name="T29" fmla="*/ 4 h 12"/>
                  <a:gd name="T30" fmla="*/ 10 w 20"/>
                  <a:gd name="T31" fmla="*/ 4 h 12"/>
                  <a:gd name="T32" fmla="*/ 6 w 20"/>
                  <a:gd name="T33" fmla="*/ 4 h 12"/>
                  <a:gd name="T34" fmla="*/ 6 w 20"/>
                  <a:gd name="T35" fmla="*/ 4 h 12"/>
                  <a:gd name="T36" fmla="*/ 2 w 20"/>
                  <a:gd name="T37" fmla="*/ 2 h 12"/>
                  <a:gd name="T38" fmla="*/ 2 w 20"/>
                  <a:gd name="T39" fmla="*/ 2 h 12"/>
                  <a:gd name="T40" fmla="*/ 2 w 20"/>
                  <a:gd name="T41" fmla="*/ 0 h 12"/>
                  <a:gd name="T42" fmla="*/ 0 w 20"/>
                  <a:gd name="T43" fmla="*/ 2 h 12"/>
                  <a:gd name="T44" fmla="*/ 0 w 20"/>
                  <a:gd name="T45" fmla="*/ 2 h 12"/>
                  <a:gd name="T46" fmla="*/ 0 w 20"/>
                  <a:gd name="T47" fmla="*/ 2 h 12"/>
                  <a:gd name="T48" fmla="*/ 2 w 20"/>
                  <a:gd name="T49" fmla="*/ 4 h 12"/>
                  <a:gd name="T50" fmla="*/ 2 w 20"/>
                  <a:gd name="T51" fmla="*/ 4 h 12"/>
                  <a:gd name="T52" fmla="*/ 4 w 20"/>
                  <a:gd name="T53" fmla="*/ 6 h 12"/>
                  <a:gd name="T54" fmla="*/ 4 w 20"/>
                  <a:gd name="T55" fmla="*/ 6 h 12"/>
                  <a:gd name="T56" fmla="*/ 8 w 20"/>
                  <a:gd name="T57" fmla="*/ 8 h 12"/>
                  <a:gd name="T58" fmla="*/ 8 w 20"/>
                  <a:gd name="T59" fmla="*/ 8 h 12"/>
                  <a:gd name="T60" fmla="*/ 10 w 20"/>
                  <a:gd name="T61" fmla="*/ 10 h 12"/>
                  <a:gd name="T62" fmla="*/ 10 w 20"/>
                  <a:gd name="T63" fmla="*/ 10 h 12"/>
                  <a:gd name="T64" fmla="*/ 16 w 20"/>
                  <a:gd name="T65" fmla="*/ 12 h 12"/>
                  <a:gd name="T66" fmla="*/ 16 w 20"/>
                  <a:gd name="T67" fmla="*/ 12 h 12"/>
                  <a:gd name="T68" fmla="*/ 20 w 20"/>
                  <a:gd name="T69" fmla="*/ 12 h 12"/>
                  <a:gd name="T70" fmla="*/ 20 w 20"/>
                  <a:gd name="T71" fmla="*/ 12 h 12"/>
                  <a:gd name="T72" fmla="*/ 20 w 20"/>
                  <a:gd name="T73" fmla="*/ 10 h 12"/>
                  <a:gd name="T74" fmla="*/ 20 w 20"/>
                  <a:gd name="T7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 h="12">
                    <a:moveTo>
                      <a:pt x="20" y="10"/>
                    </a:moveTo>
                    <a:lnTo>
                      <a:pt x="20" y="10"/>
                    </a:lnTo>
                    <a:lnTo>
                      <a:pt x="18" y="10"/>
                    </a:lnTo>
                    <a:lnTo>
                      <a:pt x="18" y="10"/>
                    </a:lnTo>
                    <a:lnTo>
                      <a:pt x="16" y="8"/>
                    </a:lnTo>
                    <a:lnTo>
                      <a:pt x="16" y="8"/>
                    </a:lnTo>
                    <a:lnTo>
                      <a:pt x="16" y="8"/>
                    </a:lnTo>
                    <a:lnTo>
                      <a:pt x="16" y="8"/>
                    </a:lnTo>
                    <a:lnTo>
                      <a:pt x="14" y="6"/>
                    </a:lnTo>
                    <a:lnTo>
                      <a:pt x="14" y="6"/>
                    </a:lnTo>
                    <a:lnTo>
                      <a:pt x="14" y="6"/>
                    </a:lnTo>
                    <a:lnTo>
                      <a:pt x="14" y="6"/>
                    </a:lnTo>
                    <a:lnTo>
                      <a:pt x="12" y="6"/>
                    </a:lnTo>
                    <a:lnTo>
                      <a:pt x="12" y="6"/>
                    </a:lnTo>
                    <a:lnTo>
                      <a:pt x="10" y="4"/>
                    </a:lnTo>
                    <a:lnTo>
                      <a:pt x="10" y="4"/>
                    </a:lnTo>
                    <a:lnTo>
                      <a:pt x="6" y="4"/>
                    </a:lnTo>
                    <a:lnTo>
                      <a:pt x="6" y="4"/>
                    </a:lnTo>
                    <a:lnTo>
                      <a:pt x="2" y="2"/>
                    </a:lnTo>
                    <a:lnTo>
                      <a:pt x="2" y="2"/>
                    </a:lnTo>
                    <a:lnTo>
                      <a:pt x="2" y="0"/>
                    </a:lnTo>
                    <a:lnTo>
                      <a:pt x="0" y="2"/>
                    </a:lnTo>
                    <a:lnTo>
                      <a:pt x="0" y="2"/>
                    </a:lnTo>
                    <a:lnTo>
                      <a:pt x="0" y="2"/>
                    </a:lnTo>
                    <a:lnTo>
                      <a:pt x="2" y="4"/>
                    </a:lnTo>
                    <a:lnTo>
                      <a:pt x="2" y="4"/>
                    </a:lnTo>
                    <a:lnTo>
                      <a:pt x="4" y="6"/>
                    </a:lnTo>
                    <a:lnTo>
                      <a:pt x="4" y="6"/>
                    </a:lnTo>
                    <a:lnTo>
                      <a:pt x="8" y="8"/>
                    </a:lnTo>
                    <a:lnTo>
                      <a:pt x="8" y="8"/>
                    </a:lnTo>
                    <a:lnTo>
                      <a:pt x="10" y="10"/>
                    </a:lnTo>
                    <a:lnTo>
                      <a:pt x="10" y="10"/>
                    </a:lnTo>
                    <a:lnTo>
                      <a:pt x="16" y="12"/>
                    </a:lnTo>
                    <a:lnTo>
                      <a:pt x="16" y="12"/>
                    </a:lnTo>
                    <a:lnTo>
                      <a:pt x="20" y="12"/>
                    </a:lnTo>
                    <a:lnTo>
                      <a:pt x="20" y="12"/>
                    </a:lnTo>
                    <a:lnTo>
                      <a:pt x="20" y="10"/>
                    </a:lnTo>
                    <a:lnTo>
                      <a:pt x="20"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8" name="Freeform 338"/>
              <p:cNvSpPr>
                <a:spLocks/>
              </p:cNvSpPr>
              <p:nvPr/>
            </p:nvSpPr>
            <p:spPr bwMode="auto">
              <a:xfrm>
                <a:off x="2907" y="4245"/>
                <a:ext cx="18" cy="24"/>
              </a:xfrm>
              <a:custGeom>
                <a:avLst/>
                <a:gdLst>
                  <a:gd name="T0" fmla="*/ 6 w 18"/>
                  <a:gd name="T1" fmla="*/ 4 h 24"/>
                  <a:gd name="T2" fmla="*/ 6 w 18"/>
                  <a:gd name="T3" fmla="*/ 4 h 24"/>
                  <a:gd name="T4" fmla="*/ 4 w 18"/>
                  <a:gd name="T5" fmla="*/ 4 h 24"/>
                  <a:gd name="T6" fmla="*/ 4 w 18"/>
                  <a:gd name="T7" fmla="*/ 4 h 24"/>
                  <a:gd name="T8" fmla="*/ 2 w 18"/>
                  <a:gd name="T9" fmla="*/ 4 h 24"/>
                  <a:gd name="T10" fmla="*/ 0 w 18"/>
                  <a:gd name="T11" fmla="*/ 6 h 24"/>
                  <a:gd name="T12" fmla="*/ 0 w 18"/>
                  <a:gd name="T13" fmla="*/ 6 h 24"/>
                  <a:gd name="T14" fmla="*/ 0 w 18"/>
                  <a:gd name="T15" fmla="*/ 10 h 24"/>
                  <a:gd name="T16" fmla="*/ 0 w 18"/>
                  <a:gd name="T17" fmla="*/ 10 h 24"/>
                  <a:gd name="T18" fmla="*/ 2 w 18"/>
                  <a:gd name="T19" fmla="*/ 12 h 24"/>
                  <a:gd name="T20" fmla="*/ 2 w 18"/>
                  <a:gd name="T21" fmla="*/ 12 h 24"/>
                  <a:gd name="T22" fmla="*/ 2 w 18"/>
                  <a:gd name="T23" fmla="*/ 14 h 24"/>
                  <a:gd name="T24" fmla="*/ 2 w 18"/>
                  <a:gd name="T25" fmla="*/ 14 h 24"/>
                  <a:gd name="T26" fmla="*/ 4 w 18"/>
                  <a:gd name="T27" fmla="*/ 14 h 24"/>
                  <a:gd name="T28" fmla="*/ 6 w 18"/>
                  <a:gd name="T29" fmla="*/ 14 h 24"/>
                  <a:gd name="T30" fmla="*/ 6 w 18"/>
                  <a:gd name="T31" fmla="*/ 14 h 24"/>
                  <a:gd name="T32" fmla="*/ 8 w 18"/>
                  <a:gd name="T33" fmla="*/ 10 h 24"/>
                  <a:gd name="T34" fmla="*/ 8 w 18"/>
                  <a:gd name="T35" fmla="*/ 10 h 24"/>
                  <a:gd name="T36" fmla="*/ 10 w 18"/>
                  <a:gd name="T37" fmla="*/ 10 h 24"/>
                  <a:gd name="T38" fmla="*/ 12 w 18"/>
                  <a:gd name="T39" fmla="*/ 12 h 24"/>
                  <a:gd name="T40" fmla="*/ 12 w 18"/>
                  <a:gd name="T41" fmla="*/ 12 h 24"/>
                  <a:gd name="T42" fmla="*/ 10 w 18"/>
                  <a:gd name="T43" fmla="*/ 16 h 24"/>
                  <a:gd name="T44" fmla="*/ 10 w 18"/>
                  <a:gd name="T45" fmla="*/ 16 h 24"/>
                  <a:gd name="T46" fmla="*/ 10 w 18"/>
                  <a:gd name="T47" fmla="*/ 18 h 24"/>
                  <a:gd name="T48" fmla="*/ 10 w 18"/>
                  <a:gd name="T49" fmla="*/ 18 h 24"/>
                  <a:gd name="T50" fmla="*/ 8 w 18"/>
                  <a:gd name="T51" fmla="*/ 20 h 24"/>
                  <a:gd name="T52" fmla="*/ 8 w 18"/>
                  <a:gd name="T53" fmla="*/ 20 h 24"/>
                  <a:gd name="T54" fmla="*/ 6 w 18"/>
                  <a:gd name="T55" fmla="*/ 20 h 24"/>
                  <a:gd name="T56" fmla="*/ 6 w 18"/>
                  <a:gd name="T57" fmla="*/ 20 h 24"/>
                  <a:gd name="T58" fmla="*/ 6 w 18"/>
                  <a:gd name="T59" fmla="*/ 22 h 24"/>
                  <a:gd name="T60" fmla="*/ 6 w 18"/>
                  <a:gd name="T61" fmla="*/ 22 h 24"/>
                  <a:gd name="T62" fmla="*/ 6 w 18"/>
                  <a:gd name="T63" fmla="*/ 24 h 24"/>
                  <a:gd name="T64" fmla="*/ 6 w 18"/>
                  <a:gd name="T65" fmla="*/ 24 h 24"/>
                  <a:gd name="T66" fmla="*/ 8 w 18"/>
                  <a:gd name="T67" fmla="*/ 24 h 24"/>
                  <a:gd name="T68" fmla="*/ 10 w 18"/>
                  <a:gd name="T69" fmla="*/ 24 h 24"/>
                  <a:gd name="T70" fmla="*/ 10 w 18"/>
                  <a:gd name="T71" fmla="*/ 24 h 24"/>
                  <a:gd name="T72" fmla="*/ 12 w 18"/>
                  <a:gd name="T73" fmla="*/ 22 h 24"/>
                  <a:gd name="T74" fmla="*/ 12 w 18"/>
                  <a:gd name="T75" fmla="*/ 22 h 24"/>
                  <a:gd name="T76" fmla="*/ 12 w 18"/>
                  <a:gd name="T77" fmla="*/ 20 h 24"/>
                  <a:gd name="T78" fmla="*/ 12 w 18"/>
                  <a:gd name="T79" fmla="*/ 20 h 24"/>
                  <a:gd name="T80" fmla="*/ 14 w 18"/>
                  <a:gd name="T81" fmla="*/ 18 h 24"/>
                  <a:gd name="T82" fmla="*/ 14 w 18"/>
                  <a:gd name="T83" fmla="*/ 18 h 24"/>
                  <a:gd name="T84" fmla="*/ 16 w 18"/>
                  <a:gd name="T85" fmla="*/ 14 h 24"/>
                  <a:gd name="T86" fmla="*/ 16 w 18"/>
                  <a:gd name="T87" fmla="*/ 14 h 24"/>
                  <a:gd name="T88" fmla="*/ 16 w 18"/>
                  <a:gd name="T89" fmla="*/ 12 h 24"/>
                  <a:gd name="T90" fmla="*/ 16 w 18"/>
                  <a:gd name="T91" fmla="*/ 12 h 24"/>
                  <a:gd name="T92" fmla="*/ 16 w 18"/>
                  <a:gd name="T93" fmla="*/ 10 h 24"/>
                  <a:gd name="T94" fmla="*/ 16 w 18"/>
                  <a:gd name="T95" fmla="*/ 10 h 24"/>
                  <a:gd name="T96" fmla="*/ 16 w 18"/>
                  <a:gd name="T97" fmla="*/ 8 h 24"/>
                  <a:gd name="T98" fmla="*/ 16 w 18"/>
                  <a:gd name="T99" fmla="*/ 8 h 24"/>
                  <a:gd name="T100" fmla="*/ 18 w 18"/>
                  <a:gd name="T101" fmla="*/ 4 h 24"/>
                  <a:gd name="T102" fmla="*/ 18 w 18"/>
                  <a:gd name="T103" fmla="*/ 4 h 24"/>
                  <a:gd name="T104" fmla="*/ 18 w 18"/>
                  <a:gd name="T105" fmla="*/ 2 h 24"/>
                  <a:gd name="T106" fmla="*/ 16 w 18"/>
                  <a:gd name="T107" fmla="*/ 0 h 24"/>
                  <a:gd name="T108" fmla="*/ 16 w 18"/>
                  <a:gd name="T109" fmla="*/ 0 h 24"/>
                  <a:gd name="T110" fmla="*/ 12 w 18"/>
                  <a:gd name="T111" fmla="*/ 4 h 24"/>
                  <a:gd name="T112" fmla="*/ 12 w 18"/>
                  <a:gd name="T113" fmla="*/ 4 h 24"/>
                  <a:gd name="T114" fmla="*/ 8 w 18"/>
                  <a:gd name="T115" fmla="*/ 4 h 24"/>
                  <a:gd name="T116" fmla="*/ 8 w 18"/>
                  <a:gd name="T117" fmla="*/ 4 h 24"/>
                  <a:gd name="T118" fmla="*/ 6 w 18"/>
                  <a:gd name="T119" fmla="*/ 4 h 24"/>
                  <a:gd name="T120" fmla="*/ 6 w 18"/>
                  <a:gd name="T1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 h="24">
                    <a:moveTo>
                      <a:pt x="6" y="4"/>
                    </a:moveTo>
                    <a:lnTo>
                      <a:pt x="6" y="4"/>
                    </a:lnTo>
                    <a:lnTo>
                      <a:pt x="4" y="4"/>
                    </a:lnTo>
                    <a:lnTo>
                      <a:pt x="4" y="4"/>
                    </a:lnTo>
                    <a:lnTo>
                      <a:pt x="2" y="4"/>
                    </a:lnTo>
                    <a:lnTo>
                      <a:pt x="0" y="6"/>
                    </a:lnTo>
                    <a:lnTo>
                      <a:pt x="0" y="6"/>
                    </a:lnTo>
                    <a:lnTo>
                      <a:pt x="0" y="10"/>
                    </a:lnTo>
                    <a:lnTo>
                      <a:pt x="0" y="10"/>
                    </a:lnTo>
                    <a:lnTo>
                      <a:pt x="2" y="12"/>
                    </a:lnTo>
                    <a:lnTo>
                      <a:pt x="2" y="12"/>
                    </a:lnTo>
                    <a:lnTo>
                      <a:pt x="2" y="14"/>
                    </a:lnTo>
                    <a:lnTo>
                      <a:pt x="2" y="14"/>
                    </a:lnTo>
                    <a:lnTo>
                      <a:pt x="4" y="14"/>
                    </a:lnTo>
                    <a:lnTo>
                      <a:pt x="6" y="14"/>
                    </a:lnTo>
                    <a:lnTo>
                      <a:pt x="6" y="14"/>
                    </a:lnTo>
                    <a:lnTo>
                      <a:pt x="8" y="10"/>
                    </a:lnTo>
                    <a:lnTo>
                      <a:pt x="8" y="10"/>
                    </a:lnTo>
                    <a:lnTo>
                      <a:pt x="10" y="10"/>
                    </a:lnTo>
                    <a:lnTo>
                      <a:pt x="12" y="12"/>
                    </a:lnTo>
                    <a:lnTo>
                      <a:pt x="12" y="12"/>
                    </a:lnTo>
                    <a:lnTo>
                      <a:pt x="10" y="16"/>
                    </a:lnTo>
                    <a:lnTo>
                      <a:pt x="10" y="16"/>
                    </a:lnTo>
                    <a:lnTo>
                      <a:pt x="10" y="18"/>
                    </a:lnTo>
                    <a:lnTo>
                      <a:pt x="10" y="18"/>
                    </a:lnTo>
                    <a:lnTo>
                      <a:pt x="8" y="20"/>
                    </a:lnTo>
                    <a:lnTo>
                      <a:pt x="8" y="20"/>
                    </a:lnTo>
                    <a:lnTo>
                      <a:pt x="6" y="20"/>
                    </a:lnTo>
                    <a:lnTo>
                      <a:pt x="6" y="20"/>
                    </a:lnTo>
                    <a:lnTo>
                      <a:pt x="6" y="22"/>
                    </a:lnTo>
                    <a:lnTo>
                      <a:pt x="6" y="22"/>
                    </a:lnTo>
                    <a:lnTo>
                      <a:pt x="6" y="24"/>
                    </a:lnTo>
                    <a:lnTo>
                      <a:pt x="6" y="24"/>
                    </a:lnTo>
                    <a:lnTo>
                      <a:pt x="8" y="24"/>
                    </a:lnTo>
                    <a:lnTo>
                      <a:pt x="10" y="24"/>
                    </a:lnTo>
                    <a:lnTo>
                      <a:pt x="10" y="24"/>
                    </a:lnTo>
                    <a:lnTo>
                      <a:pt x="12" y="22"/>
                    </a:lnTo>
                    <a:lnTo>
                      <a:pt x="12" y="22"/>
                    </a:lnTo>
                    <a:lnTo>
                      <a:pt x="12" y="20"/>
                    </a:lnTo>
                    <a:lnTo>
                      <a:pt x="12" y="20"/>
                    </a:lnTo>
                    <a:lnTo>
                      <a:pt x="14" y="18"/>
                    </a:lnTo>
                    <a:lnTo>
                      <a:pt x="14" y="18"/>
                    </a:lnTo>
                    <a:lnTo>
                      <a:pt x="16" y="14"/>
                    </a:lnTo>
                    <a:lnTo>
                      <a:pt x="16" y="14"/>
                    </a:lnTo>
                    <a:lnTo>
                      <a:pt x="16" y="12"/>
                    </a:lnTo>
                    <a:lnTo>
                      <a:pt x="16" y="12"/>
                    </a:lnTo>
                    <a:lnTo>
                      <a:pt x="16" y="10"/>
                    </a:lnTo>
                    <a:lnTo>
                      <a:pt x="16" y="10"/>
                    </a:lnTo>
                    <a:lnTo>
                      <a:pt x="16" y="8"/>
                    </a:lnTo>
                    <a:lnTo>
                      <a:pt x="16" y="8"/>
                    </a:lnTo>
                    <a:lnTo>
                      <a:pt x="18" y="4"/>
                    </a:lnTo>
                    <a:lnTo>
                      <a:pt x="18" y="4"/>
                    </a:lnTo>
                    <a:lnTo>
                      <a:pt x="18" y="2"/>
                    </a:lnTo>
                    <a:lnTo>
                      <a:pt x="16" y="0"/>
                    </a:lnTo>
                    <a:lnTo>
                      <a:pt x="16" y="0"/>
                    </a:lnTo>
                    <a:lnTo>
                      <a:pt x="12" y="4"/>
                    </a:lnTo>
                    <a:lnTo>
                      <a:pt x="12" y="4"/>
                    </a:lnTo>
                    <a:lnTo>
                      <a:pt x="8" y="4"/>
                    </a:lnTo>
                    <a:lnTo>
                      <a:pt x="8" y="4"/>
                    </a:lnTo>
                    <a:lnTo>
                      <a:pt x="6" y="4"/>
                    </a:lnTo>
                    <a:lnTo>
                      <a:pt x="6"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9" name="Freeform 339"/>
              <p:cNvSpPr>
                <a:spLocks/>
              </p:cNvSpPr>
              <p:nvPr/>
            </p:nvSpPr>
            <p:spPr bwMode="auto">
              <a:xfrm>
                <a:off x="2917" y="4233"/>
                <a:ext cx="6" cy="6"/>
              </a:xfrm>
              <a:custGeom>
                <a:avLst/>
                <a:gdLst>
                  <a:gd name="T0" fmla="*/ 4 w 6"/>
                  <a:gd name="T1" fmla="*/ 4 h 6"/>
                  <a:gd name="T2" fmla="*/ 4 w 6"/>
                  <a:gd name="T3" fmla="*/ 4 h 6"/>
                  <a:gd name="T4" fmla="*/ 6 w 6"/>
                  <a:gd name="T5" fmla="*/ 6 h 6"/>
                  <a:gd name="T6" fmla="*/ 6 w 6"/>
                  <a:gd name="T7" fmla="*/ 6 h 6"/>
                  <a:gd name="T8" fmla="*/ 6 w 6"/>
                  <a:gd name="T9" fmla="*/ 4 h 6"/>
                  <a:gd name="T10" fmla="*/ 6 w 6"/>
                  <a:gd name="T11" fmla="*/ 2 h 6"/>
                  <a:gd name="T12" fmla="*/ 6 w 6"/>
                  <a:gd name="T13" fmla="*/ 2 h 6"/>
                  <a:gd name="T14" fmla="*/ 2 w 6"/>
                  <a:gd name="T15" fmla="*/ 0 h 6"/>
                  <a:gd name="T16" fmla="*/ 2 w 6"/>
                  <a:gd name="T17" fmla="*/ 0 h 6"/>
                  <a:gd name="T18" fmla="*/ 0 w 6"/>
                  <a:gd name="T19" fmla="*/ 0 h 6"/>
                  <a:gd name="T20" fmla="*/ 0 w 6"/>
                  <a:gd name="T21" fmla="*/ 2 h 6"/>
                  <a:gd name="T22" fmla="*/ 0 w 6"/>
                  <a:gd name="T23" fmla="*/ 2 h 6"/>
                  <a:gd name="T24" fmla="*/ 2 w 6"/>
                  <a:gd name="T25" fmla="*/ 2 h 6"/>
                  <a:gd name="T26" fmla="*/ 2 w 6"/>
                  <a:gd name="T27" fmla="*/ 2 h 6"/>
                  <a:gd name="T28" fmla="*/ 4 w 6"/>
                  <a:gd name="T29" fmla="*/ 4 h 6"/>
                  <a:gd name="T30" fmla="*/ 4 w 6"/>
                  <a:gd name="T3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4" y="4"/>
                    </a:moveTo>
                    <a:lnTo>
                      <a:pt x="4" y="4"/>
                    </a:lnTo>
                    <a:lnTo>
                      <a:pt x="6" y="6"/>
                    </a:lnTo>
                    <a:lnTo>
                      <a:pt x="6" y="6"/>
                    </a:lnTo>
                    <a:lnTo>
                      <a:pt x="6" y="4"/>
                    </a:lnTo>
                    <a:lnTo>
                      <a:pt x="6" y="2"/>
                    </a:lnTo>
                    <a:lnTo>
                      <a:pt x="6" y="2"/>
                    </a:lnTo>
                    <a:lnTo>
                      <a:pt x="2" y="0"/>
                    </a:lnTo>
                    <a:lnTo>
                      <a:pt x="2" y="0"/>
                    </a:lnTo>
                    <a:lnTo>
                      <a:pt x="0" y="0"/>
                    </a:lnTo>
                    <a:lnTo>
                      <a:pt x="0" y="2"/>
                    </a:lnTo>
                    <a:lnTo>
                      <a:pt x="0" y="2"/>
                    </a:lnTo>
                    <a:lnTo>
                      <a:pt x="2" y="2"/>
                    </a:lnTo>
                    <a:lnTo>
                      <a:pt x="2" y="2"/>
                    </a:lnTo>
                    <a:lnTo>
                      <a:pt x="4"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0" name="Freeform 340"/>
              <p:cNvSpPr>
                <a:spLocks/>
              </p:cNvSpPr>
              <p:nvPr/>
            </p:nvSpPr>
            <p:spPr bwMode="auto">
              <a:xfrm>
                <a:off x="2881" y="4237"/>
                <a:ext cx="6" cy="8"/>
              </a:xfrm>
              <a:custGeom>
                <a:avLst/>
                <a:gdLst>
                  <a:gd name="T0" fmla="*/ 2 w 6"/>
                  <a:gd name="T1" fmla="*/ 0 h 8"/>
                  <a:gd name="T2" fmla="*/ 2 w 6"/>
                  <a:gd name="T3" fmla="*/ 0 h 8"/>
                  <a:gd name="T4" fmla="*/ 2 w 6"/>
                  <a:gd name="T5" fmla="*/ 2 h 8"/>
                  <a:gd name="T6" fmla="*/ 2 w 6"/>
                  <a:gd name="T7" fmla="*/ 2 h 8"/>
                  <a:gd name="T8" fmla="*/ 0 w 6"/>
                  <a:gd name="T9" fmla="*/ 6 h 8"/>
                  <a:gd name="T10" fmla="*/ 0 w 6"/>
                  <a:gd name="T11" fmla="*/ 6 h 8"/>
                  <a:gd name="T12" fmla="*/ 2 w 6"/>
                  <a:gd name="T13" fmla="*/ 6 h 8"/>
                  <a:gd name="T14" fmla="*/ 2 w 6"/>
                  <a:gd name="T15" fmla="*/ 8 h 8"/>
                  <a:gd name="T16" fmla="*/ 2 w 6"/>
                  <a:gd name="T17" fmla="*/ 8 h 8"/>
                  <a:gd name="T18" fmla="*/ 4 w 6"/>
                  <a:gd name="T19" fmla="*/ 8 h 8"/>
                  <a:gd name="T20" fmla="*/ 4 w 6"/>
                  <a:gd name="T21" fmla="*/ 6 h 8"/>
                  <a:gd name="T22" fmla="*/ 4 w 6"/>
                  <a:gd name="T23" fmla="*/ 6 h 8"/>
                  <a:gd name="T24" fmla="*/ 6 w 6"/>
                  <a:gd name="T25" fmla="*/ 4 h 8"/>
                  <a:gd name="T26" fmla="*/ 6 w 6"/>
                  <a:gd name="T27" fmla="*/ 4 h 8"/>
                  <a:gd name="T28" fmla="*/ 4 w 6"/>
                  <a:gd name="T29" fmla="*/ 0 h 8"/>
                  <a:gd name="T30" fmla="*/ 4 w 6"/>
                  <a:gd name="T31" fmla="*/ 0 h 8"/>
                  <a:gd name="T32" fmla="*/ 2 w 6"/>
                  <a:gd name="T33" fmla="*/ 0 h 8"/>
                  <a:gd name="T34" fmla="*/ 2 w 6"/>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8">
                    <a:moveTo>
                      <a:pt x="2" y="0"/>
                    </a:moveTo>
                    <a:lnTo>
                      <a:pt x="2" y="0"/>
                    </a:lnTo>
                    <a:lnTo>
                      <a:pt x="2" y="2"/>
                    </a:lnTo>
                    <a:lnTo>
                      <a:pt x="2" y="2"/>
                    </a:lnTo>
                    <a:lnTo>
                      <a:pt x="0" y="6"/>
                    </a:lnTo>
                    <a:lnTo>
                      <a:pt x="0" y="6"/>
                    </a:lnTo>
                    <a:lnTo>
                      <a:pt x="2" y="6"/>
                    </a:lnTo>
                    <a:lnTo>
                      <a:pt x="2" y="8"/>
                    </a:lnTo>
                    <a:lnTo>
                      <a:pt x="2" y="8"/>
                    </a:lnTo>
                    <a:lnTo>
                      <a:pt x="4" y="8"/>
                    </a:lnTo>
                    <a:lnTo>
                      <a:pt x="4" y="6"/>
                    </a:lnTo>
                    <a:lnTo>
                      <a:pt x="4" y="6"/>
                    </a:lnTo>
                    <a:lnTo>
                      <a:pt x="6" y="4"/>
                    </a:lnTo>
                    <a:lnTo>
                      <a:pt x="6" y="4"/>
                    </a:lnTo>
                    <a:lnTo>
                      <a:pt x="4" y="0"/>
                    </a:lnTo>
                    <a:lnTo>
                      <a:pt x="4" y="0"/>
                    </a:lnTo>
                    <a:lnTo>
                      <a:pt x="2"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1" name="Freeform 341"/>
              <p:cNvSpPr>
                <a:spLocks/>
              </p:cNvSpPr>
              <p:nvPr/>
            </p:nvSpPr>
            <p:spPr bwMode="auto">
              <a:xfrm>
                <a:off x="2895" y="4247"/>
                <a:ext cx="6" cy="6"/>
              </a:xfrm>
              <a:custGeom>
                <a:avLst/>
                <a:gdLst>
                  <a:gd name="T0" fmla="*/ 4 w 6"/>
                  <a:gd name="T1" fmla="*/ 4 h 6"/>
                  <a:gd name="T2" fmla="*/ 4 w 6"/>
                  <a:gd name="T3" fmla="*/ 4 h 6"/>
                  <a:gd name="T4" fmla="*/ 6 w 6"/>
                  <a:gd name="T5" fmla="*/ 6 h 6"/>
                  <a:gd name="T6" fmla="*/ 6 w 6"/>
                  <a:gd name="T7" fmla="*/ 6 h 6"/>
                  <a:gd name="T8" fmla="*/ 6 w 6"/>
                  <a:gd name="T9" fmla="*/ 4 h 6"/>
                  <a:gd name="T10" fmla="*/ 6 w 6"/>
                  <a:gd name="T11" fmla="*/ 4 h 6"/>
                  <a:gd name="T12" fmla="*/ 6 w 6"/>
                  <a:gd name="T13" fmla="*/ 2 h 6"/>
                  <a:gd name="T14" fmla="*/ 6 w 6"/>
                  <a:gd name="T15" fmla="*/ 2 h 6"/>
                  <a:gd name="T16" fmla="*/ 4 w 6"/>
                  <a:gd name="T17" fmla="*/ 0 h 6"/>
                  <a:gd name="T18" fmla="*/ 4 w 6"/>
                  <a:gd name="T19" fmla="*/ 0 h 6"/>
                  <a:gd name="T20" fmla="*/ 4 w 6"/>
                  <a:gd name="T21" fmla="*/ 0 h 6"/>
                  <a:gd name="T22" fmla="*/ 4 w 6"/>
                  <a:gd name="T23" fmla="*/ 0 h 6"/>
                  <a:gd name="T24" fmla="*/ 2 w 6"/>
                  <a:gd name="T25" fmla="*/ 0 h 6"/>
                  <a:gd name="T26" fmla="*/ 2 w 6"/>
                  <a:gd name="T27" fmla="*/ 0 h 6"/>
                  <a:gd name="T28" fmla="*/ 0 w 6"/>
                  <a:gd name="T29" fmla="*/ 0 h 6"/>
                  <a:gd name="T30" fmla="*/ 0 w 6"/>
                  <a:gd name="T31" fmla="*/ 0 h 6"/>
                  <a:gd name="T32" fmla="*/ 2 w 6"/>
                  <a:gd name="T33" fmla="*/ 2 h 6"/>
                  <a:gd name="T34" fmla="*/ 2 w 6"/>
                  <a:gd name="T35" fmla="*/ 2 h 6"/>
                  <a:gd name="T36" fmla="*/ 4 w 6"/>
                  <a:gd name="T37" fmla="*/ 4 h 6"/>
                  <a:gd name="T38" fmla="*/ 4 w 6"/>
                  <a:gd name="T3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6">
                    <a:moveTo>
                      <a:pt x="4" y="4"/>
                    </a:moveTo>
                    <a:lnTo>
                      <a:pt x="4" y="4"/>
                    </a:lnTo>
                    <a:lnTo>
                      <a:pt x="6" y="6"/>
                    </a:lnTo>
                    <a:lnTo>
                      <a:pt x="6" y="6"/>
                    </a:lnTo>
                    <a:lnTo>
                      <a:pt x="6" y="4"/>
                    </a:lnTo>
                    <a:lnTo>
                      <a:pt x="6" y="4"/>
                    </a:lnTo>
                    <a:lnTo>
                      <a:pt x="6" y="2"/>
                    </a:lnTo>
                    <a:lnTo>
                      <a:pt x="6" y="2"/>
                    </a:lnTo>
                    <a:lnTo>
                      <a:pt x="4" y="0"/>
                    </a:lnTo>
                    <a:lnTo>
                      <a:pt x="4" y="0"/>
                    </a:lnTo>
                    <a:lnTo>
                      <a:pt x="4" y="0"/>
                    </a:lnTo>
                    <a:lnTo>
                      <a:pt x="4" y="0"/>
                    </a:lnTo>
                    <a:lnTo>
                      <a:pt x="2" y="0"/>
                    </a:lnTo>
                    <a:lnTo>
                      <a:pt x="2" y="0"/>
                    </a:lnTo>
                    <a:lnTo>
                      <a:pt x="0" y="0"/>
                    </a:lnTo>
                    <a:lnTo>
                      <a:pt x="0" y="0"/>
                    </a:lnTo>
                    <a:lnTo>
                      <a:pt x="2" y="2"/>
                    </a:lnTo>
                    <a:lnTo>
                      <a:pt x="2" y="2"/>
                    </a:lnTo>
                    <a:lnTo>
                      <a:pt x="4"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2" name="Freeform 342"/>
              <p:cNvSpPr>
                <a:spLocks/>
              </p:cNvSpPr>
              <p:nvPr/>
            </p:nvSpPr>
            <p:spPr bwMode="auto">
              <a:xfrm>
                <a:off x="2885" y="4215"/>
                <a:ext cx="8" cy="6"/>
              </a:xfrm>
              <a:custGeom>
                <a:avLst/>
                <a:gdLst>
                  <a:gd name="T0" fmla="*/ 8 w 8"/>
                  <a:gd name="T1" fmla="*/ 2 h 6"/>
                  <a:gd name="T2" fmla="*/ 8 w 8"/>
                  <a:gd name="T3" fmla="*/ 2 h 6"/>
                  <a:gd name="T4" fmla="*/ 6 w 8"/>
                  <a:gd name="T5" fmla="*/ 0 h 6"/>
                  <a:gd name="T6" fmla="*/ 6 w 8"/>
                  <a:gd name="T7" fmla="*/ 0 h 6"/>
                  <a:gd name="T8" fmla="*/ 2 w 8"/>
                  <a:gd name="T9" fmla="*/ 0 h 6"/>
                  <a:gd name="T10" fmla="*/ 2 w 8"/>
                  <a:gd name="T11" fmla="*/ 0 h 6"/>
                  <a:gd name="T12" fmla="*/ 2 w 8"/>
                  <a:gd name="T13" fmla="*/ 2 h 6"/>
                  <a:gd name="T14" fmla="*/ 2 w 8"/>
                  <a:gd name="T15" fmla="*/ 2 h 6"/>
                  <a:gd name="T16" fmla="*/ 2 w 8"/>
                  <a:gd name="T17" fmla="*/ 2 h 6"/>
                  <a:gd name="T18" fmla="*/ 2 w 8"/>
                  <a:gd name="T19" fmla="*/ 2 h 6"/>
                  <a:gd name="T20" fmla="*/ 2 w 8"/>
                  <a:gd name="T21" fmla="*/ 2 h 6"/>
                  <a:gd name="T22" fmla="*/ 0 w 8"/>
                  <a:gd name="T23" fmla="*/ 4 h 6"/>
                  <a:gd name="T24" fmla="*/ 0 w 8"/>
                  <a:gd name="T25" fmla="*/ 4 h 6"/>
                  <a:gd name="T26" fmla="*/ 0 w 8"/>
                  <a:gd name="T27" fmla="*/ 6 h 6"/>
                  <a:gd name="T28" fmla="*/ 2 w 8"/>
                  <a:gd name="T29" fmla="*/ 6 h 6"/>
                  <a:gd name="T30" fmla="*/ 2 w 8"/>
                  <a:gd name="T31" fmla="*/ 6 h 6"/>
                  <a:gd name="T32" fmla="*/ 6 w 8"/>
                  <a:gd name="T33" fmla="*/ 6 h 6"/>
                  <a:gd name="T34" fmla="*/ 6 w 8"/>
                  <a:gd name="T35" fmla="*/ 6 h 6"/>
                  <a:gd name="T36" fmla="*/ 8 w 8"/>
                  <a:gd name="T37" fmla="*/ 4 h 6"/>
                  <a:gd name="T38" fmla="*/ 8 w 8"/>
                  <a:gd name="T39" fmla="*/ 2 h 6"/>
                  <a:gd name="T40" fmla="*/ 8 w 8"/>
                  <a:gd name="T41" fmla="*/ 2 h 6"/>
                  <a:gd name="T42" fmla="*/ 8 w 8"/>
                  <a:gd name="T4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6">
                    <a:moveTo>
                      <a:pt x="8" y="2"/>
                    </a:moveTo>
                    <a:lnTo>
                      <a:pt x="8" y="2"/>
                    </a:lnTo>
                    <a:lnTo>
                      <a:pt x="6" y="0"/>
                    </a:lnTo>
                    <a:lnTo>
                      <a:pt x="6" y="0"/>
                    </a:lnTo>
                    <a:lnTo>
                      <a:pt x="2" y="0"/>
                    </a:lnTo>
                    <a:lnTo>
                      <a:pt x="2" y="0"/>
                    </a:lnTo>
                    <a:lnTo>
                      <a:pt x="2" y="2"/>
                    </a:lnTo>
                    <a:lnTo>
                      <a:pt x="2" y="2"/>
                    </a:lnTo>
                    <a:lnTo>
                      <a:pt x="2" y="2"/>
                    </a:lnTo>
                    <a:lnTo>
                      <a:pt x="2" y="2"/>
                    </a:lnTo>
                    <a:lnTo>
                      <a:pt x="2" y="2"/>
                    </a:lnTo>
                    <a:lnTo>
                      <a:pt x="0" y="4"/>
                    </a:lnTo>
                    <a:lnTo>
                      <a:pt x="0" y="4"/>
                    </a:lnTo>
                    <a:lnTo>
                      <a:pt x="0" y="6"/>
                    </a:lnTo>
                    <a:lnTo>
                      <a:pt x="2" y="6"/>
                    </a:lnTo>
                    <a:lnTo>
                      <a:pt x="2" y="6"/>
                    </a:lnTo>
                    <a:lnTo>
                      <a:pt x="6" y="6"/>
                    </a:lnTo>
                    <a:lnTo>
                      <a:pt x="6" y="6"/>
                    </a:lnTo>
                    <a:lnTo>
                      <a:pt x="8" y="4"/>
                    </a:lnTo>
                    <a:lnTo>
                      <a:pt x="8" y="2"/>
                    </a:lnTo>
                    <a:lnTo>
                      <a:pt x="8" y="2"/>
                    </a:lnTo>
                    <a:lnTo>
                      <a:pt x="8"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3" name="Freeform 343"/>
              <p:cNvSpPr>
                <a:spLocks/>
              </p:cNvSpPr>
              <p:nvPr/>
            </p:nvSpPr>
            <p:spPr bwMode="auto">
              <a:xfrm>
                <a:off x="2889" y="4205"/>
                <a:ext cx="6" cy="8"/>
              </a:xfrm>
              <a:custGeom>
                <a:avLst/>
                <a:gdLst>
                  <a:gd name="T0" fmla="*/ 0 w 6"/>
                  <a:gd name="T1" fmla="*/ 0 h 8"/>
                  <a:gd name="T2" fmla="*/ 0 w 6"/>
                  <a:gd name="T3" fmla="*/ 0 h 8"/>
                  <a:gd name="T4" fmla="*/ 0 w 6"/>
                  <a:gd name="T5" fmla="*/ 2 h 8"/>
                  <a:gd name="T6" fmla="*/ 0 w 6"/>
                  <a:gd name="T7" fmla="*/ 2 h 8"/>
                  <a:gd name="T8" fmla="*/ 0 w 6"/>
                  <a:gd name="T9" fmla="*/ 4 h 8"/>
                  <a:gd name="T10" fmla="*/ 0 w 6"/>
                  <a:gd name="T11" fmla="*/ 4 h 8"/>
                  <a:gd name="T12" fmla="*/ 4 w 6"/>
                  <a:gd name="T13" fmla="*/ 8 h 8"/>
                  <a:gd name="T14" fmla="*/ 4 w 6"/>
                  <a:gd name="T15" fmla="*/ 8 h 8"/>
                  <a:gd name="T16" fmla="*/ 4 w 6"/>
                  <a:gd name="T17" fmla="*/ 8 h 8"/>
                  <a:gd name="T18" fmla="*/ 4 w 6"/>
                  <a:gd name="T19" fmla="*/ 8 h 8"/>
                  <a:gd name="T20" fmla="*/ 6 w 6"/>
                  <a:gd name="T21" fmla="*/ 8 h 8"/>
                  <a:gd name="T22" fmla="*/ 6 w 6"/>
                  <a:gd name="T23" fmla="*/ 8 h 8"/>
                  <a:gd name="T24" fmla="*/ 6 w 6"/>
                  <a:gd name="T25" fmla="*/ 8 h 8"/>
                  <a:gd name="T26" fmla="*/ 6 w 6"/>
                  <a:gd name="T27" fmla="*/ 8 h 8"/>
                  <a:gd name="T28" fmla="*/ 6 w 6"/>
                  <a:gd name="T29" fmla="*/ 8 h 8"/>
                  <a:gd name="T30" fmla="*/ 6 w 6"/>
                  <a:gd name="T31" fmla="*/ 8 h 8"/>
                  <a:gd name="T32" fmla="*/ 6 w 6"/>
                  <a:gd name="T33" fmla="*/ 6 h 8"/>
                  <a:gd name="T34" fmla="*/ 6 w 6"/>
                  <a:gd name="T35" fmla="*/ 6 h 8"/>
                  <a:gd name="T36" fmla="*/ 6 w 6"/>
                  <a:gd name="T37" fmla="*/ 4 h 8"/>
                  <a:gd name="T38" fmla="*/ 6 w 6"/>
                  <a:gd name="T39" fmla="*/ 4 h 8"/>
                  <a:gd name="T40" fmla="*/ 4 w 6"/>
                  <a:gd name="T41" fmla="*/ 2 h 8"/>
                  <a:gd name="T42" fmla="*/ 4 w 6"/>
                  <a:gd name="T43" fmla="*/ 2 h 8"/>
                  <a:gd name="T44" fmla="*/ 2 w 6"/>
                  <a:gd name="T45" fmla="*/ 2 h 8"/>
                  <a:gd name="T46" fmla="*/ 2 w 6"/>
                  <a:gd name="T47" fmla="*/ 2 h 8"/>
                  <a:gd name="T48" fmla="*/ 0 w 6"/>
                  <a:gd name="T49" fmla="*/ 0 h 8"/>
                  <a:gd name="T50" fmla="*/ 0 w 6"/>
                  <a:gd name="T5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 h="8">
                    <a:moveTo>
                      <a:pt x="0" y="0"/>
                    </a:moveTo>
                    <a:lnTo>
                      <a:pt x="0" y="0"/>
                    </a:lnTo>
                    <a:lnTo>
                      <a:pt x="0" y="2"/>
                    </a:lnTo>
                    <a:lnTo>
                      <a:pt x="0" y="2"/>
                    </a:lnTo>
                    <a:lnTo>
                      <a:pt x="0" y="4"/>
                    </a:lnTo>
                    <a:lnTo>
                      <a:pt x="0" y="4"/>
                    </a:lnTo>
                    <a:lnTo>
                      <a:pt x="4" y="8"/>
                    </a:lnTo>
                    <a:lnTo>
                      <a:pt x="4" y="8"/>
                    </a:lnTo>
                    <a:lnTo>
                      <a:pt x="4" y="8"/>
                    </a:lnTo>
                    <a:lnTo>
                      <a:pt x="4" y="8"/>
                    </a:lnTo>
                    <a:lnTo>
                      <a:pt x="6" y="8"/>
                    </a:lnTo>
                    <a:lnTo>
                      <a:pt x="6" y="8"/>
                    </a:lnTo>
                    <a:lnTo>
                      <a:pt x="6" y="8"/>
                    </a:lnTo>
                    <a:lnTo>
                      <a:pt x="6" y="8"/>
                    </a:lnTo>
                    <a:lnTo>
                      <a:pt x="6" y="8"/>
                    </a:lnTo>
                    <a:lnTo>
                      <a:pt x="6" y="8"/>
                    </a:lnTo>
                    <a:lnTo>
                      <a:pt x="6" y="6"/>
                    </a:lnTo>
                    <a:lnTo>
                      <a:pt x="6" y="6"/>
                    </a:lnTo>
                    <a:lnTo>
                      <a:pt x="6" y="4"/>
                    </a:lnTo>
                    <a:lnTo>
                      <a:pt x="6" y="4"/>
                    </a:lnTo>
                    <a:lnTo>
                      <a:pt x="4" y="2"/>
                    </a:lnTo>
                    <a:lnTo>
                      <a:pt x="4" y="2"/>
                    </a:lnTo>
                    <a:lnTo>
                      <a:pt x="2" y="2"/>
                    </a:lnTo>
                    <a:lnTo>
                      <a:pt x="2" y="2"/>
                    </a:lnTo>
                    <a:lnTo>
                      <a:pt x="0"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4" name="Freeform 344"/>
              <p:cNvSpPr>
                <a:spLocks/>
              </p:cNvSpPr>
              <p:nvPr/>
            </p:nvSpPr>
            <p:spPr bwMode="auto">
              <a:xfrm>
                <a:off x="2873" y="4197"/>
                <a:ext cx="8" cy="8"/>
              </a:xfrm>
              <a:custGeom>
                <a:avLst/>
                <a:gdLst>
                  <a:gd name="T0" fmla="*/ 2 w 8"/>
                  <a:gd name="T1" fmla="*/ 4 h 8"/>
                  <a:gd name="T2" fmla="*/ 2 w 8"/>
                  <a:gd name="T3" fmla="*/ 4 h 8"/>
                  <a:gd name="T4" fmla="*/ 2 w 8"/>
                  <a:gd name="T5" fmla="*/ 4 h 8"/>
                  <a:gd name="T6" fmla="*/ 0 w 8"/>
                  <a:gd name="T7" fmla="*/ 6 h 8"/>
                  <a:gd name="T8" fmla="*/ 0 w 8"/>
                  <a:gd name="T9" fmla="*/ 6 h 8"/>
                  <a:gd name="T10" fmla="*/ 2 w 8"/>
                  <a:gd name="T11" fmla="*/ 8 h 8"/>
                  <a:gd name="T12" fmla="*/ 4 w 8"/>
                  <a:gd name="T13" fmla="*/ 8 h 8"/>
                  <a:gd name="T14" fmla="*/ 4 w 8"/>
                  <a:gd name="T15" fmla="*/ 8 h 8"/>
                  <a:gd name="T16" fmla="*/ 4 w 8"/>
                  <a:gd name="T17" fmla="*/ 8 h 8"/>
                  <a:gd name="T18" fmla="*/ 6 w 8"/>
                  <a:gd name="T19" fmla="*/ 8 h 8"/>
                  <a:gd name="T20" fmla="*/ 6 w 8"/>
                  <a:gd name="T21" fmla="*/ 8 h 8"/>
                  <a:gd name="T22" fmla="*/ 8 w 8"/>
                  <a:gd name="T23" fmla="*/ 6 h 8"/>
                  <a:gd name="T24" fmla="*/ 8 w 8"/>
                  <a:gd name="T25" fmla="*/ 6 h 8"/>
                  <a:gd name="T26" fmla="*/ 8 w 8"/>
                  <a:gd name="T27" fmla="*/ 6 h 8"/>
                  <a:gd name="T28" fmla="*/ 8 w 8"/>
                  <a:gd name="T29" fmla="*/ 4 h 8"/>
                  <a:gd name="T30" fmla="*/ 8 w 8"/>
                  <a:gd name="T31" fmla="*/ 4 h 8"/>
                  <a:gd name="T32" fmla="*/ 6 w 8"/>
                  <a:gd name="T33" fmla="*/ 2 h 8"/>
                  <a:gd name="T34" fmla="*/ 6 w 8"/>
                  <a:gd name="T35" fmla="*/ 2 h 8"/>
                  <a:gd name="T36" fmla="*/ 6 w 8"/>
                  <a:gd name="T37" fmla="*/ 0 h 8"/>
                  <a:gd name="T38" fmla="*/ 6 w 8"/>
                  <a:gd name="T39" fmla="*/ 0 h 8"/>
                  <a:gd name="T40" fmla="*/ 6 w 8"/>
                  <a:gd name="T41" fmla="*/ 0 h 8"/>
                  <a:gd name="T42" fmla="*/ 6 w 8"/>
                  <a:gd name="T43" fmla="*/ 0 h 8"/>
                  <a:gd name="T44" fmla="*/ 2 w 8"/>
                  <a:gd name="T45" fmla="*/ 0 h 8"/>
                  <a:gd name="T46" fmla="*/ 2 w 8"/>
                  <a:gd name="T47" fmla="*/ 0 h 8"/>
                  <a:gd name="T48" fmla="*/ 4 w 8"/>
                  <a:gd name="T49" fmla="*/ 2 h 8"/>
                  <a:gd name="T50" fmla="*/ 4 w 8"/>
                  <a:gd name="T51" fmla="*/ 2 h 8"/>
                  <a:gd name="T52" fmla="*/ 4 w 8"/>
                  <a:gd name="T53" fmla="*/ 2 h 8"/>
                  <a:gd name="T54" fmla="*/ 2 w 8"/>
                  <a:gd name="T55" fmla="*/ 4 h 8"/>
                  <a:gd name="T56" fmla="*/ 2 w 8"/>
                  <a:gd name="T5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 h="8">
                    <a:moveTo>
                      <a:pt x="2" y="4"/>
                    </a:moveTo>
                    <a:lnTo>
                      <a:pt x="2" y="4"/>
                    </a:lnTo>
                    <a:lnTo>
                      <a:pt x="2" y="4"/>
                    </a:lnTo>
                    <a:lnTo>
                      <a:pt x="0" y="6"/>
                    </a:lnTo>
                    <a:lnTo>
                      <a:pt x="0" y="6"/>
                    </a:lnTo>
                    <a:lnTo>
                      <a:pt x="2" y="8"/>
                    </a:lnTo>
                    <a:lnTo>
                      <a:pt x="4" y="8"/>
                    </a:lnTo>
                    <a:lnTo>
                      <a:pt x="4" y="8"/>
                    </a:lnTo>
                    <a:lnTo>
                      <a:pt x="4" y="8"/>
                    </a:lnTo>
                    <a:lnTo>
                      <a:pt x="6" y="8"/>
                    </a:lnTo>
                    <a:lnTo>
                      <a:pt x="6" y="8"/>
                    </a:lnTo>
                    <a:lnTo>
                      <a:pt x="8" y="6"/>
                    </a:lnTo>
                    <a:lnTo>
                      <a:pt x="8" y="6"/>
                    </a:lnTo>
                    <a:lnTo>
                      <a:pt x="8" y="6"/>
                    </a:lnTo>
                    <a:lnTo>
                      <a:pt x="8" y="4"/>
                    </a:lnTo>
                    <a:lnTo>
                      <a:pt x="8" y="4"/>
                    </a:lnTo>
                    <a:lnTo>
                      <a:pt x="6" y="2"/>
                    </a:lnTo>
                    <a:lnTo>
                      <a:pt x="6" y="2"/>
                    </a:lnTo>
                    <a:lnTo>
                      <a:pt x="6" y="0"/>
                    </a:lnTo>
                    <a:lnTo>
                      <a:pt x="6" y="0"/>
                    </a:lnTo>
                    <a:lnTo>
                      <a:pt x="6" y="0"/>
                    </a:lnTo>
                    <a:lnTo>
                      <a:pt x="6" y="0"/>
                    </a:lnTo>
                    <a:lnTo>
                      <a:pt x="2" y="0"/>
                    </a:lnTo>
                    <a:lnTo>
                      <a:pt x="2" y="0"/>
                    </a:lnTo>
                    <a:lnTo>
                      <a:pt x="4" y="2"/>
                    </a:lnTo>
                    <a:lnTo>
                      <a:pt x="4" y="2"/>
                    </a:lnTo>
                    <a:lnTo>
                      <a:pt x="4" y="2"/>
                    </a:lnTo>
                    <a:lnTo>
                      <a:pt x="2"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5" name="Freeform 345"/>
              <p:cNvSpPr>
                <a:spLocks/>
              </p:cNvSpPr>
              <p:nvPr/>
            </p:nvSpPr>
            <p:spPr bwMode="auto">
              <a:xfrm>
                <a:off x="2877" y="4167"/>
                <a:ext cx="16" cy="28"/>
              </a:xfrm>
              <a:custGeom>
                <a:avLst/>
                <a:gdLst>
                  <a:gd name="T0" fmla="*/ 16 w 16"/>
                  <a:gd name="T1" fmla="*/ 6 h 28"/>
                  <a:gd name="T2" fmla="*/ 14 w 16"/>
                  <a:gd name="T3" fmla="*/ 2 h 28"/>
                  <a:gd name="T4" fmla="*/ 14 w 16"/>
                  <a:gd name="T5" fmla="*/ 2 h 28"/>
                  <a:gd name="T6" fmla="*/ 10 w 16"/>
                  <a:gd name="T7" fmla="*/ 0 h 28"/>
                  <a:gd name="T8" fmla="*/ 6 w 16"/>
                  <a:gd name="T9" fmla="*/ 0 h 28"/>
                  <a:gd name="T10" fmla="*/ 6 w 16"/>
                  <a:gd name="T11" fmla="*/ 2 h 28"/>
                  <a:gd name="T12" fmla="*/ 8 w 16"/>
                  <a:gd name="T13" fmla="*/ 2 h 28"/>
                  <a:gd name="T14" fmla="*/ 10 w 16"/>
                  <a:gd name="T15" fmla="*/ 6 h 28"/>
                  <a:gd name="T16" fmla="*/ 8 w 16"/>
                  <a:gd name="T17" fmla="*/ 10 h 28"/>
                  <a:gd name="T18" fmla="*/ 6 w 16"/>
                  <a:gd name="T19" fmla="*/ 12 h 28"/>
                  <a:gd name="T20" fmla="*/ 2 w 16"/>
                  <a:gd name="T21" fmla="*/ 12 h 28"/>
                  <a:gd name="T22" fmla="*/ 2 w 16"/>
                  <a:gd name="T23" fmla="*/ 14 h 28"/>
                  <a:gd name="T24" fmla="*/ 0 w 16"/>
                  <a:gd name="T25" fmla="*/ 16 h 28"/>
                  <a:gd name="T26" fmla="*/ 2 w 16"/>
                  <a:gd name="T27" fmla="*/ 22 h 28"/>
                  <a:gd name="T28" fmla="*/ 4 w 16"/>
                  <a:gd name="T29" fmla="*/ 22 h 28"/>
                  <a:gd name="T30" fmla="*/ 6 w 16"/>
                  <a:gd name="T31" fmla="*/ 22 h 28"/>
                  <a:gd name="T32" fmla="*/ 6 w 16"/>
                  <a:gd name="T33" fmla="*/ 20 h 28"/>
                  <a:gd name="T34" fmla="*/ 8 w 16"/>
                  <a:gd name="T35" fmla="*/ 18 h 28"/>
                  <a:gd name="T36" fmla="*/ 8 w 16"/>
                  <a:gd name="T37" fmla="*/ 16 h 28"/>
                  <a:gd name="T38" fmla="*/ 10 w 16"/>
                  <a:gd name="T39" fmla="*/ 14 h 28"/>
                  <a:gd name="T40" fmla="*/ 10 w 16"/>
                  <a:gd name="T41" fmla="*/ 16 h 28"/>
                  <a:gd name="T42" fmla="*/ 10 w 16"/>
                  <a:gd name="T43" fmla="*/ 16 h 28"/>
                  <a:gd name="T44" fmla="*/ 10 w 16"/>
                  <a:gd name="T45" fmla="*/ 16 h 28"/>
                  <a:gd name="T46" fmla="*/ 10 w 16"/>
                  <a:gd name="T47" fmla="*/ 18 h 28"/>
                  <a:gd name="T48" fmla="*/ 10 w 16"/>
                  <a:gd name="T49" fmla="*/ 18 h 28"/>
                  <a:gd name="T50" fmla="*/ 10 w 16"/>
                  <a:gd name="T51" fmla="*/ 20 h 28"/>
                  <a:gd name="T52" fmla="*/ 10 w 16"/>
                  <a:gd name="T53" fmla="*/ 20 h 28"/>
                  <a:gd name="T54" fmla="*/ 10 w 16"/>
                  <a:gd name="T55" fmla="*/ 22 h 28"/>
                  <a:gd name="T56" fmla="*/ 10 w 16"/>
                  <a:gd name="T57" fmla="*/ 22 h 28"/>
                  <a:gd name="T58" fmla="*/ 10 w 16"/>
                  <a:gd name="T59" fmla="*/ 24 h 28"/>
                  <a:gd name="T60" fmla="*/ 10 w 16"/>
                  <a:gd name="T61" fmla="*/ 26 h 28"/>
                  <a:gd name="T62" fmla="*/ 10 w 16"/>
                  <a:gd name="T63" fmla="*/ 26 h 28"/>
                  <a:gd name="T64" fmla="*/ 12 w 16"/>
                  <a:gd name="T65" fmla="*/ 26 h 28"/>
                  <a:gd name="T66" fmla="*/ 12 w 16"/>
                  <a:gd name="T67" fmla="*/ 26 h 28"/>
                  <a:gd name="T68" fmla="*/ 12 w 16"/>
                  <a:gd name="T69" fmla="*/ 26 h 28"/>
                  <a:gd name="T70" fmla="*/ 12 w 16"/>
                  <a:gd name="T71" fmla="*/ 26 h 28"/>
                  <a:gd name="T72" fmla="*/ 12 w 16"/>
                  <a:gd name="T73" fmla="*/ 28 h 28"/>
                  <a:gd name="T74" fmla="*/ 16 w 16"/>
                  <a:gd name="T75" fmla="*/ 26 h 28"/>
                  <a:gd name="T76" fmla="*/ 16 w 16"/>
                  <a:gd name="T77" fmla="*/ 22 h 28"/>
                  <a:gd name="T78" fmla="*/ 14 w 16"/>
                  <a:gd name="T79" fmla="*/ 16 h 28"/>
                  <a:gd name="T80" fmla="*/ 14 w 16"/>
                  <a:gd name="T81" fmla="*/ 12 h 28"/>
                  <a:gd name="T82" fmla="*/ 14 w 16"/>
                  <a:gd name="T83" fmla="*/ 8 h 28"/>
                  <a:gd name="T84" fmla="*/ 16 w 16"/>
                  <a:gd name="T85" fmla="*/ 6 h 28"/>
                  <a:gd name="T86" fmla="*/ 16 w 16"/>
                  <a:gd name="T8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 h="28">
                    <a:moveTo>
                      <a:pt x="16" y="6"/>
                    </a:moveTo>
                    <a:lnTo>
                      <a:pt x="16" y="6"/>
                    </a:lnTo>
                    <a:lnTo>
                      <a:pt x="14" y="2"/>
                    </a:lnTo>
                    <a:lnTo>
                      <a:pt x="14" y="2"/>
                    </a:lnTo>
                    <a:lnTo>
                      <a:pt x="14" y="2"/>
                    </a:lnTo>
                    <a:lnTo>
                      <a:pt x="14" y="2"/>
                    </a:lnTo>
                    <a:lnTo>
                      <a:pt x="12" y="0"/>
                    </a:lnTo>
                    <a:lnTo>
                      <a:pt x="10" y="0"/>
                    </a:lnTo>
                    <a:lnTo>
                      <a:pt x="10" y="0"/>
                    </a:lnTo>
                    <a:lnTo>
                      <a:pt x="6" y="0"/>
                    </a:lnTo>
                    <a:lnTo>
                      <a:pt x="6" y="0"/>
                    </a:lnTo>
                    <a:lnTo>
                      <a:pt x="6" y="2"/>
                    </a:lnTo>
                    <a:lnTo>
                      <a:pt x="8" y="2"/>
                    </a:lnTo>
                    <a:lnTo>
                      <a:pt x="8" y="2"/>
                    </a:lnTo>
                    <a:lnTo>
                      <a:pt x="10" y="6"/>
                    </a:lnTo>
                    <a:lnTo>
                      <a:pt x="10" y="6"/>
                    </a:lnTo>
                    <a:lnTo>
                      <a:pt x="10" y="8"/>
                    </a:lnTo>
                    <a:lnTo>
                      <a:pt x="8" y="10"/>
                    </a:lnTo>
                    <a:lnTo>
                      <a:pt x="8" y="10"/>
                    </a:lnTo>
                    <a:lnTo>
                      <a:pt x="6" y="12"/>
                    </a:lnTo>
                    <a:lnTo>
                      <a:pt x="6" y="12"/>
                    </a:lnTo>
                    <a:lnTo>
                      <a:pt x="2" y="12"/>
                    </a:lnTo>
                    <a:lnTo>
                      <a:pt x="2" y="12"/>
                    </a:lnTo>
                    <a:lnTo>
                      <a:pt x="2" y="14"/>
                    </a:lnTo>
                    <a:lnTo>
                      <a:pt x="0" y="16"/>
                    </a:lnTo>
                    <a:lnTo>
                      <a:pt x="0" y="16"/>
                    </a:lnTo>
                    <a:lnTo>
                      <a:pt x="0" y="18"/>
                    </a:lnTo>
                    <a:lnTo>
                      <a:pt x="2" y="22"/>
                    </a:lnTo>
                    <a:lnTo>
                      <a:pt x="2" y="22"/>
                    </a:lnTo>
                    <a:lnTo>
                      <a:pt x="4" y="22"/>
                    </a:lnTo>
                    <a:lnTo>
                      <a:pt x="6" y="22"/>
                    </a:lnTo>
                    <a:lnTo>
                      <a:pt x="6" y="22"/>
                    </a:lnTo>
                    <a:lnTo>
                      <a:pt x="6" y="20"/>
                    </a:lnTo>
                    <a:lnTo>
                      <a:pt x="6" y="20"/>
                    </a:lnTo>
                    <a:lnTo>
                      <a:pt x="8" y="18"/>
                    </a:lnTo>
                    <a:lnTo>
                      <a:pt x="8" y="18"/>
                    </a:lnTo>
                    <a:lnTo>
                      <a:pt x="8" y="16"/>
                    </a:lnTo>
                    <a:lnTo>
                      <a:pt x="8" y="16"/>
                    </a:lnTo>
                    <a:lnTo>
                      <a:pt x="10" y="14"/>
                    </a:lnTo>
                    <a:lnTo>
                      <a:pt x="10" y="14"/>
                    </a:lnTo>
                    <a:lnTo>
                      <a:pt x="10" y="16"/>
                    </a:lnTo>
                    <a:lnTo>
                      <a:pt x="10" y="16"/>
                    </a:lnTo>
                    <a:lnTo>
                      <a:pt x="10" y="16"/>
                    </a:lnTo>
                    <a:lnTo>
                      <a:pt x="10" y="16"/>
                    </a:lnTo>
                    <a:lnTo>
                      <a:pt x="10" y="16"/>
                    </a:lnTo>
                    <a:lnTo>
                      <a:pt x="10" y="16"/>
                    </a:lnTo>
                    <a:lnTo>
                      <a:pt x="10" y="18"/>
                    </a:lnTo>
                    <a:lnTo>
                      <a:pt x="10" y="18"/>
                    </a:lnTo>
                    <a:lnTo>
                      <a:pt x="10" y="18"/>
                    </a:lnTo>
                    <a:lnTo>
                      <a:pt x="10" y="18"/>
                    </a:lnTo>
                    <a:lnTo>
                      <a:pt x="10" y="20"/>
                    </a:lnTo>
                    <a:lnTo>
                      <a:pt x="10" y="20"/>
                    </a:lnTo>
                    <a:lnTo>
                      <a:pt x="10" y="20"/>
                    </a:lnTo>
                    <a:lnTo>
                      <a:pt x="10" y="20"/>
                    </a:lnTo>
                    <a:lnTo>
                      <a:pt x="10" y="22"/>
                    </a:lnTo>
                    <a:lnTo>
                      <a:pt x="10" y="22"/>
                    </a:lnTo>
                    <a:lnTo>
                      <a:pt x="10" y="22"/>
                    </a:lnTo>
                    <a:lnTo>
                      <a:pt x="10" y="22"/>
                    </a:lnTo>
                    <a:lnTo>
                      <a:pt x="10" y="24"/>
                    </a:lnTo>
                    <a:lnTo>
                      <a:pt x="10" y="24"/>
                    </a:lnTo>
                    <a:lnTo>
                      <a:pt x="10" y="26"/>
                    </a:lnTo>
                    <a:lnTo>
                      <a:pt x="10" y="26"/>
                    </a:lnTo>
                    <a:lnTo>
                      <a:pt x="10" y="26"/>
                    </a:lnTo>
                    <a:lnTo>
                      <a:pt x="10" y="26"/>
                    </a:lnTo>
                    <a:lnTo>
                      <a:pt x="12" y="26"/>
                    </a:lnTo>
                    <a:lnTo>
                      <a:pt x="12" y="26"/>
                    </a:lnTo>
                    <a:lnTo>
                      <a:pt x="12" y="26"/>
                    </a:lnTo>
                    <a:lnTo>
                      <a:pt x="12" y="26"/>
                    </a:lnTo>
                    <a:lnTo>
                      <a:pt x="12" y="26"/>
                    </a:lnTo>
                    <a:lnTo>
                      <a:pt x="12" y="26"/>
                    </a:lnTo>
                    <a:lnTo>
                      <a:pt x="12" y="26"/>
                    </a:lnTo>
                    <a:lnTo>
                      <a:pt x="12" y="26"/>
                    </a:lnTo>
                    <a:lnTo>
                      <a:pt x="12" y="28"/>
                    </a:lnTo>
                    <a:lnTo>
                      <a:pt x="12" y="28"/>
                    </a:lnTo>
                    <a:lnTo>
                      <a:pt x="16" y="26"/>
                    </a:lnTo>
                    <a:lnTo>
                      <a:pt x="16" y="26"/>
                    </a:lnTo>
                    <a:lnTo>
                      <a:pt x="16" y="22"/>
                    </a:lnTo>
                    <a:lnTo>
                      <a:pt x="16" y="22"/>
                    </a:lnTo>
                    <a:lnTo>
                      <a:pt x="14" y="16"/>
                    </a:lnTo>
                    <a:lnTo>
                      <a:pt x="14" y="16"/>
                    </a:lnTo>
                    <a:lnTo>
                      <a:pt x="14" y="12"/>
                    </a:lnTo>
                    <a:lnTo>
                      <a:pt x="14" y="12"/>
                    </a:lnTo>
                    <a:lnTo>
                      <a:pt x="14" y="8"/>
                    </a:lnTo>
                    <a:lnTo>
                      <a:pt x="14" y="8"/>
                    </a:lnTo>
                    <a:lnTo>
                      <a:pt x="16" y="6"/>
                    </a:lnTo>
                    <a:lnTo>
                      <a:pt x="16" y="6"/>
                    </a:lnTo>
                    <a:lnTo>
                      <a:pt x="16" y="6"/>
                    </a:lnTo>
                    <a:lnTo>
                      <a:pt x="1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6" name="Freeform 346"/>
              <p:cNvSpPr>
                <a:spLocks/>
              </p:cNvSpPr>
              <p:nvPr/>
            </p:nvSpPr>
            <p:spPr bwMode="auto">
              <a:xfrm>
                <a:off x="2883" y="4157"/>
                <a:ext cx="8" cy="6"/>
              </a:xfrm>
              <a:custGeom>
                <a:avLst/>
                <a:gdLst>
                  <a:gd name="T0" fmla="*/ 4 w 8"/>
                  <a:gd name="T1" fmla="*/ 2 h 6"/>
                  <a:gd name="T2" fmla="*/ 4 w 8"/>
                  <a:gd name="T3" fmla="*/ 2 h 6"/>
                  <a:gd name="T4" fmla="*/ 2 w 8"/>
                  <a:gd name="T5" fmla="*/ 2 h 6"/>
                  <a:gd name="T6" fmla="*/ 2 w 8"/>
                  <a:gd name="T7" fmla="*/ 2 h 6"/>
                  <a:gd name="T8" fmla="*/ 0 w 8"/>
                  <a:gd name="T9" fmla="*/ 2 h 6"/>
                  <a:gd name="T10" fmla="*/ 0 w 8"/>
                  <a:gd name="T11" fmla="*/ 2 h 6"/>
                  <a:gd name="T12" fmla="*/ 0 w 8"/>
                  <a:gd name="T13" fmla="*/ 4 h 6"/>
                  <a:gd name="T14" fmla="*/ 0 w 8"/>
                  <a:gd name="T15" fmla="*/ 4 h 6"/>
                  <a:gd name="T16" fmla="*/ 2 w 8"/>
                  <a:gd name="T17" fmla="*/ 4 h 6"/>
                  <a:gd name="T18" fmla="*/ 2 w 8"/>
                  <a:gd name="T19" fmla="*/ 4 h 6"/>
                  <a:gd name="T20" fmla="*/ 6 w 8"/>
                  <a:gd name="T21" fmla="*/ 6 h 6"/>
                  <a:gd name="T22" fmla="*/ 6 w 8"/>
                  <a:gd name="T23" fmla="*/ 6 h 6"/>
                  <a:gd name="T24" fmla="*/ 6 w 8"/>
                  <a:gd name="T25" fmla="*/ 4 h 6"/>
                  <a:gd name="T26" fmla="*/ 8 w 8"/>
                  <a:gd name="T27" fmla="*/ 4 h 6"/>
                  <a:gd name="T28" fmla="*/ 8 w 8"/>
                  <a:gd name="T29" fmla="*/ 4 h 6"/>
                  <a:gd name="T30" fmla="*/ 6 w 8"/>
                  <a:gd name="T31" fmla="*/ 2 h 6"/>
                  <a:gd name="T32" fmla="*/ 6 w 8"/>
                  <a:gd name="T33" fmla="*/ 2 h 6"/>
                  <a:gd name="T34" fmla="*/ 6 w 8"/>
                  <a:gd name="T35" fmla="*/ 2 h 6"/>
                  <a:gd name="T36" fmla="*/ 6 w 8"/>
                  <a:gd name="T37" fmla="*/ 2 h 6"/>
                  <a:gd name="T38" fmla="*/ 6 w 8"/>
                  <a:gd name="T39" fmla="*/ 0 h 6"/>
                  <a:gd name="T40" fmla="*/ 6 w 8"/>
                  <a:gd name="T41" fmla="*/ 0 h 6"/>
                  <a:gd name="T42" fmla="*/ 6 w 8"/>
                  <a:gd name="T43" fmla="*/ 0 h 6"/>
                  <a:gd name="T44" fmla="*/ 4 w 8"/>
                  <a:gd name="T45" fmla="*/ 0 h 6"/>
                  <a:gd name="T46" fmla="*/ 4 w 8"/>
                  <a:gd name="T47" fmla="*/ 0 h 6"/>
                  <a:gd name="T48" fmla="*/ 4 w 8"/>
                  <a:gd name="T49" fmla="*/ 2 h 6"/>
                  <a:gd name="T50" fmla="*/ 4 w 8"/>
                  <a:gd name="T51" fmla="*/ 2 h 6"/>
                  <a:gd name="T52" fmla="*/ 4 w 8"/>
                  <a:gd name="T53" fmla="*/ 2 h 6"/>
                  <a:gd name="T54" fmla="*/ 4 w 8"/>
                  <a:gd name="T5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6">
                    <a:moveTo>
                      <a:pt x="4" y="2"/>
                    </a:moveTo>
                    <a:lnTo>
                      <a:pt x="4" y="2"/>
                    </a:lnTo>
                    <a:lnTo>
                      <a:pt x="2" y="2"/>
                    </a:lnTo>
                    <a:lnTo>
                      <a:pt x="2" y="2"/>
                    </a:lnTo>
                    <a:lnTo>
                      <a:pt x="0" y="2"/>
                    </a:lnTo>
                    <a:lnTo>
                      <a:pt x="0" y="2"/>
                    </a:lnTo>
                    <a:lnTo>
                      <a:pt x="0" y="4"/>
                    </a:lnTo>
                    <a:lnTo>
                      <a:pt x="0" y="4"/>
                    </a:lnTo>
                    <a:lnTo>
                      <a:pt x="2" y="4"/>
                    </a:lnTo>
                    <a:lnTo>
                      <a:pt x="2" y="4"/>
                    </a:lnTo>
                    <a:lnTo>
                      <a:pt x="6" y="6"/>
                    </a:lnTo>
                    <a:lnTo>
                      <a:pt x="6" y="6"/>
                    </a:lnTo>
                    <a:lnTo>
                      <a:pt x="6" y="4"/>
                    </a:lnTo>
                    <a:lnTo>
                      <a:pt x="8" y="4"/>
                    </a:lnTo>
                    <a:lnTo>
                      <a:pt x="8" y="4"/>
                    </a:lnTo>
                    <a:lnTo>
                      <a:pt x="6" y="2"/>
                    </a:lnTo>
                    <a:lnTo>
                      <a:pt x="6" y="2"/>
                    </a:lnTo>
                    <a:lnTo>
                      <a:pt x="6" y="2"/>
                    </a:lnTo>
                    <a:lnTo>
                      <a:pt x="6" y="2"/>
                    </a:lnTo>
                    <a:lnTo>
                      <a:pt x="6" y="0"/>
                    </a:lnTo>
                    <a:lnTo>
                      <a:pt x="6" y="0"/>
                    </a:lnTo>
                    <a:lnTo>
                      <a:pt x="6" y="0"/>
                    </a:lnTo>
                    <a:lnTo>
                      <a:pt x="4" y="0"/>
                    </a:lnTo>
                    <a:lnTo>
                      <a:pt x="4" y="0"/>
                    </a:lnTo>
                    <a:lnTo>
                      <a:pt x="4" y="2"/>
                    </a:lnTo>
                    <a:lnTo>
                      <a:pt x="4" y="2"/>
                    </a:lnTo>
                    <a:lnTo>
                      <a:pt x="4" y="2"/>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7" name="Freeform 347"/>
              <p:cNvSpPr>
                <a:spLocks/>
              </p:cNvSpPr>
              <p:nvPr/>
            </p:nvSpPr>
            <p:spPr bwMode="auto">
              <a:xfrm>
                <a:off x="2873" y="4149"/>
                <a:ext cx="6" cy="12"/>
              </a:xfrm>
              <a:custGeom>
                <a:avLst/>
                <a:gdLst>
                  <a:gd name="T0" fmla="*/ 4 w 6"/>
                  <a:gd name="T1" fmla="*/ 6 h 12"/>
                  <a:gd name="T2" fmla="*/ 4 w 6"/>
                  <a:gd name="T3" fmla="*/ 6 h 12"/>
                  <a:gd name="T4" fmla="*/ 4 w 6"/>
                  <a:gd name="T5" fmla="*/ 6 h 12"/>
                  <a:gd name="T6" fmla="*/ 4 w 6"/>
                  <a:gd name="T7" fmla="*/ 6 h 12"/>
                  <a:gd name="T8" fmla="*/ 4 w 6"/>
                  <a:gd name="T9" fmla="*/ 2 h 12"/>
                  <a:gd name="T10" fmla="*/ 2 w 6"/>
                  <a:gd name="T11" fmla="*/ 0 h 12"/>
                  <a:gd name="T12" fmla="*/ 2 w 6"/>
                  <a:gd name="T13" fmla="*/ 0 h 12"/>
                  <a:gd name="T14" fmla="*/ 2 w 6"/>
                  <a:gd name="T15" fmla="*/ 0 h 12"/>
                  <a:gd name="T16" fmla="*/ 0 w 6"/>
                  <a:gd name="T17" fmla="*/ 0 h 12"/>
                  <a:gd name="T18" fmla="*/ 0 w 6"/>
                  <a:gd name="T19" fmla="*/ 0 h 12"/>
                  <a:gd name="T20" fmla="*/ 0 w 6"/>
                  <a:gd name="T21" fmla="*/ 2 h 12"/>
                  <a:gd name="T22" fmla="*/ 0 w 6"/>
                  <a:gd name="T23" fmla="*/ 2 h 12"/>
                  <a:gd name="T24" fmla="*/ 0 w 6"/>
                  <a:gd name="T25" fmla="*/ 6 h 12"/>
                  <a:gd name="T26" fmla="*/ 0 w 6"/>
                  <a:gd name="T27" fmla="*/ 6 h 12"/>
                  <a:gd name="T28" fmla="*/ 2 w 6"/>
                  <a:gd name="T29" fmla="*/ 8 h 12"/>
                  <a:gd name="T30" fmla="*/ 2 w 6"/>
                  <a:gd name="T31" fmla="*/ 8 h 12"/>
                  <a:gd name="T32" fmla="*/ 4 w 6"/>
                  <a:gd name="T33" fmla="*/ 10 h 12"/>
                  <a:gd name="T34" fmla="*/ 4 w 6"/>
                  <a:gd name="T35" fmla="*/ 10 h 12"/>
                  <a:gd name="T36" fmla="*/ 4 w 6"/>
                  <a:gd name="T37" fmla="*/ 12 h 12"/>
                  <a:gd name="T38" fmla="*/ 4 w 6"/>
                  <a:gd name="T39" fmla="*/ 12 h 12"/>
                  <a:gd name="T40" fmla="*/ 6 w 6"/>
                  <a:gd name="T41" fmla="*/ 12 h 12"/>
                  <a:gd name="T42" fmla="*/ 6 w 6"/>
                  <a:gd name="T43" fmla="*/ 12 h 12"/>
                  <a:gd name="T44" fmla="*/ 6 w 6"/>
                  <a:gd name="T45" fmla="*/ 12 h 12"/>
                  <a:gd name="T46" fmla="*/ 6 w 6"/>
                  <a:gd name="T47" fmla="*/ 12 h 12"/>
                  <a:gd name="T48" fmla="*/ 6 w 6"/>
                  <a:gd name="T49" fmla="*/ 12 h 12"/>
                  <a:gd name="T50" fmla="*/ 6 w 6"/>
                  <a:gd name="T51" fmla="*/ 10 h 12"/>
                  <a:gd name="T52" fmla="*/ 6 w 6"/>
                  <a:gd name="T53" fmla="*/ 10 h 12"/>
                  <a:gd name="T54" fmla="*/ 6 w 6"/>
                  <a:gd name="T55" fmla="*/ 10 h 12"/>
                  <a:gd name="T56" fmla="*/ 6 w 6"/>
                  <a:gd name="T57" fmla="*/ 10 h 12"/>
                  <a:gd name="T58" fmla="*/ 6 w 6"/>
                  <a:gd name="T59" fmla="*/ 8 h 12"/>
                  <a:gd name="T60" fmla="*/ 6 w 6"/>
                  <a:gd name="T61" fmla="*/ 8 h 12"/>
                  <a:gd name="T62" fmla="*/ 6 w 6"/>
                  <a:gd name="T63" fmla="*/ 6 h 12"/>
                  <a:gd name="T64" fmla="*/ 6 w 6"/>
                  <a:gd name="T65" fmla="*/ 6 h 12"/>
                  <a:gd name="T66" fmla="*/ 4 w 6"/>
                  <a:gd name="T67" fmla="*/ 6 h 12"/>
                  <a:gd name="T68" fmla="*/ 4 w 6"/>
                  <a:gd name="T6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 h="12">
                    <a:moveTo>
                      <a:pt x="4" y="6"/>
                    </a:moveTo>
                    <a:lnTo>
                      <a:pt x="4" y="6"/>
                    </a:lnTo>
                    <a:lnTo>
                      <a:pt x="4" y="6"/>
                    </a:lnTo>
                    <a:lnTo>
                      <a:pt x="4" y="6"/>
                    </a:lnTo>
                    <a:lnTo>
                      <a:pt x="4" y="2"/>
                    </a:lnTo>
                    <a:lnTo>
                      <a:pt x="2" y="0"/>
                    </a:lnTo>
                    <a:lnTo>
                      <a:pt x="2" y="0"/>
                    </a:lnTo>
                    <a:lnTo>
                      <a:pt x="2" y="0"/>
                    </a:lnTo>
                    <a:lnTo>
                      <a:pt x="0" y="0"/>
                    </a:lnTo>
                    <a:lnTo>
                      <a:pt x="0" y="0"/>
                    </a:lnTo>
                    <a:lnTo>
                      <a:pt x="0" y="2"/>
                    </a:lnTo>
                    <a:lnTo>
                      <a:pt x="0" y="2"/>
                    </a:lnTo>
                    <a:lnTo>
                      <a:pt x="0" y="6"/>
                    </a:lnTo>
                    <a:lnTo>
                      <a:pt x="0" y="6"/>
                    </a:lnTo>
                    <a:lnTo>
                      <a:pt x="2" y="8"/>
                    </a:lnTo>
                    <a:lnTo>
                      <a:pt x="2" y="8"/>
                    </a:lnTo>
                    <a:lnTo>
                      <a:pt x="4" y="10"/>
                    </a:lnTo>
                    <a:lnTo>
                      <a:pt x="4" y="10"/>
                    </a:lnTo>
                    <a:lnTo>
                      <a:pt x="4" y="12"/>
                    </a:lnTo>
                    <a:lnTo>
                      <a:pt x="4" y="12"/>
                    </a:lnTo>
                    <a:lnTo>
                      <a:pt x="6" y="12"/>
                    </a:lnTo>
                    <a:lnTo>
                      <a:pt x="6" y="12"/>
                    </a:lnTo>
                    <a:lnTo>
                      <a:pt x="6" y="12"/>
                    </a:lnTo>
                    <a:lnTo>
                      <a:pt x="6" y="12"/>
                    </a:lnTo>
                    <a:lnTo>
                      <a:pt x="6" y="12"/>
                    </a:lnTo>
                    <a:lnTo>
                      <a:pt x="6" y="10"/>
                    </a:lnTo>
                    <a:lnTo>
                      <a:pt x="6" y="10"/>
                    </a:lnTo>
                    <a:lnTo>
                      <a:pt x="6" y="10"/>
                    </a:lnTo>
                    <a:lnTo>
                      <a:pt x="6" y="10"/>
                    </a:lnTo>
                    <a:lnTo>
                      <a:pt x="6" y="8"/>
                    </a:lnTo>
                    <a:lnTo>
                      <a:pt x="6" y="8"/>
                    </a:lnTo>
                    <a:lnTo>
                      <a:pt x="6" y="6"/>
                    </a:lnTo>
                    <a:lnTo>
                      <a:pt x="6" y="6"/>
                    </a:lnTo>
                    <a:lnTo>
                      <a:pt x="4" y="6"/>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8" name="Freeform 348"/>
              <p:cNvSpPr>
                <a:spLocks/>
              </p:cNvSpPr>
              <p:nvPr/>
            </p:nvSpPr>
            <p:spPr bwMode="auto">
              <a:xfrm>
                <a:off x="2879" y="4149"/>
                <a:ext cx="6" cy="6"/>
              </a:xfrm>
              <a:custGeom>
                <a:avLst/>
                <a:gdLst>
                  <a:gd name="T0" fmla="*/ 6 w 6"/>
                  <a:gd name="T1" fmla="*/ 2 h 6"/>
                  <a:gd name="T2" fmla="*/ 6 w 6"/>
                  <a:gd name="T3" fmla="*/ 2 h 6"/>
                  <a:gd name="T4" fmla="*/ 4 w 6"/>
                  <a:gd name="T5" fmla="*/ 0 h 6"/>
                  <a:gd name="T6" fmla="*/ 4 w 6"/>
                  <a:gd name="T7" fmla="*/ 0 h 6"/>
                  <a:gd name="T8" fmla="*/ 2 w 6"/>
                  <a:gd name="T9" fmla="*/ 0 h 6"/>
                  <a:gd name="T10" fmla="*/ 2 w 6"/>
                  <a:gd name="T11" fmla="*/ 0 h 6"/>
                  <a:gd name="T12" fmla="*/ 0 w 6"/>
                  <a:gd name="T13" fmla="*/ 2 h 6"/>
                  <a:gd name="T14" fmla="*/ 0 w 6"/>
                  <a:gd name="T15" fmla="*/ 2 h 6"/>
                  <a:gd name="T16" fmla="*/ 0 w 6"/>
                  <a:gd name="T17" fmla="*/ 4 h 6"/>
                  <a:gd name="T18" fmla="*/ 0 w 6"/>
                  <a:gd name="T19" fmla="*/ 4 h 6"/>
                  <a:gd name="T20" fmla="*/ 2 w 6"/>
                  <a:gd name="T21" fmla="*/ 6 h 6"/>
                  <a:gd name="T22" fmla="*/ 2 w 6"/>
                  <a:gd name="T23" fmla="*/ 6 h 6"/>
                  <a:gd name="T24" fmla="*/ 2 w 6"/>
                  <a:gd name="T25" fmla="*/ 6 h 6"/>
                  <a:gd name="T26" fmla="*/ 2 w 6"/>
                  <a:gd name="T27" fmla="*/ 6 h 6"/>
                  <a:gd name="T28" fmla="*/ 2 w 6"/>
                  <a:gd name="T29" fmla="*/ 6 h 6"/>
                  <a:gd name="T30" fmla="*/ 2 w 6"/>
                  <a:gd name="T31" fmla="*/ 6 h 6"/>
                  <a:gd name="T32" fmla="*/ 4 w 6"/>
                  <a:gd name="T33" fmla="*/ 6 h 6"/>
                  <a:gd name="T34" fmla="*/ 4 w 6"/>
                  <a:gd name="T35" fmla="*/ 6 h 6"/>
                  <a:gd name="T36" fmla="*/ 4 w 6"/>
                  <a:gd name="T37" fmla="*/ 6 h 6"/>
                  <a:gd name="T38" fmla="*/ 6 w 6"/>
                  <a:gd name="T39" fmla="*/ 6 h 6"/>
                  <a:gd name="T40" fmla="*/ 6 w 6"/>
                  <a:gd name="T41" fmla="*/ 6 h 6"/>
                  <a:gd name="T42" fmla="*/ 6 w 6"/>
                  <a:gd name="T43" fmla="*/ 4 h 6"/>
                  <a:gd name="T44" fmla="*/ 6 w 6"/>
                  <a:gd name="T45" fmla="*/ 4 h 6"/>
                  <a:gd name="T46" fmla="*/ 6 w 6"/>
                  <a:gd name="T47" fmla="*/ 2 h 6"/>
                  <a:gd name="T48" fmla="*/ 6 w 6"/>
                  <a:gd name="T49" fmla="*/ 2 h 6"/>
                  <a:gd name="T50" fmla="*/ 6 w 6"/>
                  <a:gd name="T51" fmla="*/ 2 h 6"/>
                  <a:gd name="T52" fmla="*/ 6 w 6"/>
                  <a:gd name="T5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 h="6">
                    <a:moveTo>
                      <a:pt x="6" y="2"/>
                    </a:moveTo>
                    <a:lnTo>
                      <a:pt x="6" y="2"/>
                    </a:lnTo>
                    <a:lnTo>
                      <a:pt x="4" y="0"/>
                    </a:lnTo>
                    <a:lnTo>
                      <a:pt x="4" y="0"/>
                    </a:lnTo>
                    <a:lnTo>
                      <a:pt x="2" y="0"/>
                    </a:lnTo>
                    <a:lnTo>
                      <a:pt x="2" y="0"/>
                    </a:lnTo>
                    <a:lnTo>
                      <a:pt x="0" y="2"/>
                    </a:lnTo>
                    <a:lnTo>
                      <a:pt x="0" y="2"/>
                    </a:lnTo>
                    <a:lnTo>
                      <a:pt x="0" y="4"/>
                    </a:lnTo>
                    <a:lnTo>
                      <a:pt x="0" y="4"/>
                    </a:lnTo>
                    <a:lnTo>
                      <a:pt x="2" y="6"/>
                    </a:lnTo>
                    <a:lnTo>
                      <a:pt x="2" y="6"/>
                    </a:lnTo>
                    <a:lnTo>
                      <a:pt x="2" y="6"/>
                    </a:lnTo>
                    <a:lnTo>
                      <a:pt x="2" y="6"/>
                    </a:lnTo>
                    <a:lnTo>
                      <a:pt x="2" y="6"/>
                    </a:lnTo>
                    <a:lnTo>
                      <a:pt x="2" y="6"/>
                    </a:lnTo>
                    <a:lnTo>
                      <a:pt x="4" y="6"/>
                    </a:lnTo>
                    <a:lnTo>
                      <a:pt x="4" y="6"/>
                    </a:lnTo>
                    <a:lnTo>
                      <a:pt x="4" y="6"/>
                    </a:lnTo>
                    <a:lnTo>
                      <a:pt x="6" y="6"/>
                    </a:lnTo>
                    <a:lnTo>
                      <a:pt x="6" y="6"/>
                    </a:lnTo>
                    <a:lnTo>
                      <a:pt x="6" y="4"/>
                    </a:lnTo>
                    <a:lnTo>
                      <a:pt x="6" y="4"/>
                    </a:lnTo>
                    <a:lnTo>
                      <a:pt x="6" y="2"/>
                    </a:lnTo>
                    <a:lnTo>
                      <a:pt x="6" y="2"/>
                    </a:lnTo>
                    <a:lnTo>
                      <a:pt x="6" y="2"/>
                    </a:lnTo>
                    <a:lnTo>
                      <a:pt x="6"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9" name="Freeform 349"/>
              <p:cNvSpPr>
                <a:spLocks/>
              </p:cNvSpPr>
              <p:nvPr/>
            </p:nvSpPr>
            <p:spPr bwMode="auto">
              <a:xfrm>
                <a:off x="2869" y="4159"/>
                <a:ext cx="6" cy="6"/>
              </a:xfrm>
              <a:custGeom>
                <a:avLst/>
                <a:gdLst>
                  <a:gd name="T0" fmla="*/ 2 w 6"/>
                  <a:gd name="T1" fmla="*/ 6 h 6"/>
                  <a:gd name="T2" fmla="*/ 2 w 6"/>
                  <a:gd name="T3" fmla="*/ 6 h 6"/>
                  <a:gd name="T4" fmla="*/ 6 w 6"/>
                  <a:gd name="T5" fmla="*/ 6 h 6"/>
                  <a:gd name="T6" fmla="*/ 6 w 6"/>
                  <a:gd name="T7" fmla="*/ 6 h 6"/>
                  <a:gd name="T8" fmla="*/ 6 w 6"/>
                  <a:gd name="T9" fmla="*/ 6 h 6"/>
                  <a:gd name="T10" fmla="*/ 6 w 6"/>
                  <a:gd name="T11" fmla="*/ 6 h 6"/>
                  <a:gd name="T12" fmla="*/ 6 w 6"/>
                  <a:gd name="T13" fmla="*/ 2 h 6"/>
                  <a:gd name="T14" fmla="*/ 6 w 6"/>
                  <a:gd name="T15" fmla="*/ 2 h 6"/>
                  <a:gd name="T16" fmla="*/ 4 w 6"/>
                  <a:gd name="T17" fmla="*/ 0 h 6"/>
                  <a:gd name="T18" fmla="*/ 4 w 6"/>
                  <a:gd name="T19" fmla="*/ 0 h 6"/>
                  <a:gd name="T20" fmla="*/ 2 w 6"/>
                  <a:gd name="T21" fmla="*/ 2 h 6"/>
                  <a:gd name="T22" fmla="*/ 2 w 6"/>
                  <a:gd name="T23" fmla="*/ 2 h 6"/>
                  <a:gd name="T24" fmla="*/ 0 w 6"/>
                  <a:gd name="T25" fmla="*/ 4 h 6"/>
                  <a:gd name="T26" fmla="*/ 0 w 6"/>
                  <a:gd name="T27" fmla="*/ 4 h 6"/>
                  <a:gd name="T28" fmla="*/ 0 w 6"/>
                  <a:gd name="T29" fmla="*/ 6 h 6"/>
                  <a:gd name="T30" fmla="*/ 0 w 6"/>
                  <a:gd name="T31" fmla="*/ 6 h 6"/>
                  <a:gd name="T32" fmla="*/ 2 w 6"/>
                  <a:gd name="T33" fmla="*/ 6 h 6"/>
                  <a:gd name="T34" fmla="*/ 2 w 6"/>
                  <a:gd name="T35" fmla="*/ 6 h 6"/>
                  <a:gd name="T36" fmla="*/ 2 w 6"/>
                  <a:gd name="T37" fmla="*/ 6 h 6"/>
                  <a:gd name="T38" fmla="*/ 2 w 6"/>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6">
                    <a:moveTo>
                      <a:pt x="2" y="6"/>
                    </a:moveTo>
                    <a:lnTo>
                      <a:pt x="2" y="6"/>
                    </a:lnTo>
                    <a:lnTo>
                      <a:pt x="6" y="6"/>
                    </a:lnTo>
                    <a:lnTo>
                      <a:pt x="6" y="6"/>
                    </a:lnTo>
                    <a:lnTo>
                      <a:pt x="6" y="6"/>
                    </a:lnTo>
                    <a:lnTo>
                      <a:pt x="6" y="6"/>
                    </a:lnTo>
                    <a:lnTo>
                      <a:pt x="6" y="2"/>
                    </a:lnTo>
                    <a:lnTo>
                      <a:pt x="6" y="2"/>
                    </a:lnTo>
                    <a:lnTo>
                      <a:pt x="4" y="0"/>
                    </a:lnTo>
                    <a:lnTo>
                      <a:pt x="4" y="0"/>
                    </a:lnTo>
                    <a:lnTo>
                      <a:pt x="2" y="2"/>
                    </a:lnTo>
                    <a:lnTo>
                      <a:pt x="2" y="2"/>
                    </a:lnTo>
                    <a:lnTo>
                      <a:pt x="0" y="4"/>
                    </a:lnTo>
                    <a:lnTo>
                      <a:pt x="0" y="4"/>
                    </a:lnTo>
                    <a:lnTo>
                      <a:pt x="0" y="6"/>
                    </a:lnTo>
                    <a:lnTo>
                      <a:pt x="0" y="6"/>
                    </a:lnTo>
                    <a:lnTo>
                      <a:pt x="2" y="6"/>
                    </a:lnTo>
                    <a:lnTo>
                      <a:pt x="2" y="6"/>
                    </a:lnTo>
                    <a:lnTo>
                      <a:pt x="2" y="6"/>
                    </a:lnTo>
                    <a:lnTo>
                      <a:pt x="2"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0" name="Freeform 350"/>
              <p:cNvSpPr>
                <a:spLocks/>
              </p:cNvSpPr>
              <p:nvPr/>
            </p:nvSpPr>
            <p:spPr bwMode="auto">
              <a:xfrm>
                <a:off x="2869" y="4187"/>
                <a:ext cx="8" cy="4"/>
              </a:xfrm>
              <a:custGeom>
                <a:avLst/>
                <a:gdLst>
                  <a:gd name="T0" fmla="*/ 6 w 8"/>
                  <a:gd name="T1" fmla="*/ 4 h 4"/>
                  <a:gd name="T2" fmla="*/ 6 w 8"/>
                  <a:gd name="T3" fmla="*/ 4 h 4"/>
                  <a:gd name="T4" fmla="*/ 8 w 8"/>
                  <a:gd name="T5" fmla="*/ 4 h 4"/>
                  <a:gd name="T6" fmla="*/ 8 w 8"/>
                  <a:gd name="T7" fmla="*/ 4 h 4"/>
                  <a:gd name="T8" fmla="*/ 6 w 8"/>
                  <a:gd name="T9" fmla="*/ 2 h 4"/>
                  <a:gd name="T10" fmla="*/ 6 w 8"/>
                  <a:gd name="T11" fmla="*/ 2 h 4"/>
                  <a:gd name="T12" fmla="*/ 4 w 8"/>
                  <a:gd name="T13" fmla="*/ 0 h 4"/>
                  <a:gd name="T14" fmla="*/ 4 w 8"/>
                  <a:gd name="T15" fmla="*/ 0 h 4"/>
                  <a:gd name="T16" fmla="*/ 2 w 8"/>
                  <a:gd name="T17" fmla="*/ 0 h 4"/>
                  <a:gd name="T18" fmla="*/ 2 w 8"/>
                  <a:gd name="T19" fmla="*/ 0 h 4"/>
                  <a:gd name="T20" fmla="*/ 0 w 8"/>
                  <a:gd name="T21" fmla="*/ 0 h 4"/>
                  <a:gd name="T22" fmla="*/ 0 w 8"/>
                  <a:gd name="T23" fmla="*/ 0 h 4"/>
                  <a:gd name="T24" fmla="*/ 0 w 8"/>
                  <a:gd name="T25" fmla="*/ 0 h 4"/>
                  <a:gd name="T26" fmla="*/ 0 w 8"/>
                  <a:gd name="T27" fmla="*/ 0 h 4"/>
                  <a:gd name="T28" fmla="*/ 0 w 8"/>
                  <a:gd name="T29" fmla="*/ 2 h 4"/>
                  <a:gd name="T30" fmla="*/ 0 w 8"/>
                  <a:gd name="T31" fmla="*/ 2 h 4"/>
                  <a:gd name="T32" fmla="*/ 2 w 8"/>
                  <a:gd name="T33" fmla="*/ 2 h 4"/>
                  <a:gd name="T34" fmla="*/ 2 w 8"/>
                  <a:gd name="T35" fmla="*/ 2 h 4"/>
                  <a:gd name="T36" fmla="*/ 4 w 8"/>
                  <a:gd name="T37" fmla="*/ 4 h 4"/>
                  <a:gd name="T38" fmla="*/ 4 w 8"/>
                  <a:gd name="T39" fmla="*/ 4 h 4"/>
                  <a:gd name="T40" fmla="*/ 4 w 8"/>
                  <a:gd name="T41" fmla="*/ 4 h 4"/>
                  <a:gd name="T42" fmla="*/ 4 w 8"/>
                  <a:gd name="T43" fmla="*/ 4 h 4"/>
                  <a:gd name="T44" fmla="*/ 6 w 8"/>
                  <a:gd name="T45" fmla="*/ 4 h 4"/>
                  <a:gd name="T46" fmla="*/ 6 w 8"/>
                  <a:gd name="T4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4">
                    <a:moveTo>
                      <a:pt x="6" y="4"/>
                    </a:moveTo>
                    <a:lnTo>
                      <a:pt x="6" y="4"/>
                    </a:lnTo>
                    <a:lnTo>
                      <a:pt x="8" y="4"/>
                    </a:lnTo>
                    <a:lnTo>
                      <a:pt x="8" y="4"/>
                    </a:lnTo>
                    <a:lnTo>
                      <a:pt x="6" y="2"/>
                    </a:lnTo>
                    <a:lnTo>
                      <a:pt x="6" y="2"/>
                    </a:lnTo>
                    <a:lnTo>
                      <a:pt x="4" y="0"/>
                    </a:lnTo>
                    <a:lnTo>
                      <a:pt x="4" y="0"/>
                    </a:lnTo>
                    <a:lnTo>
                      <a:pt x="2" y="0"/>
                    </a:lnTo>
                    <a:lnTo>
                      <a:pt x="2" y="0"/>
                    </a:lnTo>
                    <a:lnTo>
                      <a:pt x="0" y="0"/>
                    </a:lnTo>
                    <a:lnTo>
                      <a:pt x="0" y="0"/>
                    </a:lnTo>
                    <a:lnTo>
                      <a:pt x="0" y="0"/>
                    </a:lnTo>
                    <a:lnTo>
                      <a:pt x="0" y="0"/>
                    </a:lnTo>
                    <a:lnTo>
                      <a:pt x="0" y="2"/>
                    </a:lnTo>
                    <a:lnTo>
                      <a:pt x="0" y="2"/>
                    </a:lnTo>
                    <a:lnTo>
                      <a:pt x="2" y="2"/>
                    </a:lnTo>
                    <a:lnTo>
                      <a:pt x="2" y="2"/>
                    </a:lnTo>
                    <a:lnTo>
                      <a:pt x="4" y="4"/>
                    </a:lnTo>
                    <a:lnTo>
                      <a:pt x="4" y="4"/>
                    </a:lnTo>
                    <a:lnTo>
                      <a:pt x="4" y="4"/>
                    </a:lnTo>
                    <a:lnTo>
                      <a:pt x="4" y="4"/>
                    </a:lnTo>
                    <a:lnTo>
                      <a:pt x="6" y="4"/>
                    </a:lnTo>
                    <a:lnTo>
                      <a:pt x="6"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1" name="Freeform 351"/>
              <p:cNvSpPr>
                <a:spLocks/>
              </p:cNvSpPr>
              <p:nvPr/>
            </p:nvSpPr>
            <p:spPr bwMode="auto">
              <a:xfrm>
                <a:off x="2873" y="4207"/>
                <a:ext cx="4" cy="6"/>
              </a:xfrm>
              <a:custGeom>
                <a:avLst/>
                <a:gdLst>
                  <a:gd name="T0" fmla="*/ 4 w 4"/>
                  <a:gd name="T1" fmla="*/ 2 h 6"/>
                  <a:gd name="T2" fmla="*/ 4 w 4"/>
                  <a:gd name="T3" fmla="*/ 2 h 6"/>
                  <a:gd name="T4" fmla="*/ 4 w 4"/>
                  <a:gd name="T5" fmla="*/ 2 h 6"/>
                  <a:gd name="T6" fmla="*/ 2 w 4"/>
                  <a:gd name="T7" fmla="*/ 0 h 6"/>
                  <a:gd name="T8" fmla="*/ 2 w 4"/>
                  <a:gd name="T9" fmla="*/ 0 h 6"/>
                  <a:gd name="T10" fmla="*/ 2 w 4"/>
                  <a:gd name="T11" fmla="*/ 0 h 6"/>
                  <a:gd name="T12" fmla="*/ 2 w 4"/>
                  <a:gd name="T13" fmla="*/ 0 h 6"/>
                  <a:gd name="T14" fmla="*/ 0 w 4"/>
                  <a:gd name="T15" fmla="*/ 2 h 6"/>
                  <a:gd name="T16" fmla="*/ 0 w 4"/>
                  <a:gd name="T17" fmla="*/ 2 h 6"/>
                  <a:gd name="T18" fmla="*/ 0 w 4"/>
                  <a:gd name="T19" fmla="*/ 4 h 6"/>
                  <a:gd name="T20" fmla="*/ 0 w 4"/>
                  <a:gd name="T21" fmla="*/ 4 h 6"/>
                  <a:gd name="T22" fmla="*/ 0 w 4"/>
                  <a:gd name="T23" fmla="*/ 4 h 6"/>
                  <a:gd name="T24" fmla="*/ 0 w 4"/>
                  <a:gd name="T25" fmla="*/ 4 h 6"/>
                  <a:gd name="T26" fmla="*/ 0 w 4"/>
                  <a:gd name="T27" fmla="*/ 4 h 6"/>
                  <a:gd name="T28" fmla="*/ 0 w 4"/>
                  <a:gd name="T29" fmla="*/ 4 h 6"/>
                  <a:gd name="T30" fmla="*/ 2 w 4"/>
                  <a:gd name="T31" fmla="*/ 6 h 6"/>
                  <a:gd name="T32" fmla="*/ 2 w 4"/>
                  <a:gd name="T33" fmla="*/ 6 h 6"/>
                  <a:gd name="T34" fmla="*/ 4 w 4"/>
                  <a:gd name="T35" fmla="*/ 6 h 6"/>
                  <a:gd name="T36" fmla="*/ 4 w 4"/>
                  <a:gd name="T37" fmla="*/ 6 h 6"/>
                  <a:gd name="T38" fmla="*/ 4 w 4"/>
                  <a:gd name="T39" fmla="*/ 2 h 6"/>
                  <a:gd name="T40" fmla="*/ 4 w 4"/>
                  <a:gd name="T4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6">
                    <a:moveTo>
                      <a:pt x="4" y="2"/>
                    </a:moveTo>
                    <a:lnTo>
                      <a:pt x="4" y="2"/>
                    </a:lnTo>
                    <a:lnTo>
                      <a:pt x="4" y="2"/>
                    </a:lnTo>
                    <a:lnTo>
                      <a:pt x="2" y="0"/>
                    </a:lnTo>
                    <a:lnTo>
                      <a:pt x="2" y="0"/>
                    </a:lnTo>
                    <a:lnTo>
                      <a:pt x="2" y="0"/>
                    </a:lnTo>
                    <a:lnTo>
                      <a:pt x="2" y="0"/>
                    </a:lnTo>
                    <a:lnTo>
                      <a:pt x="0" y="2"/>
                    </a:lnTo>
                    <a:lnTo>
                      <a:pt x="0" y="2"/>
                    </a:lnTo>
                    <a:lnTo>
                      <a:pt x="0" y="4"/>
                    </a:lnTo>
                    <a:lnTo>
                      <a:pt x="0" y="4"/>
                    </a:lnTo>
                    <a:lnTo>
                      <a:pt x="0" y="4"/>
                    </a:lnTo>
                    <a:lnTo>
                      <a:pt x="0" y="4"/>
                    </a:lnTo>
                    <a:lnTo>
                      <a:pt x="0" y="4"/>
                    </a:lnTo>
                    <a:lnTo>
                      <a:pt x="0" y="4"/>
                    </a:lnTo>
                    <a:lnTo>
                      <a:pt x="2" y="6"/>
                    </a:lnTo>
                    <a:lnTo>
                      <a:pt x="2" y="6"/>
                    </a:lnTo>
                    <a:lnTo>
                      <a:pt x="4" y="6"/>
                    </a:lnTo>
                    <a:lnTo>
                      <a:pt x="4" y="6"/>
                    </a:lnTo>
                    <a:lnTo>
                      <a:pt x="4" y="2"/>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2" name="Freeform 352"/>
              <p:cNvSpPr>
                <a:spLocks/>
              </p:cNvSpPr>
              <p:nvPr/>
            </p:nvSpPr>
            <p:spPr bwMode="auto">
              <a:xfrm>
                <a:off x="2877" y="4227"/>
                <a:ext cx="4" cy="6"/>
              </a:xfrm>
              <a:custGeom>
                <a:avLst/>
                <a:gdLst>
                  <a:gd name="T0" fmla="*/ 2 w 4"/>
                  <a:gd name="T1" fmla="*/ 0 h 6"/>
                  <a:gd name="T2" fmla="*/ 2 w 4"/>
                  <a:gd name="T3" fmla="*/ 0 h 6"/>
                  <a:gd name="T4" fmla="*/ 0 w 4"/>
                  <a:gd name="T5" fmla="*/ 0 h 6"/>
                  <a:gd name="T6" fmla="*/ 0 w 4"/>
                  <a:gd name="T7" fmla="*/ 0 h 6"/>
                  <a:gd name="T8" fmla="*/ 0 w 4"/>
                  <a:gd name="T9" fmla="*/ 2 h 6"/>
                  <a:gd name="T10" fmla="*/ 0 w 4"/>
                  <a:gd name="T11" fmla="*/ 2 h 6"/>
                  <a:gd name="T12" fmla="*/ 0 w 4"/>
                  <a:gd name="T13" fmla="*/ 4 h 6"/>
                  <a:gd name="T14" fmla="*/ 0 w 4"/>
                  <a:gd name="T15" fmla="*/ 4 h 6"/>
                  <a:gd name="T16" fmla="*/ 0 w 4"/>
                  <a:gd name="T17" fmla="*/ 6 h 6"/>
                  <a:gd name="T18" fmla="*/ 2 w 4"/>
                  <a:gd name="T19" fmla="*/ 6 h 6"/>
                  <a:gd name="T20" fmla="*/ 2 w 4"/>
                  <a:gd name="T21" fmla="*/ 6 h 6"/>
                  <a:gd name="T22" fmla="*/ 2 w 4"/>
                  <a:gd name="T23" fmla="*/ 6 h 6"/>
                  <a:gd name="T24" fmla="*/ 2 w 4"/>
                  <a:gd name="T25" fmla="*/ 6 h 6"/>
                  <a:gd name="T26" fmla="*/ 4 w 4"/>
                  <a:gd name="T27" fmla="*/ 0 h 6"/>
                  <a:gd name="T28" fmla="*/ 4 w 4"/>
                  <a:gd name="T29" fmla="*/ 0 h 6"/>
                  <a:gd name="T30" fmla="*/ 4 w 4"/>
                  <a:gd name="T31" fmla="*/ 0 h 6"/>
                  <a:gd name="T32" fmla="*/ 2 w 4"/>
                  <a:gd name="T33" fmla="*/ 0 h 6"/>
                  <a:gd name="T34" fmla="*/ 2 w 4"/>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 h="6">
                    <a:moveTo>
                      <a:pt x="2" y="0"/>
                    </a:moveTo>
                    <a:lnTo>
                      <a:pt x="2" y="0"/>
                    </a:lnTo>
                    <a:lnTo>
                      <a:pt x="0" y="0"/>
                    </a:lnTo>
                    <a:lnTo>
                      <a:pt x="0" y="0"/>
                    </a:lnTo>
                    <a:lnTo>
                      <a:pt x="0" y="2"/>
                    </a:lnTo>
                    <a:lnTo>
                      <a:pt x="0" y="2"/>
                    </a:lnTo>
                    <a:lnTo>
                      <a:pt x="0" y="4"/>
                    </a:lnTo>
                    <a:lnTo>
                      <a:pt x="0" y="4"/>
                    </a:lnTo>
                    <a:lnTo>
                      <a:pt x="0" y="6"/>
                    </a:lnTo>
                    <a:lnTo>
                      <a:pt x="2" y="6"/>
                    </a:lnTo>
                    <a:lnTo>
                      <a:pt x="2" y="6"/>
                    </a:lnTo>
                    <a:lnTo>
                      <a:pt x="2" y="6"/>
                    </a:lnTo>
                    <a:lnTo>
                      <a:pt x="2" y="6"/>
                    </a:lnTo>
                    <a:lnTo>
                      <a:pt x="4" y="0"/>
                    </a:lnTo>
                    <a:lnTo>
                      <a:pt x="4" y="0"/>
                    </a:lnTo>
                    <a:lnTo>
                      <a:pt x="4" y="0"/>
                    </a:lnTo>
                    <a:lnTo>
                      <a:pt x="2"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3" name="Freeform 353"/>
              <p:cNvSpPr>
                <a:spLocks/>
              </p:cNvSpPr>
              <p:nvPr/>
            </p:nvSpPr>
            <p:spPr bwMode="auto">
              <a:xfrm>
                <a:off x="2889" y="4197"/>
                <a:ext cx="6" cy="4"/>
              </a:xfrm>
              <a:custGeom>
                <a:avLst/>
                <a:gdLst>
                  <a:gd name="T0" fmla="*/ 6 w 6"/>
                  <a:gd name="T1" fmla="*/ 2 h 4"/>
                  <a:gd name="T2" fmla="*/ 6 w 6"/>
                  <a:gd name="T3" fmla="*/ 2 h 4"/>
                  <a:gd name="T4" fmla="*/ 6 w 6"/>
                  <a:gd name="T5" fmla="*/ 2 h 4"/>
                  <a:gd name="T6" fmla="*/ 6 w 6"/>
                  <a:gd name="T7" fmla="*/ 2 h 4"/>
                  <a:gd name="T8" fmla="*/ 6 w 6"/>
                  <a:gd name="T9" fmla="*/ 0 h 4"/>
                  <a:gd name="T10" fmla="*/ 6 w 6"/>
                  <a:gd name="T11" fmla="*/ 0 h 4"/>
                  <a:gd name="T12" fmla="*/ 4 w 6"/>
                  <a:gd name="T13" fmla="*/ 0 h 4"/>
                  <a:gd name="T14" fmla="*/ 4 w 6"/>
                  <a:gd name="T15" fmla="*/ 0 h 4"/>
                  <a:gd name="T16" fmla="*/ 2 w 6"/>
                  <a:gd name="T17" fmla="*/ 0 h 4"/>
                  <a:gd name="T18" fmla="*/ 2 w 6"/>
                  <a:gd name="T19" fmla="*/ 0 h 4"/>
                  <a:gd name="T20" fmla="*/ 0 w 6"/>
                  <a:gd name="T21" fmla="*/ 0 h 4"/>
                  <a:gd name="T22" fmla="*/ 0 w 6"/>
                  <a:gd name="T23" fmla="*/ 0 h 4"/>
                  <a:gd name="T24" fmla="*/ 0 w 6"/>
                  <a:gd name="T25" fmla="*/ 2 h 4"/>
                  <a:gd name="T26" fmla="*/ 0 w 6"/>
                  <a:gd name="T27" fmla="*/ 2 h 4"/>
                  <a:gd name="T28" fmla="*/ 4 w 6"/>
                  <a:gd name="T29" fmla="*/ 4 h 4"/>
                  <a:gd name="T30" fmla="*/ 4 w 6"/>
                  <a:gd name="T31" fmla="*/ 4 h 4"/>
                  <a:gd name="T32" fmla="*/ 6 w 6"/>
                  <a:gd name="T33" fmla="*/ 4 h 4"/>
                  <a:gd name="T34" fmla="*/ 6 w 6"/>
                  <a:gd name="T35" fmla="*/ 4 h 4"/>
                  <a:gd name="T36" fmla="*/ 6 w 6"/>
                  <a:gd name="T37" fmla="*/ 2 h 4"/>
                  <a:gd name="T38" fmla="*/ 6 w 6"/>
                  <a:gd name="T3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4">
                    <a:moveTo>
                      <a:pt x="6" y="2"/>
                    </a:moveTo>
                    <a:lnTo>
                      <a:pt x="6" y="2"/>
                    </a:lnTo>
                    <a:lnTo>
                      <a:pt x="6" y="2"/>
                    </a:lnTo>
                    <a:lnTo>
                      <a:pt x="6" y="2"/>
                    </a:lnTo>
                    <a:lnTo>
                      <a:pt x="6" y="0"/>
                    </a:lnTo>
                    <a:lnTo>
                      <a:pt x="6" y="0"/>
                    </a:lnTo>
                    <a:lnTo>
                      <a:pt x="4" y="0"/>
                    </a:lnTo>
                    <a:lnTo>
                      <a:pt x="4" y="0"/>
                    </a:lnTo>
                    <a:lnTo>
                      <a:pt x="2" y="0"/>
                    </a:lnTo>
                    <a:lnTo>
                      <a:pt x="2" y="0"/>
                    </a:lnTo>
                    <a:lnTo>
                      <a:pt x="0" y="0"/>
                    </a:lnTo>
                    <a:lnTo>
                      <a:pt x="0" y="0"/>
                    </a:lnTo>
                    <a:lnTo>
                      <a:pt x="0" y="2"/>
                    </a:lnTo>
                    <a:lnTo>
                      <a:pt x="0" y="2"/>
                    </a:lnTo>
                    <a:lnTo>
                      <a:pt x="4" y="4"/>
                    </a:lnTo>
                    <a:lnTo>
                      <a:pt x="4" y="4"/>
                    </a:lnTo>
                    <a:lnTo>
                      <a:pt x="6" y="4"/>
                    </a:lnTo>
                    <a:lnTo>
                      <a:pt x="6" y="4"/>
                    </a:lnTo>
                    <a:lnTo>
                      <a:pt x="6" y="2"/>
                    </a:lnTo>
                    <a:lnTo>
                      <a:pt x="6"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4" name="Freeform 354"/>
              <p:cNvSpPr>
                <a:spLocks/>
              </p:cNvSpPr>
              <p:nvPr/>
            </p:nvSpPr>
            <p:spPr bwMode="auto">
              <a:xfrm>
                <a:off x="2895" y="4143"/>
                <a:ext cx="6" cy="4"/>
              </a:xfrm>
              <a:custGeom>
                <a:avLst/>
                <a:gdLst>
                  <a:gd name="T0" fmla="*/ 2 w 6"/>
                  <a:gd name="T1" fmla="*/ 2 h 4"/>
                  <a:gd name="T2" fmla="*/ 2 w 6"/>
                  <a:gd name="T3" fmla="*/ 2 h 4"/>
                  <a:gd name="T4" fmla="*/ 4 w 6"/>
                  <a:gd name="T5" fmla="*/ 2 h 4"/>
                  <a:gd name="T6" fmla="*/ 4 w 6"/>
                  <a:gd name="T7" fmla="*/ 2 h 4"/>
                  <a:gd name="T8" fmla="*/ 6 w 6"/>
                  <a:gd name="T9" fmla="*/ 2 h 4"/>
                  <a:gd name="T10" fmla="*/ 6 w 6"/>
                  <a:gd name="T11" fmla="*/ 2 h 4"/>
                  <a:gd name="T12" fmla="*/ 4 w 6"/>
                  <a:gd name="T13" fmla="*/ 2 h 4"/>
                  <a:gd name="T14" fmla="*/ 2 w 6"/>
                  <a:gd name="T15" fmla="*/ 0 h 4"/>
                  <a:gd name="T16" fmla="*/ 2 w 6"/>
                  <a:gd name="T17" fmla="*/ 0 h 4"/>
                  <a:gd name="T18" fmla="*/ 0 w 6"/>
                  <a:gd name="T19" fmla="*/ 2 h 4"/>
                  <a:gd name="T20" fmla="*/ 0 w 6"/>
                  <a:gd name="T21" fmla="*/ 2 h 4"/>
                  <a:gd name="T22" fmla="*/ 0 w 6"/>
                  <a:gd name="T23" fmla="*/ 2 h 4"/>
                  <a:gd name="T24" fmla="*/ 0 w 6"/>
                  <a:gd name="T25" fmla="*/ 4 h 4"/>
                  <a:gd name="T26" fmla="*/ 2 w 6"/>
                  <a:gd name="T27" fmla="*/ 2 h 4"/>
                  <a:gd name="T28" fmla="*/ 2 w 6"/>
                  <a:gd name="T2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4">
                    <a:moveTo>
                      <a:pt x="2" y="2"/>
                    </a:moveTo>
                    <a:lnTo>
                      <a:pt x="2" y="2"/>
                    </a:lnTo>
                    <a:lnTo>
                      <a:pt x="4" y="2"/>
                    </a:lnTo>
                    <a:lnTo>
                      <a:pt x="4" y="2"/>
                    </a:lnTo>
                    <a:lnTo>
                      <a:pt x="6" y="2"/>
                    </a:lnTo>
                    <a:lnTo>
                      <a:pt x="6" y="2"/>
                    </a:lnTo>
                    <a:lnTo>
                      <a:pt x="4" y="2"/>
                    </a:lnTo>
                    <a:lnTo>
                      <a:pt x="2" y="0"/>
                    </a:lnTo>
                    <a:lnTo>
                      <a:pt x="2" y="0"/>
                    </a:lnTo>
                    <a:lnTo>
                      <a:pt x="0" y="2"/>
                    </a:lnTo>
                    <a:lnTo>
                      <a:pt x="0" y="2"/>
                    </a:lnTo>
                    <a:lnTo>
                      <a:pt x="0" y="2"/>
                    </a:lnTo>
                    <a:lnTo>
                      <a:pt x="0" y="4"/>
                    </a:lnTo>
                    <a:lnTo>
                      <a:pt x="2" y="2"/>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5" name="Freeform 355"/>
              <p:cNvSpPr>
                <a:spLocks/>
              </p:cNvSpPr>
              <p:nvPr/>
            </p:nvSpPr>
            <p:spPr bwMode="auto">
              <a:xfrm>
                <a:off x="2879" y="4137"/>
                <a:ext cx="2" cy="2"/>
              </a:xfrm>
              <a:custGeom>
                <a:avLst/>
                <a:gdLst>
                  <a:gd name="T0" fmla="*/ 2 w 2"/>
                  <a:gd name="T1" fmla="*/ 0 h 2"/>
                  <a:gd name="T2" fmla="*/ 2 w 2"/>
                  <a:gd name="T3" fmla="*/ 0 h 2"/>
                  <a:gd name="T4" fmla="*/ 0 w 2"/>
                  <a:gd name="T5" fmla="*/ 0 h 2"/>
                  <a:gd name="T6" fmla="*/ 0 w 2"/>
                  <a:gd name="T7" fmla="*/ 0 h 2"/>
                  <a:gd name="T8" fmla="*/ 0 w 2"/>
                  <a:gd name="T9" fmla="*/ 0 h 2"/>
                  <a:gd name="T10" fmla="*/ 0 w 2"/>
                  <a:gd name="T11" fmla="*/ 0 h 2"/>
                  <a:gd name="T12" fmla="*/ 0 w 2"/>
                  <a:gd name="T13" fmla="*/ 2 h 2"/>
                  <a:gd name="T14" fmla="*/ 0 w 2"/>
                  <a:gd name="T15" fmla="*/ 2 h 2"/>
                  <a:gd name="T16" fmla="*/ 2 w 2"/>
                  <a:gd name="T17" fmla="*/ 2 h 2"/>
                  <a:gd name="T18" fmla="*/ 2 w 2"/>
                  <a:gd name="T19" fmla="*/ 2 h 2"/>
                  <a:gd name="T20" fmla="*/ 2 w 2"/>
                  <a:gd name="T21" fmla="*/ 2 h 2"/>
                  <a:gd name="T22" fmla="*/ 2 w 2"/>
                  <a:gd name="T23" fmla="*/ 2 h 2"/>
                  <a:gd name="T24" fmla="*/ 2 w 2"/>
                  <a:gd name="T25" fmla="*/ 0 h 2"/>
                  <a:gd name="T26" fmla="*/ 2 w 2"/>
                  <a:gd name="T27" fmla="*/ 0 h 2"/>
                  <a:gd name="T28" fmla="*/ 2 w 2"/>
                  <a:gd name="T29" fmla="*/ 0 h 2"/>
                  <a:gd name="T30" fmla="*/ 2 w 2"/>
                  <a:gd name="T3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2">
                    <a:moveTo>
                      <a:pt x="2" y="0"/>
                    </a:moveTo>
                    <a:lnTo>
                      <a:pt x="2" y="0"/>
                    </a:lnTo>
                    <a:lnTo>
                      <a:pt x="0" y="0"/>
                    </a:lnTo>
                    <a:lnTo>
                      <a:pt x="0" y="0"/>
                    </a:lnTo>
                    <a:lnTo>
                      <a:pt x="0" y="0"/>
                    </a:lnTo>
                    <a:lnTo>
                      <a:pt x="0" y="0"/>
                    </a:lnTo>
                    <a:lnTo>
                      <a:pt x="0" y="2"/>
                    </a:lnTo>
                    <a:lnTo>
                      <a:pt x="0" y="2"/>
                    </a:lnTo>
                    <a:lnTo>
                      <a:pt x="2" y="2"/>
                    </a:lnTo>
                    <a:lnTo>
                      <a:pt x="2" y="2"/>
                    </a:lnTo>
                    <a:lnTo>
                      <a:pt x="2" y="2"/>
                    </a:lnTo>
                    <a:lnTo>
                      <a:pt x="2" y="2"/>
                    </a:lnTo>
                    <a:lnTo>
                      <a:pt x="2" y="0"/>
                    </a:lnTo>
                    <a:lnTo>
                      <a:pt x="2" y="0"/>
                    </a:lnTo>
                    <a:lnTo>
                      <a:pt x="2"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6" name="Freeform 356"/>
              <p:cNvSpPr>
                <a:spLocks/>
              </p:cNvSpPr>
              <p:nvPr/>
            </p:nvSpPr>
            <p:spPr bwMode="auto">
              <a:xfrm>
                <a:off x="2871" y="4119"/>
                <a:ext cx="2" cy="4"/>
              </a:xfrm>
              <a:custGeom>
                <a:avLst/>
                <a:gdLst>
                  <a:gd name="T0" fmla="*/ 2 w 2"/>
                  <a:gd name="T1" fmla="*/ 0 h 4"/>
                  <a:gd name="T2" fmla="*/ 2 w 2"/>
                  <a:gd name="T3" fmla="*/ 0 h 4"/>
                  <a:gd name="T4" fmla="*/ 0 w 2"/>
                  <a:gd name="T5" fmla="*/ 0 h 4"/>
                  <a:gd name="T6" fmla="*/ 0 w 2"/>
                  <a:gd name="T7" fmla="*/ 0 h 4"/>
                  <a:gd name="T8" fmla="*/ 0 w 2"/>
                  <a:gd name="T9" fmla="*/ 2 h 4"/>
                  <a:gd name="T10" fmla="*/ 0 w 2"/>
                  <a:gd name="T11" fmla="*/ 2 h 4"/>
                  <a:gd name="T12" fmla="*/ 0 w 2"/>
                  <a:gd name="T13" fmla="*/ 2 h 4"/>
                  <a:gd name="T14" fmla="*/ 0 w 2"/>
                  <a:gd name="T15" fmla="*/ 2 h 4"/>
                  <a:gd name="T16" fmla="*/ 0 w 2"/>
                  <a:gd name="T17" fmla="*/ 4 h 4"/>
                  <a:gd name="T18" fmla="*/ 0 w 2"/>
                  <a:gd name="T19" fmla="*/ 4 h 4"/>
                  <a:gd name="T20" fmla="*/ 2 w 2"/>
                  <a:gd name="T21" fmla="*/ 4 h 4"/>
                  <a:gd name="T22" fmla="*/ 2 w 2"/>
                  <a:gd name="T23" fmla="*/ 4 h 4"/>
                  <a:gd name="T24" fmla="*/ 2 w 2"/>
                  <a:gd name="T25" fmla="*/ 2 h 4"/>
                  <a:gd name="T26" fmla="*/ 2 w 2"/>
                  <a:gd name="T27" fmla="*/ 2 h 4"/>
                  <a:gd name="T28" fmla="*/ 2 w 2"/>
                  <a:gd name="T29" fmla="*/ 0 h 4"/>
                  <a:gd name="T30" fmla="*/ 2 w 2"/>
                  <a:gd name="T31" fmla="*/ 0 h 4"/>
                  <a:gd name="T32" fmla="*/ 2 w 2"/>
                  <a:gd name="T3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4">
                    <a:moveTo>
                      <a:pt x="2" y="0"/>
                    </a:moveTo>
                    <a:lnTo>
                      <a:pt x="2" y="0"/>
                    </a:lnTo>
                    <a:lnTo>
                      <a:pt x="0" y="0"/>
                    </a:lnTo>
                    <a:lnTo>
                      <a:pt x="0" y="0"/>
                    </a:lnTo>
                    <a:lnTo>
                      <a:pt x="0" y="2"/>
                    </a:lnTo>
                    <a:lnTo>
                      <a:pt x="0" y="2"/>
                    </a:lnTo>
                    <a:lnTo>
                      <a:pt x="0" y="2"/>
                    </a:lnTo>
                    <a:lnTo>
                      <a:pt x="0" y="2"/>
                    </a:lnTo>
                    <a:lnTo>
                      <a:pt x="0" y="4"/>
                    </a:lnTo>
                    <a:lnTo>
                      <a:pt x="0" y="4"/>
                    </a:lnTo>
                    <a:lnTo>
                      <a:pt x="2" y="4"/>
                    </a:lnTo>
                    <a:lnTo>
                      <a:pt x="2" y="4"/>
                    </a:lnTo>
                    <a:lnTo>
                      <a:pt x="2" y="2"/>
                    </a:lnTo>
                    <a:lnTo>
                      <a:pt x="2" y="2"/>
                    </a:lnTo>
                    <a:lnTo>
                      <a:pt x="2" y="0"/>
                    </a:lnTo>
                    <a:lnTo>
                      <a:pt x="2"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7" name="Freeform 357"/>
              <p:cNvSpPr>
                <a:spLocks/>
              </p:cNvSpPr>
              <p:nvPr/>
            </p:nvSpPr>
            <p:spPr bwMode="auto">
              <a:xfrm>
                <a:off x="2883" y="4083"/>
                <a:ext cx="8" cy="4"/>
              </a:xfrm>
              <a:custGeom>
                <a:avLst/>
                <a:gdLst>
                  <a:gd name="T0" fmla="*/ 4 w 8"/>
                  <a:gd name="T1" fmla="*/ 0 h 4"/>
                  <a:gd name="T2" fmla="*/ 4 w 8"/>
                  <a:gd name="T3" fmla="*/ 0 h 4"/>
                  <a:gd name="T4" fmla="*/ 2 w 8"/>
                  <a:gd name="T5" fmla="*/ 0 h 4"/>
                  <a:gd name="T6" fmla="*/ 2 w 8"/>
                  <a:gd name="T7" fmla="*/ 0 h 4"/>
                  <a:gd name="T8" fmla="*/ 2 w 8"/>
                  <a:gd name="T9" fmla="*/ 2 h 4"/>
                  <a:gd name="T10" fmla="*/ 2 w 8"/>
                  <a:gd name="T11" fmla="*/ 2 h 4"/>
                  <a:gd name="T12" fmla="*/ 0 w 8"/>
                  <a:gd name="T13" fmla="*/ 2 h 4"/>
                  <a:gd name="T14" fmla="*/ 0 w 8"/>
                  <a:gd name="T15" fmla="*/ 2 h 4"/>
                  <a:gd name="T16" fmla="*/ 0 w 8"/>
                  <a:gd name="T17" fmla="*/ 2 h 4"/>
                  <a:gd name="T18" fmla="*/ 0 w 8"/>
                  <a:gd name="T19" fmla="*/ 2 h 4"/>
                  <a:gd name="T20" fmla="*/ 0 w 8"/>
                  <a:gd name="T21" fmla="*/ 4 h 4"/>
                  <a:gd name="T22" fmla="*/ 0 w 8"/>
                  <a:gd name="T23" fmla="*/ 4 h 4"/>
                  <a:gd name="T24" fmla="*/ 0 w 8"/>
                  <a:gd name="T25" fmla="*/ 4 h 4"/>
                  <a:gd name="T26" fmla="*/ 0 w 8"/>
                  <a:gd name="T27" fmla="*/ 4 h 4"/>
                  <a:gd name="T28" fmla="*/ 2 w 8"/>
                  <a:gd name="T29" fmla="*/ 4 h 4"/>
                  <a:gd name="T30" fmla="*/ 2 w 8"/>
                  <a:gd name="T31" fmla="*/ 4 h 4"/>
                  <a:gd name="T32" fmla="*/ 2 w 8"/>
                  <a:gd name="T33" fmla="*/ 4 h 4"/>
                  <a:gd name="T34" fmla="*/ 2 w 8"/>
                  <a:gd name="T35" fmla="*/ 4 h 4"/>
                  <a:gd name="T36" fmla="*/ 2 w 8"/>
                  <a:gd name="T37" fmla="*/ 4 h 4"/>
                  <a:gd name="T38" fmla="*/ 2 w 8"/>
                  <a:gd name="T39" fmla="*/ 4 h 4"/>
                  <a:gd name="T40" fmla="*/ 4 w 8"/>
                  <a:gd name="T41" fmla="*/ 4 h 4"/>
                  <a:gd name="T42" fmla="*/ 4 w 8"/>
                  <a:gd name="T43" fmla="*/ 4 h 4"/>
                  <a:gd name="T44" fmla="*/ 6 w 8"/>
                  <a:gd name="T45" fmla="*/ 4 h 4"/>
                  <a:gd name="T46" fmla="*/ 6 w 8"/>
                  <a:gd name="T47" fmla="*/ 4 h 4"/>
                  <a:gd name="T48" fmla="*/ 6 w 8"/>
                  <a:gd name="T49" fmla="*/ 2 h 4"/>
                  <a:gd name="T50" fmla="*/ 6 w 8"/>
                  <a:gd name="T51" fmla="*/ 2 h 4"/>
                  <a:gd name="T52" fmla="*/ 6 w 8"/>
                  <a:gd name="T53" fmla="*/ 2 h 4"/>
                  <a:gd name="T54" fmla="*/ 6 w 8"/>
                  <a:gd name="T55" fmla="*/ 2 h 4"/>
                  <a:gd name="T56" fmla="*/ 8 w 8"/>
                  <a:gd name="T57" fmla="*/ 0 h 4"/>
                  <a:gd name="T58" fmla="*/ 6 w 8"/>
                  <a:gd name="T59" fmla="*/ 0 h 4"/>
                  <a:gd name="T60" fmla="*/ 6 w 8"/>
                  <a:gd name="T61" fmla="*/ 0 h 4"/>
                  <a:gd name="T62" fmla="*/ 4 w 8"/>
                  <a:gd name="T63" fmla="*/ 0 h 4"/>
                  <a:gd name="T64" fmla="*/ 4 w 8"/>
                  <a:gd name="T6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 h="4">
                    <a:moveTo>
                      <a:pt x="4" y="0"/>
                    </a:moveTo>
                    <a:lnTo>
                      <a:pt x="4" y="0"/>
                    </a:lnTo>
                    <a:lnTo>
                      <a:pt x="2" y="0"/>
                    </a:lnTo>
                    <a:lnTo>
                      <a:pt x="2" y="0"/>
                    </a:lnTo>
                    <a:lnTo>
                      <a:pt x="2" y="2"/>
                    </a:lnTo>
                    <a:lnTo>
                      <a:pt x="2" y="2"/>
                    </a:lnTo>
                    <a:lnTo>
                      <a:pt x="0" y="2"/>
                    </a:lnTo>
                    <a:lnTo>
                      <a:pt x="0" y="2"/>
                    </a:lnTo>
                    <a:lnTo>
                      <a:pt x="0" y="2"/>
                    </a:lnTo>
                    <a:lnTo>
                      <a:pt x="0" y="2"/>
                    </a:lnTo>
                    <a:lnTo>
                      <a:pt x="0" y="4"/>
                    </a:lnTo>
                    <a:lnTo>
                      <a:pt x="0" y="4"/>
                    </a:lnTo>
                    <a:lnTo>
                      <a:pt x="0" y="4"/>
                    </a:lnTo>
                    <a:lnTo>
                      <a:pt x="0" y="4"/>
                    </a:lnTo>
                    <a:lnTo>
                      <a:pt x="2" y="4"/>
                    </a:lnTo>
                    <a:lnTo>
                      <a:pt x="2" y="4"/>
                    </a:lnTo>
                    <a:lnTo>
                      <a:pt x="2" y="4"/>
                    </a:lnTo>
                    <a:lnTo>
                      <a:pt x="2" y="4"/>
                    </a:lnTo>
                    <a:lnTo>
                      <a:pt x="2" y="4"/>
                    </a:lnTo>
                    <a:lnTo>
                      <a:pt x="2" y="4"/>
                    </a:lnTo>
                    <a:lnTo>
                      <a:pt x="4" y="4"/>
                    </a:lnTo>
                    <a:lnTo>
                      <a:pt x="4" y="4"/>
                    </a:lnTo>
                    <a:lnTo>
                      <a:pt x="6" y="4"/>
                    </a:lnTo>
                    <a:lnTo>
                      <a:pt x="6" y="4"/>
                    </a:lnTo>
                    <a:lnTo>
                      <a:pt x="6" y="2"/>
                    </a:lnTo>
                    <a:lnTo>
                      <a:pt x="6" y="2"/>
                    </a:lnTo>
                    <a:lnTo>
                      <a:pt x="6" y="2"/>
                    </a:lnTo>
                    <a:lnTo>
                      <a:pt x="6" y="2"/>
                    </a:lnTo>
                    <a:lnTo>
                      <a:pt x="8" y="0"/>
                    </a:lnTo>
                    <a:lnTo>
                      <a:pt x="6" y="0"/>
                    </a:lnTo>
                    <a:lnTo>
                      <a:pt x="6" y="0"/>
                    </a:lnTo>
                    <a:lnTo>
                      <a:pt x="4" y="0"/>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8" name="Freeform 358"/>
              <p:cNvSpPr>
                <a:spLocks/>
              </p:cNvSpPr>
              <p:nvPr/>
            </p:nvSpPr>
            <p:spPr bwMode="auto">
              <a:xfrm>
                <a:off x="2895" y="4071"/>
                <a:ext cx="6" cy="4"/>
              </a:xfrm>
              <a:custGeom>
                <a:avLst/>
                <a:gdLst>
                  <a:gd name="T0" fmla="*/ 2 w 6"/>
                  <a:gd name="T1" fmla="*/ 0 h 4"/>
                  <a:gd name="T2" fmla="*/ 2 w 6"/>
                  <a:gd name="T3" fmla="*/ 0 h 4"/>
                  <a:gd name="T4" fmla="*/ 2 w 6"/>
                  <a:gd name="T5" fmla="*/ 0 h 4"/>
                  <a:gd name="T6" fmla="*/ 2 w 6"/>
                  <a:gd name="T7" fmla="*/ 0 h 4"/>
                  <a:gd name="T8" fmla="*/ 0 w 6"/>
                  <a:gd name="T9" fmla="*/ 2 h 4"/>
                  <a:gd name="T10" fmla="*/ 0 w 6"/>
                  <a:gd name="T11" fmla="*/ 2 h 4"/>
                  <a:gd name="T12" fmla="*/ 0 w 6"/>
                  <a:gd name="T13" fmla="*/ 2 h 4"/>
                  <a:gd name="T14" fmla="*/ 0 w 6"/>
                  <a:gd name="T15" fmla="*/ 2 h 4"/>
                  <a:gd name="T16" fmla="*/ 0 w 6"/>
                  <a:gd name="T17" fmla="*/ 2 h 4"/>
                  <a:gd name="T18" fmla="*/ 0 w 6"/>
                  <a:gd name="T19" fmla="*/ 2 h 4"/>
                  <a:gd name="T20" fmla="*/ 0 w 6"/>
                  <a:gd name="T21" fmla="*/ 4 h 4"/>
                  <a:gd name="T22" fmla="*/ 0 w 6"/>
                  <a:gd name="T23" fmla="*/ 4 h 4"/>
                  <a:gd name="T24" fmla="*/ 0 w 6"/>
                  <a:gd name="T25" fmla="*/ 2 h 4"/>
                  <a:gd name="T26" fmla="*/ 0 w 6"/>
                  <a:gd name="T27" fmla="*/ 2 h 4"/>
                  <a:gd name="T28" fmla="*/ 2 w 6"/>
                  <a:gd name="T29" fmla="*/ 2 h 4"/>
                  <a:gd name="T30" fmla="*/ 2 w 6"/>
                  <a:gd name="T31" fmla="*/ 2 h 4"/>
                  <a:gd name="T32" fmla="*/ 2 w 6"/>
                  <a:gd name="T33" fmla="*/ 4 h 4"/>
                  <a:gd name="T34" fmla="*/ 2 w 6"/>
                  <a:gd name="T35" fmla="*/ 4 h 4"/>
                  <a:gd name="T36" fmla="*/ 2 w 6"/>
                  <a:gd name="T37" fmla="*/ 4 h 4"/>
                  <a:gd name="T38" fmla="*/ 2 w 6"/>
                  <a:gd name="T39" fmla="*/ 4 h 4"/>
                  <a:gd name="T40" fmla="*/ 4 w 6"/>
                  <a:gd name="T41" fmla="*/ 4 h 4"/>
                  <a:gd name="T42" fmla="*/ 4 w 6"/>
                  <a:gd name="T43" fmla="*/ 4 h 4"/>
                  <a:gd name="T44" fmla="*/ 4 w 6"/>
                  <a:gd name="T45" fmla="*/ 4 h 4"/>
                  <a:gd name="T46" fmla="*/ 4 w 6"/>
                  <a:gd name="T47" fmla="*/ 4 h 4"/>
                  <a:gd name="T48" fmla="*/ 4 w 6"/>
                  <a:gd name="T49" fmla="*/ 2 h 4"/>
                  <a:gd name="T50" fmla="*/ 4 w 6"/>
                  <a:gd name="T51" fmla="*/ 2 h 4"/>
                  <a:gd name="T52" fmla="*/ 6 w 6"/>
                  <a:gd name="T53" fmla="*/ 0 h 4"/>
                  <a:gd name="T54" fmla="*/ 6 w 6"/>
                  <a:gd name="T55" fmla="*/ 0 h 4"/>
                  <a:gd name="T56" fmla="*/ 4 w 6"/>
                  <a:gd name="T57" fmla="*/ 0 h 4"/>
                  <a:gd name="T58" fmla="*/ 2 w 6"/>
                  <a:gd name="T59" fmla="*/ 0 h 4"/>
                  <a:gd name="T60" fmla="*/ 2 w 6"/>
                  <a:gd name="T6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 h="4">
                    <a:moveTo>
                      <a:pt x="2" y="0"/>
                    </a:moveTo>
                    <a:lnTo>
                      <a:pt x="2" y="0"/>
                    </a:lnTo>
                    <a:lnTo>
                      <a:pt x="2" y="0"/>
                    </a:lnTo>
                    <a:lnTo>
                      <a:pt x="2" y="0"/>
                    </a:lnTo>
                    <a:lnTo>
                      <a:pt x="0" y="2"/>
                    </a:lnTo>
                    <a:lnTo>
                      <a:pt x="0" y="2"/>
                    </a:lnTo>
                    <a:lnTo>
                      <a:pt x="0" y="2"/>
                    </a:lnTo>
                    <a:lnTo>
                      <a:pt x="0" y="2"/>
                    </a:lnTo>
                    <a:lnTo>
                      <a:pt x="0" y="2"/>
                    </a:lnTo>
                    <a:lnTo>
                      <a:pt x="0" y="2"/>
                    </a:lnTo>
                    <a:lnTo>
                      <a:pt x="0" y="4"/>
                    </a:lnTo>
                    <a:lnTo>
                      <a:pt x="0" y="4"/>
                    </a:lnTo>
                    <a:lnTo>
                      <a:pt x="0" y="2"/>
                    </a:lnTo>
                    <a:lnTo>
                      <a:pt x="0" y="2"/>
                    </a:lnTo>
                    <a:lnTo>
                      <a:pt x="2" y="2"/>
                    </a:lnTo>
                    <a:lnTo>
                      <a:pt x="2" y="2"/>
                    </a:lnTo>
                    <a:lnTo>
                      <a:pt x="2" y="4"/>
                    </a:lnTo>
                    <a:lnTo>
                      <a:pt x="2" y="4"/>
                    </a:lnTo>
                    <a:lnTo>
                      <a:pt x="2" y="4"/>
                    </a:lnTo>
                    <a:lnTo>
                      <a:pt x="2" y="4"/>
                    </a:lnTo>
                    <a:lnTo>
                      <a:pt x="4" y="4"/>
                    </a:lnTo>
                    <a:lnTo>
                      <a:pt x="4" y="4"/>
                    </a:lnTo>
                    <a:lnTo>
                      <a:pt x="4" y="4"/>
                    </a:lnTo>
                    <a:lnTo>
                      <a:pt x="4" y="4"/>
                    </a:lnTo>
                    <a:lnTo>
                      <a:pt x="4" y="2"/>
                    </a:lnTo>
                    <a:lnTo>
                      <a:pt x="4" y="2"/>
                    </a:lnTo>
                    <a:lnTo>
                      <a:pt x="6" y="0"/>
                    </a:lnTo>
                    <a:lnTo>
                      <a:pt x="6" y="0"/>
                    </a:lnTo>
                    <a:lnTo>
                      <a:pt x="4" y="0"/>
                    </a:lnTo>
                    <a:lnTo>
                      <a:pt x="2" y="0"/>
                    </a:lnTo>
                    <a:lnTo>
                      <a:pt x="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9" name="Freeform 359"/>
              <p:cNvSpPr>
                <a:spLocks/>
              </p:cNvSpPr>
              <p:nvPr/>
            </p:nvSpPr>
            <p:spPr bwMode="auto">
              <a:xfrm>
                <a:off x="2905" y="4057"/>
                <a:ext cx="8" cy="12"/>
              </a:xfrm>
              <a:custGeom>
                <a:avLst/>
                <a:gdLst>
                  <a:gd name="T0" fmla="*/ 0 w 8"/>
                  <a:gd name="T1" fmla="*/ 6 h 12"/>
                  <a:gd name="T2" fmla="*/ 0 w 8"/>
                  <a:gd name="T3" fmla="*/ 6 h 12"/>
                  <a:gd name="T4" fmla="*/ 0 w 8"/>
                  <a:gd name="T5" fmla="*/ 6 h 12"/>
                  <a:gd name="T6" fmla="*/ 0 w 8"/>
                  <a:gd name="T7" fmla="*/ 6 h 12"/>
                  <a:gd name="T8" fmla="*/ 0 w 8"/>
                  <a:gd name="T9" fmla="*/ 6 h 12"/>
                  <a:gd name="T10" fmla="*/ 0 w 8"/>
                  <a:gd name="T11" fmla="*/ 6 h 12"/>
                  <a:gd name="T12" fmla="*/ 0 w 8"/>
                  <a:gd name="T13" fmla="*/ 6 h 12"/>
                  <a:gd name="T14" fmla="*/ 0 w 8"/>
                  <a:gd name="T15" fmla="*/ 6 h 12"/>
                  <a:gd name="T16" fmla="*/ 0 w 8"/>
                  <a:gd name="T17" fmla="*/ 8 h 12"/>
                  <a:gd name="T18" fmla="*/ 0 w 8"/>
                  <a:gd name="T19" fmla="*/ 8 h 12"/>
                  <a:gd name="T20" fmla="*/ 0 w 8"/>
                  <a:gd name="T21" fmla="*/ 8 h 12"/>
                  <a:gd name="T22" fmla="*/ 0 w 8"/>
                  <a:gd name="T23" fmla="*/ 8 h 12"/>
                  <a:gd name="T24" fmla="*/ 0 w 8"/>
                  <a:gd name="T25" fmla="*/ 8 h 12"/>
                  <a:gd name="T26" fmla="*/ 0 w 8"/>
                  <a:gd name="T27" fmla="*/ 8 h 12"/>
                  <a:gd name="T28" fmla="*/ 2 w 8"/>
                  <a:gd name="T29" fmla="*/ 8 h 12"/>
                  <a:gd name="T30" fmla="*/ 2 w 8"/>
                  <a:gd name="T31" fmla="*/ 8 h 12"/>
                  <a:gd name="T32" fmla="*/ 2 w 8"/>
                  <a:gd name="T33" fmla="*/ 8 h 12"/>
                  <a:gd name="T34" fmla="*/ 2 w 8"/>
                  <a:gd name="T35" fmla="*/ 8 h 12"/>
                  <a:gd name="T36" fmla="*/ 2 w 8"/>
                  <a:gd name="T37" fmla="*/ 10 h 12"/>
                  <a:gd name="T38" fmla="*/ 2 w 8"/>
                  <a:gd name="T39" fmla="*/ 10 h 12"/>
                  <a:gd name="T40" fmla="*/ 2 w 8"/>
                  <a:gd name="T41" fmla="*/ 10 h 12"/>
                  <a:gd name="T42" fmla="*/ 2 w 8"/>
                  <a:gd name="T43" fmla="*/ 10 h 12"/>
                  <a:gd name="T44" fmla="*/ 2 w 8"/>
                  <a:gd name="T45" fmla="*/ 10 h 12"/>
                  <a:gd name="T46" fmla="*/ 2 w 8"/>
                  <a:gd name="T47" fmla="*/ 10 h 12"/>
                  <a:gd name="T48" fmla="*/ 4 w 8"/>
                  <a:gd name="T49" fmla="*/ 12 h 12"/>
                  <a:gd name="T50" fmla="*/ 4 w 8"/>
                  <a:gd name="T51" fmla="*/ 12 h 12"/>
                  <a:gd name="T52" fmla="*/ 4 w 8"/>
                  <a:gd name="T53" fmla="*/ 10 h 12"/>
                  <a:gd name="T54" fmla="*/ 4 w 8"/>
                  <a:gd name="T55" fmla="*/ 10 h 12"/>
                  <a:gd name="T56" fmla="*/ 6 w 8"/>
                  <a:gd name="T57" fmla="*/ 10 h 12"/>
                  <a:gd name="T58" fmla="*/ 6 w 8"/>
                  <a:gd name="T59" fmla="*/ 10 h 12"/>
                  <a:gd name="T60" fmla="*/ 6 w 8"/>
                  <a:gd name="T61" fmla="*/ 8 h 12"/>
                  <a:gd name="T62" fmla="*/ 6 w 8"/>
                  <a:gd name="T63" fmla="*/ 8 h 12"/>
                  <a:gd name="T64" fmla="*/ 6 w 8"/>
                  <a:gd name="T65" fmla="*/ 6 h 12"/>
                  <a:gd name="T66" fmla="*/ 6 w 8"/>
                  <a:gd name="T67" fmla="*/ 6 h 12"/>
                  <a:gd name="T68" fmla="*/ 8 w 8"/>
                  <a:gd name="T69" fmla="*/ 4 h 12"/>
                  <a:gd name="T70" fmla="*/ 8 w 8"/>
                  <a:gd name="T71" fmla="*/ 4 h 12"/>
                  <a:gd name="T72" fmla="*/ 8 w 8"/>
                  <a:gd name="T73" fmla="*/ 2 h 12"/>
                  <a:gd name="T74" fmla="*/ 6 w 8"/>
                  <a:gd name="T75" fmla="*/ 0 h 12"/>
                  <a:gd name="T76" fmla="*/ 6 w 8"/>
                  <a:gd name="T77" fmla="*/ 0 h 12"/>
                  <a:gd name="T78" fmla="*/ 4 w 8"/>
                  <a:gd name="T79" fmla="*/ 0 h 12"/>
                  <a:gd name="T80" fmla="*/ 4 w 8"/>
                  <a:gd name="T81" fmla="*/ 0 h 12"/>
                  <a:gd name="T82" fmla="*/ 2 w 8"/>
                  <a:gd name="T83" fmla="*/ 0 h 12"/>
                  <a:gd name="T84" fmla="*/ 2 w 8"/>
                  <a:gd name="T85" fmla="*/ 2 h 12"/>
                  <a:gd name="T86" fmla="*/ 2 w 8"/>
                  <a:gd name="T87" fmla="*/ 2 h 12"/>
                  <a:gd name="T88" fmla="*/ 2 w 8"/>
                  <a:gd name="T89" fmla="*/ 4 h 12"/>
                  <a:gd name="T90" fmla="*/ 2 w 8"/>
                  <a:gd name="T91" fmla="*/ 4 h 12"/>
                  <a:gd name="T92" fmla="*/ 0 w 8"/>
                  <a:gd name="T93" fmla="*/ 6 h 12"/>
                  <a:gd name="T94" fmla="*/ 0 w 8"/>
                  <a:gd name="T9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 h="12">
                    <a:moveTo>
                      <a:pt x="0" y="6"/>
                    </a:moveTo>
                    <a:lnTo>
                      <a:pt x="0" y="6"/>
                    </a:lnTo>
                    <a:lnTo>
                      <a:pt x="0" y="6"/>
                    </a:lnTo>
                    <a:lnTo>
                      <a:pt x="0" y="6"/>
                    </a:lnTo>
                    <a:lnTo>
                      <a:pt x="0" y="6"/>
                    </a:lnTo>
                    <a:lnTo>
                      <a:pt x="0" y="6"/>
                    </a:lnTo>
                    <a:lnTo>
                      <a:pt x="0" y="6"/>
                    </a:lnTo>
                    <a:lnTo>
                      <a:pt x="0" y="6"/>
                    </a:lnTo>
                    <a:lnTo>
                      <a:pt x="0" y="8"/>
                    </a:lnTo>
                    <a:lnTo>
                      <a:pt x="0" y="8"/>
                    </a:lnTo>
                    <a:lnTo>
                      <a:pt x="0" y="8"/>
                    </a:lnTo>
                    <a:lnTo>
                      <a:pt x="0" y="8"/>
                    </a:lnTo>
                    <a:lnTo>
                      <a:pt x="0" y="8"/>
                    </a:lnTo>
                    <a:lnTo>
                      <a:pt x="0" y="8"/>
                    </a:lnTo>
                    <a:lnTo>
                      <a:pt x="2" y="8"/>
                    </a:lnTo>
                    <a:lnTo>
                      <a:pt x="2" y="8"/>
                    </a:lnTo>
                    <a:lnTo>
                      <a:pt x="2" y="8"/>
                    </a:lnTo>
                    <a:lnTo>
                      <a:pt x="2" y="8"/>
                    </a:lnTo>
                    <a:lnTo>
                      <a:pt x="2" y="10"/>
                    </a:lnTo>
                    <a:lnTo>
                      <a:pt x="2" y="10"/>
                    </a:lnTo>
                    <a:lnTo>
                      <a:pt x="2" y="10"/>
                    </a:lnTo>
                    <a:lnTo>
                      <a:pt x="2" y="10"/>
                    </a:lnTo>
                    <a:lnTo>
                      <a:pt x="2" y="10"/>
                    </a:lnTo>
                    <a:lnTo>
                      <a:pt x="2" y="10"/>
                    </a:lnTo>
                    <a:lnTo>
                      <a:pt x="4" y="12"/>
                    </a:lnTo>
                    <a:lnTo>
                      <a:pt x="4" y="12"/>
                    </a:lnTo>
                    <a:lnTo>
                      <a:pt x="4" y="10"/>
                    </a:lnTo>
                    <a:lnTo>
                      <a:pt x="4" y="10"/>
                    </a:lnTo>
                    <a:lnTo>
                      <a:pt x="6" y="10"/>
                    </a:lnTo>
                    <a:lnTo>
                      <a:pt x="6" y="10"/>
                    </a:lnTo>
                    <a:lnTo>
                      <a:pt x="6" y="8"/>
                    </a:lnTo>
                    <a:lnTo>
                      <a:pt x="6" y="8"/>
                    </a:lnTo>
                    <a:lnTo>
                      <a:pt x="6" y="6"/>
                    </a:lnTo>
                    <a:lnTo>
                      <a:pt x="6" y="6"/>
                    </a:lnTo>
                    <a:lnTo>
                      <a:pt x="8" y="4"/>
                    </a:lnTo>
                    <a:lnTo>
                      <a:pt x="8" y="4"/>
                    </a:lnTo>
                    <a:lnTo>
                      <a:pt x="8" y="2"/>
                    </a:lnTo>
                    <a:lnTo>
                      <a:pt x="6" y="0"/>
                    </a:lnTo>
                    <a:lnTo>
                      <a:pt x="6" y="0"/>
                    </a:lnTo>
                    <a:lnTo>
                      <a:pt x="4" y="0"/>
                    </a:lnTo>
                    <a:lnTo>
                      <a:pt x="4" y="0"/>
                    </a:lnTo>
                    <a:lnTo>
                      <a:pt x="2" y="0"/>
                    </a:lnTo>
                    <a:lnTo>
                      <a:pt x="2" y="2"/>
                    </a:lnTo>
                    <a:lnTo>
                      <a:pt x="2" y="2"/>
                    </a:lnTo>
                    <a:lnTo>
                      <a:pt x="2" y="4"/>
                    </a:lnTo>
                    <a:lnTo>
                      <a:pt x="2" y="4"/>
                    </a:lnTo>
                    <a:lnTo>
                      <a:pt x="0" y="6"/>
                    </a:lnTo>
                    <a:lnTo>
                      <a:pt x="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0" name="Freeform 360"/>
              <p:cNvSpPr>
                <a:spLocks/>
              </p:cNvSpPr>
              <p:nvPr/>
            </p:nvSpPr>
            <p:spPr bwMode="auto">
              <a:xfrm>
                <a:off x="2889" y="4061"/>
                <a:ext cx="4" cy="4"/>
              </a:xfrm>
              <a:custGeom>
                <a:avLst/>
                <a:gdLst>
                  <a:gd name="T0" fmla="*/ 0 w 4"/>
                  <a:gd name="T1" fmla="*/ 2 h 4"/>
                  <a:gd name="T2" fmla="*/ 0 w 4"/>
                  <a:gd name="T3" fmla="*/ 2 h 4"/>
                  <a:gd name="T4" fmla="*/ 0 w 4"/>
                  <a:gd name="T5" fmla="*/ 2 h 4"/>
                  <a:gd name="T6" fmla="*/ 0 w 4"/>
                  <a:gd name="T7" fmla="*/ 2 h 4"/>
                  <a:gd name="T8" fmla="*/ 0 w 4"/>
                  <a:gd name="T9" fmla="*/ 4 h 4"/>
                  <a:gd name="T10" fmla="*/ 0 w 4"/>
                  <a:gd name="T11" fmla="*/ 4 h 4"/>
                  <a:gd name="T12" fmla="*/ 2 w 4"/>
                  <a:gd name="T13" fmla="*/ 4 h 4"/>
                  <a:gd name="T14" fmla="*/ 2 w 4"/>
                  <a:gd name="T15" fmla="*/ 4 h 4"/>
                  <a:gd name="T16" fmla="*/ 4 w 4"/>
                  <a:gd name="T17" fmla="*/ 4 h 4"/>
                  <a:gd name="T18" fmla="*/ 4 w 4"/>
                  <a:gd name="T19" fmla="*/ 4 h 4"/>
                  <a:gd name="T20" fmla="*/ 4 w 4"/>
                  <a:gd name="T21" fmla="*/ 4 h 4"/>
                  <a:gd name="T22" fmla="*/ 4 w 4"/>
                  <a:gd name="T23" fmla="*/ 4 h 4"/>
                  <a:gd name="T24" fmla="*/ 4 w 4"/>
                  <a:gd name="T25" fmla="*/ 2 h 4"/>
                  <a:gd name="T26" fmla="*/ 4 w 4"/>
                  <a:gd name="T27" fmla="*/ 2 h 4"/>
                  <a:gd name="T28" fmla="*/ 4 w 4"/>
                  <a:gd name="T29" fmla="*/ 2 h 4"/>
                  <a:gd name="T30" fmla="*/ 4 w 4"/>
                  <a:gd name="T31" fmla="*/ 2 h 4"/>
                  <a:gd name="T32" fmla="*/ 4 w 4"/>
                  <a:gd name="T33" fmla="*/ 2 h 4"/>
                  <a:gd name="T34" fmla="*/ 4 w 4"/>
                  <a:gd name="T35" fmla="*/ 2 h 4"/>
                  <a:gd name="T36" fmla="*/ 2 w 4"/>
                  <a:gd name="T37" fmla="*/ 0 h 4"/>
                  <a:gd name="T38" fmla="*/ 0 w 4"/>
                  <a:gd name="T39" fmla="*/ 2 h 4"/>
                  <a:gd name="T40" fmla="*/ 0 w 4"/>
                  <a:gd name="T4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4">
                    <a:moveTo>
                      <a:pt x="0" y="2"/>
                    </a:moveTo>
                    <a:lnTo>
                      <a:pt x="0" y="2"/>
                    </a:lnTo>
                    <a:lnTo>
                      <a:pt x="0" y="2"/>
                    </a:lnTo>
                    <a:lnTo>
                      <a:pt x="0" y="2"/>
                    </a:lnTo>
                    <a:lnTo>
                      <a:pt x="0" y="4"/>
                    </a:lnTo>
                    <a:lnTo>
                      <a:pt x="0" y="4"/>
                    </a:lnTo>
                    <a:lnTo>
                      <a:pt x="2" y="4"/>
                    </a:lnTo>
                    <a:lnTo>
                      <a:pt x="2" y="4"/>
                    </a:lnTo>
                    <a:lnTo>
                      <a:pt x="4" y="4"/>
                    </a:lnTo>
                    <a:lnTo>
                      <a:pt x="4" y="4"/>
                    </a:lnTo>
                    <a:lnTo>
                      <a:pt x="4" y="4"/>
                    </a:lnTo>
                    <a:lnTo>
                      <a:pt x="4" y="4"/>
                    </a:lnTo>
                    <a:lnTo>
                      <a:pt x="4" y="2"/>
                    </a:lnTo>
                    <a:lnTo>
                      <a:pt x="4" y="2"/>
                    </a:lnTo>
                    <a:lnTo>
                      <a:pt x="4" y="2"/>
                    </a:lnTo>
                    <a:lnTo>
                      <a:pt x="4" y="2"/>
                    </a:lnTo>
                    <a:lnTo>
                      <a:pt x="4" y="2"/>
                    </a:lnTo>
                    <a:lnTo>
                      <a:pt x="4" y="2"/>
                    </a:lnTo>
                    <a:lnTo>
                      <a:pt x="2" y="0"/>
                    </a:lnTo>
                    <a:lnTo>
                      <a:pt x="0" y="2"/>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1" name="Freeform 361"/>
              <p:cNvSpPr>
                <a:spLocks/>
              </p:cNvSpPr>
              <p:nvPr/>
            </p:nvSpPr>
            <p:spPr bwMode="auto">
              <a:xfrm>
                <a:off x="2893" y="4009"/>
                <a:ext cx="16" cy="34"/>
              </a:xfrm>
              <a:custGeom>
                <a:avLst/>
                <a:gdLst>
                  <a:gd name="T0" fmla="*/ 2 w 16"/>
                  <a:gd name="T1" fmla="*/ 32 h 34"/>
                  <a:gd name="T2" fmla="*/ 2 w 16"/>
                  <a:gd name="T3" fmla="*/ 32 h 34"/>
                  <a:gd name="T4" fmla="*/ 6 w 16"/>
                  <a:gd name="T5" fmla="*/ 34 h 34"/>
                  <a:gd name="T6" fmla="*/ 6 w 16"/>
                  <a:gd name="T7" fmla="*/ 34 h 34"/>
                  <a:gd name="T8" fmla="*/ 10 w 16"/>
                  <a:gd name="T9" fmla="*/ 34 h 34"/>
                  <a:gd name="T10" fmla="*/ 10 w 16"/>
                  <a:gd name="T11" fmla="*/ 34 h 34"/>
                  <a:gd name="T12" fmla="*/ 14 w 16"/>
                  <a:gd name="T13" fmla="*/ 30 h 34"/>
                  <a:gd name="T14" fmla="*/ 14 w 16"/>
                  <a:gd name="T15" fmla="*/ 30 h 34"/>
                  <a:gd name="T16" fmla="*/ 14 w 16"/>
                  <a:gd name="T17" fmla="*/ 26 h 34"/>
                  <a:gd name="T18" fmla="*/ 14 w 16"/>
                  <a:gd name="T19" fmla="*/ 26 h 34"/>
                  <a:gd name="T20" fmla="*/ 16 w 16"/>
                  <a:gd name="T21" fmla="*/ 26 h 34"/>
                  <a:gd name="T22" fmla="*/ 16 w 16"/>
                  <a:gd name="T23" fmla="*/ 26 h 34"/>
                  <a:gd name="T24" fmla="*/ 16 w 16"/>
                  <a:gd name="T25" fmla="*/ 24 h 34"/>
                  <a:gd name="T26" fmla="*/ 16 w 16"/>
                  <a:gd name="T27" fmla="*/ 24 h 34"/>
                  <a:gd name="T28" fmla="*/ 14 w 16"/>
                  <a:gd name="T29" fmla="*/ 24 h 34"/>
                  <a:gd name="T30" fmla="*/ 14 w 16"/>
                  <a:gd name="T31" fmla="*/ 24 h 34"/>
                  <a:gd name="T32" fmla="*/ 14 w 16"/>
                  <a:gd name="T33" fmla="*/ 22 h 34"/>
                  <a:gd name="T34" fmla="*/ 14 w 16"/>
                  <a:gd name="T35" fmla="*/ 22 h 34"/>
                  <a:gd name="T36" fmla="*/ 14 w 16"/>
                  <a:gd name="T37" fmla="*/ 20 h 34"/>
                  <a:gd name="T38" fmla="*/ 14 w 16"/>
                  <a:gd name="T39" fmla="*/ 20 h 34"/>
                  <a:gd name="T40" fmla="*/ 12 w 16"/>
                  <a:gd name="T41" fmla="*/ 18 h 34"/>
                  <a:gd name="T42" fmla="*/ 12 w 16"/>
                  <a:gd name="T43" fmla="*/ 18 h 34"/>
                  <a:gd name="T44" fmla="*/ 14 w 16"/>
                  <a:gd name="T45" fmla="*/ 14 h 34"/>
                  <a:gd name="T46" fmla="*/ 14 w 16"/>
                  <a:gd name="T47" fmla="*/ 14 h 34"/>
                  <a:gd name="T48" fmla="*/ 14 w 16"/>
                  <a:gd name="T49" fmla="*/ 14 h 34"/>
                  <a:gd name="T50" fmla="*/ 16 w 16"/>
                  <a:gd name="T51" fmla="*/ 12 h 34"/>
                  <a:gd name="T52" fmla="*/ 16 w 16"/>
                  <a:gd name="T53" fmla="*/ 12 h 34"/>
                  <a:gd name="T54" fmla="*/ 16 w 16"/>
                  <a:gd name="T55" fmla="*/ 10 h 34"/>
                  <a:gd name="T56" fmla="*/ 16 w 16"/>
                  <a:gd name="T57" fmla="*/ 10 h 34"/>
                  <a:gd name="T58" fmla="*/ 16 w 16"/>
                  <a:gd name="T59" fmla="*/ 8 h 34"/>
                  <a:gd name="T60" fmla="*/ 16 w 16"/>
                  <a:gd name="T61" fmla="*/ 8 h 34"/>
                  <a:gd name="T62" fmla="*/ 16 w 16"/>
                  <a:gd name="T63" fmla="*/ 6 h 34"/>
                  <a:gd name="T64" fmla="*/ 16 w 16"/>
                  <a:gd name="T65" fmla="*/ 6 h 34"/>
                  <a:gd name="T66" fmla="*/ 16 w 16"/>
                  <a:gd name="T67" fmla="*/ 2 h 34"/>
                  <a:gd name="T68" fmla="*/ 16 w 16"/>
                  <a:gd name="T69" fmla="*/ 2 h 34"/>
                  <a:gd name="T70" fmla="*/ 16 w 16"/>
                  <a:gd name="T71" fmla="*/ 0 h 34"/>
                  <a:gd name="T72" fmla="*/ 14 w 16"/>
                  <a:gd name="T73" fmla="*/ 0 h 34"/>
                  <a:gd name="T74" fmla="*/ 14 w 16"/>
                  <a:gd name="T75" fmla="*/ 0 h 34"/>
                  <a:gd name="T76" fmla="*/ 10 w 16"/>
                  <a:gd name="T77" fmla="*/ 0 h 34"/>
                  <a:gd name="T78" fmla="*/ 10 w 16"/>
                  <a:gd name="T79" fmla="*/ 0 h 34"/>
                  <a:gd name="T80" fmla="*/ 6 w 16"/>
                  <a:gd name="T81" fmla="*/ 0 h 34"/>
                  <a:gd name="T82" fmla="*/ 6 w 16"/>
                  <a:gd name="T83" fmla="*/ 0 h 34"/>
                  <a:gd name="T84" fmla="*/ 6 w 16"/>
                  <a:gd name="T85" fmla="*/ 4 h 34"/>
                  <a:gd name="T86" fmla="*/ 6 w 16"/>
                  <a:gd name="T87" fmla="*/ 4 h 34"/>
                  <a:gd name="T88" fmla="*/ 6 w 16"/>
                  <a:gd name="T89" fmla="*/ 4 h 34"/>
                  <a:gd name="T90" fmla="*/ 6 w 16"/>
                  <a:gd name="T91" fmla="*/ 4 h 34"/>
                  <a:gd name="T92" fmla="*/ 6 w 16"/>
                  <a:gd name="T93" fmla="*/ 6 h 34"/>
                  <a:gd name="T94" fmla="*/ 6 w 16"/>
                  <a:gd name="T95" fmla="*/ 6 h 34"/>
                  <a:gd name="T96" fmla="*/ 4 w 16"/>
                  <a:gd name="T97" fmla="*/ 8 h 34"/>
                  <a:gd name="T98" fmla="*/ 4 w 16"/>
                  <a:gd name="T99" fmla="*/ 8 h 34"/>
                  <a:gd name="T100" fmla="*/ 4 w 16"/>
                  <a:gd name="T101" fmla="*/ 14 h 34"/>
                  <a:gd name="T102" fmla="*/ 4 w 16"/>
                  <a:gd name="T103" fmla="*/ 14 h 34"/>
                  <a:gd name="T104" fmla="*/ 4 w 16"/>
                  <a:gd name="T105" fmla="*/ 18 h 34"/>
                  <a:gd name="T106" fmla="*/ 4 w 16"/>
                  <a:gd name="T107" fmla="*/ 18 h 34"/>
                  <a:gd name="T108" fmla="*/ 4 w 16"/>
                  <a:gd name="T109" fmla="*/ 20 h 34"/>
                  <a:gd name="T110" fmla="*/ 2 w 16"/>
                  <a:gd name="T111" fmla="*/ 22 h 34"/>
                  <a:gd name="T112" fmla="*/ 2 w 16"/>
                  <a:gd name="T113" fmla="*/ 22 h 34"/>
                  <a:gd name="T114" fmla="*/ 0 w 16"/>
                  <a:gd name="T115" fmla="*/ 26 h 34"/>
                  <a:gd name="T116" fmla="*/ 2 w 16"/>
                  <a:gd name="T117" fmla="*/ 32 h 34"/>
                  <a:gd name="T118" fmla="*/ 2 w 16"/>
                  <a:gd name="T119"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32"/>
                    </a:moveTo>
                    <a:lnTo>
                      <a:pt x="2" y="32"/>
                    </a:lnTo>
                    <a:lnTo>
                      <a:pt x="6" y="34"/>
                    </a:lnTo>
                    <a:lnTo>
                      <a:pt x="6" y="34"/>
                    </a:lnTo>
                    <a:lnTo>
                      <a:pt x="10" y="34"/>
                    </a:lnTo>
                    <a:lnTo>
                      <a:pt x="10" y="34"/>
                    </a:lnTo>
                    <a:lnTo>
                      <a:pt x="14" y="30"/>
                    </a:lnTo>
                    <a:lnTo>
                      <a:pt x="14" y="30"/>
                    </a:lnTo>
                    <a:lnTo>
                      <a:pt x="14" y="26"/>
                    </a:lnTo>
                    <a:lnTo>
                      <a:pt x="14" y="26"/>
                    </a:lnTo>
                    <a:lnTo>
                      <a:pt x="16" y="26"/>
                    </a:lnTo>
                    <a:lnTo>
                      <a:pt x="16" y="26"/>
                    </a:lnTo>
                    <a:lnTo>
                      <a:pt x="16" y="24"/>
                    </a:lnTo>
                    <a:lnTo>
                      <a:pt x="16" y="24"/>
                    </a:lnTo>
                    <a:lnTo>
                      <a:pt x="14" y="24"/>
                    </a:lnTo>
                    <a:lnTo>
                      <a:pt x="14" y="24"/>
                    </a:lnTo>
                    <a:lnTo>
                      <a:pt x="14" y="22"/>
                    </a:lnTo>
                    <a:lnTo>
                      <a:pt x="14" y="22"/>
                    </a:lnTo>
                    <a:lnTo>
                      <a:pt x="14" y="20"/>
                    </a:lnTo>
                    <a:lnTo>
                      <a:pt x="14" y="20"/>
                    </a:lnTo>
                    <a:lnTo>
                      <a:pt x="12" y="18"/>
                    </a:lnTo>
                    <a:lnTo>
                      <a:pt x="12" y="18"/>
                    </a:lnTo>
                    <a:lnTo>
                      <a:pt x="14" y="14"/>
                    </a:lnTo>
                    <a:lnTo>
                      <a:pt x="14" y="14"/>
                    </a:lnTo>
                    <a:lnTo>
                      <a:pt x="14" y="14"/>
                    </a:lnTo>
                    <a:lnTo>
                      <a:pt x="16" y="12"/>
                    </a:lnTo>
                    <a:lnTo>
                      <a:pt x="16" y="12"/>
                    </a:lnTo>
                    <a:lnTo>
                      <a:pt x="16" y="10"/>
                    </a:lnTo>
                    <a:lnTo>
                      <a:pt x="16" y="10"/>
                    </a:lnTo>
                    <a:lnTo>
                      <a:pt x="16" y="8"/>
                    </a:lnTo>
                    <a:lnTo>
                      <a:pt x="16" y="8"/>
                    </a:lnTo>
                    <a:lnTo>
                      <a:pt x="16" y="6"/>
                    </a:lnTo>
                    <a:lnTo>
                      <a:pt x="16" y="6"/>
                    </a:lnTo>
                    <a:lnTo>
                      <a:pt x="16" y="2"/>
                    </a:lnTo>
                    <a:lnTo>
                      <a:pt x="16" y="2"/>
                    </a:lnTo>
                    <a:lnTo>
                      <a:pt x="16" y="0"/>
                    </a:lnTo>
                    <a:lnTo>
                      <a:pt x="14" y="0"/>
                    </a:lnTo>
                    <a:lnTo>
                      <a:pt x="14" y="0"/>
                    </a:lnTo>
                    <a:lnTo>
                      <a:pt x="10" y="0"/>
                    </a:lnTo>
                    <a:lnTo>
                      <a:pt x="10" y="0"/>
                    </a:lnTo>
                    <a:lnTo>
                      <a:pt x="6" y="0"/>
                    </a:lnTo>
                    <a:lnTo>
                      <a:pt x="6" y="0"/>
                    </a:lnTo>
                    <a:lnTo>
                      <a:pt x="6" y="4"/>
                    </a:lnTo>
                    <a:lnTo>
                      <a:pt x="6" y="4"/>
                    </a:lnTo>
                    <a:lnTo>
                      <a:pt x="6" y="4"/>
                    </a:lnTo>
                    <a:lnTo>
                      <a:pt x="6" y="4"/>
                    </a:lnTo>
                    <a:lnTo>
                      <a:pt x="6" y="6"/>
                    </a:lnTo>
                    <a:lnTo>
                      <a:pt x="6" y="6"/>
                    </a:lnTo>
                    <a:lnTo>
                      <a:pt x="4" y="8"/>
                    </a:lnTo>
                    <a:lnTo>
                      <a:pt x="4" y="8"/>
                    </a:lnTo>
                    <a:lnTo>
                      <a:pt x="4" y="14"/>
                    </a:lnTo>
                    <a:lnTo>
                      <a:pt x="4" y="14"/>
                    </a:lnTo>
                    <a:lnTo>
                      <a:pt x="4" y="18"/>
                    </a:lnTo>
                    <a:lnTo>
                      <a:pt x="4" y="18"/>
                    </a:lnTo>
                    <a:lnTo>
                      <a:pt x="4" y="20"/>
                    </a:lnTo>
                    <a:lnTo>
                      <a:pt x="2" y="22"/>
                    </a:lnTo>
                    <a:lnTo>
                      <a:pt x="2" y="22"/>
                    </a:lnTo>
                    <a:lnTo>
                      <a:pt x="0" y="26"/>
                    </a:lnTo>
                    <a:lnTo>
                      <a:pt x="2" y="32"/>
                    </a:lnTo>
                    <a:lnTo>
                      <a:pt x="2" y="3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2" name="Freeform 362"/>
              <p:cNvSpPr>
                <a:spLocks/>
              </p:cNvSpPr>
              <p:nvPr/>
            </p:nvSpPr>
            <p:spPr bwMode="auto">
              <a:xfrm>
                <a:off x="3139" y="4229"/>
                <a:ext cx="30" cy="18"/>
              </a:xfrm>
              <a:custGeom>
                <a:avLst/>
                <a:gdLst>
                  <a:gd name="T0" fmla="*/ 24 w 30"/>
                  <a:gd name="T1" fmla="*/ 8 h 18"/>
                  <a:gd name="T2" fmla="*/ 24 w 30"/>
                  <a:gd name="T3" fmla="*/ 8 h 18"/>
                  <a:gd name="T4" fmla="*/ 26 w 30"/>
                  <a:gd name="T5" fmla="*/ 6 h 18"/>
                  <a:gd name="T6" fmla="*/ 26 w 30"/>
                  <a:gd name="T7" fmla="*/ 6 h 18"/>
                  <a:gd name="T8" fmla="*/ 28 w 30"/>
                  <a:gd name="T9" fmla="*/ 4 h 18"/>
                  <a:gd name="T10" fmla="*/ 30 w 30"/>
                  <a:gd name="T11" fmla="*/ 2 h 18"/>
                  <a:gd name="T12" fmla="*/ 30 w 30"/>
                  <a:gd name="T13" fmla="*/ 2 h 18"/>
                  <a:gd name="T14" fmla="*/ 30 w 30"/>
                  <a:gd name="T15" fmla="*/ 0 h 18"/>
                  <a:gd name="T16" fmla="*/ 28 w 30"/>
                  <a:gd name="T17" fmla="*/ 0 h 18"/>
                  <a:gd name="T18" fmla="*/ 28 w 30"/>
                  <a:gd name="T19" fmla="*/ 0 h 18"/>
                  <a:gd name="T20" fmla="*/ 22 w 30"/>
                  <a:gd name="T21" fmla="*/ 0 h 18"/>
                  <a:gd name="T22" fmla="*/ 20 w 30"/>
                  <a:gd name="T23" fmla="*/ 0 h 18"/>
                  <a:gd name="T24" fmla="*/ 18 w 30"/>
                  <a:gd name="T25" fmla="*/ 2 h 18"/>
                  <a:gd name="T26" fmla="*/ 12 w 30"/>
                  <a:gd name="T27" fmla="*/ 2 h 18"/>
                  <a:gd name="T28" fmla="*/ 10 w 30"/>
                  <a:gd name="T29" fmla="*/ 0 h 18"/>
                  <a:gd name="T30" fmla="*/ 8 w 30"/>
                  <a:gd name="T31" fmla="*/ 0 h 18"/>
                  <a:gd name="T32" fmla="*/ 8 w 30"/>
                  <a:gd name="T33" fmla="*/ 2 h 18"/>
                  <a:gd name="T34" fmla="*/ 10 w 30"/>
                  <a:gd name="T35" fmla="*/ 4 h 18"/>
                  <a:gd name="T36" fmla="*/ 12 w 30"/>
                  <a:gd name="T37" fmla="*/ 6 h 18"/>
                  <a:gd name="T38" fmla="*/ 12 w 30"/>
                  <a:gd name="T39" fmla="*/ 6 h 18"/>
                  <a:gd name="T40" fmla="*/ 14 w 30"/>
                  <a:gd name="T41" fmla="*/ 6 h 18"/>
                  <a:gd name="T42" fmla="*/ 14 w 30"/>
                  <a:gd name="T43" fmla="*/ 6 h 18"/>
                  <a:gd name="T44" fmla="*/ 14 w 30"/>
                  <a:gd name="T45" fmla="*/ 6 h 18"/>
                  <a:gd name="T46" fmla="*/ 14 w 30"/>
                  <a:gd name="T47" fmla="*/ 6 h 18"/>
                  <a:gd name="T48" fmla="*/ 10 w 30"/>
                  <a:gd name="T49" fmla="*/ 6 h 18"/>
                  <a:gd name="T50" fmla="*/ 8 w 30"/>
                  <a:gd name="T51" fmla="*/ 8 h 18"/>
                  <a:gd name="T52" fmla="*/ 10 w 30"/>
                  <a:gd name="T53" fmla="*/ 8 h 18"/>
                  <a:gd name="T54" fmla="*/ 10 w 30"/>
                  <a:gd name="T55" fmla="*/ 10 h 18"/>
                  <a:gd name="T56" fmla="*/ 8 w 30"/>
                  <a:gd name="T57" fmla="*/ 12 h 18"/>
                  <a:gd name="T58" fmla="*/ 8 w 30"/>
                  <a:gd name="T59" fmla="*/ 12 h 18"/>
                  <a:gd name="T60" fmla="*/ 8 w 30"/>
                  <a:gd name="T61" fmla="*/ 12 h 18"/>
                  <a:gd name="T62" fmla="*/ 4 w 30"/>
                  <a:gd name="T63" fmla="*/ 12 h 18"/>
                  <a:gd name="T64" fmla="*/ 4 w 30"/>
                  <a:gd name="T65" fmla="*/ 12 h 18"/>
                  <a:gd name="T66" fmla="*/ 2 w 30"/>
                  <a:gd name="T67" fmla="*/ 16 h 18"/>
                  <a:gd name="T68" fmla="*/ 2 w 30"/>
                  <a:gd name="T69" fmla="*/ 16 h 18"/>
                  <a:gd name="T70" fmla="*/ 0 w 30"/>
                  <a:gd name="T71" fmla="*/ 16 h 18"/>
                  <a:gd name="T72" fmla="*/ 4 w 30"/>
                  <a:gd name="T73" fmla="*/ 16 h 18"/>
                  <a:gd name="T74" fmla="*/ 10 w 30"/>
                  <a:gd name="T75" fmla="*/ 16 h 18"/>
                  <a:gd name="T76" fmla="*/ 12 w 30"/>
                  <a:gd name="T77" fmla="*/ 18 h 18"/>
                  <a:gd name="T78" fmla="*/ 12 w 30"/>
                  <a:gd name="T79" fmla="*/ 16 h 18"/>
                  <a:gd name="T80" fmla="*/ 14 w 30"/>
                  <a:gd name="T81" fmla="*/ 14 h 18"/>
                  <a:gd name="T82" fmla="*/ 14 w 30"/>
                  <a:gd name="T83" fmla="*/ 14 h 18"/>
                  <a:gd name="T84" fmla="*/ 16 w 30"/>
                  <a:gd name="T85" fmla="*/ 14 h 18"/>
                  <a:gd name="T86" fmla="*/ 16 w 30"/>
                  <a:gd name="T87" fmla="*/ 14 h 18"/>
                  <a:gd name="T88" fmla="*/ 18 w 30"/>
                  <a:gd name="T89" fmla="*/ 12 h 18"/>
                  <a:gd name="T90" fmla="*/ 18 w 30"/>
                  <a:gd name="T91" fmla="*/ 12 h 18"/>
                  <a:gd name="T92" fmla="*/ 20 w 30"/>
                  <a:gd name="T93" fmla="*/ 12 h 18"/>
                  <a:gd name="T94" fmla="*/ 20 w 30"/>
                  <a:gd name="T95" fmla="*/ 12 h 18"/>
                  <a:gd name="T96" fmla="*/ 20 w 30"/>
                  <a:gd name="T97" fmla="*/ 12 h 18"/>
                  <a:gd name="T98" fmla="*/ 22 w 30"/>
                  <a:gd name="T99" fmla="*/ 10 h 18"/>
                  <a:gd name="T100" fmla="*/ 22 w 30"/>
                  <a:gd name="T101" fmla="*/ 10 h 18"/>
                  <a:gd name="T102" fmla="*/ 24 w 30"/>
                  <a:gd name="T103" fmla="*/ 8 h 18"/>
                  <a:gd name="T104" fmla="*/ 24 w 30"/>
                  <a:gd name="T105"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 h="18">
                    <a:moveTo>
                      <a:pt x="24" y="8"/>
                    </a:moveTo>
                    <a:lnTo>
                      <a:pt x="24" y="8"/>
                    </a:lnTo>
                    <a:lnTo>
                      <a:pt x="26" y="6"/>
                    </a:lnTo>
                    <a:lnTo>
                      <a:pt x="26" y="6"/>
                    </a:lnTo>
                    <a:lnTo>
                      <a:pt x="28" y="4"/>
                    </a:lnTo>
                    <a:lnTo>
                      <a:pt x="30" y="2"/>
                    </a:lnTo>
                    <a:lnTo>
                      <a:pt x="30" y="2"/>
                    </a:lnTo>
                    <a:lnTo>
                      <a:pt x="30" y="0"/>
                    </a:lnTo>
                    <a:lnTo>
                      <a:pt x="28" y="0"/>
                    </a:lnTo>
                    <a:lnTo>
                      <a:pt x="28" y="0"/>
                    </a:lnTo>
                    <a:lnTo>
                      <a:pt x="22" y="0"/>
                    </a:lnTo>
                    <a:lnTo>
                      <a:pt x="20" y="0"/>
                    </a:lnTo>
                    <a:lnTo>
                      <a:pt x="18" y="2"/>
                    </a:lnTo>
                    <a:lnTo>
                      <a:pt x="12" y="2"/>
                    </a:lnTo>
                    <a:lnTo>
                      <a:pt x="10" y="0"/>
                    </a:lnTo>
                    <a:lnTo>
                      <a:pt x="8" y="0"/>
                    </a:lnTo>
                    <a:lnTo>
                      <a:pt x="8" y="2"/>
                    </a:lnTo>
                    <a:lnTo>
                      <a:pt x="10" y="4"/>
                    </a:lnTo>
                    <a:lnTo>
                      <a:pt x="12" y="6"/>
                    </a:lnTo>
                    <a:lnTo>
                      <a:pt x="12" y="6"/>
                    </a:lnTo>
                    <a:lnTo>
                      <a:pt x="14" y="6"/>
                    </a:lnTo>
                    <a:lnTo>
                      <a:pt x="14" y="6"/>
                    </a:lnTo>
                    <a:lnTo>
                      <a:pt x="14" y="6"/>
                    </a:lnTo>
                    <a:lnTo>
                      <a:pt x="14" y="6"/>
                    </a:lnTo>
                    <a:lnTo>
                      <a:pt x="10" y="6"/>
                    </a:lnTo>
                    <a:lnTo>
                      <a:pt x="8" y="8"/>
                    </a:lnTo>
                    <a:lnTo>
                      <a:pt x="10" y="8"/>
                    </a:lnTo>
                    <a:lnTo>
                      <a:pt x="10" y="10"/>
                    </a:lnTo>
                    <a:lnTo>
                      <a:pt x="8" y="12"/>
                    </a:lnTo>
                    <a:lnTo>
                      <a:pt x="8" y="12"/>
                    </a:lnTo>
                    <a:lnTo>
                      <a:pt x="8" y="12"/>
                    </a:lnTo>
                    <a:lnTo>
                      <a:pt x="4" y="12"/>
                    </a:lnTo>
                    <a:lnTo>
                      <a:pt x="4" y="12"/>
                    </a:lnTo>
                    <a:lnTo>
                      <a:pt x="2" y="16"/>
                    </a:lnTo>
                    <a:lnTo>
                      <a:pt x="2" y="16"/>
                    </a:lnTo>
                    <a:lnTo>
                      <a:pt x="0" y="16"/>
                    </a:lnTo>
                    <a:lnTo>
                      <a:pt x="4" y="16"/>
                    </a:lnTo>
                    <a:lnTo>
                      <a:pt x="10" y="16"/>
                    </a:lnTo>
                    <a:lnTo>
                      <a:pt x="12" y="18"/>
                    </a:lnTo>
                    <a:lnTo>
                      <a:pt x="12" y="16"/>
                    </a:lnTo>
                    <a:lnTo>
                      <a:pt x="14" y="14"/>
                    </a:lnTo>
                    <a:lnTo>
                      <a:pt x="14" y="14"/>
                    </a:lnTo>
                    <a:lnTo>
                      <a:pt x="16" y="14"/>
                    </a:lnTo>
                    <a:lnTo>
                      <a:pt x="16" y="14"/>
                    </a:lnTo>
                    <a:lnTo>
                      <a:pt x="18" y="12"/>
                    </a:lnTo>
                    <a:lnTo>
                      <a:pt x="18" y="12"/>
                    </a:lnTo>
                    <a:lnTo>
                      <a:pt x="20" y="12"/>
                    </a:lnTo>
                    <a:lnTo>
                      <a:pt x="20" y="12"/>
                    </a:lnTo>
                    <a:lnTo>
                      <a:pt x="20" y="12"/>
                    </a:lnTo>
                    <a:lnTo>
                      <a:pt x="22" y="10"/>
                    </a:lnTo>
                    <a:lnTo>
                      <a:pt x="22" y="10"/>
                    </a:lnTo>
                    <a:lnTo>
                      <a:pt x="24" y="8"/>
                    </a:lnTo>
                    <a:lnTo>
                      <a:pt x="24"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3" name="Freeform 363"/>
              <p:cNvSpPr>
                <a:spLocks/>
              </p:cNvSpPr>
              <p:nvPr/>
            </p:nvSpPr>
            <p:spPr bwMode="auto">
              <a:xfrm>
                <a:off x="3161" y="4227"/>
                <a:ext cx="34" cy="22"/>
              </a:xfrm>
              <a:custGeom>
                <a:avLst/>
                <a:gdLst>
                  <a:gd name="T0" fmla="*/ 34 w 34"/>
                  <a:gd name="T1" fmla="*/ 2 h 22"/>
                  <a:gd name="T2" fmla="*/ 34 w 34"/>
                  <a:gd name="T3" fmla="*/ 2 h 22"/>
                  <a:gd name="T4" fmla="*/ 30 w 34"/>
                  <a:gd name="T5" fmla="*/ 2 h 22"/>
                  <a:gd name="T6" fmla="*/ 30 w 34"/>
                  <a:gd name="T7" fmla="*/ 2 h 22"/>
                  <a:gd name="T8" fmla="*/ 28 w 34"/>
                  <a:gd name="T9" fmla="*/ 2 h 22"/>
                  <a:gd name="T10" fmla="*/ 28 w 34"/>
                  <a:gd name="T11" fmla="*/ 2 h 22"/>
                  <a:gd name="T12" fmla="*/ 26 w 34"/>
                  <a:gd name="T13" fmla="*/ 4 h 22"/>
                  <a:gd name="T14" fmla="*/ 24 w 34"/>
                  <a:gd name="T15" fmla="*/ 4 h 22"/>
                  <a:gd name="T16" fmla="*/ 24 w 34"/>
                  <a:gd name="T17" fmla="*/ 0 h 22"/>
                  <a:gd name="T18" fmla="*/ 24 w 34"/>
                  <a:gd name="T19" fmla="*/ 0 h 22"/>
                  <a:gd name="T20" fmla="*/ 22 w 34"/>
                  <a:gd name="T21" fmla="*/ 0 h 22"/>
                  <a:gd name="T22" fmla="*/ 22 w 34"/>
                  <a:gd name="T23" fmla="*/ 0 h 22"/>
                  <a:gd name="T24" fmla="*/ 20 w 34"/>
                  <a:gd name="T25" fmla="*/ 0 h 22"/>
                  <a:gd name="T26" fmla="*/ 20 w 34"/>
                  <a:gd name="T27" fmla="*/ 0 h 22"/>
                  <a:gd name="T28" fmla="*/ 18 w 34"/>
                  <a:gd name="T29" fmla="*/ 0 h 22"/>
                  <a:gd name="T30" fmla="*/ 16 w 34"/>
                  <a:gd name="T31" fmla="*/ 2 h 22"/>
                  <a:gd name="T32" fmla="*/ 14 w 34"/>
                  <a:gd name="T33" fmla="*/ 4 h 22"/>
                  <a:gd name="T34" fmla="*/ 14 w 34"/>
                  <a:gd name="T35" fmla="*/ 4 h 22"/>
                  <a:gd name="T36" fmla="*/ 12 w 34"/>
                  <a:gd name="T37" fmla="*/ 4 h 22"/>
                  <a:gd name="T38" fmla="*/ 12 w 34"/>
                  <a:gd name="T39" fmla="*/ 6 h 22"/>
                  <a:gd name="T40" fmla="*/ 12 w 34"/>
                  <a:gd name="T41" fmla="*/ 6 h 22"/>
                  <a:gd name="T42" fmla="*/ 14 w 34"/>
                  <a:gd name="T43" fmla="*/ 8 h 22"/>
                  <a:gd name="T44" fmla="*/ 14 w 34"/>
                  <a:gd name="T45" fmla="*/ 10 h 22"/>
                  <a:gd name="T46" fmla="*/ 14 w 34"/>
                  <a:gd name="T47" fmla="*/ 12 h 22"/>
                  <a:gd name="T48" fmla="*/ 12 w 34"/>
                  <a:gd name="T49" fmla="*/ 12 h 22"/>
                  <a:gd name="T50" fmla="*/ 10 w 34"/>
                  <a:gd name="T51" fmla="*/ 10 h 22"/>
                  <a:gd name="T52" fmla="*/ 8 w 34"/>
                  <a:gd name="T53" fmla="*/ 12 h 22"/>
                  <a:gd name="T54" fmla="*/ 6 w 34"/>
                  <a:gd name="T55" fmla="*/ 14 h 22"/>
                  <a:gd name="T56" fmla="*/ 4 w 34"/>
                  <a:gd name="T57" fmla="*/ 14 h 22"/>
                  <a:gd name="T58" fmla="*/ 2 w 34"/>
                  <a:gd name="T59" fmla="*/ 16 h 22"/>
                  <a:gd name="T60" fmla="*/ 0 w 34"/>
                  <a:gd name="T61" fmla="*/ 18 h 22"/>
                  <a:gd name="T62" fmla="*/ 2 w 34"/>
                  <a:gd name="T63" fmla="*/ 20 h 22"/>
                  <a:gd name="T64" fmla="*/ 4 w 34"/>
                  <a:gd name="T65" fmla="*/ 20 h 22"/>
                  <a:gd name="T66" fmla="*/ 6 w 34"/>
                  <a:gd name="T67" fmla="*/ 22 h 22"/>
                  <a:gd name="T68" fmla="*/ 8 w 34"/>
                  <a:gd name="T69" fmla="*/ 22 h 22"/>
                  <a:gd name="T70" fmla="*/ 8 w 34"/>
                  <a:gd name="T71" fmla="*/ 22 h 22"/>
                  <a:gd name="T72" fmla="*/ 8 w 34"/>
                  <a:gd name="T73" fmla="*/ 20 h 22"/>
                  <a:gd name="T74" fmla="*/ 8 w 34"/>
                  <a:gd name="T75" fmla="*/ 20 h 22"/>
                  <a:gd name="T76" fmla="*/ 12 w 34"/>
                  <a:gd name="T77" fmla="*/ 20 h 22"/>
                  <a:gd name="T78" fmla="*/ 12 w 34"/>
                  <a:gd name="T79" fmla="*/ 16 h 22"/>
                  <a:gd name="T80" fmla="*/ 14 w 34"/>
                  <a:gd name="T81" fmla="*/ 16 h 22"/>
                  <a:gd name="T82" fmla="*/ 16 w 34"/>
                  <a:gd name="T83" fmla="*/ 18 h 22"/>
                  <a:gd name="T84" fmla="*/ 20 w 34"/>
                  <a:gd name="T85" fmla="*/ 18 h 22"/>
                  <a:gd name="T86" fmla="*/ 18 w 34"/>
                  <a:gd name="T87" fmla="*/ 16 h 22"/>
                  <a:gd name="T88" fmla="*/ 18 w 34"/>
                  <a:gd name="T89" fmla="*/ 14 h 22"/>
                  <a:gd name="T90" fmla="*/ 18 w 34"/>
                  <a:gd name="T91" fmla="*/ 14 h 22"/>
                  <a:gd name="T92" fmla="*/ 20 w 34"/>
                  <a:gd name="T93" fmla="*/ 14 h 22"/>
                  <a:gd name="T94" fmla="*/ 24 w 34"/>
                  <a:gd name="T95" fmla="*/ 14 h 22"/>
                  <a:gd name="T96" fmla="*/ 26 w 34"/>
                  <a:gd name="T97" fmla="*/ 10 h 22"/>
                  <a:gd name="T98" fmla="*/ 28 w 34"/>
                  <a:gd name="T99" fmla="*/ 10 h 22"/>
                  <a:gd name="T100" fmla="*/ 30 w 34"/>
                  <a:gd name="T101" fmla="*/ 10 h 22"/>
                  <a:gd name="T102" fmla="*/ 34 w 34"/>
                  <a:gd name="T103" fmla="*/ 10 h 22"/>
                  <a:gd name="T104" fmla="*/ 34 w 34"/>
                  <a:gd name="T105" fmla="*/ 8 h 22"/>
                  <a:gd name="T106" fmla="*/ 34 w 34"/>
                  <a:gd name="T107" fmla="*/ 6 h 22"/>
                  <a:gd name="T108" fmla="*/ 34 w 34"/>
                  <a:gd name="T109" fmla="*/ 4 h 22"/>
                  <a:gd name="T110" fmla="*/ 34 w 34"/>
                  <a:gd name="T111" fmla="*/ 2 h 22"/>
                  <a:gd name="T112" fmla="*/ 34 w 34"/>
                  <a:gd name="T113" fmla="*/ 2 h 22"/>
                  <a:gd name="T114" fmla="*/ 34 w 34"/>
                  <a:gd name="T115" fmla="*/ 2 h 22"/>
                  <a:gd name="T116" fmla="*/ 34 w 34"/>
                  <a:gd name="T117" fmla="*/ 2 h 22"/>
                  <a:gd name="T118" fmla="*/ 34 w 34"/>
                  <a:gd name="T1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22">
                    <a:moveTo>
                      <a:pt x="34" y="2"/>
                    </a:moveTo>
                    <a:lnTo>
                      <a:pt x="34" y="2"/>
                    </a:lnTo>
                    <a:lnTo>
                      <a:pt x="30" y="2"/>
                    </a:lnTo>
                    <a:lnTo>
                      <a:pt x="30" y="2"/>
                    </a:lnTo>
                    <a:lnTo>
                      <a:pt x="28" y="2"/>
                    </a:lnTo>
                    <a:lnTo>
                      <a:pt x="28" y="2"/>
                    </a:lnTo>
                    <a:lnTo>
                      <a:pt x="26" y="4"/>
                    </a:lnTo>
                    <a:lnTo>
                      <a:pt x="24" y="4"/>
                    </a:lnTo>
                    <a:lnTo>
                      <a:pt x="24" y="0"/>
                    </a:lnTo>
                    <a:lnTo>
                      <a:pt x="24" y="0"/>
                    </a:lnTo>
                    <a:lnTo>
                      <a:pt x="22" y="0"/>
                    </a:lnTo>
                    <a:lnTo>
                      <a:pt x="22" y="0"/>
                    </a:lnTo>
                    <a:lnTo>
                      <a:pt x="20" y="0"/>
                    </a:lnTo>
                    <a:lnTo>
                      <a:pt x="20" y="0"/>
                    </a:lnTo>
                    <a:lnTo>
                      <a:pt x="18" y="0"/>
                    </a:lnTo>
                    <a:lnTo>
                      <a:pt x="16" y="2"/>
                    </a:lnTo>
                    <a:lnTo>
                      <a:pt x="14" y="4"/>
                    </a:lnTo>
                    <a:lnTo>
                      <a:pt x="14" y="4"/>
                    </a:lnTo>
                    <a:lnTo>
                      <a:pt x="12" y="4"/>
                    </a:lnTo>
                    <a:lnTo>
                      <a:pt x="12" y="6"/>
                    </a:lnTo>
                    <a:lnTo>
                      <a:pt x="12" y="6"/>
                    </a:lnTo>
                    <a:lnTo>
                      <a:pt x="14" y="8"/>
                    </a:lnTo>
                    <a:lnTo>
                      <a:pt x="14" y="10"/>
                    </a:lnTo>
                    <a:lnTo>
                      <a:pt x="14" y="12"/>
                    </a:lnTo>
                    <a:lnTo>
                      <a:pt x="12" y="12"/>
                    </a:lnTo>
                    <a:lnTo>
                      <a:pt x="10" y="10"/>
                    </a:lnTo>
                    <a:lnTo>
                      <a:pt x="8" y="12"/>
                    </a:lnTo>
                    <a:lnTo>
                      <a:pt x="6" y="14"/>
                    </a:lnTo>
                    <a:lnTo>
                      <a:pt x="4" y="14"/>
                    </a:lnTo>
                    <a:lnTo>
                      <a:pt x="2" y="16"/>
                    </a:lnTo>
                    <a:lnTo>
                      <a:pt x="0" y="18"/>
                    </a:lnTo>
                    <a:lnTo>
                      <a:pt x="2" y="20"/>
                    </a:lnTo>
                    <a:lnTo>
                      <a:pt x="4" y="20"/>
                    </a:lnTo>
                    <a:lnTo>
                      <a:pt x="6" y="22"/>
                    </a:lnTo>
                    <a:lnTo>
                      <a:pt x="8" y="22"/>
                    </a:lnTo>
                    <a:lnTo>
                      <a:pt x="8" y="22"/>
                    </a:lnTo>
                    <a:lnTo>
                      <a:pt x="8" y="20"/>
                    </a:lnTo>
                    <a:lnTo>
                      <a:pt x="8" y="20"/>
                    </a:lnTo>
                    <a:lnTo>
                      <a:pt x="12" y="20"/>
                    </a:lnTo>
                    <a:lnTo>
                      <a:pt x="12" y="16"/>
                    </a:lnTo>
                    <a:lnTo>
                      <a:pt x="14" y="16"/>
                    </a:lnTo>
                    <a:lnTo>
                      <a:pt x="16" y="18"/>
                    </a:lnTo>
                    <a:lnTo>
                      <a:pt x="20" y="18"/>
                    </a:lnTo>
                    <a:lnTo>
                      <a:pt x="18" y="16"/>
                    </a:lnTo>
                    <a:lnTo>
                      <a:pt x="18" y="14"/>
                    </a:lnTo>
                    <a:lnTo>
                      <a:pt x="18" y="14"/>
                    </a:lnTo>
                    <a:lnTo>
                      <a:pt x="20" y="14"/>
                    </a:lnTo>
                    <a:lnTo>
                      <a:pt x="24" y="14"/>
                    </a:lnTo>
                    <a:lnTo>
                      <a:pt x="26" y="10"/>
                    </a:lnTo>
                    <a:lnTo>
                      <a:pt x="28" y="10"/>
                    </a:lnTo>
                    <a:lnTo>
                      <a:pt x="30" y="10"/>
                    </a:lnTo>
                    <a:lnTo>
                      <a:pt x="34" y="10"/>
                    </a:lnTo>
                    <a:lnTo>
                      <a:pt x="34" y="8"/>
                    </a:lnTo>
                    <a:lnTo>
                      <a:pt x="34" y="6"/>
                    </a:lnTo>
                    <a:lnTo>
                      <a:pt x="34" y="4"/>
                    </a:lnTo>
                    <a:lnTo>
                      <a:pt x="34" y="2"/>
                    </a:lnTo>
                    <a:lnTo>
                      <a:pt x="34" y="2"/>
                    </a:lnTo>
                    <a:lnTo>
                      <a:pt x="34" y="2"/>
                    </a:lnTo>
                    <a:lnTo>
                      <a:pt x="34" y="2"/>
                    </a:lnTo>
                    <a:lnTo>
                      <a:pt x="3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4" name="Freeform 364"/>
              <p:cNvSpPr>
                <a:spLocks/>
              </p:cNvSpPr>
              <p:nvPr/>
            </p:nvSpPr>
            <p:spPr bwMode="auto">
              <a:xfrm>
                <a:off x="2821" y="2853"/>
                <a:ext cx="40" cy="12"/>
              </a:xfrm>
              <a:custGeom>
                <a:avLst/>
                <a:gdLst>
                  <a:gd name="T0" fmla="*/ 34 w 40"/>
                  <a:gd name="T1" fmla="*/ 12 h 12"/>
                  <a:gd name="T2" fmla="*/ 34 w 40"/>
                  <a:gd name="T3" fmla="*/ 12 h 12"/>
                  <a:gd name="T4" fmla="*/ 40 w 40"/>
                  <a:gd name="T5" fmla="*/ 12 h 12"/>
                  <a:gd name="T6" fmla="*/ 40 w 40"/>
                  <a:gd name="T7" fmla="*/ 12 h 12"/>
                  <a:gd name="T8" fmla="*/ 38 w 40"/>
                  <a:gd name="T9" fmla="*/ 10 h 12"/>
                  <a:gd name="T10" fmla="*/ 34 w 40"/>
                  <a:gd name="T11" fmla="*/ 6 h 12"/>
                  <a:gd name="T12" fmla="*/ 34 w 40"/>
                  <a:gd name="T13" fmla="*/ 6 h 12"/>
                  <a:gd name="T14" fmla="*/ 28 w 40"/>
                  <a:gd name="T15" fmla="*/ 4 h 12"/>
                  <a:gd name="T16" fmla="*/ 28 w 40"/>
                  <a:gd name="T17" fmla="*/ 4 h 12"/>
                  <a:gd name="T18" fmla="*/ 24 w 40"/>
                  <a:gd name="T19" fmla="*/ 2 h 12"/>
                  <a:gd name="T20" fmla="*/ 24 w 40"/>
                  <a:gd name="T21" fmla="*/ 2 h 12"/>
                  <a:gd name="T22" fmla="*/ 14 w 40"/>
                  <a:gd name="T23" fmla="*/ 0 h 12"/>
                  <a:gd name="T24" fmla="*/ 14 w 40"/>
                  <a:gd name="T25" fmla="*/ 0 h 12"/>
                  <a:gd name="T26" fmla="*/ 6 w 40"/>
                  <a:gd name="T27" fmla="*/ 0 h 12"/>
                  <a:gd name="T28" fmla="*/ 2 w 40"/>
                  <a:gd name="T29" fmla="*/ 2 h 12"/>
                  <a:gd name="T30" fmla="*/ 0 w 40"/>
                  <a:gd name="T31" fmla="*/ 4 h 12"/>
                  <a:gd name="T32" fmla="*/ 0 w 40"/>
                  <a:gd name="T33" fmla="*/ 6 h 12"/>
                  <a:gd name="T34" fmla="*/ 2 w 40"/>
                  <a:gd name="T35" fmla="*/ 6 h 12"/>
                  <a:gd name="T36" fmla="*/ 4 w 40"/>
                  <a:gd name="T37" fmla="*/ 6 h 12"/>
                  <a:gd name="T38" fmla="*/ 4 w 40"/>
                  <a:gd name="T39" fmla="*/ 6 h 12"/>
                  <a:gd name="T40" fmla="*/ 6 w 40"/>
                  <a:gd name="T41" fmla="*/ 10 h 12"/>
                  <a:gd name="T42" fmla="*/ 6 w 40"/>
                  <a:gd name="T43" fmla="*/ 10 h 12"/>
                  <a:gd name="T44" fmla="*/ 12 w 40"/>
                  <a:gd name="T45" fmla="*/ 12 h 12"/>
                  <a:gd name="T46" fmla="*/ 16 w 40"/>
                  <a:gd name="T47" fmla="*/ 12 h 12"/>
                  <a:gd name="T48" fmla="*/ 16 w 40"/>
                  <a:gd name="T49" fmla="*/ 12 h 12"/>
                  <a:gd name="T50" fmla="*/ 24 w 40"/>
                  <a:gd name="T51" fmla="*/ 12 h 12"/>
                  <a:gd name="T52" fmla="*/ 24 w 40"/>
                  <a:gd name="T53" fmla="*/ 12 h 12"/>
                  <a:gd name="T54" fmla="*/ 28 w 40"/>
                  <a:gd name="T55" fmla="*/ 12 h 12"/>
                  <a:gd name="T56" fmla="*/ 26 w 40"/>
                  <a:gd name="T57" fmla="*/ 10 h 12"/>
                  <a:gd name="T58" fmla="*/ 26 w 40"/>
                  <a:gd name="T59" fmla="*/ 10 h 12"/>
                  <a:gd name="T60" fmla="*/ 30 w 40"/>
                  <a:gd name="T61" fmla="*/ 10 h 12"/>
                  <a:gd name="T62" fmla="*/ 30 w 40"/>
                  <a:gd name="T63" fmla="*/ 10 h 12"/>
                  <a:gd name="T64" fmla="*/ 34 w 40"/>
                  <a:gd name="T65" fmla="*/ 12 h 12"/>
                  <a:gd name="T66" fmla="*/ 34 w 40"/>
                  <a:gd name="T6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12">
                    <a:moveTo>
                      <a:pt x="34" y="12"/>
                    </a:moveTo>
                    <a:lnTo>
                      <a:pt x="34" y="12"/>
                    </a:lnTo>
                    <a:lnTo>
                      <a:pt x="40" y="12"/>
                    </a:lnTo>
                    <a:lnTo>
                      <a:pt x="40" y="12"/>
                    </a:lnTo>
                    <a:lnTo>
                      <a:pt x="38" y="10"/>
                    </a:lnTo>
                    <a:lnTo>
                      <a:pt x="34" y="6"/>
                    </a:lnTo>
                    <a:lnTo>
                      <a:pt x="34" y="6"/>
                    </a:lnTo>
                    <a:lnTo>
                      <a:pt x="28" y="4"/>
                    </a:lnTo>
                    <a:lnTo>
                      <a:pt x="28" y="4"/>
                    </a:lnTo>
                    <a:lnTo>
                      <a:pt x="24" y="2"/>
                    </a:lnTo>
                    <a:lnTo>
                      <a:pt x="24" y="2"/>
                    </a:lnTo>
                    <a:lnTo>
                      <a:pt x="14" y="0"/>
                    </a:lnTo>
                    <a:lnTo>
                      <a:pt x="14" y="0"/>
                    </a:lnTo>
                    <a:lnTo>
                      <a:pt x="6" y="0"/>
                    </a:lnTo>
                    <a:lnTo>
                      <a:pt x="2" y="2"/>
                    </a:lnTo>
                    <a:lnTo>
                      <a:pt x="0" y="4"/>
                    </a:lnTo>
                    <a:lnTo>
                      <a:pt x="0" y="6"/>
                    </a:lnTo>
                    <a:lnTo>
                      <a:pt x="2" y="6"/>
                    </a:lnTo>
                    <a:lnTo>
                      <a:pt x="4" y="6"/>
                    </a:lnTo>
                    <a:lnTo>
                      <a:pt x="4" y="6"/>
                    </a:lnTo>
                    <a:lnTo>
                      <a:pt x="6" y="10"/>
                    </a:lnTo>
                    <a:lnTo>
                      <a:pt x="6" y="10"/>
                    </a:lnTo>
                    <a:lnTo>
                      <a:pt x="12" y="12"/>
                    </a:lnTo>
                    <a:lnTo>
                      <a:pt x="16" y="12"/>
                    </a:lnTo>
                    <a:lnTo>
                      <a:pt x="16" y="12"/>
                    </a:lnTo>
                    <a:lnTo>
                      <a:pt x="24" y="12"/>
                    </a:lnTo>
                    <a:lnTo>
                      <a:pt x="24" y="12"/>
                    </a:lnTo>
                    <a:lnTo>
                      <a:pt x="28" y="12"/>
                    </a:lnTo>
                    <a:lnTo>
                      <a:pt x="26" y="10"/>
                    </a:lnTo>
                    <a:lnTo>
                      <a:pt x="26" y="10"/>
                    </a:lnTo>
                    <a:lnTo>
                      <a:pt x="30" y="10"/>
                    </a:lnTo>
                    <a:lnTo>
                      <a:pt x="30" y="10"/>
                    </a:lnTo>
                    <a:lnTo>
                      <a:pt x="34" y="12"/>
                    </a:lnTo>
                    <a:lnTo>
                      <a:pt x="3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5" name="Freeform 365"/>
              <p:cNvSpPr>
                <a:spLocks/>
              </p:cNvSpPr>
              <p:nvPr/>
            </p:nvSpPr>
            <p:spPr bwMode="auto">
              <a:xfrm>
                <a:off x="3025" y="2853"/>
                <a:ext cx="28" cy="10"/>
              </a:xfrm>
              <a:custGeom>
                <a:avLst/>
                <a:gdLst>
                  <a:gd name="T0" fmla="*/ 4 w 28"/>
                  <a:gd name="T1" fmla="*/ 10 h 10"/>
                  <a:gd name="T2" fmla="*/ 4 w 28"/>
                  <a:gd name="T3" fmla="*/ 10 h 10"/>
                  <a:gd name="T4" fmla="*/ 10 w 28"/>
                  <a:gd name="T5" fmla="*/ 10 h 10"/>
                  <a:gd name="T6" fmla="*/ 10 w 28"/>
                  <a:gd name="T7" fmla="*/ 10 h 10"/>
                  <a:gd name="T8" fmla="*/ 14 w 28"/>
                  <a:gd name="T9" fmla="*/ 10 h 10"/>
                  <a:gd name="T10" fmla="*/ 14 w 28"/>
                  <a:gd name="T11" fmla="*/ 10 h 10"/>
                  <a:gd name="T12" fmla="*/ 18 w 28"/>
                  <a:gd name="T13" fmla="*/ 10 h 10"/>
                  <a:gd name="T14" fmla="*/ 18 w 28"/>
                  <a:gd name="T15" fmla="*/ 10 h 10"/>
                  <a:gd name="T16" fmla="*/ 20 w 28"/>
                  <a:gd name="T17" fmla="*/ 10 h 10"/>
                  <a:gd name="T18" fmla="*/ 20 w 28"/>
                  <a:gd name="T19" fmla="*/ 10 h 10"/>
                  <a:gd name="T20" fmla="*/ 22 w 28"/>
                  <a:gd name="T21" fmla="*/ 10 h 10"/>
                  <a:gd name="T22" fmla="*/ 22 w 28"/>
                  <a:gd name="T23" fmla="*/ 10 h 10"/>
                  <a:gd name="T24" fmla="*/ 24 w 28"/>
                  <a:gd name="T25" fmla="*/ 10 h 10"/>
                  <a:gd name="T26" fmla="*/ 24 w 28"/>
                  <a:gd name="T27" fmla="*/ 10 h 10"/>
                  <a:gd name="T28" fmla="*/ 26 w 28"/>
                  <a:gd name="T29" fmla="*/ 8 h 10"/>
                  <a:gd name="T30" fmla="*/ 26 w 28"/>
                  <a:gd name="T31" fmla="*/ 8 h 10"/>
                  <a:gd name="T32" fmla="*/ 28 w 28"/>
                  <a:gd name="T33" fmla="*/ 6 h 10"/>
                  <a:gd name="T34" fmla="*/ 28 w 28"/>
                  <a:gd name="T35" fmla="*/ 6 h 10"/>
                  <a:gd name="T36" fmla="*/ 28 w 28"/>
                  <a:gd name="T37" fmla="*/ 4 h 10"/>
                  <a:gd name="T38" fmla="*/ 28 w 28"/>
                  <a:gd name="T39" fmla="*/ 4 h 10"/>
                  <a:gd name="T40" fmla="*/ 28 w 28"/>
                  <a:gd name="T41" fmla="*/ 2 h 10"/>
                  <a:gd name="T42" fmla="*/ 28 w 28"/>
                  <a:gd name="T43" fmla="*/ 2 h 10"/>
                  <a:gd name="T44" fmla="*/ 22 w 28"/>
                  <a:gd name="T45" fmla="*/ 0 h 10"/>
                  <a:gd name="T46" fmla="*/ 22 w 28"/>
                  <a:gd name="T47" fmla="*/ 0 h 10"/>
                  <a:gd name="T48" fmla="*/ 18 w 28"/>
                  <a:gd name="T49" fmla="*/ 0 h 10"/>
                  <a:gd name="T50" fmla="*/ 14 w 28"/>
                  <a:gd name="T51" fmla="*/ 0 h 10"/>
                  <a:gd name="T52" fmla="*/ 10 w 28"/>
                  <a:gd name="T53" fmla="*/ 0 h 10"/>
                  <a:gd name="T54" fmla="*/ 4 w 28"/>
                  <a:gd name="T55" fmla="*/ 0 h 10"/>
                  <a:gd name="T56" fmla="*/ 4 w 28"/>
                  <a:gd name="T57" fmla="*/ 0 h 10"/>
                  <a:gd name="T58" fmla="*/ 4 w 28"/>
                  <a:gd name="T59" fmla="*/ 0 h 10"/>
                  <a:gd name="T60" fmla="*/ 2 w 28"/>
                  <a:gd name="T61" fmla="*/ 0 h 10"/>
                  <a:gd name="T62" fmla="*/ 2 w 28"/>
                  <a:gd name="T63" fmla="*/ 0 h 10"/>
                  <a:gd name="T64" fmla="*/ 0 w 28"/>
                  <a:gd name="T65" fmla="*/ 2 h 10"/>
                  <a:gd name="T66" fmla="*/ 0 w 28"/>
                  <a:gd name="T67" fmla="*/ 2 h 10"/>
                  <a:gd name="T68" fmla="*/ 0 w 28"/>
                  <a:gd name="T69" fmla="*/ 4 h 10"/>
                  <a:gd name="T70" fmla="*/ 0 w 28"/>
                  <a:gd name="T71" fmla="*/ 4 h 10"/>
                  <a:gd name="T72" fmla="*/ 0 w 28"/>
                  <a:gd name="T73" fmla="*/ 6 h 10"/>
                  <a:gd name="T74" fmla="*/ 0 w 28"/>
                  <a:gd name="T75" fmla="*/ 6 h 10"/>
                  <a:gd name="T76" fmla="*/ 2 w 28"/>
                  <a:gd name="T77" fmla="*/ 6 h 10"/>
                  <a:gd name="T78" fmla="*/ 2 w 28"/>
                  <a:gd name="T79" fmla="*/ 6 h 10"/>
                  <a:gd name="T80" fmla="*/ 2 w 28"/>
                  <a:gd name="T81" fmla="*/ 8 h 10"/>
                  <a:gd name="T82" fmla="*/ 2 w 28"/>
                  <a:gd name="T83" fmla="*/ 8 h 10"/>
                  <a:gd name="T84" fmla="*/ 4 w 28"/>
                  <a:gd name="T85" fmla="*/ 10 h 10"/>
                  <a:gd name="T86" fmla="*/ 4 w 28"/>
                  <a:gd name="T8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10">
                    <a:moveTo>
                      <a:pt x="4" y="10"/>
                    </a:moveTo>
                    <a:lnTo>
                      <a:pt x="4" y="10"/>
                    </a:lnTo>
                    <a:lnTo>
                      <a:pt x="10" y="10"/>
                    </a:lnTo>
                    <a:lnTo>
                      <a:pt x="10" y="10"/>
                    </a:lnTo>
                    <a:lnTo>
                      <a:pt x="14" y="10"/>
                    </a:lnTo>
                    <a:lnTo>
                      <a:pt x="14" y="10"/>
                    </a:lnTo>
                    <a:lnTo>
                      <a:pt x="18" y="10"/>
                    </a:lnTo>
                    <a:lnTo>
                      <a:pt x="18" y="10"/>
                    </a:lnTo>
                    <a:lnTo>
                      <a:pt x="20" y="10"/>
                    </a:lnTo>
                    <a:lnTo>
                      <a:pt x="20" y="10"/>
                    </a:lnTo>
                    <a:lnTo>
                      <a:pt x="22" y="10"/>
                    </a:lnTo>
                    <a:lnTo>
                      <a:pt x="22" y="10"/>
                    </a:lnTo>
                    <a:lnTo>
                      <a:pt x="24" y="10"/>
                    </a:lnTo>
                    <a:lnTo>
                      <a:pt x="24" y="10"/>
                    </a:lnTo>
                    <a:lnTo>
                      <a:pt x="26" y="8"/>
                    </a:lnTo>
                    <a:lnTo>
                      <a:pt x="26" y="8"/>
                    </a:lnTo>
                    <a:lnTo>
                      <a:pt x="28" y="6"/>
                    </a:lnTo>
                    <a:lnTo>
                      <a:pt x="28" y="6"/>
                    </a:lnTo>
                    <a:lnTo>
                      <a:pt x="28" y="4"/>
                    </a:lnTo>
                    <a:lnTo>
                      <a:pt x="28" y="4"/>
                    </a:lnTo>
                    <a:lnTo>
                      <a:pt x="28" y="2"/>
                    </a:lnTo>
                    <a:lnTo>
                      <a:pt x="28" y="2"/>
                    </a:lnTo>
                    <a:lnTo>
                      <a:pt x="22" y="0"/>
                    </a:lnTo>
                    <a:lnTo>
                      <a:pt x="22" y="0"/>
                    </a:lnTo>
                    <a:lnTo>
                      <a:pt x="18" y="0"/>
                    </a:lnTo>
                    <a:lnTo>
                      <a:pt x="14" y="0"/>
                    </a:lnTo>
                    <a:lnTo>
                      <a:pt x="10" y="0"/>
                    </a:lnTo>
                    <a:lnTo>
                      <a:pt x="4" y="0"/>
                    </a:lnTo>
                    <a:lnTo>
                      <a:pt x="4" y="0"/>
                    </a:lnTo>
                    <a:lnTo>
                      <a:pt x="4" y="0"/>
                    </a:lnTo>
                    <a:lnTo>
                      <a:pt x="2" y="0"/>
                    </a:lnTo>
                    <a:lnTo>
                      <a:pt x="2" y="0"/>
                    </a:lnTo>
                    <a:lnTo>
                      <a:pt x="0" y="2"/>
                    </a:lnTo>
                    <a:lnTo>
                      <a:pt x="0" y="2"/>
                    </a:lnTo>
                    <a:lnTo>
                      <a:pt x="0" y="4"/>
                    </a:lnTo>
                    <a:lnTo>
                      <a:pt x="0" y="4"/>
                    </a:lnTo>
                    <a:lnTo>
                      <a:pt x="0" y="6"/>
                    </a:lnTo>
                    <a:lnTo>
                      <a:pt x="0" y="6"/>
                    </a:lnTo>
                    <a:lnTo>
                      <a:pt x="2" y="6"/>
                    </a:lnTo>
                    <a:lnTo>
                      <a:pt x="2" y="6"/>
                    </a:lnTo>
                    <a:lnTo>
                      <a:pt x="2" y="8"/>
                    </a:lnTo>
                    <a:lnTo>
                      <a:pt x="2" y="8"/>
                    </a:lnTo>
                    <a:lnTo>
                      <a:pt x="4" y="10"/>
                    </a:lnTo>
                    <a:lnTo>
                      <a:pt x="4"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6" name="Freeform 366"/>
              <p:cNvSpPr>
                <a:spLocks/>
              </p:cNvSpPr>
              <p:nvPr/>
            </p:nvSpPr>
            <p:spPr bwMode="auto">
              <a:xfrm>
                <a:off x="2907" y="2801"/>
                <a:ext cx="8" cy="6"/>
              </a:xfrm>
              <a:custGeom>
                <a:avLst/>
                <a:gdLst>
                  <a:gd name="T0" fmla="*/ 4 w 8"/>
                  <a:gd name="T1" fmla="*/ 6 h 6"/>
                  <a:gd name="T2" fmla="*/ 4 w 8"/>
                  <a:gd name="T3" fmla="*/ 6 h 6"/>
                  <a:gd name="T4" fmla="*/ 6 w 8"/>
                  <a:gd name="T5" fmla="*/ 6 h 6"/>
                  <a:gd name="T6" fmla="*/ 6 w 8"/>
                  <a:gd name="T7" fmla="*/ 6 h 6"/>
                  <a:gd name="T8" fmla="*/ 8 w 8"/>
                  <a:gd name="T9" fmla="*/ 4 h 6"/>
                  <a:gd name="T10" fmla="*/ 8 w 8"/>
                  <a:gd name="T11" fmla="*/ 4 h 6"/>
                  <a:gd name="T12" fmla="*/ 8 w 8"/>
                  <a:gd name="T13" fmla="*/ 2 h 6"/>
                  <a:gd name="T14" fmla="*/ 8 w 8"/>
                  <a:gd name="T15" fmla="*/ 2 h 6"/>
                  <a:gd name="T16" fmla="*/ 8 w 8"/>
                  <a:gd name="T17" fmla="*/ 2 h 6"/>
                  <a:gd name="T18" fmla="*/ 8 w 8"/>
                  <a:gd name="T19" fmla="*/ 2 h 6"/>
                  <a:gd name="T20" fmla="*/ 8 w 8"/>
                  <a:gd name="T21" fmla="*/ 2 h 6"/>
                  <a:gd name="T22" fmla="*/ 6 w 8"/>
                  <a:gd name="T23" fmla="*/ 0 h 6"/>
                  <a:gd name="T24" fmla="*/ 6 w 8"/>
                  <a:gd name="T25" fmla="*/ 0 h 6"/>
                  <a:gd name="T26" fmla="*/ 4 w 8"/>
                  <a:gd name="T27" fmla="*/ 0 h 6"/>
                  <a:gd name="T28" fmla="*/ 4 w 8"/>
                  <a:gd name="T29" fmla="*/ 0 h 6"/>
                  <a:gd name="T30" fmla="*/ 2 w 8"/>
                  <a:gd name="T31" fmla="*/ 2 h 6"/>
                  <a:gd name="T32" fmla="*/ 2 w 8"/>
                  <a:gd name="T33" fmla="*/ 2 h 6"/>
                  <a:gd name="T34" fmla="*/ 0 w 8"/>
                  <a:gd name="T35" fmla="*/ 4 h 6"/>
                  <a:gd name="T36" fmla="*/ 0 w 8"/>
                  <a:gd name="T37" fmla="*/ 4 h 6"/>
                  <a:gd name="T38" fmla="*/ 0 w 8"/>
                  <a:gd name="T39" fmla="*/ 6 h 6"/>
                  <a:gd name="T40" fmla="*/ 0 w 8"/>
                  <a:gd name="T41" fmla="*/ 6 h 6"/>
                  <a:gd name="T42" fmla="*/ 4 w 8"/>
                  <a:gd name="T43" fmla="*/ 6 h 6"/>
                  <a:gd name="T44" fmla="*/ 4 w 8"/>
                  <a:gd name="T4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6">
                    <a:moveTo>
                      <a:pt x="4" y="6"/>
                    </a:moveTo>
                    <a:lnTo>
                      <a:pt x="4" y="6"/>
                    </a:lnTo>
                    <a:lnTo>
                      <a:pt x="6" y="6"/>
                    </a:lnTo>
                    <a:lnTo>
                      <a:pt x="6" y="6"/>
                    </a:lnTo>
                    <a:lnTo>
                      <a:pt x="8" y="4"/>
                    </a:lnTo>
                    <a:lnTo>
                      <a:pt x="8" y="4"/>
                    </a:lnTo>
                    <a:lnTo>
                      <a:pt x="8" y="2"/>
                    </a:lnTo>
                    <a:lnTo>
                      <a:pt x="8" y="2"/>
                    </a:lnTo>
                    <a:lnTo>
                      <a:pt x="8" y="2"/>
                    </a:lnTo>
                    <a:lnTo>
                      <a:pt x="8" y="2"/>
                    </a:lnTo>
                    <a:lnTo>
                      <a:pt x="8" y="2"/>
                    </a:lnTo>
                    <a:lnTo>
                      <a:pt x="6" y="0"/>
                    </a:lnTo>
                    <a:lnTo>
                      <a:pt x="6" y="0"/>
                    </a:lnTo>
                    <a:lnTo>
                      <a:pt x="4" y="0"/>
                    </a:lnTo>
                    <a:lnTo>
                      <a:pt x="4" y="0"/>
                    </a:lnTo>
                    <a:lnTo>
                      <a:pt x="2" y="2"/>
                    </a:lnTo>
                    <a:lnTo>
                      <a:pt x="2" y="2"/>
                    </a:lnTo>
                    <a:lnTo>
                      <a:pt x="0" y="4"/>
                    </a:lnTo>
                    <a:lnTo>
                      <a:pt x="0" y="4"/>
                    </a:lnTo>
                    <a:lnTo>
                      <a:pt x="0" y="6"/>
                    </a:lnTo>
                    <a:lnTo>
                      <a:pt x="0" y="6"/>
                    </a:lnTo>
                    <a:lnTo>
                      <a:pt x="4" y="6"/>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7" name="Freeform 367"/>
              <p:cNvSpPr>
                <a:spLocks/>
              </p:cNvSpPr>
              <p:nvPr/>
            </p:nvSpPr>
            <p:spPr bwMode="auto">
              <a:xfrm>
                <a:off x="2969" y="2971"/>
                <a:ext cx="8" cy="10"/>
              </a:xfrm>
              <a:custGeom>
                <a:avLst/>
                <a:gdLst>
                  <a:gd name="T0" fmla="*/ 4 w 8"/>
                  <a:gd name="T1" fmla="*/ 0 h 10"/>
                  <a:gd name="T2" fmla="*/ 4 w 8"/>
                  <a:gd name="T3" fmla="*/ 0 h 10"/>
                  <a:gd name="T4" fmla="*/ 2 w 8"/>
                  <a:gd name="T5" fmla="*/ 0 h 10"/>
                  <a:gd name="T6" fmla="*/ 2 w 8"/>
                  <a:gd name="T7" fmla="*/ 0 h 10"/>
                  <a:gd name="T8" fmla="*/ 2 w 8"/>
                  <a:gd name="T9" fmla="*/ 0 h 10"/>
                  <a:gd name="T10" fmla="*/ 0 w 8"/>
                  <a:gd name="T11" fmla="*/ 2 h 10"/>
                  <a:gd name="T12" fmla="*/ 0 w 8"/>
                  <a:gd name="T13" fmla="*/ 2 h 10"/>
                  <a:gd name="T14" fmla="*/ 0 w 8"/>
                  <a:gd name="T15" fmla="*/ 4 h 10"/>
                  <a:gd name="T16" fmla="*/ 0 w 8"/>
                  <a:gd name="T17" fmla="*/ 4 h 10"/>
                  <a:gd name="T18" fmla="*/ 0 w 8"/>
                  <a:gd name="T19" fmla="*/ 6 h 10"/>
                  <a:gd name="T20" fmla="*/ 0 w 8"/>
                  <a:gd name="T21" fmla="*/ 6 h 10"/>
                  <a:gd name="T22" fmla="*/ 0 w 8"/>
                  <a:gd name="T23" fmla="*/ 8 h 10"/>
                  <a:gd name="T24" fmla="*/ 0 w 8"/>
                  <a:gd name="T25" fmla="*/ 8 h 10"/>
                  <a:gd name="T26" fmla="*/ 0 w 8"/>
                  <a:gd name="T27" fmla="*/ 8 h 10"/>
                  <a:gd name="T28" fmla="*/ 0 w 8"/>
                  <a:gd name="T29" fmla="*/ 8 h 10"/>
                  <a:gd name="T30" fmla="*/ 0 w 8"/>
                  <a:gd name="T31" fmla="*/ 8 h 10"/>
                  <a:gd name="T32" fmla="*/ 0 w 8"/>
                  <a:gd name="T33" fmla="*/ 8 h 10"/>
                  <a:gd name="T34" fmla="*/ 2 w 8"/>
                  <a:gd name="T35" fmla="*/ 10 h 10"/>
                  <a:gd name="T36" fmla="*/ 2 w 8"/>
                  <a:gd name="T37" fmla="*/ 10 h 10"/>
                  <a:gd name="T38" fmla="*/ 2 w 8"/>
                  <a:gd name="T39" fmla="*/ 10 h 10"/>
                  <a:gd name="T40" fmla="*/ 2 w 8"/>
                  <a:gd name="T41" fmla="*/ 10 h 10"/>
                  <a:gd name="T42" fmla="*/ 6 w 8"/>
                  <a:gd name="T43" fmla="*/ 10 h 10"/>
                  <a:gd name="T44" fmla="*/ 6 w 8"/>
                  <a:gd name="T45" fmla="*/ 10 h 10"/>
                  <a:gd name="T46" fmla="*/ 6 w 8"/>
                  <a:gd name="T47" fmla="*/ 8 h 10"/>
                  <a:gd name="T48" fmla="*/ 6 w 8"/>
                  <a:gd name="T49" fmla="*/ 8 h 10"/>
                  <a:gd name="T50" fmla="*/ 8 w 8"/>
                  <a:gd name="T51" fmla="*/ 8 h 10"/>
                  <a:gd name="T52" fmla="*/ 8 w 8"/>
                  <a:gd name="T53" fmla="*/ 8 h 10"/>
                  <a:gd name="T54" fmla="*/ 8 w 8"/>
                  <a:gd name="T55" fmla="*/ 6 h 10"/>
                  <a:gd name="T56" fmla="*/ 8 w 8"/>
                  <a:gd name="T57" fmla="*/ 4 h 10"/>
                  <a:gd name="T58" fmla="*/ 8 w 8"/>
                  <a:gd name="T59" fmla="*/ 4 h 10"/>
                  <a:gd name="T60" fmla="*/ 6 w 8"/>
                  <a:gd name="T61" fmla="*/ 2 h 10"/>
                  <a:gd name="T62" fmla="*/ 6 w 8"/>
                  <a:gd name="T63" fmla="*/ 2 h 10"/>
                  <a:gd name="T64" fmla="*/ 4 w 8"/>
                  <a:gd name="T65" fmla="*/ 0 h 10"/>
                  <a:gd name="T66" fmla="*/ 4 w 8"/>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 h="10">
                    <a:moveTo>
                      <a:pt x="4" y="0"/>
                    </a:moveTo>
                    <a:lnTo>
                      <a:pt x="4" y="0"/>
                    </a:lnTo>
                    <a:lnTo>
                      <a:pt x="2" y="0"/>
                    </a:lnTo>
                    <a:lnTo>
                      <a:pt x="2" y="0"/>
                    </a:lnTo>
                    <a:lnTo>
                      <a:pt x="2" y="0"/>
                    </a:lnTo>
                    <a:lnTo>
                      <a:pt x="0" y="2"/>
                    </a:lnTo>
                    <a:lnTo>
                      <a:pt x="0" y="2"/>
                    </a:lnTo>
                    <a:lnTo>
                      <a:pt x="0" y="4"/>
                    </a:lnTo>
                    <a:lnTo>
                      <a:pt x="0" y="4"/>
                    </a:lnTo>
                    <a:lnTo>
                      <a:pt x="0" y="6"/>
                    </a:lnTo>
                    <a:lnTo>
                      <a:pt x="0" y="6"/>
                    </a:lnTo>
                    <a:lnTo>
                      <a:pt x="0" y="8"/>
                    </a:lnTo>
                    <a:lnTo>
                      <a:pt x="0" y="8"/>
                    </a:lnTo>
                    <a:lnTo>
                      <a:pt x="0" y="8"/>
                    </a:lnTo>
                    <a:lnTo>
                      <a:pt x="0" y="8"/>
                    </a:lnTo>
                    <a:lnTo>
                      <a:pt x="0" y="8"/>
                    </a:lnTo>
                    <a:lnTo>
                      <a:pt x="0" y="8"/>
                    </a:lnTo>
                    <a:lnTo>
                      <a:pt x="2" y="10"/>
                    </a:lnTo>
                    <a:lnTo>
                      <a:pt x="2" y="10"/>
                    </a:lnTo>
                    <a:lnTo>
                      <a:pt x="2" y="10"/>
                    </a:lnTo>
                    <a:lnTo>
                      <a:pt x="2" y="10"/>
                    </a:lnTo>
                    <a:lnTo>
                      <a:pt x="6" y="10"/>
                    </a:lnTo>
                    <a:lnTo>
                      <a:pt x="6" y="10"/>
                    </a:lnTo>
                    <a:lnTo>
                      <a:pt x="6" y="8"/>
                    </a:lnTo>
                    <a:lnTo>
                      <a:pt x="6" y="8"/>
                    </a:lnTo>
                    <a:lnTo>
                      <a:pt x="8" y="8"/>
                    </a:lnTo>
                    <a:lnTo>
                      <a:pt x="8" y="8"/>
                    </a:lnTo>
                    <a:lnTo>
                      <a:pt x="8" y="6"/>
                    </a:lnTo>
                    <a:lnTo>
                      <a:pt x="8" y="4"/>
                    </a:lnTo>
                    <a:lnTo>
                      <a:pt x="8" y="4"/>
                    </a:lnTo>
                    <a:lnTo>
                      <a:pt x="6" y="2"/>
                    </a:lnTo>
                    <a:lnTo>
                      <a:pt x="6" y="2"/>
                    </a:lnTo>
                    <a:lnTo>
                      <a:pt x="4" y="0"/>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8" name="Freeform 368"/>
              <p:cNvSpPr>
                <a:spLocks/>
              </p:cNvSpPr>
              <p:nvPr/>
            </p:nvSpPr>
            <p:spPr bwMode="auto">
              <a:xfrm>
                <a:off x="3079" y="2991"/>
                <a:ext cx="6" cy="4"/>
              </a:xfrm>
              <a:custGeom>
                <a:avLst/>
                <a:gdLst>
                  <a:gd name="T0" fmla="*/ 2 w 6"/>
                  <a:gd name="T1" fmla="*/ 2 h 4"/>
                  <a:gd name="T2" fmla="*/ 2 w 6"/>
                  <a:gd name="T3" fmla="*/ 2 h 4"/>
                  <a:gd name="T4" fmla="*/ 0 w 6"/>
                  <a:gd name="T5" fmla="*/ 4 h 4"/>
                  <a:gd name="T6" fmla="*/ 0 w 6"/>
                  <a:gd name="T7" fmla="*/ 4 h 4"/>
                  <a:gd name="T8" fmla="*/ 2 w 6"/>
                  <a:gd name="T9" fmla="*/ 4 h 4"/>
                  <a:gd name="T10" fmla="*/ 2 w 6"/>
                  <a:gd name="T11" fmla="*/ 4 h 4"/>
                  <a:gd name="T12" fmla="*/ 2 w 6"/>
                  <a:gd name="T13" fmla="*/ 4 h 4"/>
                  <a:gd name="T14" fmla="*/ 6 w 6"/>
                  <a:gd name="T15" fmla="*/ 4 h 4"/>
                  <a:gd name="T16" fmla="*/ 6 w 6"/>
                  <a:gd name="T17" fmla="*/ 4 h 4"/>
                  <a:gd name="T18" fmla="*/ 6 w 6"/>
                  <a:gd name="T19" fmla="*/ 2 h 4"/>
                  <a:gd name="T20" fmla="*/ 6 w 6"/>
                  <a:gd name="T21" fmla="*/ 2 h 4"/>
                  <a:gd name="T22" fmla="*/ 6 w 6"/>
                  <a:gd name="T23" fmla="*/ 0 h 4"/>
                  <a:gd name="T24" fmla="*/ 6 w 6"/>
                  <a:gd name="T25" fmla="*/ 0 h 4"/>
                  <a:gd name="T26" fmla="*/ 6 w 6"/>
                  <a:gd name="T27" fmla="*/ 0 h 4"/>
                  <a:gd name="T28" fmla="*/ 6 w 6"/>
                  <a:gd name="T29" fmla="*/ 0 h 4"/>
                  <a:gd name="T30" fmla="*/ 6 w 6"/>
                  <a:gd name="T31" fmla="*/ 0 h 4"/>
                  <a:gd name="T32" fmla="*/ 6 w 6"/>
                  <a:gd name="T33" fmla="*/ 0 h 4"/>
                  <a:gd name="T34" fmla="*/ 2 w 6"/>
                  <a:gd name="T35" fmla="*/ 2 h 4"/>
                  <a:gd name="T36" fmla="*/ 2 w 6"/>
                  <a:gd name="T3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
                    <a:moveTo>
                      <a:pt x="2" y="2"/>
                    </a:moveTo>
                    <a:lnTo>
                      <a:pt x="2" y="2"/>
                    </a:lnTo>
                    <a:lnTo>
                      <a:pt x="0" y="4"/>
                    </a:lnTo>
                    <a:lnTo>
                      <a:pt x="0" y="4"/>
                    </a:lnTo>
                    <a:lnTo>
                      <a:pt x="2" y="4"/>
                    </a:lnTo>
                    <a:lnTo>
                      <a:pt x="2" y="4"/>
                    </a:lnTo>
                    <a:lnTo>
                      <a:pt x="2" y="4"/>
                    </a:lnTo>
                    <a:lnTo>
                      <a:pt x="6" y="4"/>
                    </a:lnTo>
                    <a:lnTo>
                      <a:pt x="6" y="4"/>
                    </a:lnTo>
                    <a:lnTo>
                      <a:pt x="6" y="2"/>
                    </a:lnTo>
                    <a:lnTo>
                      <a:pt x="6" y="2"/>
                    </a:lnTo>
                    <a:lnTo>
                      <a:pt x="6" y="0"/>
                    </a:lnTo>
                    <a:lnTo>
                      <a:pt x="6" y="0"/>
                    </a:lnTo>
                    <a:lnTo>
                      <a:pt x="6" y="0"/>
                    </a:lnTo>
                    <a:lnTo>
                      <a:pt x="6" y="0"/>
                    </a:lnTo>
                    <a:lnTo>
                      <a:pt x="6" y="0"/>
                    </a:lnTo>
                    <a:lnTo>
                      <a:pt x="6" y="0"/>
                    </a:lnTo>
                    <a:lnTo>
                      <a:pt x="2" y="2"/>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9" name="Freeform 369"/>
              <p:cNvSpPr>
                <a:spLocks/>
              </p:cNvSpPr>
              <p:nvPr/>
            </p:nvSpPr>
            <p:spPr bwMode="auto">
              <a:xfrm>
                <a:off x="3327" y="3197"/>
                <a:ext cx="40" cy="30"/>
              </a:xfrm>
              <a:custGeom>
                <a:avLst/>
                <a:gdLst>
                  <a:gd name="T0" fmla="*/ 2 w 40"/>
                  <a:gd name="T1" fmla="*/ 20 h 30"/>
                  <a:gd name="T2" fmla="*/ 0 w 40"/>
                  <a:gd name="T3" fmla="*/ 22 h 30"/>
                  <a:gd name="T4" fmla="*/ 0 w 40"/>
                  <a:gd name="T5" fmla="*/ 24 h 30"/>
                  <a:gd name="T6" fmla="*/ 0 w 40"/>
                  <a:gd name="T7" fmla="*/ 26 h 30"/>
                  <a:gd name="T8" fmla="*/ 0 w 40"/>
                  <a:gd name="T9" fmla="*/ 28 h 30"/>
                  <a:gd name="T10" fmla="*/ 2 w 40"/>
                  <a:gd name="T11" fmla="*/ 28 h 30"/>
                  <a:gd name="T12" fmla="*/ 4 w 40"/>
                  <a:gd name="T13" fmla="*/ 30 h 30"/>
                  <a:gd name="T14" fmla="*/ 4 w 40"/>
                  <a:gd name="T15" fmla="*/ 30 h 30"/>
                  <a:gd name="T16" fmla="*/ 6 w 40"/>
                  <a:gd name="T17" fmla="*/ 30 h 30"/>
                  <a:gd name="T18" fmla="*/ 12 w 40"/>
                  <a:gd name="T19" fmla="*/ 30 h 30"/>
                  <a:gd name="T20" fmla="*/ 26 w 40"/>
                  <a:gd name="T21" fmla="*/ 28 h 30"/>
                  <a:gd name="T22" fmla="*/ 30 w 40"/>
                  <a:gd name="T23" fmla="*/ 26 h 30"/>
                  <a:gd name="T24" fmla="*/ 34 w 40"/>
                  <a:gd name="T25" fmla="*/ 22 h 30"/>
                  <a:gd name="T26" fmla="*/ 38 w 40"/>
                  <a:gd name="T27" fmla="*/ 14 h 30"/>
                  <a:gd name="T28" fmla="*/ 40 w 40"/>
                  <a:gd name="T29" fmla="*/ 10 h 30"/>
                  <a:gd name="T30" fmla="*/ 40 w 40"/>
                  <a:gd name="T31" fmla="*/ 6 h 30"/>
                  <a:gd name="T32" fmla="*/ 34 w 40"/>
                  <a:gd name="T33" fmla="*/ 2 h 30"/>
                  <a:gd name="T34" fmla="*/ 28 w 40"/>
                  <a:gd name="T35" fmla="*/ 0 h 30"/>
                  <a:gd name="T36" fmla="*/ 22 w 40"/>
                  <a:gd name="T37" fmla="*/ 2 h 30"/>
                  <a:gd name="T38" fmla="*/ 18 w 40"/>
                  <a:gd name="T39" fmla="*/ 2 h 30"/>
                  <a:gd name="T40" fmla="*/ 12 w 40"/>
                  <a:gd name="T41" fmla="*/ 2 h 30"/>
                  <a:gd name="T42" fmla="*/ 4 w 40"/>
                  <a:gd name="T43" fmla="*/ 0 h 30"/>
                  <a:gd name="T44" fmla="*/ 0 w 40"/>
                  <a:gd name="T45" fmla="*/ 2 h 30"/>
                  <a:gd name="T46" fmla="*/ 0 w 40"/>
                  <a:gd name="T47" fmla="*/ 6 h 30"/>
                  <a:gd name="T48" fmla="*/ 2 w 40"/>
                  <a:gd name="T49" fmla="*/ 10 h 30"/>
                  <a:gd name="T50" fmla="*/ 2 w 40"/>
                  <a:gd name="T51" fmla="*/ 10 h 30"/>
                  <a:gd name="T52" fmla="*/ 0 w 40"/>
                  <a:gd name="T53" fmla="*/ 10 h 30"/>
                  <a:gd name="T54" fmla="*/ 0 w 40"/>
                  <a:gd name="T55" fmla="*/ 12 h 30"/>
                  <a:gd name="T56" fmla="*/ 0 w 40"/>
                  <a:gd name="T57" fmla="*/ 12 h 30"/>
                  <a:gd name="T58" fmla="*/ 0 w 40"/>
                  <a:gd name="T59" fmla="*/ 14 h 30"/>
                  <a:gd name="T60" fmla="*/ 0 w 40"/>
                  <a:gd name="T61" fmla="*/ 18 h 30"/>
                  <a:gd name="T62" fmla="*/ 2 w 40"/>
                  <a:gd name="T63" fmla="*/ 18 h 30"/>
                  <a:gd name="T64" fmla="*/ 2 w 40"/>
                  <a:gd name="T65" fmla="*/ 18 h 30"/>
                  <a:gd name="T66" fmla="*/ 2 w 40"/>
                  <a:gd name="T67" fmla="*/ 20 h 30"/>
                  <a:gd name="T68" fmla="*/ 2 w 40"/>
                  <a:gd name="T69"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0">
                    <a:moveTo>
                      <a:pt x="2" y="20"/>
                    </a:moveTo>
                    <a:lnTo>
                      <a:pt x="2" y="20"/>
                    </a:lnTo>
                    <a:lnTo>
                      <a:pt x="0" y="22"/>
                    </a:lnTo>
                    <a:lnTo>
                      <a:pt x="0" y="22"/>
                    </a:lnTo>
                    <a:lnTo>
                      <a:pt x="0" y="22"/>
                    </a:lnTo>
                    <a:lnTo>
                      <a:pt x="0" y="24"/>
                    </a:lnTo>
                    <a:lnTo>
                      <a:pt x="0" y="24"/>
                    </a:lnTo>
                    <a:lnTo>
                      <a:pt x="0" y="26"/>
                    </a:lnTo>
                    <a:lnTo>
                      <a:pt x="0" y="26"/>
                    </a:lnTo>
                    <a:lnTo>
                      <a:pt x="0" y="28"/>
                    </a:lnTo>
                    <a:lnTo>
                      <a:pt x="0" y="28"/>
                    </a:lnTo>
                    <a:lnTo>
                      <a:pt x="2" y="28"/>
                    </a:lnTo>
                    <a:lnTo>
                      <a:pt x="2" y="28"/>
                    </a:lnTo>
                    <a:lnTo>
                      <a:pt x="4" y="30"/>
                    </a:lnTo>
                    <a:lnTo>
                      <a:pt x="4" y="30"/>
                    </a:lnTo>
                    <a:lnTo>
                      <a:pt x="4" y="30"/>
                    </a:lnTo>
                    <a:lnTo>
                      <a:pt x="4" y="30"/>
                    </a:lnTo>
                    <a:lnTo>
                      <a:pt x="6" y="30"/>
                    </a:lnTo>
                    <a:lnTo>
                      <a:pt x="6" y="30"/>
                    </a:lnTo>
                    <a:lnTo>
                      <a:pt x="12" y="30"/>
                    </a:lnTo>
                    <a:lnTo>
                      <a:pt x="12" y="30"/>
                    </a:lnTo>
                    <a:lnTo>
                      <a:pt x="26" y="28"/>
                    </a:lnTo>
                    <a:lnTo>
                      <a:pt x="26" y="28"/>
                    </a:lnTo>
                    <a:lnTo>
                      <a:pt x="30" y="26"/>
                    </a:lnTo>
                    <a:lnTo>
                      <a:pt x="30" y="26"/>
                    </a:lnTo>
                    <a:lnTo>
                      <a:pt x="34" y="22"/>
                    </a:lnTo>
                    <a:lnTo>
                      <a:pt x="34" y="22"/>
                    </a:lnTo>
                    <a:lnTo>
                      <a:pt x="38" y="14"/>
                    </a:lnTo>
                    <a:lnTo>
                      <a:pt x="38" y="14"/>
                    </a:lnTo>
                    <a:lnTo>
                      <a:pt x="40" y="10"/>
                    </a:lnTo>
                    <a:lnTo>
                      <a:pt x="40" y="6"/>
                    </a:lnTo>
                    <a:lnTo>
                      <a:pt x="40" y="6"/>
                    </a:lnTo>
                    <a:lnTo>
                      <a:pt x="38" y="4"/>
                    </a:lnTo>
                    <a:lnTo>
                      <a:pt x="34" y="2"/>
                    </a:lnTo>
                    <a:lnTo>
                      <a:pt x="28" y="0"/>
                    </a:lnTo>
                    <a:lnTo>
                      <a:pt x="28" y="0"/>
                    </a:lnTo>
                    <a:lnTo>
                      <a:pt x="22" y="2"/>
                    </a:lnTo>
                    <a:lnTo>
                      <a:pt x="22" y="2"/>
                    </a:lnTo>
                    <a:lnTo>
                      <a:pt x="18" y="2"/>
                    </a:lnTo>
                    <a:lnTo>
                      <a:pt x="18" y="2"/>
                    </a:lnTo>
                    <a:lnTo>
                      <a:pt x="12" y="2"/>
                    </a:lnTo>
                    <a:lnTo>
                      <a:pt x="12" y="2"/>
                    </a:lnTo>
                    <a:lnTo>
                      <a:pt x="4" y="0"/>
                    </a:lnTo>
                    <a:lnTo>
                      <a:pt x="4" y="0"/>
                    </a:lnTo>
                    <a:lnTo>
                      <a:pt x="2" y="2"/>
                    </a:lnTo>
                    <a:lnTo>
                      <a:pt x="0" y="2"/>
                    </a:lnTo>
                    <a:lnTo>
                      <a:pt x="0" y="2"/>
                    </a:lnTo>
                    <a:lnTo>
                      <a:pt x="0" y="6"/>
                    </a:lnTo>
                    <a:lnTo>
                      <a:pt x="0" y="6"/>
                    </a:lnTo>
                    <a:lnTo>
                      <a:pt x="2" y="10"/>
                    </a:lnTo>
                    <a:lnTo>
                      <a:pt x="2" y="10"/>
                    </a:lnTo>
                    <a:lnTo>
                      <a:pt x="2" y="10"/>
                    </a:lnTo>
                    <a:lnTo>
                      <a:pt x="2" y="10"/>
                    </a:lnTo>
                    <a:lnTo>
                      <a:pt x="0" y="10"/>
                    </a:lnTo>
                    <a:lnTo>
                      <a:pt x="0" y="10"/>
                    </a:lnTo>
                    <a:lnTo>
                      <a:pt x="0" y="12"/>
                    </a:lnTo>
                    <a:lnTo>
                      <a:pt x="0" y="12"/>
                    </a:lnTo>
                    <a:lnTo>
                      <a:pt x="0" y="12"/>
                    </a:lnTo>
                    <a:lnTo>
                      <a:pt x="0" y="12"/>
                    </a:lnTo>
                    <a:lnTo>
                      <a:pt x="0" y="14"/>
                    </a:lnTo>
                    <a:lnTo>
                      <a:pt x="0" y="14"/>
                    </a:lnTo>
                    <a:lnTo>
                      <a:pt x="0" y="18"/>
                    </a:lnTo>
                    <a:lnTo>
                      <a:pt x="0" y="18"/>
                    </a:lnTo>
                    <a:lnTo>
                      <a:pt x="2" y="18"/>
                    </a:lnTo>
                    <a:lnTo>
                      <a:pt x="2" y="18"/>
                    </a:lnTo>
                    <a:lnTo>
                      <a:pt x="2" y="18"/>
                    </a:lnTo>
                    <a:lnTo>
                      <a:pt x="2" y="18"/>
                    </a:lnTo>
                    <a:lnTo>
                      <a:pt x="2" y="20"/>
                    </a:lnTo>
                    <a:lnTo>
                      <a:pt x="2" y="20"/>
                    </a:lnTo>
                    <a:lnTo>
                      <a:pt x="2" y="20"/>
                    </a:lnTo>
                    <a:lnTo>
                      <a:pt x="2" y="2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0" name="Freeform 370"/>
              <p:cNvSpPr>
                <a:spLocks/>
              </p:cNvSpPr>
              <p:nvPr/>
            </p:nvSpPr>
            <p:spPr bwMode="auto">
              <a:xfrm>
                <a:off x="2785" y="1875"/>
                <a:ext cx="18" cy="24"/>
              </a:xfrm>
              <a:custGeom>
                <a:avLst/>
                <a:gdLst>
                  <a:gd name="T0" fmla="*/ 18 w 18"/>
                  <a:gd name="T1" fmla="*/ 6 h 24"/>
                  <a:gd name="T2" fmla="*/ 18 w 18"/>
                  <a:gd name="T3" fmla="*/ 4 h 24"/>
                  <a:gd name="T4" fmla="*/ 14 w 18"/>
                  <a:gd name="T5" fmla="*/ 0 h 24"/>
                  <a:gd name="T6" fmla="*/ 6 w 18"/>
                  <a:gd name="T7" fmla="*/ 0 h 24"/>
                  <a:gd name="T8" fmla="*/ 2 w 18"/>
                  <a:gd name="T9" fmla="*/ 4 h 24"/>
                  <a:gd name="T10" fmla="*/ 0 w 18"/>
                  <a:gd name="T11" fmla="*/ 10 h 24"/>
                  <a:gd name="T12" fmla="*/ 2 w 18"/>
                  <a:gd name="T13" fmla="*/ 16 h 24"/>
                  <a:gd name="T14" fmla="*/ 6 w 18"/>
                  <a:gd name="T15" fmla="*/ 18 h 24"/>
                  <a:gd name="T16" fmla="*/ 10 w 18"/>
                  <a:gd name="T17" fmla="*/ 24 h 24"/>
                  <a:gd name="T18" fmla="*/ 12 w 18"/>
                  <a:gd name="T19" fmla="*/ 18 h 24"/>
                  <a:gd name="T20" fmla="*/ 12 w 18"/>
                  <a:gd name="T21" fmla="*/ 18 h 24"/>
                  <a:gd name="T22" fmla="*/ 16 w 18"/>
                  <a:gd name="T23" fmla="*/ 14 h 24"/>
                  <a:gd name="T24" fmla="*/ 16 w 18"/>
                  <a:gd name="T25" fmla="*/ 14 h 24"/>
                  <a:gd name="T26" fmla="*/ 18 w 18"/>
                  <a:gd name="T27" fmla="*/ 12 h 24"/>
                  <a:gd name="T28" fmla="*/ 18 w 18"/>
                  <a:gd name="T29" fmla="*/ 10 h 24"/>
                  <a:gd name="T30" fmla="*/ 18 w 18"/>
                  <a:gd name="T31" fmla="*/ 6 h 24"/>
                  <a:gd name="T32" fmla="*/ 18 w 18"/>
                  <a:gd name="T3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4">
                    <a:moveTo>
                      <a:pt x="18" y="6"/>
                    </a:moveTo>
                    <a:lnTo>
                      <a:pt x="18" y="4"/>
                    </a:lnTo>
                    <a:lnTo>
                      <a:pt x="14" y="0"/>
                    </a:lnTo>
                    <a:lnTo>
                      <a:pt x="6" y="0"/>
                    </a:lnTo>
                    <a:lnTo>
                      <a:pt x="2" y="4"/>
                    </a:lnTo>
                    <a:lnTo>
                      <a:pt x="0" y="10"/>
                    </a:lnTo>
                    <a:lnTo>
                      <a:pt x="2" y="16"/>
                    </a:lnTo>
                    <a:lnTo>
                      <a:pt x="6" y="18"/>
                    </a:lnTo>
                    <a:lnTo>
                      <a:pt x="10" y="24"/>
                    </a:lnTo>
                    <a:lnTo>
                      <a:pt x="12" y="18"/>
                    </a:lnTo>
                    <a:lnTo>
                      <a:pt x="12" y="18"/>
                    </a:lnTo>
                    <a:lnTo>
                      <a:pt x="16" y="14"/>
                    </a:lnTo>
                    <a:lnTo>
                      <a:pt x="16" y="14"/>
                    </a:lnTo>
                    <a:lnTo>
                      <a:pt x="18" y="12"/>
                    </a:lnTo>
                    <a:lnTo>
                      <a:pt x="18" y="10"/>
                    </a:lnTo>
                    <a:lnTo>
                      <a:pt x="18" y="6"/>
                    </a:lnTo>
                    <a:lnTo>
                      <a:pt x="18"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1" name="Freeform 371"/>
              <p:cNvSpPr>
                <a:spLocks/>
              </p:cNvSpPr>
              <p:nvPr/>
            </p:nvSpPr>
            <p:spPr bwMode="auto">
              <a:xfrm>
                <a:off x="2719" y="1857"/>
                <a:ext cx="36" cy="22"/>
              </a:xfrm>
              <a:custGeom>
                <a:avLst/>
                <a:gdLst>
                  <a:gd name="T0" fmla="*/ 28 w 36"/>
                  <a:gd name="T1" fmla="*/ 0 h 22"/>
                  <a:gd name="T2" fmla="*/ 24 w 36"/>
                  <a:gd name="T3" fmla="*/ 0 h 22"/>
                  <a:gd name="T4" fmla="*/ 24 w 36"/>
                  <a:gd name="T5" fmla="*/ 0 h 22"/>
                  <a:gd name="T6" fmla="*/ 22 w 36"/>
                  <a:gd name="T7" fmla="*/ 0 h 22"/>
                  <a:gd name="T8" fmla="*/ 22 w 36"/>
                  <a:gd name="T9" fmla="*/ 0 h 22"/>
                  <a:gd name="T10" fmla="*/ 20 w 36"/>
                  <a:gd name="T11" fmla="*/ 0 h 22"/>
                  <a:gd name="T12" fmla="*/ 20 w 36"/>
                  <a:gd name="T13" fmla="*/ 0 h 22"/>
                  <a:gd name="T14" fmla="*/ 18 w 36"/>
                  <a:gd name="T15" fmla="*/ 2 h 22"/>
                  <a:gd name="T16" fmla="*/ 18 w 36"/>
                  <a:gd name="T17" fmla="*/ 2 h 22"/>
                  <a:gd name="T18" fmla="*/ 16 w 36"/>
                  <a:gd name="T19" fmla="*/ 2 h 22"/>
                  <a:gd name="T20" fmla="*/ 16 w 36"/>
                  <a:gd name="T21" fmla="*/ 2 h 22"/>
                  <a:gd name="T22" fmla="*/ 14 w 36"/>
                  <a:gd name="T23" fmla="*/ 2 h 22"/>
                  <a:gd name="T24" fmla="*/ 14 w 36"/>
                  <a:gd name="T25" fmla="*/ 2 h 22"/>
                  <a:gd name="T26" fmla="*/ 12 w 36"/>
                  <a:gd name="T27" fmla="*/ 2 h 22"/>
                  <a:gd name="T28" fmla="*/ 12 w 36"/>
                  <a:gd name="T29" fmla="*/ 2 h 22"/>
                  <a:gd name="T30" fmla="*/ 10 w 36"/>
                  <a:gd name="T31" fmla="*/ 4 h 22"/>
                  <a:gd name="T32" fmla="*/ 10 w 36"/>
                  <a:gd name="T33" fmla="*/ 4 h 22"/>
                  <a:gd name="T34" fmla="*/ 8 w 36"/>
                  <a:gd name="T35" fmla="*/ 8 h 22"/>
                  <a:gd name="T36" fmla="*/ 8 w 36"/>
                  <a:gd name="T37" fmla="*/ 8 h 22"/>
                  <a:gd name="T38" fmla="*/ 8 w 36"/>
                  <a:gd name="T39" fmla="*/ 8 h 22"/>
                  <a:gd name="T40" fmla="*/ 8 w 36"/>
                  <a:gd name="T41" fmla="*/ 8 h 22"/>
                  <a:gd name="T42" fmla="*/ 6 w 36"/>
                  <a:gd name="T43" fmla="*/ 12 h 22"/>
                  <a:gd name="T44" fmla="*/ 6 w 36"/>
                  <a:gd name="T45" fmla="*/ 12 h 22"/>
                  <a:gd name="T46" fmla="*/ 4 w 36"/>
                  <a:gd name="T47" fmla="*/ 12 h 22"/>
                  <a:gd name="T48" fmla="*/ 4 w 36"/>
                  <a:gd name="T49" fmla="*/ 12 h 22"/>
                  <a:gd name="T50" fmla="*/ 0 w 36"/>
                  <a:gd name="T51" fmla="*/ 16 h 22"/>
                  <a:gd name="T52" fmla="*/ 0 w 36"/>
                  <a:gd name="T53" fmla="*/ 16 h 22"/>
                  <a:gd name="T54" fmla="*/ 2 w 36"/>
                  <a:gd name="T55" fmla="*/ 18 h 22"/>
                  <a:gd name="T56" fmla="*/ 2 w 36"/>
                  <a:gd name="T57" fmla="*/ 18 h 22"/>
                  <a:gd name="T58" fmla="*/ 6 w 36"/>
                  <a:gd name="T59" fmla="*/ 22 h 22"/>
                  <a:gd name="T60" fmla="*/ 10 w 36"/>
                  <a:gd name="T61" fmla="*/ 22 h 22"/>
                  <a:gd name="T62" fmla="*/ 10 w 36"/>
                  <a:gd name="T63" fmla="*/ 22 h 22"/>
                  <a:gd name="T64" fmla="*/ 12 w 36"/>
                  <a:gd name="T65" fmla="*/ 22 h 22"/>
                  <a:gd name="T66" fmla="*/ 12 w 36"/>
                  <a:gd name="T67" fmla="*/ 22 h 22"/>
                  <a:gd name="T68" fmla="*/ 14 w 36"/>
                  <a:gd name="T69" fmla="*/ 22 h 22"/>
                  <a:gd name="T70" fmla="*/ 14 w 36"/>
                  <a:gd name="T71" fmla="*/ 22 h 22"/>
                  <a:gd name="T72" fmla="*/ 16 w 36"/>
                  <a:gd name="T73" fmla="*/ 22 h 22"/>
                  <a:gd name="T74" fmla="*/ 16 w 36"/>
                  <a:gd name="T75" fmla="*/ 22 h 22"/>
                  <a:gd name="T76" fmla="*/ 20 w 36"/>
                  <a:gd name="T77" fmla="*/ 20 h 22"/>
                  <a:gd name="T78" fmla="*/ 20 w 36"/>
                  <a:gd name="T79" fmla="*/ 20 h 22"/>
                  <a:gd name="T80" fmla="*/ 24 w 36"/>
                  <a:gd name="T81" fmla="*/ 18 h 22"/>
                  <a:gd name="T82" fmla="*/ 24 w 36"/>
                  <a:gd name="T83" fmla="*/ 18 h 22"/>
                  <a:gd name="T84" fmla="*/ 26 w 36"/>
                  <a:gd name="T85" fmla="*/ 14 h 22"/>
                  <a:gd name="T86" fmla="*/ 26 w 36"/>
                  <a:gd name="T87" fmla="*/ 14 h 22"/>
                  <a:gd name="T88" fmla="*/ 30 w 36"/>
                  <a:gd name="T89" fmla="*/ 12 h 22"/>
                  <a:gd name="T90" fmla="*/ 30 w 36"/>
                  <a:gd name="T91" fmla="*/ 12 h 22"/>
                  <a:gd name="T92" fmla="*/ 34 w 36"/>
                  <a:gd name="T93" fmla="*/ 10 h 22"/>
                  <a:gd name="T94" fmla="*/ 36 w 36"/>
                  <a:gd name="T95" fmla="*/ 6 h 22"/>
                  <a:gd name="T96" fmla="*/ 36 w 36"/>
                  <a:gd name="T97" fmla="*/ 2 h 22"/>
                  <a:gd name="T98" fmla="*/ 36 w 36"/>
                  <a:gd name="T99" fmla="*/ 0 h 22"/>
                  <a:gd name="T100" fmla="*/ 28 w 36"/>
                  <a:gd name="T10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 h="22">
                    <a:moveTo>
                      <a:pt x="28" y="0"/>
                    </a:moveTo>
                    <a:lnTo>
                      <a:pt x="24" y="0"/>
                    </a:lnTo>
                    <a:lnTo>
                      <a:pt x="24" y="0"/>
                    </a:lnTo>
                    <a:lnTo>
                      <a:pt x="22" y="0"/>
                    </a:lnTo>
                    <a:lnTo>
                      <a:pt x="22" y="0"/>
                    </a:lnTo>
                    <a:lnTo>
                      <a:pt x="20" y="0"/>
                    </a:lnTo>
                    <a:lnTo>
                      <a:pt x="20" y="0"/>
                    </a:lnTo>
                    <a:lnTo>
                      <a:pt x="18" y="2"/>
                    </a:lnTo>
                    <a:lnTo>
                      <a:pt x="18" y="2"/>
                    </a:lnTo>
                    <a:lnTo>
                      <a:pt x="16" y="2"/>
                    </a:lnTo>
                    <a:lnTo>
                      <a:pt x="16" y="2"/>
                    </a:lnTo>
                    <a:lnTo>
                      <a:pt x="14" y="2"/>
                    </a:lnTo>
                    <a:lnTo>
                      <a:pt x="14" y="2"/>
                    </a:lnTo>
                    <a:lnTo>
                      <a:pt x="12" y="2"/>
                    </a:lnTo>
                    <a:lnTo>
                      <a:pt x="12" y="2"/>
                    </a:lnTo>
                    <a:lnTo>
                      <a:pt x="10" y="4"/>
                    </a:lnTo>
                    <a:lnTo>
                      <a:pt x="10" y="4"/>
                    </a:lnTo>
                    <a:lnTo>
                      <a:pt x="8" y="8"/>
                    </a:lnTo>
                    <a:lnTo>
                      <a:pt x="8" y="8"/>
                    </a:lnTo>
                    <a:lnTo>
                      <a:pt x="8" y="8"/>
                    </a:lnTo>
                    <a:lnTo>
                      <a:pt x="8" y="8"/>
                    </a:lnTo>
                    <a:lnTo>
                      <a:pt x="6" y="12"/>
                    </a:lnTo>
                    <a:lnTo>
                      <a:pt x="6" y="12"/>
                    </a:lnTo>
                    <a:lnTo>
                      <a:pt x="4" y="12"/>
                    </a:lnTo>
                    <a:lnTo>
                      <a:pt x="4" y="12"/>
                    </a:lnTo>
                    <a:lnTo>
                      <a:pt x="0" y="16"/>
                    </a:lnTo>
                    <a:lnTo>
                      <a:pt x="0" y="16"/>
                    </a:lnTo>
                    <a:lnTo>
                      <a:pt x="2" y="18"/>
                    </a:lnTo>
                    <a:lnTo>
                      <a:pt x="2" y="18"/>
                    </a:lnTo>
                    <a:lnTo>
                      <a:pt x="6" y="22"/>
                    </a:lnTo>
                    <a:lnTo>
                      <a:pt x="10" y="22"/>
                    </a:lnTo>
                    <a:lnTo>
                      <a:pt x="10" y="22"/>
                    </a:lnTo>
                    <a:lnTo>
                      <a:pt x="12" y="22"/>
                    </a:lnTo>
                    <a:lnTo>
                      <a:pt x="12" y="22"/>
                    </a:lnTo>
                    <a:lnTo>
                      <a:pt x="14" y="22"/>
                    </a:lnTo>
                    <a:lnTo>
                      <a:pt x="14" y="22"/>
                    </a:lnTo>
                    <a:lnTo>
                      <a:pt x="16" y="22"/>
                    </a:lnTo>
                    <a:lnTo>
                      <a:pt x="16" y="22"/>
                    </a:lnTo>
                    <a:lnTo>
                      <a:pt x="20" y="20"/>
                    </a:lnTo>
                    <a:lnTo>
                      <a:pt x="20" y="20"/>
                    </a:lnTo>
                    <a:lnTo>
                      <a:pt x="24" y="18"/>
                    </a:lnTo>
                    <a:lnTo>
                      <a:pt x="24" y="18"/>
                    </a:lnTo>
                    <a:lnTo>
                      <a:pt x="26" y="14"/>
                    </a:lnTo>
                    <a:lnTo>
                      <a:pt x="26" y="14"/>
                    </a:lnTo>
                    <a:lnTo>
                      <a:pt x="30" y="12"/>
                    </a:lnTo>
                    <a:lnTo>
                      <a:pt x="30" y="12"/>
                    </a:lnTo>
                    <a:lnTo>
                      <a:pt x="34" y="10"/>
                    </a:lnTo>
                    <a:lnTo>
                      <a:pt x="36" y="6"/>
                    </a:lnTo>
                    <a:lnTo>
                      <a:pt x="36" y="2"/>
                    </a:lnTo>
                    <a:lnTo>
                      <a:pt x="36" y="0"/>
                    </a:lnTo>
                    <a:lnTo>
                      <a:pt x="28"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2" name="Freeform 372"/>
              <p:cNvSpPr>
                <a:spLocks/>
              </p:cNvSpPr>
              <p:nvPr/>
            </p:nvSpPr>
            <p:spPr bwMode="auto">
              <a:xfrm>
                <a:off x="2819" y="1841"/>
                <a:ext cx="16" cy="10"/>
              </a:xfrm>
              <a:custGeom>
                <a:avLst/>
                <a:gdLst>
                  <a:gd name="T0" fmla="*/ 12 w 16"/>
                  <a:gd name="T1" fmla="*/ 10 h 10"/>
                  <a:gd name="T2" fmla="*/ 16 w 16"/>
                  <a:gd name="T3" fmla="*/ 10 h 10"/>
                  <a:gd name="T4" fmla="*/ 16 w 16"/>
                  <a:gd name="T5" fmla="*/ 6 h 10"/>
                  <a:gd name="T6" fmla="*/ 14 w 16"/>
                  <a:gd name="T7" fmla="*/ 2 h 10"/>
                  <a:gd name="T8" fmla="*/ 12 w 16"/>
                  <a:gd name="T9" fmla="*/ 0 h 10"/>
                  <a:gd name="T10" fmla="*/ 8 w 16"/>
                  <a:gd name="T11" fmla="*/ 0 h 10"/>
                  <a:gd name="T12" fmla="*/ 2 w 16"/>
                  <a:gd name="T13" fmla="*/ 0 h 10"/>
                  <a:gd name="T14" fmla="*/ 0 w 16"/>
                  <a:gd name="T15" fmla="*/ 4 h 10"/>
                  <a:gd name="T16" fmla="*/ 0 w 16"/>
                  <a:gd name="T17" fmla="*/ 6 h 10"/>
                  <a:gd name="T18" fmla="*/ 4 w 16"/>
                  <a:gd name="T19" fmla="*/ 10 h 10"/>
                  <a:gd name="T20" fmla="*/ 12 w 16"/>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0">
                    <a:moveTo>
                      <a:pt x="12" y="10"/>
                    </a:moveTo>
                    <a:lnTo>
                      <a:pt x="16" y="10"/>
                    </a:lnTo>
                    <a:lnTo>
                      <a:pt x="16" y="6"/>
                    </a:lnTo>
                    <a:lnTo>
                      <a:pt x="14" y="2"/>
                    </a:lnTo>
                    <a:lnTo>
                      <a:pt x="12" y="0"/>
                    </a:lnTo>
                    <a:lnTo>
                      <a:pt x="8" y="0"/>
                    </a:lnTo>
                    <a:lnTo>
                      <a:pt x="2" y="0"/>
                    </a:lnTo>
                    <a:lnTo>
                      <a:pt x="0" y="4"/>
                    </a:lnTo>
                    <a:lnTo>
                      <a:pt x="0" y="6"/>
                    </a:lnTo>
                    <a:lnTo>
                      <a:pt x="4" y="10"/>
                    </a:lnTo>
                    <a:lnTo>
                      <a:pt x="12"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3" name="Freeform 373"/>
              <p:cNvSpPr>
                <a:spLocks/>
              </p:cNvSpPr>
              <p:nvPr/>
            </p:nvSpPr>
            <p:spPr bwMode="auto">
              <a:xfrm>
                <a:off x="2837" y="1835"/>
                <a:ext cx="14" cy="10"/>
              </a:xfrm>
              <a:custGeom>
                <a:avLst/>
                <a:gdLst>
                  <a:gd name="T0" fmla="*/ 0 w 14"/>
                  <a:gd name="T1" fmla="*/ 2 h 10"/>
                  <a:gd name="T2" fmla="*/ 0 w 14"/>
                  <a:gd name="T3" fmla="*/ 2 h 10"/>
                  <a:gd name="T4" fmla="*/ 0 w 14"/>
                  <a:gd name="T5" fmla="*/ 4 h 10"/>
                  <a:gd name="T6" fmla="*/ 6 w 14"/>
                  <a:gd name="T7" fmla="*/ 6 h 10"/>
                  <a:gd name="T8" fmla="*/ 10 w 14"/>
                  <a:gd name="T9" fmla="*/ 10 h 10"/>
                  <a:gd name="T10" fmla="*/ 14 w 14"/>
                  <a:gd name="T11" fmla="*/ 10 h 10"/>
                  <a:gd name="T12" fmla="*/ 14 w 14"/>
                  <a:gd name="T13" fmla="*/ 6 h 10"/>
                  <a:gd name="T14" fmla="*/ 14 w 14"/>
                  <a:gd name="T15" fmla="*/ 4 h 10"/>
                  <a:gd name="T16" fmla="*/ 8 w 14"/>
                  <a:gd name="T17" fmla="*/ 2 h 10"/>
                  <a:gd name="T18" fmla="*/ 8 w 14"/>
                  <a:gd name="T19" fmla="*/ 2 h 10"/>
                  <a:gd name="T20" fmla="*/ 4 w 14"/>
                  <a:gd name="T21" fmla="*/ 0 h 10"/>
                  <a:gd name="T22" fmla="*/ 2 w 14"/>
                  <a:gd name="T23" fmla="*/ 0 h 10"/>
                  <a:gd name="T24" fmla="*/ 0 w 14"/>
                  <a:gd name="T25" fmla="*/ 2 h 10"/>
                  <a:gd name="T26" fmla="*/ 0 w 14"/>
                  <a:gd name="T2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0">
                    <a:moveTo>
                      <a:pt x="0" y="2"/>
                    </a:moveTo>
                    <a:lnTo>
                      <a:pt x="0" y="2"/>
                    </a:lnTo>
                    <a:lnTo>
                      <a:pt x="0" y="4"/>
                    </a:lnTo>
                    <a:lnTo>
                      <a:pt x="6" y="6"/>
                    </a:lnTo>
                    <a:lnTo>
                      <a:pt x="10" y="10"/>
                    </a:lnTo>
                    <a:lnTo>
                      <a:pt x="14" y="10"/>
                    </a:lnTo>
                    <a:lnTo>
                      <a:pt x="14" y="6"/>
                    </a:lnTo>
                    <a:lnTo>
                      <a:pt x="14" y="4"/>
                    </a:lnTo>
                    <a:lnTo>
                      <a:pt x="8" y="2"/>
                    </a:lnTo>
                    <a:lnTo>
                      <a:pt x="8" y="2"/>
                    </a:lnTo>
                    <a:lnTo>
                      <a:pt x="4" y="0"/>
                    </a:lnTo>
                    <a:lnTo>
                      <a:pt x="2" y="0"/>
                    </a:lnTo>
                    <a:lnTo>
                      <a:pt x="0" y="2"/>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4" name="Freeform 374"/>
              <p:cNvSpPr>
                <a:spLocks/>
              </p:cNvSpPr>
              <p:nvPr/>
            </p:nvSpPr>
            <p:spPr bwMode="auto">
              <a:xfrm>
                <a:off x="2659" y="1771"/>
                <a:ext cx="128" cy="80"/>
              </a:xfrm>
              <a:custGeom>
                <a:avLst/>
                <a:gdLst>
                  <a:gd name="T0" fmla="*/ 120 w 128"/>
                  <a:gd name="T1" fmla="*/ 60 h 80"/>
                  <a:gd name="T2" fmla="*/ 112 w 128"/>
                  <a:gd name="T3" fmla="*/ 56 h 80"/>
                  <a:gd name="T4" fmla="*/ 102 w 128"/>
                  <a:gd name="T5" fmla="*/ 54 h 80"/>
                  <a:gd name="T6" fmla="*/ 100 w 128"/>
                  <a:gd name="T7" fmla="*/ 48 h 80"/>
                  <a:gd name="T8" fmla="*/ 92 w 128"/>
                  <a:gd name="T9" fmla="*/ 36 h 80"/>
                  <a:gd name="T10" fmla="*/ 88 w 128"/>
                  <a:gd name="T11" fmla="*/ 34 h 80"/>
                  <a:gd name="T12" fmla="*/ 80 w 128"/>
                  <a:gd name="T13" fmla="*/ 32 h 80"/>
                  <a:gd name="T14" fmla="*/ 68 w 128"/>
                  <a:gd name="T15" fmla="*/ 22 h 80"/>
                  <a:gd name="T16" fmla="*/ 56 w 128"/>
                  <a:gd name="T17" fmla="*/ 16 h 80"/>
                  <a:gd name="T18" fmla="*/ 44 w 128"/>
                  <a:gd name="T19" fmla="*/ 14 h 80"/>
                  <a:gd name="T20" fmla="*/ 36 w 128"/>
                  <a:gd name="T21" fmla="*/ 12 h 80"/>
                  <a:gd name="T22" fmla="*/ 40 w 128"/>
                  <a:gd name="T23" fmla="*/ 10 h 80"/>
                  <a:gd name="T24" fmla="*/ 36 w 128"/>
                  <a:gd name="T25" fmla="*/ 4 h 80"/>
                  <a:gd name="T26" fmla="*/ 26 w 128"/>
                  <a:gd name="T27" fmla="*/ 2 h 80"/>
                  <a:gd name="T28" fmla="*/ 20 w 128"/>
                  <a:gd name="T29" fmla="*/ 10 h 80"/>
                  <a:gd name="T30" fmla="*/ 20 w 128"/>
                  <a:gd name="T31" fmla="*/ 24 h 80"/>
                  <a:gd name="T32" fmla="*/ 16 w 128"/>
                  <a:gd name="T33" fmla="*/ 38 h 80"/>
                  <a:gd name="T34" fmla="*/ 18 w 128"/>
                  <a:gd name="T35" fmla="*/ 50 h 80"/>
                  <a:gd name="T36" fmla="*/ 18 w 128"/>
                  <a:gd name="T37" fmla="*/ 52 h 80"/>
                  <a:gd name="T38" fmla="*/ 14 w 128"/>
                  <a:gd name="T39" fmla="*/ 54 h 80"/>
                  <a:gd name="T40" fmla="*/ 8 w 128"/>
                  <a:gd name="T41" fmla="*/ 58 h 80"/>
                  <a:gd name="T42" fmla="*/ 4 w 128"/>
                  <a:gd name="T43" fmla="*/ 60 h 80"/>
                  <a:gd name="T44" fmla="*/ 0 w 128"/>
                  <a:gd name="T45" fmla="*/ 66 h 80"/>
                  <a:gd name="T46" fmla="*/ 6 w 128"/>
                  <a:gd name="T47" fmla="*/ 68 h 80"/>
                  <a:gd name="T48" fmla="*/ 10 w 128"/>
                  <a:gd name="T49" fmla="*/ 68 h 80"/>
                  <a:gd name="T50" fmla="*/ 20 w 128"/>
                  <a:gd name="T51" fmla="*/ 64 h 80"/>
                  <a:gd name="T52" fmla="*/ 24 w 128"/>
                  <a:gd name="T53" fmla="*/ 64 h 80"/>
                  <a:gd name="T54" fmla="*/ 30 w 128"/>
                  <a:gd name="T55" fmla="*/ 68 h 80"/>
                  <a:gd name="T56" fmla="*/ 30 w 128"/>
                  <a:gd name="T57" fmla="*/ 70 h 80"/>
                  <a:gd name="T58" fmla="*/ 30 w 128"/>
                  <a:gd name="T59" fmla="*/ 76 h 80"/>
                  <a:gd name="T60" fmla="*/ 30 w 128"/>
                  <a:gd name="T61" fmla="*/ 76 h 80"/>
                  <a:gd name="T62" fmla="*/ 40 w 128"/>
                  <a:gd name="T63" fmla="*/ 76 h 80"/>
                  <a:gd name="T64" fmla="*/ 54 w 128"/>
                  <a:gd name="T65" fmla="*/ 68 h 80"/>
                  <a:gd name="T66" fmla="*/ 64 w 128"/>
                  <a:gd name="T67" fmla="*/ 64 h 80"/>
                  <a:gd name="T68" fmla="*/ 70 w 128"/>
                  <a:gd name="T69" fmla="*/ 54 h 80"/>
                  <a:gd name="T70" fmla="*/ 80 w 128"/>
                  <a:gd name="T71" fmla="*/ 56 h 80"/>
                  <a:gd name="T72" fmla="*/ 86 w 128"/>
                  <a:gd name="T73" fmla="*/ 64 h 80"/>
                  <a:gd name="T74" fmla="*/ 94 w 128"/>
                  <a:gd name="T75" fmla="*/ 64 h 80"/>
                  <a:gd name="T76" fmla="*/ 110 w 128"/>
                  <a:gd name="T77" fmla="*/ 72 h 80"/>
                  <a:gd name="T78" fmla="*/ 112 w 128"/>
                  <a:gd name="T79" fmla="*/ 72 h 80"/>
                  <a:gd name="T80" fmla="*/ 116 w 128"/>
                  <a:gd name="T81" fmla="*/ 68 h 80"/>
                  <a:gd name="T82" fmla="*/ 122 w 128"/>
                  <a:gd name="T83" fmla="*/ 64 h 80"/>
                  <a:gd name="T84" fmla="*/ 126 w 128"/>
                  <a:gd name="T85"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0">
                    <a:moveTo>
                      <a:pt x="126" y="64"/>
                    </a:moveTo>
                    <a:lnTo>
                      <a:pt x="126" y="64"/>
                    </a:lnTo>
                    <a:lnTo>
                      <a:pt x="120" y="60"/>
                    </a:lnTo>
                    <a:lnTo>
                      <a:pt x="118" y="58"/>
                    </a:lnTo>
                    <a:lnTo>
                      <a:pt x="118" y="56"/>
                    </a:lnTo>
                    <a:lnTo>
                      <a:pt x="112" y="56"/>
                    </a:lnTo>
                    <a:lnTo>
                      <a:pt x="104" y="56"/>
                    </a:lnTo>
                    <a:lnTo>
                      <a:pt x="100" y="56"/>
                    </a:lnTo>
                    <a:lnTo>
                      <a:pt x="102" y="54"/>
                    </a:lnTo>
                    <a:lnTo>
                      <a:pt x="102" y="54"/>
                    </a:lnTo>
                    <a:lnTo>
                      <a:pt x="100" y="48"/>
                    </a:lnTo>
                    <a:lnTo>
                      <a:pt x="100" y="48"/>
                    </a:lnTo>
                    <a:lnTo>
                      <a:pt x="100" y="42"/>
                    </a:lnTo>
                    <a:lnTo>
                      <a:pt x="92" y="36"/>
                    </a:lnTo>
                    <a:lnTo>
                      <a:pt x="92" y="36"/>
                    </a:lnTo>
                    <a:lnTo>
                      <a:pt x="92" y="34"/>
                    </a:lnTo>
                    <a:lnTo>
                      <a:pt x="88" y="34"/>
                    </a:lnTo>
                    <a:lnTo>
                      <a:pt x="88" y="34"/>
                    </a:lnTo>
                    <a:lnTo>
                      <a:pt x="86" y="34"/>
                    </a:lnTo>
                    <a:lnTo>
                      <a:pt x="84" y="36"/>
                    </a:lnTo>
                    <a:lnTo>
                      <a:pt x="80" y="32"/>
                    </a:lnTo>
                    <a:lnTo>
                      <a:pt x="76" y="28"/>
                    </a:lnTo>
                    <a:lnTo>
                      <a:pt x="72" y="26"/>
                    </a:lnTo>
                    <a:lnTo>
                      <a:pt x="68" y="22"/>
                    </a:lnTo>
                    <a:lnTo>
                      <a:pt x="62" y="22"/>
                    </a:lnTo>
                    <a:lnTo>
                      <a:pt x="58" y="18"/>
                    </a:lnTo>
                    <a:lnTo>
                      <a:pt x="56" y="16"/>
                    </a:lnTo>
                    <a:lnTo>
                      <a:pt x="52" y="16"/>
                    </a:lnTo>
                    <a:lnTo>
                      <a:pt x="48" y="14"/>
                    </a:lnTo>
                    <a:lnTo>
                      <a:pt x="44" y="14"/>
                    </a:lnTo>
                    <a:lnTo>
                      <a:pt x="42" y="18"/>
                    </a:lnTo>
                    <a:lnTo>
                      <a:pt x="40" y="16"/>
                    </a:lnTo>
                    <a:lnTo>
                      <a:pt x="36" y="12"/>
                    </a:lnTo>
                    <a:lnTo>
                      <a:pt x="36" y="12"/>
                    </a:lnTo>
                    <a:lnTo>
                      <a:pt x="38" y="10"/>
                    </a:lnTo>
                    <a:lnTo>
                      <a:pt x="40" y="10"/>
                    </a:lnTo>
                    <a:lnTo>
                      <a:pt x="40" y="8"/>
                    </a:lnTo>
                    <a:lnTo>
                      <a:pt x="40" y="8"/>
                    </a:lnTo>
                    <a:lnTo>
                      <a:pt x="36" y="4"/>
                    </a:lnTo>
                    <a:lnTo>
                      <a:pt x="32" y="0"/>
                    </a:lnTo>
                    <a:lnTo>
                      <a:pt x="30" y="0"/>
                    </a:lnTo>
                    <a:lnTo>
                      <a:pt x="26" y="2"/>
                    </a:lnTo>
                    <a:lnTo>
                      <a:pt x="24" y="4"/>
                    </a:lnTo>
                    <a:lnTo>
                      <a:pt x="22" y="8"/>
                    </a:lnTo>
                    <a:lnTo>
                      <a:pt x="20" y="10"/>
                    </a:lnTo>
                    <a:lnTo>
                      <a:pt x="20" y="16"/>
                    </a:lnTo>
                    <a:lnTo>
                      <a:pt x="20" y="22"/>
                    </a:lnTo>
                    <a:lnTo>
                      <a:pt x="20" y="24"/>
                    </a:lnTo>
                    <a:lnTo>
                      <a:pt x="20" y="30"/>
                    </a:lnTo>
                    <a:lnTo>
                      <a:pt x="16" y="32"/>
                    </a:lnTo>
                    <a:lnTo>
                      <a:pt x="16" y="38"/>
                    </a:lnTo>
                    <a:lnTo>
                      <a:pt x="16" y="42"/>
                    </a:lnTo>
                    <a:lnTo>
                      <a:pt x="16" y="48"/>
                    </a:lnTo>
                    <a:lnTo>
                      <a:pt x="18" y="50"/>
                    </a:lnTo>
                    <a:lnTo>
                      <a:pt x="18" y="50"/>
                    </a:lnTo>
                    <a:lnTo>
                      <a:pt x="18" y="52"/>
                    </a:lnTo>
                    <a:lnTo>
                      <a:pt x="18" y="52"/>
                    </a:lnTo>
                    <a:lnTo>
                      <a:pt x="16" y="54"/>
                    </a:lnTo>
                    <a:lnTo>
                      <a:pt x="14" y="54"/>
                    </a:lnTo>
                    <a:lnTo>
                      <a:pt x="14" y="54"/>
                    </a:lnTo>
                    <a:lnTo>
                      <a:pt x="12" y="56"/>
                    </a:lnTo>
                    <a:lnTo>
                      <a:pt x="12" y="56"/>
                    </a:lnTo>
                    <a:lnTo>
                      <a:pt x="8" y="58"/>
                    </a:lnTo>
                    <a:lnTo>
                      <a:pt x="8" y="58"/>
                    </a:lnTo>
                    <a:lnTo>
                      <a:pt x="4" y="60"/>
                    </a:lnTo>
                    <a:lnTo>
                      <a:pt x="4" y="60"/>
                    </a:lnTo>
                    <a:lnTo>
                      <a:pt x="0" y="62"/>
                    </a:lnTo>
                    <a:lnTo>
                      <a:pt x="0" y="62"/>
                    </a:lnTo>
                    <a:lnTo>
                      <a:pt x="0" y="66"/>
                    </a:lnTo>
                    <a:lnTo>
                      <a:pt x="2" y="68"/>
                    </a:lnTo>
                    <a:lnTo>
                      <a:pt x="2" y="68"/>
                    </a:lnTo>
                    <a:lnTo>
                      <a:pt x="6" y="68"/>
                    </a:lnTo>
                    <a:lnTo>
                      <a:pt x="6" y="68"/>
                    </a:lnTo>
                    <a:lnTo>
                      <a:pt x="10" y="68"/>
                    </a:lnTo>
                    <a:lnTo>
                      <a:pt x="10" y="68"/>
                    </a:lnTo>
                    <a:lnTo>
                      <a:pt x="12" y="68"/>
                    </a:lnTo>
                    <a:lnTo>
                      <a:pt x="12" y="68"/>
                    </a:lnTo>
                    <a:lnTo>
                      <a:pt x="20" y="64"/>
                    </a:lnTo>
                    <a:lnTo>
                      <a:pt x="20" y="64"/>
                    </a:lnTo>
                    <a:lnTo>
                      <a:pt x="24" y="64"/>
                    </a:lnTo>
                    <a:lnTo>
                      <a:pt x="24" y="64"/>
                    </a:lnTo>
                    <a:lnTo>
                      <a:pt x="28" y="64"/>
                    </a:lnTo>
                    <a:lnTo>
                      <a:pt x="28" y="64"/>
                    </a:lnTo>
                    <a:lnTo>
                      <a:pt x="30" y="68"/>
                    </a:lnTo>
                    <a:lnTo>
                      <a:pt x="30" y="68"/>
                    </a:lnTo>
                    <a:lnTo>
                      <a:pt x="30" y="70"/>
                    </a:lnTo>
                    <a:lnTo>
                      <a:pt x="30" y="70"/>
                    </a:lnTo>
                    <a:lnTo>
                      <a:pt x="30" y="74"/>
                    </a:lnTo>
                    <a:lnTo>
                      <a:pt x="30" y="74"/>
                    </a:lnTo>
                    <a:lnTo>
                      <a:pt x="30" y="76"/>
                    </a:lnTo>
                    <a:lnTo>
                      <a:pt x="30" y="76"/>
                    </a:lnTo>
                    <a:lnTo>
                      <a:pt x="30" y="76"/>
                    </a:lnTo>
                    <a:lnTo>
                      <a:pt x="30" y="76"/>
                    </a:lnTo>
                    <a:lnTo>
                      <a:pt x="32" y="80"/>
                    </a:lnTo>
                    <a:lnTo>
                      <a:pt x="38" y="80"/>
                    </a:lnTo>
                    <a:lnTo>
                      <a:pt x="40" y="76"/>
                    </a:lnTo>
                    <a:lnTo>
                      <a:pt x="44" y="76"/>
                    </a:lnTo>
                    <a:lnTo>
                      <a:pt x="50" y="72"/>
                    </a:lnTo>
                    <a:lnTo>
                      <a:pt x="54" y="68"/>
                    </a:lnTo>
                    <a:lnTo>
                      <a:pt x="58" y="68"/>
                    </a:lnTo>
                    <a:lnTo>
                      <a:pt x="60" y="64"/>
                    </a:lnTo>
                    <a:lnTo>
                      <a:pt x="64" y="64"/>
                    </a:lnTo>
                    <a:lnTo>
                      <a:pt x="64" y="60"/>
                    </a:lnTo>
                    <a:lnTo>
                      <a:pt x="66" y="54"/>
                    </a:lnTo>
                    <a:lnTo>
                      <a:pt x="70" y="54"/>
                    </a:lnTo>
                    <a:lnTo>
                      <a:pt x="72" y="52"/>
                    </a:lnTo>
                    <a:lnTo>
                      <a:pt x="76" y="52"/>
                    </a:lnTo>
                    <a:lnTo>
                      <a:pt x="80" y="56"/>
                    </a:lnTo>
                    <a:lnTo>
                      <a:pt x="84" y="60"/>
                    </a:lnTo>
                    <a:lnTo>
                      <a:pt x="86" y="60"/>
                    </a:lnTo>
                    <a:lnTo>
                      <a:pt x="86" y="64"/>
                    </a:lnTo>
                    <a:lnTo>
                      <a:pt x="88" y="64"/>
                    </a:lnTo>
                    <a:lnTo>
                      <a:pt x="94" y="64"/>
                    </a:lnTo>
                    <a:lnTo>
                      <a:pt x="94" y="64"/>
                    </a:lnTo>
                    <a:lnTo>
                      <a:pt x="100" y="68"/>
                    </a:lnTo>
                    <a:lnTo>
                      <a:pt x="106" y="70"/>
                    </a:lnTo>
                    <a:lnTo>
                      <a:pt x="110" y="72"/>
                    </a:lnTo>
                    <a:lnTo>
                      <a:pt x="110" y="72"/>
                    </a:lnTo>
                    <a:lnTo>
                      <a:pt x="112" y="72"/>
                    </a:lnTo>
                    <a:lnTo>
                      <a:pt x="112" y="72"/>
                    </a:lnTo>
                    <a:lnTo>
                      <a:pt x="114" y="72"/>
                    </a:lnTo>
                    <a:lnTo>
                      <a:pt x="114" y="72"/>
                    </a:lnTo>
                    <a:lnTo>
                      <a:pt x="116" y="68"/>
                    </a:lnTo>
                    <a:lnTo>
                      <a:pt x="118" y="66"/>
                    </a:lnTo>
                    <a:lnTo>
                      <a:pt x="122" y="64"/>
                    </a:lnTo>
                    <a:lnTo>
                      <a:pt x="122" y="64"/>
                    </a:lnTo>
                    <a:lnTo>
                      <a:pt x="126" y="66"/>
                    </a:lnTo>
                    <a:lnTo>
                      <a:pt x="128" y="66"/>
                    </a:lnTo>
                    <a:lnTo>
                      <a:pt x="126" y="64"/>
                    </a:lnTo>
                    <a:lnTo>
                      <a:pt x="126" y="6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5" name="Freeform 375"/>
              <p:cNvSpPr>
                <a:spLocks/>
              </p:cNvSpPr>
              <p:nvPr/>
            </p:nvSpPr>
            <p:spPr bwMode="auto">
              <a:xfrm>
                <a:off x="2697" y="1767"/>
                <a:ext cx="12" cy="14"/>
              </a:xfrm>
              <a:custGeom>
                <a:avLst/>
                <a:gdLst>
                  <a:gd name="T0" fmla="*/ 4 w 12"/>
                  <a:gd name="T1" fmla="*/ 12 h 14"/>
                  <a:gd name="T2" fmla="*/ 8 w 12"/>
                  <a:gd name="T3" fmla="*/ 14 h 14"/>
                  <a:gd name="T4" fmla="*/ 10 w 12"/>
                  <a:gd name="T5" fmla="*/ 14 h 14"/>
                  <a:gd name="T6" fmla="*/ 12 w 12"/>
                  <a:gd name="T7" fmla="*/ 10 h 14"/>
                  <a:gd name="T8" fmla="*/ 6 w 12"/>
                  <a:gd name="T9" fmla="*/ 4 h 14"/>
                  <a:gd name="T10" fmla="*/ 4 w 12"/>
                  <a:gd name="T11" fmla="*/ 0 h 14"/>
                  <a:gd name="T12" fmla="*/ 2 w 12"/>
                  <a:gd name="T13" fmla="*/ 0 h 14"/>
                  <a:gd name="T14" fmla="*/ 0 w 12"/>
                  <a:gd name="T15" fmla="*/ 6 h 14"/>
                  <a:gd name="T16" fmla="*/ 2 w 12"/>
                  <a:gd name="T17" fmla="*/ 8 h 14"/>
                  <a:gd name="T18" fmla="*/ 4 w 12"/>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4">
                    <a:moveTo>
                      <a:pt x="4" y="12"/>
                    </a:moveTo>
                    <a:lnTo>
                      <a:pt x="8" y="14"/>
                    </a:lnTo>
                    <a:lnTo>
                      <a:pt x="10" y="14"/>
                    </a:lnTo>
                    <a:lnTo>
                      <a:pt x="12" y="10"/>
                    </a:lnTo>
                    <a:lnTo>
                      <a:pt x="6" y="4"/>
                    </a:lnTo>
                    <a:lnTo>
                      <a:pt x="4" y="0"/>
                    </a:lnTo>
                    <a:lnTo>
                      <a:pt x="2" y="0"/>
                    </a:lnTo>
                    <a:lnTo>
                      <a:pt x="0" y="6"/>
                    </a:lnTo>
                    <a:lnTo>
                      <a:pt x="2" y="8"/>
                    </a:lnTo>
                    <a:lnTo>
                      <a:pt x="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6" name="Freeform 376"/>
              <p:cNvSpPr>
                <a:spLocks/>
              </p:cNvSpPr>
              <p:nvPr/>
            </p:nvSpPr>
            <p:spPr bwMode="auto">
              <a:xfrm>
                <a:off x="2711" y="1765"/>
                <a:ext cx="10" cy="10"/>
              </a:xfrm>
              <a:custGeom>
                <a:avLst/>
                <a:gdLst>
                  <a:gd name="T0" fmla="*/ 10 w 10"/>
                  <a:gd name="T1" fmla="*/ 10 h 10"/>
                  <a:gd name="T2" fmla="*/ 10 w 10"/>
                  <a:gd name="T3" fmla="*/ 8 h 10"/>
                  <a:gd name="T4" fmla="*/ 10 w 10"/>
                  <a:gd name="T5" fmla="*/ 6 h 10"/>
                  <a:gd name="T6" fmla="*/ 8 w 10"/>
                  <a:gd name="T7" fmla="*/ 4 h 10"/>
                  <a:gd name="T8" fmla="*/ 4 w 10"/>
                  <a:gd name="T9" fmla="*/ 0 h 10"/>
                  <a:gd name="T10" fmla="*/ 0 w 10"/>
                  <a:gd name="T11" fmla="*/ 0 h 10"/>
                  <a:gd name="T12" fmla="*/ 0 w 10"/>
                  <a:gd name="T13" fmla="*/ 2 h 10"/>
                  <a:gd name="T14" fmla="*/ 4 w 10"/>
                  <a:gd name="T15" fmla="*/ 6 h 10"/>
                  <a:gd name="T16" fmla="*/ 6 w 10"/>
                  <a:gd name="T17" fmla="*/ 10 h 10"/>
                  <a:gd name="T18" fmla="*/ 10 w 10"/>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10" y="10"/>
                    </a:moveTo>
                    <a:lnTo>
                      <a:pt x="10" y="8"/>
                    </a:lnTo>
                    <a:lnTo>
                      <a:pt x="10" y="6"/>
                    </a:lnTo>
                    <a:lnTo>
                      <a:pt x="8" y="4"/>
                    </a:lnTo>
                    <a:lnTo>
                      <a:pt x="4" y="0"/>
                    </a:lnTo>
                    <a:lnTo>
                      <a:pt x="0" y="0"/>
                    </a:lnTo>
                    <a:lnTo>
                      <a:pt x="0" y="2"/>
                    </a:lnTo>
                    <a:lnTo>
                      <a:pt x="4" y="6"/>
                    </a:lnTo>
                    <a:lnTo>
                      <a:pt x="6" y="10"/>
                    </a:lnTo>
                    <a:lnTo>
                      <a:pt x="10"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7" name="Freeform 377"/>
              <p:cNvSpPr>
                <a:spLocks/>
              </p:cNvSpPr>
              <p:nvPr/>
            </p:nvSpPr>
            <p:spPr bwMode="auto">
              <a:xfrm>
                <a:off x="2955" y="1863"/>
                <a:ext cx="14" cy="8"/>
              </a:xfrm>
              <a:custGeom>
                <a:avLst/>
                <a:gdLst>
                  <a:gd name="T0" fmla="*/ 8 w 14"/>
                  <a:gd name="T1" fmla="*/ 0 h 8"/>
                  <a:gd name="T2" fmla="*/ 2 w 14"/>
                  <a:gd name="T3" fmla="*/ 0 h 8"/>
                  <a:gd name="T4" fmla="*/ 0 w 14"/>
                  <a:gd name="T5" fmla="*/ 0 h 8"/>
                  <a:gd name="T6" fmla="*/ 4 w 14"/>
                  <a:gd name="T7" fmla="*/ 2 h 8"/>
                  <a:gd name="T8" fmla="*/ 8 w 14"/>
                  <a:gd name="T9" fmla="*/ 8 h 8"/>
                  <a:gd name="T10" fmla="*/ 12 w 14"/>
                  <a:gd name="T11" fmla="*/ 8 h 8"/>
                  <a:gd name="T12" fmla="*/ 14 w 14"/>
                  <a:gd name="T13" fmla="*/ 4 h 8"/>
                  <a:gd name="T14" fmla="*/ 12 w 14"/>
                  <a:gd name="T15" fmla="*/ 2 h 8"/>
                  <a:gd name="T16" fmla="*/ 8 w 1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8">
                    <a:moveTo>
                      <a:pt x="8" y="0"/>
                    </a:moveTo>
                    <a:lnTo>
                      <a:pt x="2" y="0"/>
                    </a:lnTo>
                    <a:lnTo>
                      <a:pt x="0" y="0"/>
                    </a:lnTo>
                    <a:lnTo>
                      <a:pt x="4" y="2"/>
                    </a:lnTo>
                    <a:lnTo>
                      <a:pt x="8" y="8"/>
                    </a:lnTo>
                    <a:lnTo>
                      <a:pt x="12" y="8"/>
                    </a:lnTo>
                    <a:lnTo>
                      <a:pt x="14" y="4"/>
                    </a:lnTo>
                    <a:lnTo>
                      <a:pt x="12" y="2"/>
                    </a:lnTo>
                    <a:lnTo>
                      <a:pt x="8"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8" name="Freeform 378"/>
              <p:cNvSpPr>
                <a:spLocks/>
              </p:cNvSpPr>
              <p:nvPr/>
            </p:nvSpPr>
            <p:spPr bwMode="auto">
              <a:xfrm>
                <a:off x="3057" y="1895"/>
                <a:ext cx="14" cy="10"/>
              </a:xfrm>
              <a:custGeom>
                <a:avLst/>
                <a:gdLst>
                  <a:gd name="T0" fmla="*/ 4 w 14"/>
                  <a:gd name="T1" fmla="*/ 4 h 10"/>
                  <a:gd name="T2" fmla="*/ 6 w 14"/>
                  <a:gd name="T3" fmla="*/ 6 h 10"/>
                  <a:gd name="T4" fmla="*/ 8 w 14"/>
                  <a:gd name="T5" fmla="*/ 10 h 10"/>
                  <a:gd name="T6" fmla="*/ 12 w 14"/>
                  <a:gd name="T7" fmla="*/ 6 h 10"/>
                  <a:gd name="T8" fmla="*/ 14 w 14"/>
                  <a:gd name="T9" fmla="*/ 4 h 10"/>
                  <a:gd name="T10" fmla="*/ 14 w 14"/>
                  <a:gd name="T11" fmla="*/ 0 h 10"/>
                  <a:gd name="T12" fmla="*/ 8 w 14"/>
                  <a:gd name="T13" fmla="*/ 0 h 10"/>
                  <a:gd name="T14" fmla="*/ 4 w 14"/>
                  <a:gd name="T15" fmla="*/ 0 h 10"/>
                  <a:gd name="T16" fmla="*/ 0 w 14"/>
                  <a:gd name="T17" fmla="*/ 0 h 10"/>
                  <a:gd name="T18" fmla="*/ 4 w 14"/>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4" y="4"/>
                    </a:moveTo>
                    <a:lnTo>
                      <a:pt x="6" y="6"/>
                    </a:lnTo>
                    <a:lnTo>
                      <a:pt x="8" y="10"/>
                    </a:lnTo>
                    <a:lnTo>
                      <a:pt x="12" y="6"/>
                    </a:lnTo>
                    <a:lnTo>
                      <a:pt x="14" y="4"/>
                    </a:lnTo>
                    <a:lnTo>
                      <a:pt x="14" y="0"/>
                    </a:lnTo>
                    <a:lnTo>
                      <a:pt x="8" y="0"/>
                    </a:lnTo>
                    <a:lnTo>
                      <a:pt x="4" y="0"/>
                    </a:lnTo>
                    <a:lnTo>
                      <a:pt x="0" y="0"/>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9" name="Freeform 379"/>
              <p:cNvSpPr>
                <a:spLocks/>
              </p:cNvSpPr>
              <p:nvPr/>
            </p:nvSpPr>
            <p:spPr bwMode="auto">
              <a:xfrm>
                <a:off x="3003" y="1925"/>
                <a:ext cx="12" cy="8"/>
              </a:xfrm>
              <a:custGeom>
                <a:avLst/>
                <a:gdLst>
                  <a:gd name="T0" fmla="*/ 0 w 12"/>
                  <a:gd name="T1" fmla="*/ 4 h 8"/>
                  <a:gd name="T2" fmla="*/ 2 w 12"/>
                  <a:gd name="T3" fmla="*/ 8 h 8"/>
                  <a:gd name="T4" fmla="*/ 4 w 12"/>
                  <a:gd name="T5" fmla="*/ 8 h 8"/>
                  <a:gd name="T6" fmla="*/ 4 w 12"/>
                  <a:gd name="T7" fmla="*/ 8 h 8"/>
                  <a:gd name="T8" fmla="*/ 12 w 12"/>
                  <a:gd name="T9" fmla="*/ 4 h 8"/>
                  <a:gd name="T10" fmla="*/ 8 w 12"/>
                  <a:gd name="T11" fmla="*/ 0 h 8"/>
                  <a:gd name="T12" fmla="*/ 4 w 12"/>
                  <a:gd name="T13" fmla="*/ 4 h 8"/>
                  <a:gd name="T14" fmla="*/ 0 w 12"/>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0" y="4"/>
                    </a:moveTo>
                    <a:lnTo>
                      <a:pt x="2" y="8"/>
                    </a:lnTo>
                    <a:lnTo>
                      <a:pt x="4" y="8"/>
                    </a:lnTo>
                    <a:lnTo>
                      <a:pt x="4" y="8"/>
                    </a:lnTo>
                    <a:lnTo>
                      <a:pt x="12" y="4"/>
                    </a:lnTo>
                    <a:lnTo>
                      <a:pt x="8" y="0"/>
                    </a:lnTo>
                    <a:lnTo>
                      <a:pt x="4" y="4"/>
                    </a:lnTo>
                    <a:lnTo>
                      <a:pt x="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0" name="Freeform 380"/>
              <p:cNvSpPr>
                <a:spLocks/>
              </p:cNvSpPr>
              <p:nvPr/>
            </p:nvSpPr>
            <p:spPr bwMode="auto">
              <a:xfrm>
                <a:off x="3067" y="1869"/>
                <a:ext cx="8" cy="6"/>
              </a:xfrm>
              <a:custGeom>
                <a:avLst/>
                <a:gdLst>
                  <a:gd name="T0" fmla="*/ 8 w 8"/>
                  <a:gd name="T1" fmla="*/ 0 h 6"/>
                  <a:gd name="T2" fmla="*/ 0 w 8"/>
                  <a:gd name="T3" fmla="*/ 0 h 6"/>
                  <a:gd name="T4" fmla="*/ 2 w 8"/>
                  <a:gd name="T5" fmla="*/ 4 h 6"/>
                  <a:gd name="T6" fmla="*/ 6 w 8"/>
                  <a:gd name="T7" fmla="*/ 6 h 6"/>
                  <a:gd name="T8" fmla="*/ 8 w 8"/>
                  <a:gd name="T9" fmla="*/ 0 h 6"/>
                </a:gdLst>
                <a:ahLst/>
                <a:cxnLst>
                  <a:cxn ang="0">
                    <a:pos x="T0" y="T1"/>
                  </a:cxn>
                  <a:cxn ang="0">
                    <a:pos x="T2" y="T3"/>
                  </a:cxn>
                  <a:cxn ang="0">
                    <a:pos x="T4" y="T5"/>
                  </a:cxn>
                  <a:cxn ang="0">
                    <a:pos x="T6" y="T7"/>
                  </a:cxn>
                  <a:cxn ang="0">
                    <a:pos x="T8" y="T9"/>
                  </a:cxn>
                </a:cxnLst>
                <a:rect l="0" t="0" r="r" b="b"/>
                <a:pathLst>
                  <a:path w="8" h="6">
                    <a:moveTo>
                      <a:pt x="8" y="0"/>
                    </a:moveTo>
                    <a:lnTo>
                      <a:pt x="0" y="0"/>
                    </a:lnTo>
                    <a:lnTo>
                      <a:pt x="2" y="4"/>
                    </a:lnTo>
                    <a:lnTo>
                      <a:pt x="6" y="6"/>
                    </a:lnTo>
                    <a:lnTo>
                      <a:pt x="8"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1" name="Freeform 381"/>
              <p:cNvSpPr>
                <a:spLocks/>
              </p:cNvSpPr>
              <p:nvPr/>
            </p:nvSpPr>
            <p:spPr bwMode="auto">
              <a:xfrm>
                <a:off x="3061" y="1861"/>
                <a:ext cx="4" cy="10"/>
              </a:xfrm>
              <a:custGeom>
                <a:avLst/>
                <a:gdLst>
                  <a:gd name="T0" fmla="*/ 4 w 4"/>
                  <a:gd name="T1" fmla="*/ 6 h 10"/>
                  <a:gd name="T2" fmla="*/ 4 w 4"/>
                  <a:gd name="T3" fmla="*/ 6 h 10"/>
                  <a:gd name="T4" fmla="*/ 4 w 4"/>
                  <a:gd name="T5" fmla="*/ 2 h 10"/>
                  <a:gd name="T6" fmla="*/ 4 w 4"/>
                  <a:gd name="T7" fmla="*/ 2 h 10"/>
                  <a:gd name="T8" fmla="*/ 4 w 4"/>
                  <a:gd name="T9" fmla="*/ 0 h 10"/>
                  <a:gd name="T10" fmla="*/ 2 w 4"/>
                  <a:gd name="T11" fmla="*/ 0 h 10"/>
                  <a:gd name="T12" fmla="*/ 2 w 4"/>
                  <a:gd name="T13" fmla="*/ 2 h 10"/>
                  <a:gd name="T14" fmla="*/ 0 w 4"/>
                  <a:gd name="T15" fmla="*/ 4 h 10"/>
                  <a:gd name="T16" fmla="*/ 2 w 4"/>
                  <a:gd name="T17" fmla="*/ 6 h 10"/>
                  <a:gd name="T18" fmla="*/ 2 w 4"/>
                  <a:gd name="T19" fmla="*/ 10 h 10"/>
                  <a:gd name="T20" fmla="*/ 4 w 4"/>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0">
                    <a:moveTo>
                      <a:pt x="4" y="6"/>
                    </a:moveTo>
                    <a:lnTo>
                      <a:pt x="4" y="6"/>
                    </a:lnTo>
                    <a:lnTo>
                      <a:pt x="4" y="2"/>
                    </a:lnTo>
                    <a:lnTo>
                      <a:pt x="4" y="2"/>
                    </a:lnTo>
                    <a:lnTo>
                      <a:pt x="4" y="0"/>
                    </a:lnTo>
                    <a:lnTo>
                      <a:pt x="2" y="0"/>
                    </a:lnTo>
                    <a:lnTo>
                      <a:pt x="2" y="2"/>
                    </a:lnTo>
                    <a:lnTo>
                      <a:pt x="0" y="4"/>
                    </a:lnTo>
                    <a:lnTo>
                      <a:pt x="2" y="6"/>
                    </a:lnTo>
                    <a:lnTo>
                      <a:pt x="2" y="10"/>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2" name="Freeform 382"/>
              <p:cNvSpPr>
                <a:spLocks/>
              </p:cNvSpPr>
              <p:nvPr/>
            </p:nvSpPr>
            <p:spPr bwMode="auto">
              <a:xfrm>
                <a:off x="2605" y="1511"/>
                <a:ext cx="526" cy="378"/>
              </a:xfrm>
              <a:custGeom>
                <a:avLst/>
                <a:gdLst>
                  <a:gd name="T0" fmla="*/ 300 w 526"/>
                  <a:gd name="T1" fmla="*/ 78 h 378"/>
                  <a:gd name="T2" fmla="*/ 276 w 526"/>
                  <a:gd name="T3" fmla="*/ 78 h 378"/>
                  <a:gd name="T4" fmla="*/ 266 w 526"/>
                  <a:gd name="T5" fmla="*/ 62 h 378"/>
                  <a:gd name="T6" fmla="*/ 268 w 526"/>
                  <a:gd name="T7" fmla="*/ 46 h 378"/>
                  <a:gd name="T8" fmla="*/ 232 w 526"/>
                  <a:gd name="T9" fmla="*/ 58 h 378"/>
                  <a:gd name="T10" fmla="*/ 214 w 526"/>
                  <a:gd name="T11" fmla="*/ 60 h 378"/>
                  <a:gd name="T12" fmla="*/ 198 w 526"/>
                  <a:gd name="T13" fmla="*/ 50 h 378"/>
                  <a:gd name="T14" fmla="*/ 168 w 526"/>
                  <a:gd name="T15" fmla="*/ 66 h 378"/>
                  <a:gd name="T16" fmla="*/ 174 w 526"/>
                  <a:gd name="T17" fmla="*/ 26 h 378"/>
                  <a:gd name="T18" fmla="*/ 106 w 526"/>
                  <a:gd name="T19" fmla="*/ 16 h 378"/>
                  <a:gd name="T20" fmla="*/ 100 w 526"/>
                  <a:gd name="T21" fmla="*/ 34 h 378"/>
                  <a:gd name="T22" fmla="*/ 100 w 526"/>
                  <a:gd name="T23" fmla="*/ 52 h 378"/>
                  <a:gd name="T24" fmla="*/ 84 w 526"/>
                  <a:gd name="T25" fmla="*/ 60 h 378"/>
                  <a:gd name="T26" fmla="*/ 96 w 526"/>
                  <a:gd name="T27" fmla="*/ 96 h 378"/>
                  <a:gd name="T28" fmla="*/ 94 w 526"/>
                  <a:gd name="T29" fmla="*/ 88 h 378"/>
                  <a:gd name="T30" fmla="*/ 82 w 526"/>
                  <a:gd name="T31" fmla="*/ 16 h 378"/>
                  <a:gd name="T32" fmla="*/ 8 w 526"/>
                  <a:gd name="T33" fmla="*/ 58 h 378"/>
                  <a:gd name="T34" fmla="*/ 42 w 526"/>
                  <a:gd name="T35" fmla="*/ 90 h 378"/>
                  <a:gd name="T36" fmla="*/ 16 w 526"/>
                  <a:gd name="T37" fmla="*/ 100 h 378"/>
                  <a:gd name="T38" fmla="*/ 56 w 526"/>
                  <a:gd name="T39" fmla="*/ 118 h 378"/>
                  <a:gd name="T40" fmla="*/ 92 w 526"/>
                  <a:gd name="T41" fmla="*/ 130 h 378"/>
                  <a:gd name="T42" fmla="*/ 138 w 526"/>
                  <a:gd name="T43" fmla="*/ 134 h 378"/>
                  <a:gd name="T44" fmla="*/ 156 w 526"/>
                  <a:gd name="T45" fmla="*/ 134 h 378"/>
                  <a:gd name="T46" fmla="*/ 208 w 526"/>
                  <a:gd name="T47" fmla="*/ 132 h 378"/>
                  <a:gd name="T48" fmla="*/ 220 w 526"/>
                  <a:gd name="T49" fmla="*/ 124 h 378"/>
                  <a:gd name="T50" fmla="*/ 264 w 526"/>
                  <a:gd name="T51" fmla="*/ 154 h 378"/>
                  <a:gd name="T52" fmla="*/ 268 w 526"/>
                  <a:gd name="T53" fmla="*/ 164 h 378"/>
                  <a:gd name="T54" fmla="*/ 298 w 526"/>
                  <a:gd name="T55" fmla="*/ 178 h 378"/>
                  <a:gd name="T56" fmla="*/ 314 w 526"/>
                  <a:gd name="T57" fmla="*/ 228 h 378"/>
                  <a:gd name="T58" fmla="*/ 378 w 526"/>
                  <a:gd name="T59" fmla="*/ 242 h 378"/>
                  <a:gd name="T60" fmla="*/ 352 w 526"/>
                  <a:gd name="T61" fmla="*/ 254 h 378"/>
                  <a:gd name="T62" fmla="*/ 302 w 526"/>
                  <a:gd name="T63" fmla="*/ 242 h 378"/>
                  <a:gd name="T64" fmla="*/ 266 w 526"/>
                  <a:gd name="T65" fmla="*/ 288 h 378"/>
                  <a:gd name="T66" fmla="*/ 264 w 526"/>
                  <a:gd name="T67" fmla="*/ 300 h 378"/>
                  <a:gd name="T68" fmla="*/ 308 w 526"/>
                  <a:gd name="T69" fmla="*/ 300 h 378"/>
                  <a:gd name="T70" fmla="*/ 340 w 526"/>
                  <a:gd name="T71" fmla="*/ 332 h 378"/>
                  <a:gd name="T72" fmla="*/ 366 w 526"/>
                  <a:gd name="T73" fmla="*/ 352 h 378"/>
                  <a:gd name="T74" fmla="*/ 414 w 526"/>
                  <a:gd name="T75" fmla="*/ 346 h 378"/>
                  <a:gd name="T76" fmla="*/ 422 w 526"/>
                  <a:gd name="T77" fmla="*/ 336 h 378"/>
                  <a:gd name="T78" fmla="*/ 458 w 526"/>
                  <a:gd name="T79" fmla="*/ 348 h 378"/>
                  <a:gd name="T80" fmla="*/ 474 w 526"/>
                  <a:gd name="T81" fmla="*/ 332 h 378"/>
                  <a:gd name="T82" fmla="*/ 444 w 526"/>
                  <a:gd name="T83" fmla="*/ 292 h 378"/>
                  <a:gd name="T84" fmla="*/ 420 w 526"/>
                  <a:gd name="T85" fmla="*/ 274 h 378"/>
                  <a:gd name="T86" fmla="*/ 412 w 526"/>
                  <a:gd name="T87" fmla="*/ 260 h 378"/>
                  <a:gd name="T88" fmla="*/ 422 w 526"/>
                  <a:gd name="T89" fmla="*/ 238 h 378"/>
                  <a:gd name="T90" fmla="*/ 448 w 526"/>
                  <a:gd name="T91" fmla="*/ 254 h 378"/>
                  <a:gd name="T92" fmla="*/ 452 w 526"/>
                  <a:gd name="T93" fmla="*/ 262 h 378"/>
                  <a:gd name="T94" fmla="*/ 474 w 526"/>
                  <a:gd name="T95" fmla="*/ 280 h 378"/>
                  <a:gd name="T96" fmla="*/ 486 w 526"/>
                  <a:gd name="T97" fmla="*/ 268 h 378"/>
                  <a:gd name="T98" fmla="*/ 516 w 526"/>
                  <a:gd name="T99" fmla="*/ 256 h 378"/>
                  <a:gd name="T100" fmla="*/ 520 w 526"/>
                  <a:gd name="T101" fmla="*/ 242 h 378"/>
                  <a:gd name="T102" fmla="*/ 498 w 526"/>
                  <a:gd name="T103" fmla="*/ 232 h 378"/>
                  <a:gd name="T104" fmla="*/ 466 w 526"/>
                  <a:gd name="T105" fmla="*/ 224 h 378"/>
                  <a:gd name="T106" fmla="*/ 464 w 526"/>
                  <a:gd name="T107" fmla="*/ 200 h 378"/>
                  <a:gd name="T108" fmla="*/ 430 w 526"/>
                  <a:gd name="T109" fmla="*/ 194 h 378"/>
                  <a:gd name="T110" fmla="*/ 408 w 526"/>
                  <a:gd name="T111" fmla="*/ 174 h 378"/>
                  <a:gd name="T112" fmla="*/ 424 w 526"/>
                  <a:gd name="T113" fmla="*/ 150 h 378"/>
                  <a:gd name="T114" fmla="*/ 400 w 526"/>
                  <a:gd name="T115" fmla="*/ 128 h 378"/>
                  <a:gd name="T116" fmla="*/ 386 w 526"/>
                  <a:gd name="T117" fmla="*/ 120 h 378"/>
                  <a:gd name="T118" fmla="*/ 364 w 526"/>
                  <a:gd name="T119" fmla="*/ 110 h 378"/>
                  <a:gd name="T120" fmla="*/ 334 w 526"/>
                  <a:gd name="T121" fmla="*/ 118 h 378"/>
                  <a:gd name="T122" fmla="*/ 334 w 526"/>
                  <a:gd name="T123" fmla="*/ 104 h 378"/>
                  <a:gd name="T124" fmla="*/ 336 w 526"/>
                  <a:gd name="T125" fmla="*/ 8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6" h="378">
                    <a:moveTo>
                      <a:pt x="320" y="86"/>
                    </a:moveTo>
                    <a:lnTo>
                      <a:pt x="320" y="86"/>
                    </a:lnTo>
                    <a:lnTo>
                      <a:pt x="316" y="88"/>
                    </a:lnTo>
                    <a:lnTo>
                      <a:pt x="316" y="88"/>
                    </a:lnTo>
                    <a:lnTo>
                      <a:pt x="310" y="92"/>
                    </a:lnTo>
                    <a:lnTo>
                      <a:pt x="310" y="92"/>
                    </a:lnTo>
                    <a:lnTo>
                      <a:pt x="308" y="90"/>
                    </a:lnTo>
                    <a:lnTo>
                      <a:pt x="306" y="88"/>
                    </a:lnTo>
                    <a:lnTo>
                      <a:pt x="306" y="88"/>
                    </a:lnTo>
                    <a:lnTo>
                      <a:pt x="306" y="88"/>
                    </a:lnTo>
                    <a:lnTo>
                      <a:pt x="302" y="92"/>
                    </a:lnTo>
                    <a:lnTo>
                      <a:pt x="302" y="92"/>
                    </a:lnTo>
                    <a:lnTo>
                      <a:pt x="304" y="90"/>
                    </a:lnTo>
                    <a:lnTo>
                      <a:pt x="304" y="90"/>
                    </a:lnTo>
                    <a:lnTo>
                      <a:pt x="304" y="88"/>
                    </a:lnTo>
                    <a:lnTo>
                      <a:pt x="304" y="88"/>
                    </a:lnTo>
                    <a:lnTo>
                      <a:pt x="306" y="84"/>
                    </a:lnTo>
                    <a:lnTo>
                      <a:pt x="306" y="84"/>
                    </a:lnTo>
                    <a:lnTo>
                      <a:pt x="304" y="82"/>
                    </a:lnTo>
                    <a:lnTo>
                      <a:pt x="304" y="82"/>
                    </a:lnTo>
                    <a:lnTo>
                      <a:pt x="302" y="82"/>
                    </a:lnTo>
                    <a:lnTo>
                      <a:pt x="300" y="82"/>
                    </a:lnTo>
                    <a:lnTo>
                      <a:pt x="300" y="82"/>
                    </a:lnTo>
                    <a:lnTo>
                      <a:pt x="298" y="84"/>
                    </a:lnTo>
                    <a:lnTo>
                      <a:pt x="298" y="84"/>
                    </a:lnTo>
                    <a:lnTo>
                      <a:pt x="292" y="88"/>
                    </a:lnTo>
                    <a:lnTo>
                      <a:pt x="292" y="88"/>
                    </a:lnTo>
                    <a:lnTo>
                      <a:pt x="294" y="86"/>
                    </a:lnTo>
                    <a:lnTo>
                      <a:pt x="296" y="84"/>
                    </a:lnTo>
                    <a:lnTo>
                      <a:pt x="296" y="84"/>
                    </a:lnTo>
                    <a:lnTo>
                      <a:pt x="298" y="82"/>
                    </a:lnTo>
                    <a:lnTo>
                      <a:pt x="298" y="82"/>
                    </a:lnTo>
                    <a:lnTo>
                      <a:pt x="300" y="78"/>
                    </a:lnTo>
                    <a:lnTo>
                      <a:pt x="300" y="78"/>
                    </a:lnTo>
                    <a:lnTo>
                      <a:pt x="300" y="78"/>
                    </a:lnTo>
                    <a:lnTo>
                      <a:pt x="300" y="78"/>
                    </a:lnTo>
                    <a:lnTo>
                      <a:pt x="300" y="76"/>
                    </a:lnTo>
                    <a:lnTo>
                      <a:pt x="300" y="76"/>
                    </a:lnTo>
                    <a:lnTo>
                      <a:pt x="298" y="72"/>
                    </a:lnTo>
                    <a:lnTo>
                      <a:pt x="298" y="72"/>
                    </a:lnTo>
                    <a:lnTo>
                      <a:pt x="298" y="72"/>
                    </a:lnTo>
                    <a:lnTo>
                      <a:pt x="298" y="72"/>
                    </a:lnTo>
                    <a:lnTo>
                      <a:pt x="296" y="72"/>
                    </a:lnTo>
                    <a:lnTo>
                      <a:pt x="296" y="72"/>
                    </a:lnTo>
                    <a:lnTo>
                      <a:pt x="294" y="74"/>
                    </a:lnTo>
                    <a:lnTo>
                      <a:pt x="294" y="74"/>
                    </a:lnTo>
                    <a:lnTo>
                      <a:pt x="294" y="74"/>
                    </a:lnTo>
                    <a:lnTo>
                      <a:pt x="294" y="74"/>
                    </a:lnTo>
                    <a:lnTo>
                      <a:pt x="292" y="76"/>
                    </a:lnTo>
                    <a:lnTo>
                      <a:pt x="292" y="76"/>
                    </a:lnTo>
                    <a:lnTo>
                      <a:pt x="290" y="76"/>
                    </a:lnTo>
                    <a:lnTo>
                      <a:pt x="290" y="76"/>
                    </a:lnTo>
                    <a:lnTo>
                      <a:pt x="286" y="76"/>
                    </a:lnTo>
                    <a:lnTo>
                      <a:pt x="286" y="76"/>
                    </a:lnTo>
                    <a:lnTo>
                      <a:pt x="284" y="76"/>
                    </a:lnTo>
                    <a:lnTo>
                      <a:pt x="282" y="76"/>
                    </a:lnTo>
                    <a:lnTo>
                      <a:pt x="282" y="76"/>
                    </a:lnTo>
                    <a:lnTo>
                      <a:pt x="280" y="80"/>
                    </a:lnTo>
                    <a:lnTo>
                      <a:pt x="280" y="80"/>
                    </a:lnTo>
                    <a:lnTo>
                      <a:pt x="278" y="82"/>
                    </a:lnTo>
                    <a:lnTo>
                      <a:pt x="278" y="82"/>
                    </a:lnTo>
                    <a:lnTo>
                      <a:pt x="278" y="78"/>
                    </a:lnTo>
                    <a:lnTo>
                      <a:pt x="278" y="78"/>
                    </a:lnTo>
                    <a:lnTo>
                      <a:pt x="276" y="78"/>
                    </a:lnTo>
                    <a:lnTo>
                      <a:pt x="276" y="78"/>
                    </a:lnTo>
                    <a:lnTo>
                      <a:pt x="276" y="78"/>
                    </a:lnTo>
                    <a:lnTo>
                      <a:pt x="274" y="74"/>
                    </a:lnTo>
                    <a:lnTo>
                      <a:pt x="274" y="74"/>
                    </a:lnTo>
                    <a:lnTo>
                      <a:pt x="272" y="74"/>
                    </a:lnTo>
                    <a:lnTo>
                      <a:pt x="272" y="74"/>
                    </a:lnTo>
                    <a:lnTo>
                      <a:pt x="274" y="72"/>
                    </a:lnTo>
                    <a:lnTo>
                      <a:pt x="278" y="70"/>
                    </a:lnTo>
                    <a:lnTo>
                      <a:pt x="278" y="70"/>
                    </a:lnTo>
                    <a:lnTo>
                      <a:pt x="286" y="70"/>
                    </a:lnTo>
                    <a:lnTo>
                      <a:pt x="286" y="70"/>
                    </a:lnTo>
                    <a:lnTo>
                      <a:pt x="290" y="68"/>
                    </a:lnTo>
                    <a:lnTo>
                      <a:pt x="292" y="68"/>
                    </a:lnTo>
                    <a:lnTo>
                      <a:pt x="292" y="64"/>
                    </a:lnTo>
                    <a:lnTo>
                      <a:pt x="292" y="64"/>
                    </a:lnTo>
                    <a:lnTo>
                      <a:pt x="288" y="62"/>
                    </a:lnTo>
                    <a:lnTo>
                      <a:pt x="284" y="60"/>
                    </a:lnTo>
                    <a:lnTo>
                      <a:pt x="284" y="60"/>
                    </a:lnTo>
                    <a:lnTo>
                      <a:pt x="280" y="60"/>
                    </a:lnTo>
                    <a:lnTo>
                      <a:pt x="276" y="62"/>
                    </a:lnTo>
                    <a:lnTo>
                      <a:pt x="276" y="62"/>
                    </a:lnTo>
                    <a:lnTo>
                      <a:pt x="274" y="64"/>
                    </a:lnTo>
                    <a:lnTo>
                      <a:pt x="274" y="64"/>
                    </a:lnTo>
                    <a:lnTo>
                      <a:pt x="270" y="64"/>
                    </a:lnTo>
                    <a:lnTo>
                      <a:pt x="270" y="64"/>
                    </a:lnTo>
                    <a:lnTo>
                      <a:pt x="268" y="66"/>
                    </a:lnTo>
                    <a:lnTo>
                      <a:pt x="266" y="68"/>
                    </a:lnTo>
                    <a:lnTo>
                      <a:pt x="266" y="68"/>
                    </a:lnTo>
                    <a:lnTo>
                      <a:pt x="262" y="74"/>
                    </a:lnTo>
                    <a:lnTo>
                      <a:pt x="262" y="74"/>
                    </a:lnTo>
                    <a:lnTo>
                      <a:pt x="262" y="68"/>
                    </a:lnTo>
                    <a:lnTo>
                      <a:pt x="262" y="68"/>
                    </a:lnTo>
                    <a:lnTo>
                      <a:pt x="264" y="66"/>
                    </a:lnTo>
                    <a:lnTo>
                      <a:pt x="264" y="66"/>
                    </a:lnTo>
                    <a:lnTo>
                      <a:pt x="266" y="62"/>
                    </a:lnTo>
                    <a:lnTo>
                      <a:pt x="266" y="62"/>
                    </a:lnTo>
                    <a:lnTo>
                      <a:pt x="266" y="60"/>
                    </a:lnTo>
                    <a:lnTo>
                      <a:pt x="266" y="60"/>
                    </a:lnTo>
                    <a:lnTo>
                      <a:pt x="262" y="62"/>
                    </a:lnTo>
                    <a:lnTo>
                      <a:pt x="262" y="62"/>
                    </a:lnTo>
                    <a:lnTo>
                      <a:pt x="260" y="62"/>
                    </a:lnTo>
                    <a:lnTo>
                      <a:pt x="260" y="62"/>
                    </a:lnTo>
                    <a:lnTo>
                      <a:pt x="258" y="62"/>
                    </a:lnTo>
                    <a:lnTo>
                      <a:pt x="258" y="62"/>
                    </a:lnTo>
                    <a:lnTo>
                      <a:pt x="256" y="64"/>
                    </a:lnTo>
                    <a:lnTo>
                      <a:pt x="256" y="64"/>
                    </a:lnTo>
                    <a:lnTo>
                      <a:pt x="252" y="66"/>
                    </a:lnTo>
                    <a:lnTo>
                      <a:pt x="252" y="66"/>
                    </a:lnTo>
                    <a:lnTo>
                      <a:pt x="254" y="64"/>
                    </a:lnTo>
                    <a:lnTo>
                      <a:pt x="254" y="64"/>
                    </a:lnTo>
                    <a:lnTo>
                      <a:pt x="256" y="60"/>
                    </a:lnTo>
                    <a:lnTo>
                      <a:pt x="256" y="60"/>
                    </a:lnTo>
                    <a:lnTo>
                      <a:pt x="260" y="60"/>
                    </a:lnTo>
                    <a:lnTo>
                      <a:pt x="264" y="58"/>
                    </a:lnTo>
                    <a:lnTo>
                      <a:pt x="264" y="58"/>
                    </a:lnTo>
                    <a:lnTo>
                      <a:pt x="268" y="58"/>
                    </a:lnTo>
                    <a:lnTo>
                      <a:pt x="270" y="58"/>
                    </a:lnTo>
                    <a:lnTo>
                      <a:pt x="270" y="58"/>
                    </a:lnTo>
                    <a:lnTo>
                      <a:pt x="274" y="56"/>
                    </a:lnTo>
                    <a:lnTo>
                      <a:pt x="274" y="56"/>
                    </a:lnTo>
                    <a:lnTo>
                      <a:pt x="276" y="56"/>
                    </a:lnTo>
                    <a:lnTo>
                      <a:pt x="276" y="56"/>
                    </a:lnTo>
                    <a:lnTo>
                      <a:pt x="278" y="54"/>
                    </a:lnTo>
                    <a:lnTo>
                      <a:pt x="276" y="52"/>
                    </a:lnTo>
                    <a:lnTo>
                      <a:pt x="276" y="52"/>
                    </a:lnTo>
                    <a:lnTo>
                      <a:pt x="272" y="48"/>
                    </a:lnTo>
                    <a:lnTo>
                      <a:pt x="272" y="48"/>
                    </a:lnTo>
                    <a:lnTo>
                      <a:pt x="268" y="46"/>
                    </a:lnTo>
                    <a:lnTo>
                      <a:pt x="262" y="44"/>
                    </a:lnTo>
                    <a:lnTo>
                      <a:pt x="262" y="44"/>
                    </a:lnTo>
                    <a:lnTo>
                      <a:pt x="258" y="46"/>
                    </a:lnTo>
                    <a:lnTo>
                      <a:pt x="258" y="46"/>
                    </a:lnTo>
                    <a:lnTo>
                      <a:pt x="254" y="46"/>
                    </a:lnTo>
                    <a:lnTo>
                      <a:pt x="254" y="46"/>
                    </a:lnTo>
                    <a:lnTo>
                      <a:pt x="248" y="44"/>
                    </a:lnTo>
                    <a:lnTo>
                      <a:pt x="248" y="44"/>
                    </a:lnTo>
                    <a:lnTo>
                      <a:pt x="246" y="42"/>
                    </a:lnTo>
                    <a:lnTo>
                      <a:pt x="246" y="42"/>
                    </a:lnTo>
                    <a:lnTo>
                      <a:pt x="244" y="40"/>
                    </a:lnTo>
                    <a:lnTo>
                      <a:pt x="244" y="40"/>
                    </a:lnTo>
                    <a:lnTo>
                      <a:pt x="240" y="38"/>
                    </a:lnTo>
                    <a:lnTo>
                      <a:pt x="236" y="38"/>
                    </a:lnTo>
                    <a:lnTo>
                      <a:pt x="236" y="38"/>
                    </a:lnTo>
                    <a:lnTo>
                      <a:pt x="228" y="40"/>
                    </a:lnTo>
                    <a:lnTo>
                      <a:pt x="228" y="40"/>
                    </a:lnTo>
                    <a:lnTo>
                      <a:pt x="222" y="40"/>
                    </a:lnTo>
                    <a:lnTo>
                      <a:pt x="222" y="40"/>
                    </a:lnTo>
                    <a:lnTo>
                      <a:pt x="216" y="42"/>
                    </a:lnTo>
                    <a:lnTo>
                      <a:pt x="216" y="42"/>
                    </a:lnTo>
                    <a:lnTo>
                      <a:pt x="214" y="46"/>
                    </a:lnTo>
                    <a:lnTo>
                      <a:pt x="214" y="46"/>
                    </a:lnTo>
                    <a:lnTo>
                      <a:pt x="214" y="48"/>
                    </a:lnTo>
                    <a:lnTo>
                      <a:pt x="214" y="48"/>
                    </a:lnTo>
                    <a:lnTo>
                      <a:pt x="218" y="50"/>
                    </a:lnTo>
                    <a:lnTo>
                      <a:pt x="222" y="52"/>
                    </a:lnTo>
                    <a:lnTo>
                      <a:pt x="222" y="52"/>
                    </a:lnTo>
                    <a:lnTo>
                      <a:pt x="228" y="54"/>
                    </a:lnTo>
                    <a:lnTo>
                      <a:pt x="228" y="54"/>
                    </a:lnTo>
                    <a:lnTo>
                      <a:pt x="238" y="58"/>
                    </a:lnTo>
                    <a:lnTo>
                      <a:pt x="238" y="58"/>
                    </a:lnTo>
                    <a:lnTo>
                      <a:pt x="232" y="58"/>
                    </a:lnTo>
                    <a:lnTo>
                      <a:pt x="232" y="58"/>
                    </a:lnTo>
                    <a:lnTo>
                      <a:pt x="226" y="56"/>
                    </a:lnTo>
                    <a:lnTo>
                      <a:pt x="226" y="56"/>
                    </a:lnTo>
                    <a:lnTo>
                      <a:pt x="224" y="56"/>
                    </a:lnTo>
                    <a:lnTo>
                      <a:pt x="224" y="56"/>
                    </a:lnTo>
                    <a:lnTo>
                      <a:pt x="220" y="54"/>
                    </a:lnTo>
                    <a:lnTo>
                      <a:pt x="220" y="54"/>
                    </a:lnTo>
                    <a:lnTo>
                      <a:pt x="216" y="54"/>
                    </a:lnTo>
                    <a:lnTo>
                      <a:pt x="216" y="54"/>
                    </a:lnTo>
                    <a:lnTo>
                      <a:pt x="216" y="56"/>
                    </a:lnTo>
                    <a:lnTo>
                      <a:pt x="216" y="56"/>
                    </a:lnTo>
                    <a:lnTo>
                      <a:pt x="216" y="58"/>
                    </a:lnTo>
                    <a:lnTo>
                      <a:pt x="218" y="58"/>
                    </a:lnTo>
                    <a:lnTo>
                      <a:pt x="220" y="62"/>
                    </a:lnTo>
                    <a:lnTo>
                      <a:pt x="220" y="62"/>
                    </a:lnTo>
                    <a:lnTo>
                      <a:pt x="224" y="64"/>
                    </a:lnTo>
                    <a:lnTo>
                      <a:pt x="224" y="64"/>
                    </a:lnTo>
                    <a:lnTo>
                      <a:pt x="228" y="66"/>
                    </a:lnTo>
                    <a:lnTo>
                      <a:pt x="228" y="66"/>
                    </a:lnTo>
                    <a:lnTo>
                      <a:pt x="230" y="68"/>
                    </a:lnTo>
                    <a:lnTo>
                      <a:pt x="228" y="70"/>
                    </a:lnTo>
                    <a:lnTo>
                      <a:pt x="226" y="72"/>
                    </a:lnTo>
                    <a:lnTo>
                      <a:pt x="224" y="72"/>
                    </a:lnTo>
                    <a:lnTo>
                      <a:pt x="224" y="72"/>
                    </a:lnTo>
                    <a:lnTo>
                      <a:pt x="222" y="68"/>
                    </a:lnTo>
                    <a:lnTo>
                      <a:pt x="222" y="68"/>
                    </a:lnTo>
                    <a:lnTo>
                      <a:pt x="220" y="68"/>
                    </a:lnTo>
                    <a:lnTo>
                      <a:pt x="220" y="68"/>
                    </a:lnTo>
                    <a:lnTo>
                      <a:pt x="218" y="64"/>
                    </a:lnTo>
                    <a:lnTo>
                      <a:pt x="218" y="64"/>
                    </a:lnTo>
                    <a:lnTo>
                      <a:pt x="216" y="62"/>
                    </a:lnTo>
                    <a:lnTo>
                      <a:pt x="216" y="62"/>
                    </a:lnTo>
                    <a:lnTo>
                      <a:pt x="214" y="60"/>
                    </a:lnTo>
                    <a:lnTo>
                      <a:pt x="214" y="60"/>
                    </a:lnTo>
                    <a:lnTo>
                      <a:pt x="210" y="60"/>
                    </a:lnTo>
                    <a:lnTo>
                      <a:pt x="210" y="60"/>
                    </a:lnTo>
                    <a:lnTo>
                      <a:pt x="210" y="62"/>
                    </a:lnTo>
                    <a:lnTo>
                      <a:pt x="210" y="62"/>
                    </a:lnTo>
                    <a:lnTo>
                      <a:pt x="210" y="62"/>
                    </a:lnTo>
                    <a:lnTo>
                      <a:pt x="214" y="68"/>
                    </a:lnTo>
                    <a:lnTo>
                      <a:pt x="214" y="68"/>
                    </a:lnTo>
                    <a:lnTo>
                      <a:pt x="210" y="66"/>
                    </a:lnTo>
                    <a:lnTo>
                      <a:pt x="210" y="66"/>
                    </a:lnTo>
                    <a:lnTo>
                      <a:pt x="206" y="66"/>
                    </a:lnTo>
                    <a:lnTo>
                      <a:pt x="206" y="66"/>
                    </a:lnTo>
                    <a:lnTo>
                      <a:pt x="204" y="66"/>
                    </a:lnTo>
                    <a:lnTo>
                      <a:pt x="204" y="66"/>
                    </a:lnTo>
                    <a:lnTo>
                      <a:pt x="204" y="66"/>
                    </a:lnTo>
                    <a:lnTo>
                      <a:pt x="204" y="66"/>
                    </a:lnTo>
                    <a:lnTo>
                      <a:pt x="202" y="68"/>
                    </a:lnTo>
                    <a:lnTo>
                      <a:pt x="202" y="68"/>
                    </a:lnTo>
                    <a:lnTo>
                      <a:pt x="204" y="62"/>
                    </a:lnTo>
                    <a:lnTo>
                      <a:pt x="204" y="62"/>
                    </a:lnTo>
                    <a:lnTo>
                      <a:pt x="206" y="58"/>
                    </a:lnTo>
                    <a:lnTo>
                      <a:pt x="206" y="58"/>
                    </a:lnTo>
                    <a:lnTo>
                      <a:pt x="206" y="56"/>
                    </a:lnTo>
                    <a:lnTo>
                      <a:pt x="206" y="56"/>
                    </a:lnTo>
                    <a:lnTo>
                      <a:pt x="204" y="54"/>
                    </a:lnTo>
                    <a:lnTo>
                      <a:pt x="204" y="54"/>
                    </a:lnTo>
                    <a:lnTo>
                      <a:pt x="202" y="52"/>
                    </a:lnTo>
                    <a:lnTo>
                      <a:pt x="200" y="52"/>
                    </a:lnTo>
                    <a:lnTo>
                      <a:pt x="200" y="52"/>
                    </a:lnTo>
                    <a:lnTo>
                      <a:pt x="198" y="52"/>
                    </a:lnTo>
                    <a:lnTo>
                      <a:pt x="198" y="52"/>
                    </a:lnTo>
                    <a:lnTo>
                      <a:pt x="198" y="50"/>
                    </a:lnTo>
                    <a:lnTo>
                      <a:pt x="198" y="50"/>
                    </a:lnTo>
                    <a:lnTo>
                      <a:pt x="196" y="48"/>
                    </a:lnTo>
                    <a:lnTo>
                      <a:pt x="194" y="48"/>
                    </a:lnTo>
                    <a:lnTo>
                      <a:pt x="194" y="48"/>
                    </a:lnTo>
                    <a:lnTo>
                      <a:pt x="190" y="48"/>
                    </a:lnTo>
                    <a:lnTo>
                      <a:pt x="190" y="48"/>
                    </a:lnTo>
                    <a:lnTo>
                      <a:pt x="188" y="50"/>
                    </a:lnTo>
                    <a:lnTo>
                      <a:pt x="188" y="50"/>
                    </a:lnTo>
                    <a:lnTo>
                      <a:pt x="188" y="50"/>
                    </a:lnTo>
                    <a:lnTo>
                      <a:pt x="188" y="52"/>
                    </a:lnTo>
                    <a:lnTo>
                      <a:pt x="188" y="52"/>
                    </a:lnTo>
                    <a:lnTo>
                      <a:pt x="188" y="56"/>
                    </a:lnTo>
                    <a:lnTo>
                      <a:pt x="188" y="56"/>
                    </a:lnTo>
                    <a:lnTo>
                      <a:pt x="186" y="56"/>
                    </a:lnTo>
                    <a:lnTo>
                      <a:pt x="186" y="56"/>
                    </a:lnTo>
                    <a:lnTo>
                      <a:pt x="184" y="54"/>
                    </a:lnTo>
                    <a:lnTo>
                      <a:pt x="184" y="54"/>
                    </a:lnTo>
                    <a:lnTo>
                      <a:pt x="184" y="56"/>
                    </a:lnTo>
                    <a:lnTo>
                      <a:pt x="184" y="58"/>
                    </a:lnTo>
                    <a:lnTo>
                      <a:pt x="184" y="58"/>
                    </a:lnTo>
                    <a:lnTo>
                      <a:pt x="182" y="60"/>
                    </a:lnTo>
                    <a:lnTo>
                      <a:pt x="180" y="62"/>
                    </a:lnTo>
                    <a:lnTo>
                      <a:pt x="180" y="62"/>
                    </a:lnTo>
                    <a:lnTo>
                      <a:pt x="178" y="64"/>
                    </a:lnTo>
                    <a:lnTo>
                      <a:pt x="178" y="64"/>
                    </a:lnTo>
                    <a:lnTo>
                      <a:pt x="176" y="66"/>
                    </a:lnTo>
                    <a:lnTo>
                      <a:pt x="176" y="66"/>
                    </a:lnTo>
                    <a:lnTo>
                      <a:pt x="176" y="64"/>
                    </a:lnTo>
                    <a:lnTo>
                      <a:pt x="176" y="64"/>
                    </a:lnTo>
                    <a:lnTo>
                      <a:pt x="172" y="64"/>
                    </a:lnTo>
                    <a:lnTo>
                      <a:pt x="172" y="64"/>
                    </a:lnTo>
                    <a:lnTo>
                      <a:pt x="168" y="66"/>
                    </a:lnTo>
                    <a:lnTo>
                      <a:pt x="168" y="66"/>
                    </a:lnTo>
                    <a:lnTo>
                      <a:pt x="168" y="66"/>
                    </a:lnTo>
                    <a:lnTo>
                      <a:pt x="168" y="66"/>
                    </a:lnTo>
                    <a:lnTo>
                      <a:pt x="168" y="64"/>
                    </a:lnTo>
                    <a:lnTo>
                      <a:pt x="168" y="64"/>
                    </a:lnTo>
                    <a:lnTo>
                      <a:pt x="168" y="60"/>
                    </a:lnTo>
                    <a:lnTo>
                      <a:pt x="168" y="60"/>
                    </a:lnTo>
                    <a:lnTo>
                      <a:pt x="170" y="58"/>
                    </a:lnTo>
                    <a:lnTo>
                      <a:pt x="170" y="58"/>
                    </a:lnTo>
                    <a:lnTo>
                      <a:pt x="174" y="52"/>
                    </a:lnTo>
                    <a:lnTo>
                      <a:pt x="174" y="52"/>
                    </a:lnTo>
                    <a:lnTo>
                      <a:pt x="176" y="50"/>
                    </a:lnTo>
                    <a:lnTo>
                      <a:pt x="176" y="48"/>
                    </a:lnTo>
                    <a:lnTo>
                      <a:pt x="176" y="48"/>
                    </a:lnTo>
                    <a:lnTo>
                      <a:pt x="174" y="48"/>
                    </a:lnTo>
                    <a:lnTo>
                      <a:pt x="172" y="48"/>
                    </a:lnTo>
                    <a:lnTo>
                      <a:pt x="170" y="48"/>
                    </a:lnTo>
                    <a:lnTo>
                      <a:pt x="170" y="48"/>
                    </a:lnTo>
                    <a:lnTo>
                      <a:pt x="164" y="54"/>
                    </a:lnTo>
                    <a:lnTo>
                      <a:pt x="164" y="54"/>
                    </a:lnTo>
                    <a:lnTo>
                      <a:pt x="166" y="50"/>
                    </a:lnTo>
                    <a:lnTo>
                      <a:pt x="166" y="50"/>
                    </a:lnTo>
                    <a:lnTo>
                      <a:pt x="172" y="44"/>
                    </a:lnTo>
                    <a:lnTo>
                      <a:pt x="172" y="44"/>
                    </a:lnTo>
                    <a:lnTo>
                      <a:pt x="176" y="42"/>
                    </a:lnTo>
                    <a:lnTo>
                      <a:pt x="176" y="42"/>
                    </a:lnTo>
                    <a:lnTo>
                      <a:pt x="178" y="40"/>
                    </a:lnTo>
                    <a:lnTo>
                      <a:pt x="178" y="38"/>
                    </a:lnTo>
                    <a:lnTo>
                      <a:pt x="178" y="38"/>
                    </a:lnTo>
                    <a:lnTo>
                      <a:pt x="174" y="34"/>
                    </a:lnTo>
                    <a:lnTo>
                      <a:pt x="174" y="34"/>
                    </a:lnTo>
                    <a:lnTo>
                      <a:pt x="172" y="30"/>
                    </a:lnTo>
                    <a:lnTo>
                      <a:pt x="172" y="30"/>
                    </a:lnTo>
                    <a:lnTo>
                      <a:pt x="174" y="26"/>
                    </a:lnTo>
                    <a:lnTo>
                      <a:pt x="174" y="26"/>
                    </a:lnTo>
                    <a:lnTo>
                      <a:pt x="170" y="22"/>
                    </a:lnTo>
                    <a:lnTo>
                      <a:pt x="168" y="22"/>
                    </a:lnTo>
                    <a:lnTo>
                      <a:pt x="168" y="22"/>
                    </a:lnTo>
                    <a:lnTo>
                      <a:pt x="164" y="20"/>
                    </a:lnTo>
                    <a:lnTo>
                      <a:pt x="162" y="20"/>
                    </a:lnTo>
                    <a:lnTo>
                      <a:pt x="162" y="20"/>
                    </a:lnTo>
                    <a:lnTo>
                      <a:pt x="162" y="16"/>
                    </a:lnTo>
                    <a:lnTo>
                      <a:pt x="162" y="16"/>
                    </a:lnTo>
                    <a:lnTo>
                      <a:pt x="160" y="10"/>
                    </a:lnTo>
                    <a:lnTo>
                      <a:pt x="156" y="6"/>
                    </a:lnTo>
                    <a:lnTo>
                      <a:pt x="156" y="6"/>
                    </a:lnTo>
                    <a:lnTo>
                      <a:pt x="152" y="4"/>
                    </a:lnTo>
                    <a:lnTo>
                      <a:pt x="146" y="4"/>
                    </a:lnTo>
                    <a:lnTo>
                      <a:pt x="146" y="4"/>
                    </a:lnTo>
                    <a:lnTo>
                      <a:pt x="140" y="4"/>
                    </a:lnTo>
                    <a:lnTo>
                      <a:pt x="134" y="6"/>
                    </a:lnTo>
                    <a:lnTo>
                      <a:pt x="134" y="6"/>
                    </a:lnTo>
                    <a:lnTo>
                      <a:pt x="128" y="8"/>
                    </a:lnTo>
                    <a:lnTo>
                      <a:pt x="128" y="8"/>
                    </a:lnTo>
                    <a:lnTo>
                      <a:pt x="122" y="8"/>
                    </a:lnTo>
                    <a:lnTo>
                      <a:pt x="122" y="8"/>
                    </a:lnTo>
                    <a:lnTo>
                      <a:pt x="120" y="8"/>
                    </a:lnTo>
                    <a:lnTo>
                      <a:pt x="118" y="10"/>
                    </a:lnTo>
                    <a:lnTo>
                      <a:pt x="118" y="10"/>
                    </a:lnTo>
                    <a:lnTo>
                      <a:pt x="118" y="14"/>
                    </a:lnTo>
                    <a:lnTo>
                      <a:pt x="118" y="14"/>
                    </a:lnTo>
                    <a:lnTo>
                      <a:pt x="116" y="14"/>
                    </a:lnTo>
                    <a:lnTo>
                      <a:pt x="114" y="14"/>
                    </a:lnTo>
                    <a:lnTo>
                      <a:pt x="114" y="14"/>
                    </a:lnTo>
                    <a:lnTo>
                      <a:pt x="106" y="16"/>
                    </a:lnTo>
                    <a:lnTo>
                      <a:pt x="106" y="16"/>
                    </a:lnTo>
                    <a:lnTo>
                      <a:pt x="106" y="16"/>
                    </a:lnTo>
                    <a:lnTo>
                      <a:pt x="106" y="16"/>
                    </a:lnTo>
                    <a:lnTo>
                      <a:pt x="102" y="18"/>
                    </a:lnTo>
                    <a:lnTo>
                      <a:pt x="102" y="18"/>
                    </a:lnTo>
                    <a:lnTo>
                      <a:pt x="102" y="20"/>
                    </a:lnTo>
                    <a:lnTo>
                      <a:pt x="102" y="20"/>
                    </a:lnTo>
                    <a:lnTo>
                      <a:pt x="102" y="20"/>
                    </a:lnTo>
                    <a:lnTo>
                      <a:pt x="102" y="20"/>
                    </a:lnTo>
                    <a:lnTo>
                      <a:pt x="102" y="18"/>
                    </a:lnTo>
                    <a:lnTo>
                      <a:pt x="102" y="18"/>
                    </a:lnTo>
                    <a:lnTo>
                      <a:pt x="100" y="18"/>
                    </a:lnTo>
                    <a:lnTo>
                      <a:pt x="100" y="18"/>
                    </a:lnTo>
                    <a:lnTo>
                      <a:pt x="96" y="18"/>
                    </a:lnTo>
                    <a:lnTo>
                      <a:pt x="96" y="18"/>
                    </a:lnTo>
                    <a:lnTo>
                      <a:pt x="94" y="18"/>
                    </a:lnTo>
                    <a:lnTo>
                      <a:pt x="94" y="18"/>
                    </a:lnTo>
                    <a:lnTo>
                      <a:pt x="94" y="22"/>
                    </a:lnTo>
                    <a:lnTo>
                      <a:pt x="94" y="22"/>
                    </a:lnTo>
                    <a:lnTo>
                      <a:pt x="96" y="22"/>
                    </a:lnTo>
                    <a:lnTo>
                      <a:pt x="96" y="22"/>
                    </a:lnTo>
                    <a:lnTo>
                      <a:pt x="104" y="26"/>
                    </a:lnTo>
                    <a:lnTo>
                      <a:pt x="104" y="26"/>
                    </a:lnTo>
                    <a:lnTo>
                      <a:pt x="96" y="26"/>
                    </a:lnTo>
                    <a:lnTo>
                      <a:pt x="96" y="26"/>
                    </a:lnTo>
                    <a:lnTo>
                      <a:pt x="92" y="26"/>
                    </a:lnTo>
                    <a:lnTo>
                      <a:pt x="92" y="26"/>
                    </a:lnTo>
                    <a:lnTo>
                      <a:pt x="88" y="24"/>
                    </a:lnTo>
                    <a:lnTo>
                      <a:pt x="86" y="26"/>
                    </a:lnTo>
                    <a:lnTo>
                      <a:pt x="86" y="26"/>
                    </a:lnTo>
                    <a:lnTo>
                      <a:pt x="88" y="28"/>
                    </a:lnTo>
                    <a:lnTo>
                      <a:pt x="90" y="30"/>
                    </a:lnTo>
                    <a:lnTo>
                      <a:pt x="90" y="30"/>
                    </a:lnTo>
                    <a:lnTo>
                      <a:pt x="94" y="30"/>
                    </a:lnTo>
                    <a:lnTo>
                      <a:pt x="94" y="30"/>
                    </a:lnTo>
                    <a:lnTo>
                      <a:pt x="100" y="34"/>
                    </a:lnTo>
                    <a:lnTo>
                      <a:pt x="100" y="34"/>
                    </a:lnTo>
                    <a:lnTo>
                      <a:pt x="108" y="38"/>
                    </a:lnTo>
                    <a:lnTo>
                      <a:pt x="108" y="38"/>
                    </a:lnTo>
                    <a:lnTo>
                      <a:pt x="104" y="38"/>
                    </a:lnTo>
                    <a:lnTo>
                      <a:pt x="104" y="38"/>
                    </a:lnTo>
                    <a:lnTo>
                      <a:pt x="96" y="36"/>
                    </a:lnTo>
                    <a:lnTo>
                      <a:pt x="96" y="36"/>
                    </a:lnTo>
                    <a:lnTo>
                      <a:pt x="94" y="34"/>
                    </a:lnTo>
                    <a:lnTo>
                      <a:pt x="94" y="34"/>
                    </a:lnTo>
                    <a:lnTo>
                      <a:pt x="90" y="32"/>
                    </a:lnTo>
                    <a:lnTo>
                      <a:pt x="90" y="32"/>
                    </a:lnTo>
                    <a:lnTo>
                      <a:pt x="84" y="32"/>
                    </a:lnTo>
                    <a:lnTo>
                      <a:pt x="84" y="32"/>
                    </a:lnTo>
                    <a:lnTo>
                      <a:pt x="84" y="32"/>
                    </a:lnTo>
                    <a:lnTo>
                      <a:pt x="82" y="34"/>
                    </a:lnTo>
                    <a:lnTo>
                      <a:pt x="82" y="34"/>
                    </a:lnTo>
                    <a:lnTo>
                      <a:pt x="84" y="42"/>
                    </a:lnTo>
                    <a:lnTo>
                      <a:pt x="84" y="42"/>
                    </a:lnTo>
                    <a:lnTo>
                      <a:pt x="86" y="44"/>
                    </a:lnTo>
                    <a:lnTo>
                      <a:pt x="86" y="44"/>
                    </a:lnTo>
                    <a:lnTo>
                      <a:pt x="86" y="48"/>
                    </a:lnTo>
                    <a:lnTo>
                      <a:pt x="86" y="48"/>
                    </a:lnTo>
                    <a:lnTo>
                      <a:pt x="86" y="48"/>
                    </a:lnTo>
                    <a:lnTo>
                      <a:pt x="88" y="48"/>
                    </a:lnTo>
                    <a:lnTo>
                      <a:pt x="88" y="48"/>
                    </a:lnTo>
                    <a:lnTo>
                      <a:pt x="96" y="50"/>
                    </a:lnTo>
                    <a:lnTo>
                      <a:pt x="96" y="50"/>
                    </a:lnTo>
                    <a:lnTo>
                      <a:pt x="96" y="50"/>
                    </a:lnTo>
                    <a:lnTo>
                      <a:pt x="96" y="50"/>
                    </a:lnTo>
                    <a:lnTo>
                      <a:pt x="98" y="50"/>
                    </a:lnTo>
                    <a:lnTo>
                      <a:pt x="98" y="50"/>
                    </a:lnTo>
                    <a:lnTo>
                      <a:pt x="100" y="52"/>
                    </a:lnTo>
                    <a:lnTo>
                      <a:pt x="100" y="52"/>
                    </a:lnTo>
                    <a:lnTo>
                      <a:pt x="102" y="52"/>
                    </a:lnTo>
                    <a:lnTo>
                      <a:pt x="102" y="52"/>
                    </a:lnTo>
                    <a:lnTo>
                      <a:pt x="100" y="54"/>
                    </a:lnTo>
                    <a:lnTo>
                      <a:pt x="100" y="54"/>
                    </a:lnTo>
                    <a:lnTo>
                      <a:pt x="100" y="56"/>
                    </a:lnTo>
                    <a:lnTo>
                      <a:pt x="100" y="56"/>
                    </a:lnTo>
                    <a:lnTo>
                      <a:pt x="100" y="56"/>
                    </a:lnTo>
                    <a:lnTo>
                      <a:pt x="102" y="60"/>
                    </a:lnTo>
                    <a:lnTo>
                      <a:pt x="102" y="60"/>
                    </a:lnTo>
                    <a:lnTo>
                      <a:pt x="106" y="64"/>
                    </a:lnTo>
                    <a:lnTo>
                      <a:pt x="106" y="64"/>
                    </a:lnTo>
                    <a:lnTo>
                      <a:pt x="104" y="64"/>
                    </a:lnTo>
                    <a:lnTo>
                      <a:pt x="102" y="62"/>
                    </a:lnTo>
                    <a:lnTo>
                      <a:pt x="102" y="62"/>
                    </a:lnTo>
                    <a:lnTo>
                      <a:pt x="98" y="60"/>
                    </a:lnTo>
                    <a:lnTo>
                      <a:pt x="98" y="60"/>
                    </a:lnTo>
                    <a:lnTo>
                      <a:pt x="94" y="60"/>
                    </a:lnTo>
                    <a:lnTo>
                      <a:pt x="94" y="60"/>
                    </a:lnTo>
                    <a:lnTo>
                      <a:pt x="94" y="58"/>
                    </a:lnTo>
                    <a:lnTo>
                      <a:pt x="94" y="58"/>
                    </a:lnTo>
                    <a:lnTo>
                      <a:pt x="92" y="58"/>
                    </a:lnTo>
                    <a:lnTo>
                      <a:pt x="92" y="58"/>
                    </a:lnTo>
                    <a:lnTo>
                      <a:pt x="90" y="56"/>
                    </a:lnTo>
                    <a:lnTo>
                      <a:pt x="88" y="56"/>
                    </a:lnTo>
                    <a:lnTo>
                      <a:pt x="88" y="56"/>
                    </a:lnTo>
                    <a:lnTo>
                      <a:pt x="86" y="56"/>
                    </a:lnTo>
                    <a:lnTo>
                      <a:pt x="86" y="56"/>
                    </a:lnTo>
                    <a:lnTo>
                      <a:pt x="86" y="58"/>
                    </a:lnTo>
                    <a:lnTo>
                      <a:pt x="86" y="58"/>
                    </a:lnTo>
                    <a:lnTo>
                      <a:pt x="84" y="60"/>
                    </a:lnTo>
                    <a:lnTo>
                      <a:pt x="84" y="60"/>
                    </a:lnTo>
                    <a:lnTo>
                      <a:pt x="84" y="60"/>
                    </a:lnTo>
                    <a:lnTo>
                      <a:pt x="84" y="60"/>
                    </a:lnTo>
                    <a:lnTo>
                      <a:pt x="82" y="62"/>
                    </a:lnTo>
                    <a:lnTo>
                      <a:pt x="82" y="62"/>
                    </a:lnTo>
                    <a:lnTo>
                      <a:pt x="80" y="64"/>
                    </a:lnTo>
                    <a:lnTo>
                      <a:pt x="80" y="64"/>
                    </a:lnTo>
                    <a:lnTo>
                      <a:pt x="78" y="64"/>
                    </a:lnTo>
                    <a:lnTo>
                      <a:pt x="78" y="64"/>
                    </a:lnTo>
                    <a:lnTo>
                      <a:pt x="82" y="66"/>
                    </a:lnTo>
                    <a:lnTo>
                      <a:pt x="82" y="66"/>
                    </a:lnTo>
                    <a:lnTo>
                      <a:pt x="84" y="68"/>
                    </a:lnTo>
                    <a:lnTo>
                      <a:pt x="84" y="68"/>
                    </a:lnTo>
                    <a:lnTo>
                      <a:pt x="84" y="70"/>
                    </a:lnTo>
                    <a:lnTo>
                      <a:pt x="84" y="70"/>
                    </a:lnTo>
                    <a:lnTo>
                      <a:pt x="88" y="72"/>
                    </a:lnTo>
                    <a:lnTo>
                      <a:pt x="92" y="74"/>
                    </a:lnTo>
                    <a:lnTo>
                      <a:pt x="92" y="74"/>
                    </a:lnTo>
                    <a:lnTo>
                      <a:pt x="96" y="76"/>
                    </a:lnTo>
                    <a:lnTo>
                      <a:pt x="96" y="76"/>
                    </a:lnTo>
                    <a:lnTo>
                      <a:pt x="98" y="76"/>
                    </a:lnTo>
                    <a:lnTo>
                      <a:pt x="98" y="76"/>
                    </a:lnTo>
                    <a:lnTo>
                      <a:pt x="100" y="78"/>
                    </a:lnTo>
                    <a:lnTo>
                      <a:pt x="100" y="78"/>
                    </a:lnTo>
                    <a:lnTo>
                      <a:pt x="100" y="82"/>
                    </a:lnTo>
                    <a:lnTo>
                      <a:pt x="100" y="82"/>
                    </a:lnTo>
                    <a:lnTo>
                      <a:pt x="100" y="84"/>
                    </a:lnTo>
                    <a:lnTo>
                      <a:pt x="100" y="84"/>
                    </a:lnTo>
                    <a:lnTo>
                      <a:pt x="98" y="86"/>
                    </a:lnTo>
                    <a:lnTo>
                      <a:pt x="98" y="86"/>
                    </a:lnTo>
                    <a:lnTo>
                      <a:pt x="100" y="88"/>
                    </a:lnTo>
                    <a:lnTo>
                      <a:pt x="100" y="88"/>
                    </a:lnTo>
                    <a:lnTo>
                      <a:pt x="100" y="92"/>
                    </a:lnTo>
                    <a:lnTo>
                      <a:pt x="100" y="92"/>
                    </a:lnTo>
                    <a:lnTo>
                      <a:pt x="98" y="94"/>
                    </a:lnTo>
                    <a:lnTo>
                      <a:pt x="96" y="96"/>
                    </a:lnTo>
                    <a:lnTo>
                      <a:pt x="96" y="96"/>
                    </a:lnTo>
                    <a:lnTo>
                      <a:pt x="96" y="98"/>
                    </a:lnTo>
                    <a:lnTo>
                      <a:pt x="96" y="98"/>
                    </a:lnTo>
                    <a:lnTo>
                      <a:pt x="96" y="100"/>
                    </a:lnTo>
                    <a:lnTo>
                      <a:pt x="96" y="100"/>
                    </a:lnTo>
                    <a:lnTo>
                      <a:pt x="94" y="100"/>
                    </a:lnTo>
                    <a:lnTo>
                      <a:pt x="92" y="96"/>
                    </a:lnTo>
                    <a:lnTo>
                      <a:pt x="92" y="96"/>
                    </a:lnTo>
                    <a:lnTo>
                      <a:pt x="92" y="94"/>
                    </a:lnTo>
                    <a:lnTo>
                      <a:pt x="92" y="94"/>
                    </a:lnTo>
                    <a:lnTo>
                      <a:pt x="88" y="94"/>
                    </a:lnTo>
                    <a:lnTo>
                      <a:pt x="88" y="94"/>
                    </a:lnTo>
                    <a:lnTo>
                      <a:pt x="84" y="96"/>
                    </a:lnTo>
                    <a:lnTo>
                      <a:pt x="84" y="96"/>
                    </a:lnTo>
                    <a:lnTo>
                      <a:pt x="78" y="96"/>
                    </a:lnTo>
                    <a:lnTo>
                      <a:pt x="78" y="96"/>
                    </a:lnTo>
                    <a:lnTo>
                      <a:pt x="74" y="96"/>
                    </a:lnTo>
                    <a:lnTo>
                      <a:pt x="74" y="96"/>
                    </a:lnTo>
                    <a:lnTo>
                      <a:pt x="72" y="96"/>
                    </a:lnTo>
                    <a:lnTo>
                      <a:pt x="72" y="96"/>
                    </a:lnTo>
                    <a:lnTo>
                      <a:pt x="70" y="96"/>
                    </a:lnTo>
                    <a:lnTo>
                      <a:pt x="70" y="96"/>
                    </a:lnTo>
                    <a:lnTo>
                      <a:pt x="72" y="94"/>
                    </a:lnTo>
                    <a:lnTo>
                      <a:pt x="74" y="94"/>
                    </a:lnTo>
                    <a:lnTo>
                      <a:pt x="74" y="94"/>
                    </a:lnTo>
                    <a:lnTo>
                      <a:pt x="82" y="92"/>
                    </a:lnTo>
                    <a:lnTo>
                      <a:pt x="82" y="92"/>
                    </a:lnTo>
                    <a:lnTo>
                      <a:pt x="86" y="92"/>
                    </a:lnTo>
                    <a:lnTo>
                      <a:pt x="86" y="92"/>
                    </a:lnTo>
                    <a:lnTo>
                      <a:pt x="92" y="90"/>
                    </a:lnTo>
                    <a:lnTo>
                      <a:pt x="92" y="90"/>
                    </a:lnTo>
                    <a:lnTo>
                      <a:pt x="94" y="88"/>
                    </a:lnTo>
                    <a:lnTo>
                      <a:pt x="94" y="88"/>
                    </a:lnTo>
                    <a:lnTo>
                      <a:pt x="94" y="86"/>
                    </a:lnTo>
                    <a:lnTo>
                      <a:pt x="92" y="84"/>
                    </a:lnTo>
                    <a:lnTo>
                      <a:pt x="92" y="84"/>
                    </a:lnTo>
                    <a:lnTo>
                      <a:pt x="88" y="82"/>
                    </a:lnTo>
                    <a:lnTo>
                      <a:pt x="88" y="82"/>
                    </a:lnTo>
                    <a:lnTo>
                      <a:pt x="84" y="80"/>
                    </a:lnTo>
                    <a:lnTo>
                      <a:pt x="84" y="80"/>
                    </a:lnTo>
                    <a:lnTo>
                      <a:pt x="78" y="76"/>
                    </a:lnTo>
                    <a:lnTo>
                      <a:pt x="78" y="76"/>
                    </a:lnTo>
                    <a:lnTo>
                      <a:pt x="74" y="72"/>
                    </a:lnTo>
                    <a:lnTo>
                      <a:pt x="74" y="72"/>
                    </a:lnTo>
                    <a:lnTo>
                      <a:pt x="72" y="68"/>
                    </a:lnTo>
                    <a:lnTo>
                      <a:pt x="72" y="68"/>
                    </a:lnTo>
                    <a:lnTo>
                      <a:pt x="70" y="62"/>
                    </a:lnTo>
                    <a:lnTo>
                      <a:pt x="70" y="62"/>
                    </a:lnTo>
                    <a:lnTo>
                      <a:pt x="70" y="58"/>
                    </a:lnTo>
                    <a:lnTo>
                      <a:pt x="70" y="58"/>
                    </a:lnTo>
                    <a:lnTo>
                      <a:pt x="70" y="50"/>
                    </a:lnTo>
                    <a:lnTo>
                      <a:pt x="70" y="50"/>
                    </a:lnTo>
                    <a:lnTo>
                      <a:pt x="70" y="46"/>
                    </a:lnTo>
                    <a:lnTo>
                      <a:pt x="70" y="46"/>
                    </a:lnTo>
                    <a:lnTo>
                      <a:pt x="70" y="44"/>
                    </a:lnTo>
                    <a:lnTo>
                      <a:pt x="68" y="42"/>
                    </a:lnTo>
                    <a:lnTo>
                      <a:pt x="68" y="42"/>
                    </a:lnTo>
                    <a:lnTo>
                      <a:pt x="66" y="40"/>
                    </a:lnTo>
                    <a:lnTo>
                      <a:pt x="64" y="38"/>
                    </a:lnTo>
                    <a:lnTo>
                      <a:pt x="64" y="38"/>
                    </a:lnTo>
                    <a:lnTo>
                      <a:pt x="64" y="34"/>
                    </a:lnTo>
                    <a:lnTo>
                      <a:pt x="66" y="32"/>
                    </a:lnTo>
                    <a:lnTo>
                      <a:pt x="66" y="32"/>
                    </a:lnTo>
                    <a:lnTo>
                      <a:pt x="76" y="22"/>
                    </a:lnTo>
                    <a:lnTo>
                      <a:pt x="76" y="22"/>
                    </a:lnTo>
                    <a:lnTo>
                      <a:pt x="82" y="16"/>
                    </a:lnTo>
                    <a:lnTo>
                      <a:pt x="82" y="16"/>
                    </a:lnTo>
                    <a:lnTo>
                      <a:pt x="90" y="12"/>
                    </a:lnTo>
                    <a:lnTo>
                      <a:pt x="90" y="12"/>
                    </a:lnTo>
                    <a:lnTo>
                      <a:pt x="94" y="10"/>
                    </a:lnTo>
                    <a:lnTo>
                      <a:pt x="94" y="6"/>
                    </a:lnTo>
                    <a:lnTo>
                      <a:pt x="94" y="6"/>
                    </a:lnTo>
                    <a:lnTo>
                      <a:pt x="94" y="4"/>
                    </a:lnTo>
                    <a:lnTo>
                      <a:pt x="92" y="2"/>
                    </a:lnTo>
                    <a:lnTo>
                      <a:pt x="86" y="0"/>
                    </a:lnTo>
                    <a:lnTo>
                      <a:pt x="86" y="0"/>
                    </a:lnTo>
                    <a:lnTo>
                      <a:pt x="76" y="2"/>
                    </a:lnTo>
                    <a:lnTo>
                      <a:pt x="76" y="2"/>
                    </a:lnTo>
                    <a:lnTo>
                      <a:pt x="64" y="0"/>
                    </a:lnTo>
                    <a:lnTo>
                      <a:pt x="64" y="0"/>
                    </a:lnTo>
                    <a:lnTo>
                      <a:pt x="52" y="2"/>
                    </a:lnTo>
                    <a:lnTo>
                      <a:pt x="52" y="2"/>
                    </a:lnTo>
                    <a:lnTo>
                      <a:pt x="42" y="6"/>
                    </a:lnTo>
                    <a:lnTo>
                      <a:pt x="42" y="6"/>
                    </a:lnTo>
                    <a:lnTo>
                      <a:pt x="32" y="12"/>
                    </a:lnTo>
                    <a:lnTo>
                      <a:pt x="22" y="20"/>
                    </a:lnTo>
                    <a:lnTo>
                      <a:pt x="22" y="20"/>
                    </a:lnTo>
                    <a:lnTo>
                      <a:pt x="16" y="28"/>
                    </a:lnTo>
                    <a:lnTo>
                      <a:pt x="12" y="36"/>
                    </a:lnTo>
                    <a:lnTo>
                      <a:pt x="12" y="36"/>
                    </a:lnTo>
                    <a:lnTo>
                      <a:pt x="12" y="40"/>
                    </a:lnTo>
                    <a:lnTo>
                      <a:pt x="10" y="42"/>
                    </a:lnTo>
                    <a:lnTo>
                      <a:pt x="10" y="42"/>
                    </a:lnTo>
                    <a:lnTo>
                      <a:pt x="6" y="46"/>
                    </a:lnTo>
                    <a:lnTo>
                      <a:pt x="4" y="48"/>
                    </a:lnTo>
                    <a:lnTo>
                      <a:pt x="4" y="48"/>
                    </a:lnTo>
                    <a:lnTo>
                      <a:pt x="6" y="54"/>
                    </a:lnTo>
                    <a:lnTo>
                      <a:pt x="8" y="58"/>
                    </a:lnTo>
                    <a:lnTo>
                      <a:pt x="8" y="58"/>
                    </a:lnTo>
                    <a:lnTo>
                      <a:pt x="8" y="58"/>
                    </a:lnTo>
                    <a:lnTo>
                      <a:pt x="8" y="60"/>
                    </a:lnTo>
                    <a:lnTo>
                      <a:pt x="4" y="62"/>
                    </a:lnTo>
                    <a:lnTo>
                      <a:pt x="4" y="62"/>
                    </a:lnTo>
                    <a:lnTo>
                      <a:pt x="2" y="64"/>
                    </a:lnTo>
                    <a:lnTo>
                      <a:pt x="4" y="68"/>
                    </a:lnTo>
                    <a:lnTo>
                      <a:pt x="4" y="68"/>
                    </a:lnTo>
                    <a:lnTo>
                      <a:pt x="6" y="72"/>
                    </a:lnTo>
                    <a:lnTo>
                      <a:pt x="6" y="72"/>
                    </a:lnTo>
                    <a:lnTo>
                      <a:pt x="8" y="74"/>
                    </a:lnTo>
                    <a:lnTo>
                      <a:pt x="8" y="74"/>
                    </a:lnTo>
                    <a:lnTo>
                      <a:pt x="6" y="76"/>
                    </a:lnTo>
                    <a:lnTo>
                      <a:pt x="6" y="76"/>
                    </a:lnTo>
                    <a:lnTo>
                      <a:pt x="4" y="78"/>
                    </a:lnTo>
                    <a:lnTo>
                      <a:pt x="4" y="78"/>
                    </a:lnTo>
                    <a:lnTo>
                      <a:pt x="2" y="82"/>
                    </a:lnTo>
                    <a:lnTo>
                      <a:pt x="0" y="84"/>
                    </a:lnTo>
                    <a:lnTo>
                      <a:pt x="0" y="84"/>
                    </a:lnTo>
                    <a:lnTo>
                      <a:pt x="4" y="86"/>
                    </a:lnTo>
                    <a:lnTo>
                      <a:pt x="4" y="86"/>
                    </a:lnTo>
                    <a:lnTo>
                      <a:pt x="8" y="86"/>
                    </a:lnTo>
                    <a:lnTo>
                      <a:pt x="8" y="86"/>
                    </a:lnTo>
                    <a:lnTo>
                      <a:pt x="14" y="88"/>
                    </a:lnTo>
                    <a:lnTo>
                      <a:pt x="14" y="88"/>
                    </a:lnTo>
                    <a:lnTo>
                      <a:pt x="16" y="88"/>
                    </a:lnTo>
                    <a:lnTo>
                      <a:pt x="16" y="88"/>
                    </a:lnTo>
                    <a:lnTo>
                      <a:pt x="26" y="90"/>
                    </a:lnTo>
                    <a:lnTo>
                      <a:pt x="26" y="90"/>
                    </a:lnTo>
                    <a:lnTo>
                      <a:pt x="36" y="90"/>
                    </a:lnTo>
                    <a:lnTo>
                      <a:pt x="36" y="90"/>
                    </a:lnTo>
                    <a:lnTo>
                      <a:pt x="40" y="90"/>
                    </a:lnTo>
                    <a:lnTo>
                      <a:pt x="40" y="90"/>
                    </a:lnTo>
                    <a:lnTo>
                      <a:pt x="42" y="90"/>
                    </a:lnTo>
                    <a:lnTo>
                      <a:pt x="42" y="90"/>
                    </a:lnTo>
                    <a:lnTo>
                      <a:pt x="48" y="94"/>
                    </a:lnTo>
                    <a:lnTo>
                      <a:pt x="48" y="94"/>
                    </a:lnTo>
                    <a:lnTo>
                      <a:pt x="54" y="96"/>
                    </a:lnTo>
                    <a:lnTo>
                      <a:pt x="54" y="96"/>
                    </a:lnTo>
                    <a:lnTo>
                      <a:pt x="54" y="96"/>
                    </a:lnTo>
                    <a:lnTo>
                      <a:pt x="56" y="98"/>
                    </a:lnTo>
                    <a:lnTo>
                      <a:pt x="56" y="98"/>
                    </a:lnTo>
                    <a:lnTo>
                      <a:pt x="56" y="100"/>
                    </a:lnTo>
                    <a:lnTo>
                      <a:pt x="56" y="100"/>
                    </a:lnTo>
                    <a:lnTo>
                      <a:pt x="42" y="100"/>
                    </a:lnTo>
                    <a:lnTo>
                      <a:pt x="42" y="100"/>
                    </a:lnTo>
                    <a:lnTo>
                      <a:pt x="38" y="100"/>
                    </a:lnTo>
                    <a:lnTo>
                      <a:pt x="38" y="100"/>
                    </a:lnTo>
                    <a:lnTo>
                      <a:pt x="34" y="98"/>
                    </a:lnTo>
                    <a:lnTo>
                      <a:pt x="34" y="98"/>
                    </a:lnTo>
                    <a:lnTo>
                      <a:pt x="34" y="98"/>
                    </a:lnTo>
                    <a:lnTo>
                      <a:pt x="34" y="98"/>
                    </a:lnTo>
                    <a:lnTo>
                      <a:pt x="28" y="98"/>
                    </a:lnTo>
                    <a:lnTo>
                      <a:pt x="28" y="98"/>
                    </a:lnTo>
                    <a:lnTo>
                      <a:pt x="26" y="98"/>
                    </a:lnTo>
                    <a:lnTo>
                      <a:pt x="26" y="98"/>
                    </a:lnTo>
                    <a:lnTo>
                      <a:pt x="24" y="96"/>
                    </a:lnTo>
                    <a:lnTo>
                      <a:pt x="24" y="96"/>
                    </a:lnTo>
                    <a:lnTo>
                      <a:pt x="20" y="96"/>
                    </a:lnTo>
                    <a:lnTo>
                      <a:pt x="20" y="96"/>
                    </a:lnTo>
                    <a:lnTo>
                      <a:pt x="18" y="96"/>
                    </a:lnTo>
                    <a:lnTo>
                      <a:pt x="18" y="96"/>
                    </a:lnTo>
                    <a:lnTo>
                      <a:pt x="14" y="94"/>
                    </a:lnTo>
                    <a:lnTo>
                      <a:pt x="14" y="94"/>
                    </a:lnTo>
                    <a:lnTo>
                      <a:pt x="16" y="98"/>
                    </a:lnTo>
                    <a:lnTo>
                      <a:pt x="16" y="98"/>
                    </a:lnTo>
                    <a:lnTo>
                      <a:pt x="16" y="100"/>
                    </a:lnTo>
                    <a:lnTo>
                      <a:pt x="16" y="100"/>
                    </a:lnTo>
                    <a:lnTo>
                      <a:pt x="14" y="100"/>
                    </a:lnTo>
                    <a:lnTo>
                      <a:pt x="14" y="100"/>
                    </a:lnTo>
                    <a:lnTo>
                      <a:pt x="14" y="102"/>
                    </a:lnTo>
                    <a:lnTo>
                      <a:pt x="16" y="104"/>
                    </a:lnTo>
                    <a:lnTo>
                      <a:pt x="18" y="106"/>
                    </a:lnTo>
                    <a:lnTo>
                      <a:pt x="18" y="106"/>
                    </a:lnTo>
                    <a:lnTo>
                      <a:pt x="22" y="110"/>
                    </a:lnTo>
                    <a:lnTo>
                      <a:pt x="22" y="110"/>
                    </a:lnTo>
                    <a:lnTo>
                      <a:pt x="24" y="112"/>
                    </a:lnTo>
                    <a:lnTo>
                      <a:pt x="24" y="112"/>
                    </a:lnTo>
                    <a:lnTo>
                      <a:pt x="26" y="116"/>
                    </a:lnTo>
                    <a:lnTo>
                      <a:pt x="26" y="116"/>
                    </a:lnTo>
                    <a:lnTo>
                      <a:pt x="28" y="116"/>
                    </a:lnTo>
                    <a:lnTo>
                      <a:pt x="28" y="116"/>
                    </a:lnTo>
                    <a:lnTo>
                      <a:pt x="30" y="118"/>
                    </a:lnTo>
                    <a:lnTo>
                      <a:pt x="30" y="118"/>
                    </a:lnTo>
                    <a:lnTo>
                      <a:pt x="36" y="118"/>
                    </a:lnTo>
                    <a:lnTo>
                      <a:pt x="36" y="118"/>
                    </a:lnTo>
                    <a:lnTo>
                      <a:pt x="38" y="120"/>
                    </a:lnTo>
                    <a:lnTo>
                      <a:pt x="40" y="122"/>
                    </a:lnTo>
                    <a:lnTo>
                      <a:pt x="40" y="122"/>
                    </a:lnTo>
                    <a:lnTo>
                      <a:pt x="42" y="122"/>
                    </a:lnTo>
                    <a:lnTo>
                      <a:pt x="42" y="122"/>
                    </a:lnTo>
                    <a:lnTo>
                      <a:pt x="44" y="122"/>
                    </a:lnTo>
                    <a:lnTo>
                      <a:pt x="44" y="122"/>
                    </a:lnTo>
                    <a:lnTo>
                      <a:pt x="48" y="122"/>
                    </a:lnTo>
                    <a:lnTo>
                      <a:pt x="48" y="122"/>
                    </a:lnTo>
                    <a:lnTo>
                      <a:pt x="52" y="122"/>
                    </a:lnTo>
                    <a:lnTo>
                      <a:pt x="52" y="122"/>
                    </a:lnTo>
                    <a:lnTo>
                      <a:pt x="54" y="122"/>
                    </a:lnTo>
                    <a:lnTo>
                      <a:pt x="54" y="122"/>
                    </a:lnTo>
                    <a:lnTo>
                      <a:pt x="56" y="118"/>
                    </a:lnTo>
                    <a:lnTo>
                      <a:pt x="56" y="118"/>
                    </a:lnTo>
                    <a:lnTo>
                      <a:pt x="56" y="118"/>
                    </a:lnTo>
                    <a:lnTo>
                      <a:pt x="56" y="118"/>
                    </a:lnTo>
                    <a:lnTo>
                      <a:pt x="60" y="116"/>
                    </a:lnTo>
                    <a:lnTo>
                      <a:pt x="60" y="116"/>
                    </a:lnTo>
                    <a:lnTo>
                      <a:pt x="64" y="116"/>
                    </a:lnTo>
                    <a:lnTo>
                      <a:pt x="66" y="116"/>
                    </a:lnTo>
                    <a:lnTo>
                      <a:pt x="66" y="116"/>
                    </a:lnTo>
                    <a:lnTo>
                      <a:pt x="64" y="120"/>
                    </a:lnTo>
                    <a:lnTo>
                      <a:pt x="64" y="120"/>
                    </a:lnTo>
                    <a:lnTo>
                      <a:pt x="64" y="122"/>
                    </a:lnTo>
                    <a:lnTo>
                      <a:pt x="64" y="122"/>
                    </a:lnTo>
                    <a:lnTo>
                      <a:pt x="64" y="126"/>
                    </a:lnTo>
                    <a:lnTo>
                      <a:pt x="64" y="126"/>
                    </a:lnTo>
                    <a:lnTo>
                      <a:pt x="66" y="126"/>
                    </a:lnTo>
                    <a:lnTo>
                      <a:pt x="66" y="126"/>
                    </a:lnTo>
                    <a:lnTo>
                      <a:pt x="68" y="126"/>
                    </a:lnTo>
                    <a:lnTo>
                      <a:pt x="68" y="126"/>
                    </a:lnTo>
                    <a:lnTo>
                      <a:pt x="72" y="128"/>
                    </a:lnTo>
                    <a:lnTo>
                      <a:pt x="72" y="128"/>
                    </a:lnTo>
                    <a:lnTo>
                      <a:pt x="74" y="130"/>
                    </a:lnTo>
                    <a:lnTo>
                      <a:pt x="74" y="130"/>
                    </a:lnTo>
                    <a:lnTo>
                      <a:pt x="78" y="130"/>
                    </a:lnTo>
                    <a:lnTo>
                      <a:pt x="78" y="130"/>
                    </a:lnTo>
                    <a:lnTo>
                      <a:pt x="86" y="130"/>
                    </a:lnTo>
                    <a:lnTo>
                      <a:pt x="86" y="130"/>
                    </a:lnTo>
                    <a:lnTo>
                      <a:pt x="86" y="130"/>
                    </a:lnTo>
                    <a:lnTo>
                      <a:pt x="86" y="130"/>
                    </a:lnTo>
                    <a:lnTo>
                      <a:pt x="90" y="128"/>
                    </a:lnTo>
                    <a:lnTo>
                      <a:pt x="90" y="128"/>
                    </a:lnTo>
                    <a:lnTo>
                      <a:pt x="92" y="130"/>
                    </a:lnTo>
                    <a:lnTo>
                      <a:pt x="92" y="130"/>
                    </a:lnTo>
                    <a:lnTo>
                      <a:pt x="92" y="130"/>
                    </a:lnTo>
                    <a:lnTo>
                      <a:pt x="92" y="130"/>
                    </a:lnTo>
                    <a:lnTo>
                      <a:pt x="96" y="132"/>
                    </a:lnTo>
                    <a:lnTo>
                      <a:pt x="96" y="132"/>
                    </a:lnTo>
                    <a:lnTo>
                      <a:pt x="102" y="132"/>
                    </a:lnTo>
                    <a:lnTo>
                      <a:pt x="102" y="132"/>
                    </a:lnTo>
                    <a:lnTo>
                      <a:pt x="104" y="132"/>
                    </a:lnTo>
                    <a:lnTo>
                      <a:pt x="104" y="132"/>
                    </a:lnTo>
                    <a:lnTo>
                      <a:pt x="108" y="132"/>
                    </a:lnTo>
                    <a:lnTo>
                      <a:pt x="108" y="132"/>
                    </a:lnTo>
                    <a:lnTo>
                      <a:pt x="114" y="134"/>
                    </a:lnTo>
                    <a:lnTo>
                      <a:pt x="114" y="134"/>
                    </a:lnTo>
                    <a:lnTo>
                      <a:pt x="116" y="134"/>
                    </a:lnTo>
                    <a:lnTo>
                      <a:pt x="116" y="134"/>
                    </a:lnTo>
                    <a:lnTo>
                      <a:pt x="116" y="134"/>
                    </a:lnTo>
                    <a:lnTo>
                      <a:pt x="116" y="134"/>
                    </a:lnTo>
                    <a:lnTo>
                      <a:pt x="118" y="132"/>
                    </a:lnTo>
                    <a:lnTo>
                      <a:pt x="118" y="132"/>
                    </a:lnTo>
                    <a:lnTo>
                      <a:pt x="122" y="132"/>
                    </a:lnTo>
                    <a:lnTo>
                      <a:pt x="122" y="132"/>
                    </a:lnTo>
                    <a:lnTo>
                      <a:pt x="126" y="130"/>
                    </a:lnTo>
                    <a:lnTo>
                      <a:pt x="126" y="130"/>
                    </a:lnTo>
                    <a:lnTo>
                      <a:pt x="130" y="132"/>
                    </a:lnTo>
                    <a:lnTo>
                      <a:pt x="130" y="132"/>
                    </a:lnTo>
                    <a:lnTo>
                      <a:pt x="130" y="132"/>
                    </a:lnTo>
                    <a:lnTo>
                      <a:pt x="130" y="132"/>
                    </a:lnTo>
                    <a:lnTo>
                      <a:pt x="132" y="132"/>
                    </a:lnTo>
                    <a:lnTo>
                      <a:pt x="132" y="132"/>
                    </a:lnTo>
                    <a:lnTo>
                      <a:pt x="134" y="134"/>
                    </a:lnTo>
                    <a:lnTo>
                      <a:pt x="134" y="134"/>
                    </a:lnTo>
                    <a:lnTo>
                      <a:pt x="136" y="134"/>
                    </a:lnTo>
                    <a:lnTo>
                      <a:pt x="136" y="134"/>
                    </a:lnTo>
                    <a:lnTo>
                      <a:pt x="138" y="134"/>
                    </a:lnTo>
                    <a:lnTo>
                      <a:pt x="138" y="134"/>
                    </a:lnTo>
                    <a:lnTo>
                      <a:pt x="142" y="134"/>
                    </a:lnTo>
                    <a:lnTo>
                      <a:pt x="142" y="134"/>
                    </a:lnTo>
                    <a:lnTo>
                      <a:pt x="146" y="134"/>
                    </a:lnTo>
                    <a:lnTo>
                      <a:pt x="146" y="134"/>
                    </a:lnTo>
                    <a:lnTo>
                      <a:pt x="148" y="134"/>
                    </a:lnTo>
                    <a:lnTo>
                      <a:pt x="148" y="134"/>
                    </a:lnTo>
                    <a:lnTo>
                      <a:pt x="146" y="132"/>
                    </a:lnTo>
                    <a:lnTo>
                      <a:pt x="146" y="132"/>
                    </a:lnTo>
                    <a:lnTo>
                      <a:pt x="144" y="130"/>
                    </a:lnTo>
                    <a:lnTo>
                      <a:pt x="144" y="130"/>
                    </a:lnTo>
                    <a:lnTo>
                      <a:pt x="140" y="126"/>
                    </a:lnTo>
                    <a:lnTo>
                      <a:pt x="140" y="126"/>
                    </a:lnTo>
                    <a:lnTo>
                      <a:pt x="138" y="124"/>
                    </a:lnTo>
                    <a:lnTo>
                      <a:pt x="138" y="124"/>
                    </a:lnTo>
                    <a:lnTo>
                      <a:pt x="136" y="122"/>
                    </a:lnTo>
                    <a:lnTo>
                      <a:pt x="136" y="122"/>
                    </a:lnTo>
                    <a:lnTo>
                      <a:pt x="138" y="124"/>
                    </a:lnTo>
                    <a:lnTo>
                      <a:pt x="138" y="124"/>
                    </a:lnTo>
                    <a:lnTo>
                      <a:pt x="140" y="124"/>
                    </a:lnTo>
                    <a:lnTo>
                      <a:pt x="140" y="124"/>
                    </a:lnTo>
                    <a:lnTo>
                      <a:pt x="142" y="124"/>
                    </a:lnTo>
                    <a:lnTo>
                      <a:pt x="142" y="124"/>
                    </a:lnTo>
                    <a:lnTo>
                      <a:pt x="142" y="126"/>
                    </a:lnTo>
                    <a:lnTo>
                      <a:pt x="142" y="126"/>
                    </a:lnTo>
                    <a:lnTo>
                      <a:pt x="148" y="128"/>
                    </a:lnTo>
                    <a:lnTo>
                      <a:pt x="148" y="128"/>
                    </a:lnTo>
                    <a:lnTo>
                      <a:pt x="148" y="130"/>
                    </a:lnTo>
                    <a:lnTo>
                      <a:pt x="148" y="130"/>
                    </a:lnTo>
                    <a:lnTo>
                      <a:pt x="152" y="130"/>
                    </a:lnTo>
                    <a:lnTo>
                      <a:pt x="152" y="130"/>
                    </a:lnTo>
                    <a:lnTo>
                      <a:pt x="154" y="132"/>
                    </a:lnTo>
                    <a:lnTo>
                      <a:pt x="154" y="132"/>
                    </a:lnTo>
                    <a:lnTo>
                      <a:pt x="156" y="134"/>
                    </a:lnTo>
                    <a:lnTo>
                      <a:pt x="156" y="134"/>
                    </a:lnTo>
                    <a:lnTo>
                      <a:pt x="160" y="136"/>
                    </a:lnTo>
                    <a:lnTo>
                      <a:pt x="160" y="136"/>
                    </a:lnTo>
                    <a:lnTo>
                      <a:pt x="162" y="136"/>
                    </a:lnTo>
                    <a:lnTo>
                      <a:pt x="162" y="136"/>
                    </a:lnTo>
                    <a:lnTo>
                      <a:pt x="164" y="138"/>
                    </a:lnTo>
                    <a:lnTo>
                      <a:pt x="164" y="138"/>
                    </a:lnTo>
                    <a:lnTo>
                      <a:pt x="166" y="138"/>
                    </a:lnTo>
                    <a:lnTo>
                      <a:pt x="168" y="138"/>
                    </a:lnTo>
                    <a:lnTo>
                      <a:pt x="168" y="138"/>
                    </a:lnTo>
                    <a:lnTo>
                      <a:pt x="168" y="134"/>
                    </a:lnTo>
                    <a:lnTo>
                      <a:pt x="164" y="134"/>
                    </a:lnTo>
                    <a:lnTo>
                      <a:pt x="164" y="134"/>
                    </a:lnTo>
                    <a:lnTo>
                      <a:pt x="162" y="132"/>
                    </a:lnTo>
                    <a:lnTo>
                      <a:pt x="158" y="130"/>
                    </a:lnTo>
                    <a:lnTo>
                      <a:pt x="158" y="130"/>
                    </a:lnTo>
                    <a:lnTo>
                      <a:pt x="158" y="128"/>
                    </a:lnTo>
                    <a:lnTo>
                      <a:pt x="160" y="128"/>
                    </a:lnTo>
                    <a:lnTo>
                      <a:pt x="160" y="128"/>
                    </a:lnTo>
                    <a:lnTo>
                      <a:pt x="166" y="128"/>
                    </a:lnTo>
                    <a:lnTo>
                      <a:pt x="166" y="128"/>
                    </a:lnTo>
                    <a:lnTo>
                      <a:pt x="174" y="130"/>
                    </a:lnTo>
                    <a:lnTo>
                      <a:pt x="174" y="130"/>
                    </a:lnTo>
                    <a:lnTo>
                      <a:pt x="182" y="130"/>
                    </a:lnTo>
                    <a:lnTo>
                      <a:pt x="182" y="130"/>
                    </a:lnTo>
                    <a:lnTo>
                      <a:pt x="190" y="134"/>
                    </a:lnTo>
                    <a:lnTo>
                      <a:pt x="190" y="134"/>
                    </a:lnTo>
                    <a:lnTo>
                      <a:pt x="194" y="136"/>
                    </a:lnTo>
                    <a:lnTo>
                      <a:pt x="196" y="134"/>
                    </a:lnTo>
                    <a:lnTo>
                      <a:pt x="196" y="134"/>
                    </a:lnTo>
                    <a:lnTo>
                      <a:pt x="202" y="134"/>
                    </a:lnTo>
                    <a:lnTo>
                      <a:pt x="206" y="134"/>
                    </a:lnTo>
                    <a:lnTo>
                      <a:pt x="208" y="132"/>
                    </a:lnTo>
                    <a:lnTo>
                      <a:pt x="208" y="132"/>
                    </a:lnTo>
                    <a:lnTo>
                      <a:pt x="208" y="130"/>
                    </a:lnTo>
                    <a:lnTo>
                      <a:pt x="208" y="126"/>
                    </a:lnTo>
                    <a:lnTo>
                      <a:pt x="204" y="122"/>
                    </a:lnTo>
                    <a:lnTo>
                      <a:pt x="204" y="122"/>
                    </a:lnTo>
                    <a:lnTo>
                      <a:pt x="202" y="120"/>
                    </a:lnTo>
                    <a:lnTo>
                      <a:pt x="200" y="120"/>
                    </a:lnTo>
                    <a:lnTo>
                      <a:pt x="200" y="120"/>
                    </a:lnTo>
                    <a:lnTo>
                      <a:pt x="198" y="120"/>
                    </a:lnTo>
                    <a:lnTo>
                      <a:pt x="196" y="120"/>
                    </a:lnTo>
                    <a:lnTo>
                      <a:pt x="196" y="120"/>
                    </a:lnTo>
                    <a:lnTo>
                      <a:pt x="198" y="118"/>
                    </a:lnTo>
                    <a:lnTo>
                      <a:pt x="200" y="116"/>
                    </a:lnTo>
                    <a:lnTo>
                      <a:pt x="200" y="116"/>
                    </a:lnTo>
                    <a:lnTo>
                      <a:pt x="202" y="112"/>
                    </a:lnTo>
                    <a:lnTo>
                      <a:pt x="202" y="112"/>
                    </a:lnTo>
                    <a:lnTo>
                      <a:pt x="204" y="112"/>
                    </a:lnTo>
                    <a:lnTo>
                      <a:pt x="206" y="110"/>
                    </a:lnTo>
                    <a:lnTo>
                      <a:pt x="206" y="110"/>
                    </a:lnTo>
                    <a:lnTo>
                      <a:pt x="206" y="112"/>
                    </a:lnTo>
                    <a:lnTo>
                      <a:pt x="206" y="114"/>
                    </a:lnTo>
                    <a:lnTo>
                      <a:pt x="206" y="114"/>
                    </a:lnTo>
                    <a:lnTo>
                      <a:pt x="204" y="114"/>
                    </a:lnTo>
                    <a:lnTo>
                      <a:pt x="204" y="116"/>
                    </a:lnTo>
                    <a:lnTo>
                      <a:pt x="204" y="116"/>
                    </a:lnTo>
                    <a:lnTo>
                      <a:pt x="208" y="118"/>
                    </a:lnTo>
                    <a:lnTo>
                      <a:pt x="208" y="118"/>
                    </a:lnTo>
                    <a:lnTo>
                      <a:pt x="210" y="118"/>
                    </a:lnTo>
                    <a:lnTo>
                      <a:pt x="210" y="118"/>
                    </a:lnTo>
                    <a:lnTo>
                      <a:pt x="216" y="122"/>
                    </a:lnTo>
                    <a:lnTo>
                      <a:pt x="216" y="122"/>
                    </a:lnTo>
                    <a:lnTo>
                      <a:pt x="220" y="124"/>
                    </a:lnTo>
                    <a:lnTo>
                      <a:pt x="220" y="124"/>
                    </a:lnTo>
                    <a:lnTo>
                      <a:pt x="224" y="124"/>
                    </a:lnTo>
                    <a:lnTo>
                      <a:pt x="226" y="126"/>
                    </a:lnTo>
                    <a:lnTo>
                      <a:pt x="226" y="126"/>
                    </a:lnTo>
                    <a:lnTo>
                      <a:pt x="228" y="132"/>
                    </a:lnTo>
                    <a:lnTo>
                      <a:pt x="228" y="132"/>
                    </a:lnTo>
                    <a:lnTo>
                      <a:pt x="228" y="136"/>
                    </a:lnTo>
                    <a:lnTo>
                      <a:pt x="230" y="138"/>
                    </a:lnTo>
                    <a:lnTo>
                      <a:pt x="230" y="138"/>
                    </a:lnTo>
                    <a:lnTo>
                      <a:pt x="232" y="138"/>
                    </a:lnTo>
                    <a:lnTo>
                      <a:pt x="234" y="138"/>
                    </a:lnTo>
                    <a:lnTo>
                      <a:pt x="234" y="138"/>
                    </a:lnTo>
                    <a:lnTo>
                      <a:pt x="238" y="134"/>
                    </a:lnTo>
                    <a:lnTo>
                      <a:pt x="238" y="134"/>
                    </a:lnTo>
                    <a:lnTo>
                      <a:pt x="242" y="136"/>
                    </a:lnTo>
                    <a:lnTo>
                      <a:pt x="242" y="136"/>
                    </a:lnTo>
                    <a:lnTo>
                      <a:pt x="242" y="136"/>
                    </a:lnTo>
                    <a:lnTo>
                      <a:pt x="244" y="140"/>
                    </a:lnTo>
                    <a:lnTo>
                      <a:pt x="242" y="142"/>
                    </a:lnTo>
                    <a:lnTo>
                      <a:pt x="242" y="142"/>
                    </a:lnTo>
                    <a:lnTo>
                      <a:pt x="242" y="144"/>
                    </a:lnTo>
                    <a:lnTo>
                      <a:pt x="244" y="144"/>
                    </a:lnTo>
                    <a:lnTo>
                      <a:pt x="244" y="144"/>
                    </a:lnTo>
                    <a:lnTo>
                      <a:pt x="248" y="144"/>
                    </a:lnTo>
                    <a:lnTo>
                      <a:pt x="250" y="144"/>
                    </a:lnTo>
                    <a:lnTo>
                      <a:pt x="250" y="144"/>
                    </a:lnTo>
                    <a:lnTo>
                      <a:pt x="252" y="148"/>
                    </a:lnTo>
                    <a:lnTo>
                      <a:pt x="252" y="148"/>
                    </a:lnTo>
                    <a:lnTo>
                      <a:pt x="254" y="150"/>
                    </a:lnTo>
                    <a:lnTo>
                      <a:pt x="256" y="150"/>
                    </a:lnTo>
                    <a:lnTo>
                      <a:pt x="256" y="150"/>
                    </a:lnTo>
                    <a:lnTo>
                      <a:pt x="260" y="152"/>
                    </a:lnTo>
                    <a:lnTo>
                      <a:pt x="260" y="152"/>
                    </a:lnTo>
                    <a:lnTo>
                      <a:pt x="264" y="154"/>
                    </a:lnTo>
                    <a:lnTo>
                      <a:pt x="266" y="156"/>
                    </a:lnTo>
                    <a:lnTo>
                      <a:pt x="266" y="156"/>
                    </a:lnTo>
                    <a:lnTo>
                      <a:pt x="264" y="158"/>
                    </a:lnTo>
                    <a:lnTo>
                      <a:pt x="264" y="160"/>
                    </a:lnTo>
                    <a:lnTo>
                      <a:pt x="264" y="160"/>
                    </a:lnTo>
                    <a:lnTo>
                      <a:pt x="256" y="162"/>
                    </a:lnTo>
                    <a:lnTo>
                      <a:pt x="250" y="162"/>
                    </a:lnTo>
                    <a:lnTo>
                      <a:pt x="250" y="162"/>
                    </a:lnTo>
                    <a:lnTo>
                      <a:pt x="246" y="164"/>
                    </a:lnTo>
                    <a:lnTo>
                      <a:pt x="246" y="164"/>
                    </a:lnTo>
                    <a:lnTo>
                      <a:pt x="246" y="168"/>
                    </a:lnTo>
                    <a:lnTo>
                      <a:pt x="246" y="168"/>
                    </a:lnTo>
                    <a:lnTo>
                      <a:pt x="246" y="170"/>
                    </a:lnTo>
                    <a:lnTo>
                      <a:pt x="246" y="170"/>
                    </a:lnTo>
                    <a:lnTo>
                      <a:pt x="248" y="170"/>
                    </a:lnTo>
                    <a:lnTo>
                      <a:pt x="248" y="170"/>
                    </a:lnTo>
                    <a:lnTo>
                      <a:pt x="250" y="172"/>
                    </a:lnTo>
                    <a:lnTo>
                      <a:pt x="250" y="172"/>
                    </a:lnTo>
                    <a:lnTo>
                      <a:pt x="250" y="172"/>
                    </a:lnTo>
                    <a:lnTo>
                      <a:pt x="252" y="172"/>
                    </a:lnTo>
                    <a:lnTo>
                      <a:pt x="256" y="172"/>
                    </a:lnTo>
                    <a:lnTo>
                      <a:pt x="256" y="172"/>
                    </a:lnTo>
                    <a:lnTo>
                      <a:pt x="258" y="170"/>
                    </a:lnTo>
                    <a:lnTo>
                      <a:pt x="258" y="170"/>
                    </a:lnTo>
                    <a:lnTo>
                      <a:pt x="258" y="170"/>
                    </a:lnTo>
                    <a:lnTo>
                      <a:pt x="258" y="170"/>
                    </a:lnTo>
                    <a:lnTo>
                      <a:pt x="260" y="168"/>
                    </a:lnTo>
                    <a:lnTo>
                      <a:pt x="260" y="168"/>
                    </a:lnTo>
                    <a:lnTo>
                      <a:pt x="264" y="166"/>
                    </a:lnTo>
                    <a:lnTo>
                      <a:pt x="264" y="166"/>
                    </a:lnTo>
                    <a:lnTo>
                      <a:pt x="266" y="166"/>
                    </a:lnTo>
                    <a:lnTo>
                      <a:pt x="268" y="164"/>
                    </a:lnTo>
                    <a:lnTo>
                      <a:pt x="268" y="164"/>
                    </a:lnTo>
                    <a:lnTo>
                      <a:pt x="268" y="164"/>
                    </a:lnTo>
                    <a:lnTo>
                      <a:pt x="268" y="164"/>
                    </a:lnTo>
                    <a:lnTo>
                      <a:pt x="268" y="164"/>
                    </a:lnTo>
                    <a:lnTo>
                      <a:pt x="272" y="168"/>
                    </a:lnTo>
                    <a:lnTo>
                      <a:pt x="272" y="168"/>
                    </a:lnTo>
                    <a:lnTo>
                      <a:pt x="276" y="164"/>
                    </a:lnTo>
                    <a:lnTo>
                      <a:pt x="276" y="164"/>
                    </a:lnTo>
                    <a:lnTo>
                      <a:pt x="278" y="162"/>
                    </a:lnTo>
                    <a:lnTo>
                      <a:pt x="278" y="162"/>
                    </a:lnTo>
                    <a:lnTo>
                      <a:pt x="280" y="162"/>
                    </a:lnTo>
                    <a:lnTo>
                      <a:pt x="280" y="162"/>
                    </a:lnTo>
                    <a:lnTo>
                      <a:pt x="280" y="164"/>
                    </a:lnTo>
                    <a:lnTo>
                      <a:pt x="280" y="168"/>
                    </a:lnTo>
                    <a:lnTo>
                      <a:pt x="280" y="168"/>
                    </a:lnTo>
                    <a:lnTo>
                      <a:pt x="282" y="172"/>
                    </a:lnTo>
                    <a:lnTo>
                      <a:pt x="282" y="172"/>
                    </a:lnTo>
                    <a:lnTo>
                      <a:pt x="284" y="176"/>
                    </a:lnTo>
                    <a:lnTo>
                      <a:pt x="284" y="176"/>
                    </a:lnTo>
                    <a:lnTo>
                      <a:pt x="286" y="178"/>
                    </a:lnTo>
                    <a:lnTo>
                      <a:pt x="286" y="178"/>
                    </a:lnTo>
                    <a:lnTo>
                      <a:pt x="288" y="178"/>
                    </a:lnTo>
                    <a:lnTo>
                      <a:pt x="288" y="178"/>
                    </a:lnTo>
                    <a:lnTo>
                      <a:pt x="292" y="178"/>
                    </a:lnTo>
                    <a:lnTo>
                      <a:pt x="292" y="178"/>
                    </a:lnTo>
                    <a:lnTo>
                      <a:pt x="294" y="178"/>
                    </a:lnTo>
                    <a:lnTo>
                      <a:pt x="294" y="178"/>
                    </a:lnTo>
                    <a:lnTo>
                      <a:pt x="296" y="176"/>
                    </a:lnTo>
                    <a:lnTo>
                      <a:pt x="296" y="176"/>
                    </a:lnTo>
                    <a:lnTo>
                      <a:pt x="298" y="174"/>
                    </a:lnTo>
                    <a:lnTo>
                      <a:pt x="298" y="174"/>
                    </a:lnTo>
                    <a:lnTo>
                      <a:pt x="298" y="174"/>
                    </a:lnTo>
                    <a:lnTo>
                      <a:pt x="298" y="178"/>
                    </a:lnTo>
                    <a:lnTo>
                      <a:pt x="298" y="178"/>
                    </a:lnTo>
                    <a:lnTo>
                      <a:pt x="298" y="182"/>
                    </a:lnTo>
                    <a:lnTo>
                      <a:pt x="298" y="182"/>
                    </a:lnTo>
                    <a:lnTo>
                      <a:pt x="300" y="184"/>
                    </a:lnTo>
                    <a:lnTo>
                      <a:pt x="302" y="186"/>
                    </a:lnTo>
                    <a:lnTo>
                      <a:pt x="302" y="186"/>
                    </a:lnTo>
                    <a:lnTo>
                      <a:pt x="306" y="186"/>
                    </a:lnTo>
                    <a:lnTo>
                      <a:pt x="306" y="186"/>
                    </a:lnTo>
                    <a:lnTo>
                      <a:pt x="308" y="188"/>
                    </a:lnTo>
                    <a:lnTo>
                      <a:pt x="308" y="188"/>
                    </a:lnTo>
                    <a:lnTo>
                      <a:pt x="310" y="188"/>
                    </a:lnTo>
                    <a:lnTo>
                      <a:pt x="310" y="188"/>
                    </a:lnTo>
                    <a:lnTo>
                      <a:pt x="312" y="190"/>
                    </a:lnTo>
                    <a:lnTo>
                      <a:pt x="312" y="190"/>
                    </a:lnTo>
                    <a:lnTo>
                      <a:pt x="314" y="196"/>
                    </a:lnTo>
                    <a:lnTo>
                      <a:pt x="314" y="196"/>
                    </a:lnTo>
                    <a:lnTo>
                      <a:pt x="316" y="200"/>
                    </a:lnTo>
                    <a:lnTo>
                      <a:pt x="316" y="200"/>
                    </a:lnTo>
                    <a:lnTo>
                      <a:pt x="318" y="204"/>
                    </a:lnTo>
                    <a:lnTo>
                      <a:pt x="318" y="204"/>
                    </a:lnTo>
                    <a:lnTo>
                      <a:pt x="322" y="208"/>
                    </a:lnTo>
                    <a:lnTo>
                      <a:pt x="322" y="208"/>
                    </a:lnTo>
                    <a:lnTo>
                      <a:pt x="322" y="212"/>
                    </a:lnTo>
                    <a:lnTo>
                      <a:pt x="322" y="212"/>
                    </a:lnTo>
                    <a:lnTo>
                      <a:pt x="326" y="216"/>
                    </a:lnTo>
                    <a:lnTo>
                      <a:pt x="326" y="216"/>
                    </a:lnTo>
                    <a:lnTo>
                      <a:pt x="326" y="220"/>
                    </a:lnTo>
                    <a:lnTo>
                      <a:pt x="326" y="220"/>
                    </a:lnTo>
                    <a:lnTo>
                      <a:pt x="324" y="222"/>
                    </a:lnTo>
                    <a:lnTo>
                      <a:pt x="320" y="224"/>
                    </a:lnTo>
                    <a:lnTo>
                      <a:pt x="320" y="224"/>
                    </a:lnTo>
                    <a:lnTo>
                      <a:pt x="318" y="226"/>
                    </a:lnTo>
                    <a:lnTo>
                      <a:pt x="314" y="228"/>
                    </a:lnTo>
                    <a:lnTo>
                      <a:pt x="314" y="228"/>
                    </a:lnTo>
                    <a:lnTo>
                      <a:pt x="314" y="230"/>
                    </a:lnTo>
                    <a:lnTo>
                      <a:pt x="314" y="232"/>
                    </a:lnTo>
                    <a:lnTo>
                      <a:pt x="314" y="232"/>
                    </a:lnTo>
                    <a:lnTo>
                      <a:pt x="316" y="232"/>
                    </a:lnTo>
                    <a:lnTo>
                      <a:pt x="316" y="232"/>
                    </a:lnTo>
                    <a:lnTo>
                      <a:pt x="318" y="232"/>
                    </a:lnTo>
                    <a:lnTo>
                      <a:pt x="318" y="232"/>
                    </a:lnTo>
                    <a:lnTo>
                      <a:pt x="322" y="232"/>
                    </a:lnTo>
                    <a:lnTo>
                      <a:pt x="322" y="232"/>
                    </a:lnTo>
                    <a:lnTo>
                      <a:pt x="328" y="234"/>
                    </a:lnTo>
                    <a:lnTo>
                      <a:pt x="328" y="234"/>
                    </a:lnTo>
                    <a:lnTo>
                      <a:pt x="334" y="234"/>
                    </a:lnTo>
                    <a:lnTo>
                      <a:pt x="334" y="234"/>
                    </a:lnTo>
                    <a:lnTo>
                      <a:pt x="340" y="236"/>
                    </a:lnTo>
                    <a:lnTo>
                      <a:pt x="344" y="234"/>
                    </a:lnTo>
                    <a:lnTo>
                      <a:pt x="344" y="234"/>
                    </a:lnTo>
                    <a:lnTo>
                      <a:pt x="346" y="232"/>
                    </a:lnTo>
                    <a:lnTo>
                      <a:pt x="348" y="230"/>
                    </a:lnTo>
                    <a:lnTo>
                      <a:pt x="348" y="230"/>
                    </a:lnTo>
                    <a:lnTo>
                      <a:pt x="350" y="228"/>
                    </a:lnTo>
                    <a:lnTo>
                      <a:pt x="352" y="228"/>
                    </a:lnTo>
                    <a:lnTo>
                      <a:pt x="354" y="232"/>
                    </a:lnTo>
                    <a:lnTo>
                      <a:pt x="354" y="232"/>
                    </a:lnTo>
                    <a:lnTo>
                      <a:pt x="358" y="234"/>
                    </a:lnTo>
                    <a:lnTo>
                      <a:pt x="362" y="234"/>
                    </a:lnTo>
                    <a:lnTo>
                      <a:pt x="362" y="234"/>
                    </a:lnTo>
                    <a:lnTo>
                      <a:pt x="368" y="236"/>
                    </a:lnTo>
                    <a:lnTo>
                      <a:pt x="368" y="236"/>
                    </a:lnTo>
                    <a:lnTo>
                      <a:pt x="372" y="238"/>
                    </a:lnTo>
                    <a:lnTo>
                      <a:pt x="372" y="238"/>
                    </a:lnTo>
                    <a:lnTo>
                      <a:pt x="374" y="240"/>
                    </a:lnTo>
                    <a:lnTo>
                      <a:pt x="374" y="240"/>
                    </a:lnTo>
                    <a:lnTo>
                      <a:pt x="378" y="242"/>
                    </a:lnTo>
                    <a:lnTo>
                      <a:pt x="378" y="242"/>
                    </a:lnTo>
                    <a:lnTo>
                      <a:pt x="378" y="244"/>
                    </a:lnTo>
                    <a:lnTo>
                      <a:pt x="378" y="244"/>
                    </a:lnTo>
                    <a:lnTo>
                      <a:pt x="378" y="244"/>
                    </a:lnTo>
                    <a:lnTo>
                      <a:pt x="380" y="244"/>
                    </a:lnTo>
                    <a:lnTo>
                      <a:pt x="380" y="244"/>
                    </a:lnTo>
                    <a:lnTo>
                      <a:pt x="382" y="246"/>
                    </a:lnTo>
                    <a:lnTo>
                      <a:pt x="380" y="246"/>
                    </a:lnTo>
                    <a:lnTo>
                      <a:pt x="378" y="248"/>
                    </a:lnTo>
                    <a:lnTo>
                      <a:pt x="378" y="248"/>
                    </a:lnTo>
                    <a:lnTo>
                      <a:pt x="376" y="250"/>
                    </a:lnTo>
                    <a:lnTo>
                      <a:pt x="372" y="250"/>
                    </a:lnTo>
                    <a:lnTo>
                      <a:pt x="372" y="250"/>
                    </a:lnTo>
                    <a:lnTo>
                      <a:pt x="370" y="250"/>
                    </a:lnTo>
                    <a:lnTo>
                      <a:pt x="370" y="250"/>
                    </a:lnTo>
                    <a:lnTo>
                      <a:pt x="368" y="250"/>
                    </a:lnTo>
                    <a:lnTo>
                      <a:pt x="368" y="250"/>
                    </a:lnTo>
                    <a:lnTo>
                      <a:pt x="364" y="250"/>
                    </a:lnTo>
                    <a:lnTo>
                      <a:pt x="364" y="250"/>
                    </a:lnTo>
                    <a:lnTo>
                      <a:pt x="362" y="250"/>
                    </a:lnTo>
                    <a:lnTo>
                      <a:pt x="362" y="250"/>
                    </a:lnTo>
                    <a:lnTo>
                      <a:pt x="360" y="250"/>
                    </a:lnTo>
                    <a:lnTo>
                      <a:pt x="360" y="250"/>
                    </a:lnTo>
                    <a:lnTo>
                      <a:pt x="360" y="250"/>
                    </a:lnTo>
                    <a:lnTo>
                      <a:pt x="360" y="250"/>
                    </a:lnTo>
                    <a:lnTo>
                      <a:pt x="358" y="250"/>
                    </a:lnTo>
                    <a:lnTo>
                      <a:pt x="358" y="250"/>
                    </a:lnTo>
                    <a:lnTo>
                      <a:pt x="356" y="250"/>
                    </a:lnTo>
                    <a:lnTo>
                      <a:pt x="356" y="250"/>
                    </a:lnTo>
                    <a:lnTo>
                      <a:pt x="354" y="252"/>
                    </a:lnTo>
                    <a:lnTo>
                      <a:pt x="354" y="252"/>
                    </a:lnTo>
                    <a:lnTo>
                      <a:pt x="352" y="254"/>
                    </a:lnTo>
                    <a:lnTo>
                      <a:pt x="352" y="254"/>
                    </a:lnTo>
                    <a:lnTo>
                      <a:pt x="348" y="256"/>
                    </a:lnTo>
                    <a:lnTo>
                      <a:pt x="346" y="256"/>
                    </a:lnTo>
                    <a:lnTo>
                      <a:pt x="346" y="256"/>
                    </a:lnTo>
                    <a:lnTo>
                      <a:pt x="344" y="252"/>
                    </a:lnTo>
                    <a:lnTo>
                      <a:pt x="344" y="252"/>
                    </a:lnTo>
                    <a:lnTo>
                      <a:pt x="346" y="246"/>
                    </a:lnTo>
                    <a:lnTo>
                      <a:pt x="346" y="246"/>
                    </a:lnTo>
                    <a:lnTo>
                      <a:pt x="344" y="242"/>
                    </a:lnTo>
                    <a:lnTo>
                      <a:pt x="342" y="240"/>
                    </a:lnTo>
                    <a:lnTo>
                      <a:pt x="342" y="240"/>
                    </a:lnTo>
                    <a:lnTo>
                      <a:pt x="336" y="238"/>
                    </a:lnTo>
                    <a:lnTo>
                      <a:pt x="332" y="236"/>
                    </a:lnTo>
                    <a:lnTo>
                      <a:pt x="332" y="236"/>
                    </a:lnTo>
                    <a:lnTo>
                      <a:pt x="328" y="236"/>
                    </a:lnTo>
                    <a:lnTo>
                      <a:pt x="328" y="236"/>
                    </a:lnTo>
                    <a:lnTo>
                      <a:pt x="322" y="236"/>
                    </a:lnTo>
                    <a:lnTo>
                      <a:pt x="322" y="236"/>
                    </a:lnTo>
                    <a:lnTo>
                      <a:pt x="322" y="236"/>
                    </a:lnTo>
                    <a:lnTo>
                      <a:pt x="322" y="236"/>
                    </a:lnTo>
                    <a:lnTo>
                      <a:pt x="318" y="234"/>
                    </a:lnTo>
                    <a:lnTo>
                      <a:pt x="318" y="234"/>
                    </a:lnTo>
                    <a:lnTo>
                      <a:pt x="316" y="234"/>
                    </a:lnTo>
                    <a:lnTo>
                      <a:pt x="316" y="234"/>
                    </a:lnTo>
                    <a:lnTo>
                      <a:pt x="314" y="234"/>
                    </a:lnTo>
                    <a:lnTo>
                      <a:pt x="314" y="234"/>
                    </a:lnTo>
                    <a:lnTo>
                      <a:pt x="314" y="234"/>
                    </a:lnTo>
                    <a:lnTo>
                      <a:pt x="314" y="234"/>
                    </a:lnTo>
                    <a:lnTo>
                      <a:pt x="310" y="236"/>
                    </a:lnTo>
                    <a:lnTo>
                      <a:pt x="310" y="236"/>
                    </a:lnTo>
                    <a:lnTo>
                      <a:pt x="308" y="238"/>
                    </a:lnTo>
                    <a:lnTo>
                      <a:pt x="308" y="238"/>
                    </a:lnTo>
                    <a:lnTo>
                      <a:pt x="302" y="242"/>
                    </a:lnTo>
                    <a:lnTo>
                      <a:pt x="302" y="242"/>
                    </a:lnTo>
                    <a:lnTo>
                      <a:pt x="294" y="248"/>
                    </a:lnTo>
                    <a:lnTo>
                      <a:pt x="294" y="248"/>
                    </a:lnTo>
                    <a:lnTo>
                      <a:pt x="290" y="250"/>
                    </a:lnTo>
                    <a:lnTo>
                      <a:pt x="288" y="252"/>
                    </a:lnTo>
                    <a:lnTo>
                      <a:pt x="288" y="252"/>
                    </a:lnTo>
                    <a:lnTo>
                      <a:pt x="288" y="254"/>
                    </a:lnTo>
                    <a:lnTo>
                      <a:pt x="290" y="256"/>
                    </a:lnTo>
                    <a:lnTo>
                      <a:pt x="290" y="256"/>
                    </a:lnTo>
                    <a:lnTo>
                      <a:pt x="294" y="262"/>
                    </a:lnTo>
                    <a:lnTo>
                      <a:pt x="300" y="266"/>
                    </a:lnTo>
                    <a:lnTo>
                      <a:pt x="300" y="266"/>
                    </a:lnTo>
                    <a:lnTo>
                      <a:pt x="302" y="268"/>
                    </a:lnTo>
                    <a:lnTo>
                      <a:pt x="302" y="270"/>
                    </a:lnTo>
                    <a:lnTo>
                      <a:pt x="302" y="270"/>
                    </a:lnTo>
                    <a:lnTo>
                      <a:pt x="298" y="272"/>
                    </a:lnTo>
                    <a:lnTo>
                      <a:pt x="294" y="274"/>
                    </a:lnTo>
                    <a:lnTo>
                      <a:pt x="294" y="274"/>
                    </a:lnTo>
                    <a:lnTo>
                      <a:pt x="278" y="276"/>
                    </a:lnTo>
                    <a:lnTo>
                      <a:pt x="278" y="276"/>
                    </a:lnTo>
                    <a:lnTo>
                      <a:pt x="268" y="278"/>
                    </a:lnTo>
                    <a:lnTo>
                      <a:pt x="268" y="278"/>
                    </a:lnTo>
                    <a:lnTo>
                      <a:pt x="268" y="280"/>
                    </a:lnTo>
                    <a:lnTo>
                      <a:pt x="268" y="282"/>
                    </a:lnTo>
                    <a:lnTo>
                      <a:pt x="268" y="282"/>
                    </a:lnTo>
                    <a:lnTo>
                      <a:pt x="270" y="284"/>
                    </a:lnTo>
                    <a:lnTo>
                      <a:pt x="272" y="286"/>
                    </a:lnTo>
                    <a:lnTo>
                      <a:pt x="272" y="286"/>
                    </a:lnTo>
                    <a:lnTo>
                      <a:pt x="272" y="288"/>
                    </a:lnTo>
                    <a:lnTo>
                      <a:pt x="270" y="290"/>
                    </a:lnTo>
                    <a:lnTo>
                      <a:pt x="270" y="290"/>
                    </a:lnTo>
                    <a:lnTo>
                      <a:pt x="268" y="290"/>
                    </a:lnTo>
                    <a:lnTo>
                      <a:pt x="266" y="288"/>
                    </a:lnTo>
                    <a:lnTo>
                      <a:pt x="266" y="288"/>
                    </a:lnTo>
                    <a:lnTo>
                      <a:pt x="264" y="282"/>
                    </a:lnTo>
                    <a:lnTo>
                      <a:pt x="264" y="282"/>
                    </a:lnTo>
                    <a:lnTo>
                      <a:pt x="258" y="278"/>
                    </a:lnTo>
                    <a:lnTo>
                      <a:pt x="250" y="276"/>
                    </a:lnTo>
                    <a:lnTo>
                      <a:pt x="250" y="276"/>
                    </a:lnTo>
                    <a:lnTo>
                      <a:pt x="244" y="274"/>
                    </a:lnTo>
                    <a:lnTo>
                      <a:pt x="236" y="274"/>
                    </a:lnTo>
                    <a:lnTo>
                      <a:pt x="236" y="274"/>
                    </a:lnTo>
                    <a:lnTo>
                      <a:pt x="234" y="274"/>
                    </a:lnTo>
                    <a:lnTo>
                      <a:pt x="232" y="276"/>
                    </a:lnTo>
                    <a:lnTo>
                      <a:pt x="232" y="276"/>
                    </a:lnTo>
                    <a:lnTo>
                      <a:pt x="230" y="282"/>
                    </a:lnTo>
                    <a:lnTo>
                      <a:pt x="230" y="282"/>
                    </a:lnTo>
                    <a:lnTo>
                      <a:pt x="224" y="286"/>
                    </a:lnTo>
                    <a:lnTo>
                      <a:pt x="224" y="286"/>
                    </a:lnTo>
                    <a:lnTo>
                      <a:pt x="222" y="286"/>
                    </a:lnTo>
                    <a:lnTo>
                      <a:pt x="220" y="288"/>
                    </a:lnTo>
                    <a:lnTo>
                      <a:pt x="220" y="288"/>
                    </a:lnTo>
                    <a:lnTo>
                      <a:pt x="220" y="294"/>
                    </a:lnTo>
                    <a:lnTo>
                      <a:pt x="220" y="294"/>
                    </a:lnTo>
                    <a:lnTo>
                      <a:pt x="220" y="300"/>
                    </a:lnTo>
                    <a:lnTo>
                      <a:pt x="220" y="302"/>
                    </a:lnTo>
                    <a:lnTo>
                      <a:pt x="220" y="302"/>
                    </a:lnTo>
                    <a:lnTo>
                      <a:pt x="226" y="306"/>
                    </a:lnTo>
                    <a:lnTo>
                      <a:pt x="234" y="308"/>
                    </a:lnTo>
                    <a:lnTo>
                      <a:pt x="234" y="308"/>
                    </a:lnTo>
                    <a:lnTo>
                      <a:pt x="244" y="308"/>
                    </a:lnTo>
                    <a:lnTo>
                      <a:pt x="252" y="306"/>
                    </a:lnTo>
                    <a:lnTo>
                      <a:pt x="252" y="306"/>
                    </a:lnTo>
                    <a:lnTo>
                      <a:pt x="258" y="304"/>
                    </a:lnTo>
                    <a:lnTo>
                      <a:pt x="264" y="302"/>
                    </a:lnTo>
                    <a:lnTo>
                      <a:pt x="264" y="302"/>
                    </a:lnTo>
                    <a:lnTo>
                      <a:pt x="264" y="300"/>
                    </a:lnTo>
                    <a:lnTo>
                      <a:pt x="266" y="300"/>
                    </a:lnTo>
                    <a:lnTo>
                      <a:pt x="266" y="300"/>
                    </a:lnTo>
                    <a:lnTo>
                      <a:pt x="274" y="304"/>
                    </a:lnTo>
                    <a:lnTo>
                      <a:pt x="274" y="304"/>
                    </a:lnTo>
                    <a:lnTo>
                      <a:pt x="278" y="304"/>
                    </a:lnTo>
                    <a:lnTo>
                      <a:pt x="282" y="304"/>
                    </a:lnTo>
                    <a:lnTo>
                      <a:pt x="282" y="304"/>
                    </a:lnTo>
                    <a:lnTo>
                      <a:pt x="284" y="302"/>
                    </a:lnTo>
                    <a:lnTo>
                      <a:pt x="284" y="298"/>
                    </a:lnTo>
                    <a:lnTo>
                      <a:pt x="282" y="292"/>
                    </a:lnTo>
                    <a:lnTo>
                      <a:pt x="282" y="292"/>
                    </a:lnTo>
                    <a:lnTo>
                      <a:pt x="284" y="294"/>
                    </a:lnTo>
                    <a:lnTo>
                      <a:pt x="284" y="294"/>
                    </a:lnTo>
                    <a:lnTo>
                      <a:pt x="286" y="296"/>
                    </a:lnTo>
                    <a:lnTo>
                      <a:pt x="286" y="296"/>
                    </a:lnTo>
                    <a:lnTo>
                      <a:pt x="286" y="296"/>
                    </a:lnTo>
                    <a:lnTo>
                      <a:pt x="286" y="296"/>
                    </a:lnTo>
                    <a:lnTo>
                      <a:pt x="286" y="296"/>
                    </a:lnTo>
                    <a:lnTo>
                      <a:pt x="286" y="296"/>
                    </a:lnTo>
                    <a:lnTo>
                      <a:pt x="290" y="298"/>
                    </a:lnTo>
                    <a:lnTo>
                      <a:pt x="290" y="298"/>
                    </a:lnTo>
                    <a:lnTo>
                      <a:pt x="294" y="298"/>
                    </a:lnTo>
                    <a:lnTo>
                      <a:pt x="294" y="298"/>
                    </a:lnTo>
                    <a:lnTo>
                      <a:pt x="294" y="300"/>
                    </a:lnTo>
                    <a:lnTo>
                      <a:pt x="294" y="304"/>
                    </a:lnTo>
                    <a:lnTo>
                      <a:pt x="294" y="304"/>
                    </a:lnTo>
                    <a:lnTo>
                      <a:pt x="296" y="300"/>
                    </a:lnTo>
                    <a:lnTo>
                      <a:pt x="296" y="300"/>
                    </a:lnTo>
                    <a:lnTo>
                      <a:pt x="302" y="300"/>
                    </a:lnTo>
                    <a:lnTo>
                      <a:pt x="302" y="300"/>
                    </a:lnTo>
                    <a:lnTo>
                      <a:pt x="306" y="300"/>
                    </a:lnTo>
                    <a:lnTo>
                      <a:pt x="306" y="300"/>
                    </a:lnTo>
                    <a:lnTo>
                      <a:pt x="308" y="300"/>
                    </a:lnTo>
                    <a:lnTo>
                      <a:pt x="308" y="300"/>
                    </a:lnTo>
                    <a:lnTo>
                      <a:pt x="308" y="300"/>
                    </a:lnTo>
                    <a:lnTo>
                      <a:pt x="308" y="302"/>
                    </a:lnTo>
                    <a:lnTo>
                      <a:pt x="308" y="302"/>
                    </a:lnTo>
                    <a:lnTo>
                      <a:pt x="308" y="304"/>
                    </a:lnTo>
                    <a:lnTo>
                      <a:pt x="308" y="304"/>
                    </a:lnTo>
                    <a:lnTo>
                      <a:pt x="310" y="306"/>
                    </a:lnTo>
                    <a:lnTo>
                      <a:pt x="310" y="306"/>
                    </a:lnTo>
                    <a:lnTo>
                      <a:pt x="310" y="306"/>
                    </a:lnTo>
                    <a:lnTo>
                      <a:pt x="310" y="306"/>
                    </a:lnTo>
                    <a:lnTo>
                      <a:pt x="314" y="310"/>
                    </a:lnTo>
                    <a:lnTo>
                      <a:pt x="314" y="310"/>
                    </a:lnTo>
                    <a:lnTo>
                      <a:pt x="316" y="312"/>
                    </a:lnTo>
                    <a:lnTo>
                      <a:pt x="316" y="312"/>
                    </a:lnTo>
                    <a:lnTo>
                      <a:pt x="318" y="316"/>
                    </a:lnTo>
                    <a:lnTo>
                      <a:pt x="318" y="316"/>
                    </a:lnTo>
                    <a:lnTo>
                      <a:pt x="322" y="320"/>
                    </a:lnTo>
                    <a:lnTo>
                      <a:pt x="322" y="320"/>
                    </a:lnTo>
                    <a:lnTo>
                      <a:pt x="324" y="322"/>
                    </a:lnTo>
                    <a:lnTo>
                      <a:pt x="324" y="322"/>
                    </a:lnTo>
                    <a:lnTo>
                      <a:pt x="326" y="322"/>
                    </a:lnTo>
                    <a:lnTo>
                      <a:pt x="326" y="322"/>
                    </a:lnTo>
                    <a:lnTo>
                      <a:pt x="332" y="324"/>
                    </a:lnTo>
                    <a:lnTo>
                      <a:pt x="332" y="324"/>
                    </a:lnTo>
                    <a:lnTo>
                      <a:pt x="338" y="324"/>
                    </a:lnTo>
                    <a:lnTo>
                      <a:pt x="338" y="324"/>
                    </a:lnTo>
                    <a:lnTo>
                      <a:pt x="340" y="326"/>
                    </a:lnTo>
                    <a:lnTo>
                      <a:pt x="342" y="326"/>
                    </a:lnTo>
                    <a:lnTo>
                      <a:pt x="342" y="326"/>
                    </a:lnTo>
                    <a:lnTo>
                      <a:pt x="342" y="328"/>
                    </a:lnTo>
                    <a:lnTo>
                      <a:pt x="340" y="330"/>
                    </a:lnTo>
                    <a:lnTo>
                      <a:pt x="340" y="330"/>
                    </a:lnTo>
                    <a:lnTo>
                      <a:pt x="340" y="332"/>
                    </a:lnTo>
                    <a:lnTo>
                      <a:pt x="338" y="332"/>
                    </a:lnTo>
                    <a:lnTo>
                      <a:pt x="338" y="332"/>
                    </a:lnTo>
                    <a:lnTo>
                      <a:pt x="336" y="332"/>
                    </a:lnTo>
                    <a:lnTo>
                      <a:pt x="336" y="332"/>
                    </a:lnTo>
                    <a:lnTo>
                      <a:pt x="336" y="336"/>
                    </a:lnTo>
                    <a:lnTo>
                      <a:pt x="336" y="336"/>
                    </a:lnTo>
                    <a:lnTo>
                      <a:pt x="336" y="338"/>
                    </a:lnTo>
                    <a:lnTo>
                      <a:pt x="336" y="340"/>
                    </a:lnTo>
                    <a:lnTo>
                      <a:pt x="336" y="340"/>
                    </a:lnTo>
                    <a:lnTo>
                      <a:pt x="342" y="342"/>
                    </a:lnTo>
                    <a:lnTo>
                      <a:pt x="342" y="342"/>
                    </a:lnTo>
                    <a:lnTo>
                      <a:pt x="344" y="344"/>
                    </a:lnTo>
                    <a:lnTo>
                      <a:pt x="344" y="344"/>
                    </a:lnTo>
                    <a:lnTo>
                      <a:pt x="346" y="344"/>
                    </a:lnTo>
                    <a:lnTo>
                      <a:pt x="346" y="344"/>
                    </a:lnTo>
                    <a:lnTo>
                      <a:pt x="346" y="344"/>
                    </a:lnTo>
                    <a:lnTo>
                      <a:pt x="346" y="344"/>
                    </a:lnTo>
                    <a:lnTo>
                      <a:pt x="348" y="344"/>
                    </a:lnTo>
                    <a:lnTo>
                      <a:pt x="348" y="344"/>
                    </a:lnTo>
                    <a:lnTo>
                      <a:pt x="350" y="344"/>
                    </a:lnTo>
                    <a:lnTo>
                      <a:pt x="350" y="344"/>
                    </a:lnTo>
                    <a:lnTo>
                      <a:pt x="350" y="346"/>
                    </a:lnTo>
                    <a:lnTo>
                      <a:pt x="350" y="346"/>
                    </a:lnTo>
                    <a:lnTo>
                      <a:pt x="352" y="348"/>
                    </a:lnTo>
                    <a:lnTo>
                      <a:pt x="352" y="348"/>
                    </a:lnTo>
                    <a:lnTo>
                      <a:pt x="356" y="348"/>
                    </a:lnTo>
                    <a:lnTo>
                      <a:pt x="356" y="348"/>
                    </a:lnTo>
                    <a:lnTo>
                      <a:pt x="358" y="350"/>
                    </a:lnTo>
                    <a:lnTo>
                      <a:pt x="358" y="350"/>
                    </a:lnTo>
                    <a:lnTo>
                      <a:pt x="360" y="350"/>
                    </a:lnTo>
                    <a:lnTo>
                      <a:pt x="360" y="350"/>
                    </a:lnTo>
                    <a:lnTo>
                      <a:pt x="362" y="352"/>
                    </a:lnTo>
                    <a:lnTo>
                      <a:pt x="366" y="352"/>
                    </a:lnTo>
                    <a:lnTo>
                      <a:pt x="366" y="352"/>
                    </a:lnTo>
                    <a:lnTo>
                      <a:pt x="374" y="352"/>
                    </a:lnTo>
                    <a:lnTo>
                      <a:pt x="374" y="352"/>
                    </a:lnTo>
                    <a:lnTo>
                      <a:pt x="378" y="352"/>
                    </a:lnTo>
                    <a:lnTo>
                      <a:pt x="378" y="352"/>
                    </a:lnTo>
                    <a:lnTo>
                      <a:pt x="378" y="354"/>
                    </a:lnTo>
                    <a:lnTo>
                      <a:pt x="378" y="354"/>
                    </a:lnTo>
                    <a:lnTo>
                      <a:pt x="378" y="354"/>
                    </a:lnTo>
                    <a:lnTo>
                      <a:pt x="378" y="358"/>
                    </a:lnTo>
                    <a:lnTo>
                      <a:pt x="378" y="358"/>
                    </a:lnTo>
                    <a:lnTo>
                      <a:pt x="382" y="360"/>
                    </a:lnTo>
                    <a:lnTo>
                      <a:pt x="382" y="360"/>
                    </a:lnTo>
                    <a:lnTo>
                      <a:pt x="386" y="362"/>
                    </a:lnTo>
                    <a:lnTo>
                      <a:pt x="386" y="362"/>
                    </a:lnTo>
                    <a:lnTo>
                      <a:pt x="398" y="366"/>
                    </a:lnTo>
                    <a:lnTo>
                      <a:pt x="398" y="366"/>
                    </a:lnTo>
                    <a:lnTo>
                      <a:pt x="410" y="368"/>
                    </a:lnTo>
                    <a:lnTo>
                      <a:pt x="410" y="368"/>
                    </a:lnTo>
                    <a:lnTo>
                      <a:pt x="418" y="370"/>
                    </a:lnTo>
                    <a:lnTo>
                      <a:pt x="424" y="372"/>
                    </a:lnTo>
                    <a:lnTo>
                      <a:pt x="424" y="372"/>
                    </a:lnTo>
                    <a:lnTo>
                      <a:pt x="430" y="376"/>
                    </a:lnTo>
                    <a:lnTo>
                      <a:pt x="432" y="378"/>
                    </a:lnTo>
                    <a:lnTo>
                      <a:pt x="436" y="376"/>
                    </a:lnTo>
                    <a:lnTo>
                      <a:pt x="436" y="376"/>
                    </a:lnTo>
                    <a:lnTo>
                      <a:pt x="440" y="374"/>
                    </a:lnTo>
                    <a:lnTo>
                      <a:pt x="438" y="370"/>
                    </a:lnTo>
                    <a:lnTo>
                      <a:pt x="438" y="370"/>
                    </a:lnTo>
                    <a:lnTo>
                      <a:pt x="432" y="362"/>
                    </a:lnTo>
                    <a:lnTo>
                      <a:pt x="432" y="362"/>
                    </a:lnTo>
                    <a:lnTo>
                      <a:pt x="424" y="352"/>
                    </a:lnTo>
                    <a:lnTo>
                      <a:pt x="424" y="352"/>
                    </a:lnTo>
                    <a:lnTo>
                      <a:pt x="414" y="346"/>
                    </a:lnTo>
                    <a:lnTo>
                      <a:pt x="414" y="346"/>
                    </a:lnTo>
                    <a:lnTo>
                      <a:pt x="402" y="338"/>
                    </a:lnTo>
                    <a:lnTo>
                      <a:pt x="402" y="338"/>
                    </a:lnTo>
                    <a:lnTo>
                      <a:pt x="394" y="330"/>
                    </a:lnTo>
                    <a:lnTo>
                      <a:pt x="388" y="322"/>
                    </a:lnTo>
                    <a:lnTo>
                      <a:pt x="388" y="322"/>
                    </a:lnTo>
                    <a:lnTo>
                      <a:pt x="392" y="324"/>
                    </a:lnTo>
                    <a:lnTo>
                      <a:pt x="396" y="326"/>
                    </a:lnTo>
                    <a:lnTo>
                      <a:pt x="396" y="326"/>
                    </a:lnTo>
                    <a:lnTo>
                      <a:pt x="398" y="328"/>
                    </a:lnTo>
                    <a:lnTo>
                      <a:pt x="398" y="328"/>
                    </a:lnTo>
                    <a:lnTo>
                      <a:pt x="402" y="330"/>
                    </a:lnTo>
                    <a:lnTo>
                      <a:pt x="402" y="330"/>
                    </a:lnTo>
                    <a:lnTo>
                      <a:pt x="406" y="330"/>
                    </a:lnTo>
                    <a:lnTo>
                      <a:pt x="406" y="330"/>
                    </a:lnTo>
                    <a:lnTo>
                      <a:pt x="408" y="332"/>
                    </a:lnTo>
                    <a:lnTo>
                      <a:pt x="408" y="332"/>
                    </a:lnTo>
                    <a:lnTo>
                      <a:pt x="408" y="330"/>
                    </a:lnTo>
                    <a:lnTo>
                      <a:pt x="408" y="328"/>
                    </a:lnTo>
                    <a:lnTo>
                      <a:pt x="408" y="328"/>
                    </a:lnTo>
                    <a:lnTo>
                      <a:pt x="412" y="330"/>
                    </a:lnTo>
                    <a:lnTo>
                      <a:pt x="412" y="330"/>
                    </a:lnTo>
                    <a:lnTo>
                      <a:pt x="414" y="332"/>
                    </a:lnTo>
                    <a:lnTo>
                      <a:pt x="414" y="332"/>
                    </a:lnTo>
                    <a:lnTo>
                      <a:pt x="416" y="334"/>
                    </a:lnTo>
                    <a:lnTo>
                      <a:pt x="416" y="334"/>
                    </a:lnTo>
                    <a:lnTo>
                      <a:pt x="418" y="334"/>
                    </a:lnTo>
                    <a:lnTo>
                      <a:pt x="418" y="334"/>
                    </a:lnTo>
                    <a:lnTo>
                      <a:pt x="420" y="338"/>
                    </a:lnTo>
                    <a:lnTo>
                      <a:pt x="420" y="338"/>
                    </a:lnTo>
                    <a:lnTo>
                      <a:pt x="422" y="336"/>
                    </a:lnTo>
                    <a:lnTo>
                      <a:pt x="422" y="336"/>
                    </a:lnTo>
                    <a:lnTo>
                      <a:pt x="422" y="336"/>
                    </a:lnTo>
                    <a:lnTo>
                      <a:pt x="422" y="336"/>
                    </a:lnTo>
                    <a:lnTo>
                      <a:pt x="424" y="336"/>
                    </a:lnTo>
                    <a:lnTo>
                      <a:pt x="424" y="336"/>
                    </a:lnTo>
                    <a:lnTo>
                      <a:pt x="426" y="338"/>
                    </a:lnTo>
                    <a:lnTo>
                      <a:pt x="426" y="338"/>
                    </a:lnTo>
                    <a:lnTo>
                      <a:pt x="426" y="342"/>
                    </a:lnTo>
                    <a:lnTo>
                      <a:pt x="426" y="342"/>
                    </a:lnTo>
                    <a:lnTo>
                      <a:pt x="428" y="344"/>
                    </a:lnTo>
                    <a:lnTo>
                      <a:pt x="428" y="344"/>
                    </a:lnTo>
                    <a:lnTo>
                      <a:pt x="430" y="344"/>
                    </a:lnTo>
                    <a:lnTo>
                      <a:pt x="430" y="344"/>
                    </a:lnTo>
                    <a:lnTo>
                      <a:pt x="430" y="340"/>
                    </a:lnTo>
                    <a:lnTo>
                      <a:pt x="430" y="340"/>
                    </a:lnTo>
                    <a:lnTo>
                      <a:pt x="432" y="342"/>
                    </a:lnTo>
                    <a:lnTo>
                      <a:pt x="432" y="342"/>
                    </a:lnTo>
                    <a:lnTo>
                      <a:pt x="436" y="344"/>
                    </a:lnTo>
                    <a:lnTo>
                      <a:pt x="436" y="344"/>
                    </a:lnTo>
                    <a:lnTo>
                      <a:pt x="438" y="346"/>
                    </a:lnTo>
                    <a:lnTo>
                      <a:pt x="438" y="346"/>
                    </a:lnTo>
                    <a:lnTo>
                      <a:pt x="442" y="346"/>
                    </a:lnTo>
                    <a:lnTo>
                      <a:pt x="442" y="346"/>
                    </a:lnTo>
                    <a:lnTo>
                      <a:pt x="444" y="346"/>
                    </a:lnTo>
                    <a:lnTo>
                      <a:pt x="444" y="348"/>
                    </a:lnTo>
                    <a:lnTo>
                      <a:pt x="444" y="348"/>
                    </a:lnTo>
                    <a:lnTo>
                      <a:pt x="446" y="350"/>
                    </a:lnTo>
                    <a:lnTo>
                      <a:pt x="446" y="350"/>
                    </a:lnTo>
                    <a:lnTo>
                      <a:pt x="448" y="350"/>
                    </a:lnTo>
                    <a:lnTo>
                      <a:pt x="448" y="350"/>
                    </a:lnTo>
                    <a:lnTo>
                      <a:pt x="452" y="350"/>
                    </a:lnTo>
                    <a:lnTo>
                      <a:pt x="452" y="350"/>
                    </a:lnTo>
                    <a:lnTo>
                      <a:pt x="456" y="350"/>
                    </a:lnTo>
                    <a:lnTo>
                      <a:pt x="456" y="350"/>
                    </a:lnTo>
                    <a:lnTo>
                      <a:pt x="458" y="348"/>
                    </a:lnTo>
                    <a:lnTo>
                      <a:pt x="458" y="348"/>
                    </a:lnTo>
                    <a:lnTo>
                      <a:pt x="460" y="348"/>
                    </a:lnTo>
                    <a:lnTo>
                      <a:pt x="460" y="348"/>
                    </a:lnTo>
                    <a:lnTo>
                      <a:pt x="462" y="348"/>
                    </a:lnTo>
                    <a:lnTo>
                      <a:pt x="462" y="348"/>
                    </a:lnTo>
                    <a:lnTo>
                      <a:pt x="464" y="348"/>
                    </a:lnTo>
                    <a:lnTo>
                      <a:pt x="464" y="348"/>
                    </a:lnTo>
                    <a:lnTo>
                      <a:pt x="464" y="346"/>
                    </a:lnTo>
                    <a:lnTo>
                      <a:pt x="464" y="346"/>
                    </a:lnTo>
                    <a:lnTo>
                      <a:pt x="460" y="342"/>
                    </a:lnTo>
                    <a:lnTo>
                      <a:pt x="460" y="342"/>
                    </a:lnTo>
                    <a:lnTo>
                      <a:pt x="458" y="340"/>
                    </a:lnTo>
                    <a:lnTo>
                      <a:pt x="458" y="338"/>
                    </a:lnTo>
                    <a:lnTo>
                      <a:pt x="458" y="338"/>
                    </a:lnTo>
                    <a:lnTo>
                      <a:pt x="460" y="338"/>
                    </a:lnTo>
                    <a:lnTo>
                      <a:pt x="460" y="338"/>
                    </a:lnTo>
                    <a:lnTo>
                      <a:pt x="460" y="334"/>
                    </a:lnTo>
                    <a:lnTo>
                      <a:pt x="460" y="334"/>
                    </a:lnTo>
                    <a:lnTo>
                      <a:pt x="462" y="332"/>
                    </a:lnTo>
                    <a:lnTo>
                      <a:pt x="462" y="332"/>
                    </a:lnTo>
                    <a:lnTo>
                      <a:pt x="464" y="334"/>
                    </a:lnTo>
                    <a:lnTo>
                      <a:pt x="464" y="334"/>
                    </a:lnTo>
                    <a:lnTo>
                      <a:pt x="468" y="338"/>
                    </a:lnTo>
                    <a:lnTo>
                      <a:pt x="468" y="338"/>
                    </a:lnTo>
                    <a:lnTo>
                      <a:pt x="470" y="338"/>
                    </a:lnTo>
                    <a:lnTo>
                      <a:pt x="470" y="336"/>
                    </a:lnTo>
                    <a:lnTo>
                      <a:pt x="470" y="336"/>
                    </a:lnTo>
                    <a:lnTo>
                      <a:pt x="470" y="334"/>
                    </a:lnTo>
                    <a:lnTo>
                      <a:pt x="470" y="334"/>
                    </a:lnTo>
                    <a:lnTo>
                      <a:pt x="472" y="334"/>
                    </a:lnTo>
                    <a:lnTo>
                      <a:pt x="472" y="334"/>
                    </a:lnTo>
                    <a:lnTo>
                      <a:pt x="474" y="334"/>
                    </a:lnTo>
                    <a:lnTo>
                      <a:pt x="474" y="332"/>
                    </a:lnTo>
                    <a:lnTo>
                      <a:pt x="474" y="332"/>
                    </a:lnTo>
                    <a:lnTo>
                      <a:pt x="474" y="330"/>
                    </a:lnTo>
                    <a:lnTo>
                      <a:pt x="472" y="328"/>
                    </a:lnTo>
                    <a:lnTo>
                      <a:pt x="472" y="328"/>
                    </a:lnTo>
                    <a:lnTo>
                      <a:pt x="468" y="326"/>
                    </a:lnTo>
                    <a:lnTo>
                      <a:pt x="468" y="326"/>
                    </a:lnTo>
                    <a:lnTo>
                      <a:pt x="466" y="324"/>
                    </a:lnTo>
                    <a:lnTo>
                      <a:pt x="464" y="324"/>
                    </a:lnTo>
                    <a:lnTo>
                      <a:pt x="464" y="324"/>
                    </a:lnTo>
                    <a:lnTo>
                      <a:pt x="464" y="320"/>
                    </a:lnTo>
                    <a:lnTo>
                      <a:pt x="464" y="320"/>
                    </a:lnTo>
                    <a:lnTo>
                      <a:pt x="464" y="318"/>
                    </a:lnTo>
                    <a:lnTo>
                      <a:pt x="462" y="316"/>
                    </a:lnTo>
                    <a:lnTo>
                      <a:pt x="458" y="314"/>
                    </a:lnTo>
                    <a:lnTo>
                      <a:pt x="458" y="314"/>
                    </a:lnTo>
                    <a:lnTo>
                      <a:pt x="454" y="310"/>
                    </a:lnTo>
                    <a:lnTo>
                      <a:pt x="454" y="310"/>
                    </a:lnTo>
                    <a:lnTo>
                      <a:pt x="454" y="308"/>
                    </a:lnTo>
                    <a:lnTo>
                      <a:pt x="454" y="308"/>
                    </a:lnTo>
                    <a:lnTo>
                      <a:pt x="454" y="308"/>
                    </a:lnTo>
                    <a:lnTo>
                      <a:pt x="454" y="304"/>
                    </a:lnTo>
                    <a:lnTo>
                      <a:pt x="454" y="304"/>
                    </a:lnTo>
                    <a:lnTo>
                      <a:pt x="452" y="304"/>
                    </a:lnTo>
                    <a:lnTo>
                      <a:pt x="450" y="302"/>
                    </a:lnTo>
                    <a:lnTo>
                      <a:pt x="450" y="302"/>
                    </a:lnTo>
                    <a:lnTo>
                      <a:pt x="450" y="298"/>
                    </a:lnTo>
                    <a:lnTo>
                      <a:pt x="450" y="298"/>
                    </a:lnTo>
                    <a:lnTo>
                      <a:pt x="448" y="296"/>
                    </a:lnTo>
                    <a:lnTo>
                      <a:pt x="448" y="296"/>
                    </a:lnTo>
                    <a:lnTo>
                      <a:pt x="446" y="294"/>
                    </a:lnTo>
                    <a:lnTo>
                      <a:pt x="446" y="294"/>
                    </a:lnTo>
                    <a:lnTo>
                      <a:pt x="444" y="292"/>
                    </a:lnTo>
                    <a:lnTo>
                      <a:pt x="444" y="292"/>
                    </a:lnTo>
                    <a:lnTo>
                      <a:pt x="444" y="294"/>
                    </a:lnTo>
                    <a:lnTo>
                      <a:pt x="444" y="296"/>
                    </a:lnTo>
                    <a:lnTo>
                      <a:pt x="444" y="296"/>
                    </a:lnTo>
                    <a:lnTo>
                      <a:pt x="442" y="296"/>
                    </a:lnTo>
                    <a:lnTo>
                      <a:pt x="442" y="296"/>
                    </a:lnTo>
                    <a:lnTo>
                      <a:pt x="440" y="296"/>
                    </a:lnTo>
                    <a:lnTo>
                      <a:pt x="440" y="296"/>
                    </a:lnTo>
                    <a:lnTo>
                      <a:pt x="438" y="298"/>
                    </a:lnTo>
                    <a:lnTo>
                      <a:pt x="438" y="298"/>
                    </a:lnTo>
                    <a:lnTo>
                      <a:pt x="438" y="296"/>
                    </a:lnTo>
                    <a:lnTo>
                      <a:pt x="438" y="296"/>
                    </a:lnTo>
                    <a:lnTo>
                      <a:pt x="438" y="294"/>
                    </a:lnTo>
                    <a:lnTo>
                      <a:pt x="438" y="294"/>
                    </a:lnTo>
                    <a:lnTo>
                      <a:pt x="436" y="292"/>
                    </a:lnTo>
                    <a:lnTo>
                      <a:pt x="436" y="292"/>
                    </a:lnTo>
                    <a:lnTo>
                      <a:pt x="436" y="290"/>
                    </a:lnTo>
                    <a:lnTo>
                      <a:pt x="436" y="290"/>
                    </a:lnTo>
                    <a:lnTo>
                      <a:pt x="434" y="290"/>
                    </a:lnTo>
                    <a:lnTo>
                      <a:pt x="434" y="290"/>
                    </a:lnTo>
                    <a:lnTo>
                      <a:pt x="428" y="290"/>
                    </a:lnTo>
                    <a:lnTo>
                      <a:pt x="428" y="290"/>
                    </a:lnTo>
                    <a:lnTo>
                      <a:pt x="426" y="288"/>
                    </a:lnTo>
                    <a:lnTo>
                      <a:pt x="426" y="288"/>
                    </a:lnTo>
                    <a:lnTo>
                      <a:pt x="424" y="284"/>
                    </a:lnTo>
                    <a:lnTo>
                      <a:pt x="424" y="284"/>
                    </a:lnTo>
                    <a:lnTo>
                      <a:pt x="424" y="282"/>
                    </a:lnTo>
                    <a:lnTo>
                      <a:pt x="424" y="282"/>
                    </a:lnTo>
                    <a:lnTo>
                      <a:pt x="424" y="280"/>
                    </a:lnTo>
                    <a:lnTo>
                      <a:pt x="424" y="280"/>
                    </a:lnTo>
                    <a:lnTo>
                      <a:pt x="420" y="278"/>
                    </a:lnTo>
                    <a:lnTo>
                      <a:pt x="420" y="278"/>
                    </a:lnTo>
                    <a:lnTo>
                      <a:pt x="420" y="274"/>
                    </a:lnTo>
                    <a:lnTo>
                      <a:pt x="420" y="274"/>
                    </a:lnTo>
                    <a:lnTo>
                      <a:pt x="420" y="272"/>
                    </a:lnTo>
                    <a:lnTo>
                      <a:pt x="420" y="272"/>
                    </a:lnTo>
                    <a:lnTo>
                      <a:pt x="416" y="268"/>
                    </a:lnTo>
                    <a:lnTo>
                      <a:pt x="416" y="268"/>
                    </a:lnTo>
                    <a:lnTo>
                      <a:pt x="414" y="268"/>
                    </a:lnTo>
                    <a:lnTo>
                      <a:pt x="414" y="268"/>
                    </a:lnTo>
                    <a:lnTo>
                      <a:pt x="406" y="268"/>
                    </a:lnTo>
                    <a:lnTo>
                      <a:pt x="406" y="268"/>
                    </a:lnTo>
                    <a:lnTo>
                      <a:pt x="406" y="268"/>
                    </a:lnTo>
                    <a:lnTo>
                      <a:pt x="406" y="268"/>
                    </a:lnTo>
                    <a:lnTo>
                      <a:pt x="404" y="264"/>
                    </a:lnTo>
                    <a:lnTo>
                      <a:pt x="404" y="264"/>
                    </a:lnTo>
                    <a:lnTo>
                      <a:pt x="402" y="262"/>
                    </a:lnTo>
                    <a:lnTo>
                      <a:pt x="402" y="262"/>
                    </a:lnTo>
                    <a:lnTo>
                      <a:pt x="400" y="260"/>
                    </a:lnTo>
                    <a:lnTo>
                      <a:pt x="400" y="260"/>
                    </a:lnTo>
                    <a:lnTo>
                      <a:pt x="398" y="256"/>
                    </a:lnTo>
                    <a:lnTo>
                      <a:pt x="398" y="256"/>
                    </a:lnTo>
                    <a:lnTo>
                      <a:pt x="396" y="252"/>
                    </a:lnTo>
                    <a:lnTo>
                      <a:pt x="396" y="252"/>
                    </a:lnTo>
                    <a:lnTo>
                      <a:pt x="396" y="252"/>
                    </a:lnTo>
                    <a:lnTo>
                      <a:pt x="396" y="252"/>
                    </a:lnTo>
                    <a:lnTo>
                      <a:pt x="398" y="250"/>
                    </a:lnTo>
                    <a:lnTo>
                      <a:pt x="398" y="250"/>
                    </a:lnTo>
                    <a:lnTo>
                      <a:pt x="400" y="250"/>
                    </a:lnTo>
                    <a:lnTo>
                      <a:pt x="402" y="252"/>
                    </a:lnTo>
                    <a:lnTo>
                      <a:pt x="402" y="252"/>
                    </a:lnTo>
                    <a:lnTo>
                      <a:pt x="408" y="258"/>
                    </a:lnTo>
                    <a:lnTo>
                      <a:pt x="408" y="258"/>
                    </a:lnTo>
                    <a:lnTo>
                      <a:pt x="408" y="260"/>
                    </a:lnTo>
                    <a:lnTo>
                      <a:pt x="408" y="260"/>
                    </a:lnTo>
                    <a:lnTo>
                      <a:pt x="412" y="260"/>
                    </a:lnTo>
                    <a:lnTo>
                      <a:pt x="412" y="260"/>
                    </a:lnTo>
                    <a:lnTo>
                      <a:pt x="414" y="258"/>
                    </a:lnTo>
                    <a:lnTo>
                      <a:pt x="414" y="258"/>
                    </a:lnTo>
                    <a:lnTo>
                      <a:pt x="416" y="256"/>
                    </a:lnTo>
                    <a:lnTo>
                      <a:pt x="416" y="256"/>
                    </a:lnTo>
                    <a:lnTo>
                      <a:pt x="420" y="256"/>
                    </a:lnTo>
                    <a:lnTo>
                      <a:pt x="420" y="254"/>
                    </a:lnTo>
                    <a:lnTo>
                      <a:pt x="420" y="254"/>
                    </a:lnTo>
                    <a:lnTo>
                      <a:pt x="418" y="252"/>
                    </a:lnTo>
                    <a:lnTo>
                      <a:pt x="418" y="252"/>
                    </a:lnTo>
                    <a:lnTo>
                      <a:pt x="416" y="250"/>
                    </a:lnTo>
                    <a:lnTo>
                      <a:pt x="416" y="250"/>
                    </a:lnTo>
                    <a:lnTo>
                      <a:pt x="414" y="250"/>
                    </a:lnTo>
                    <a:lnTo>
                      <a:pt x="414" y="250"/>
                    </a:lnTo>
                    <a:lnTo>
                      <a:pt x="412" y="248"/>
                    </a:lnTo>
                    <a:lnTo>
                      <a:pt x="412" y="248"/>
                    </a:lnTo>
                    <a:lnTo>
                      <a:pt x="412" y="248"/>
                    </a:lnTo>
                    <a:lnTo>
                      <a:pt x="412" y="248"/>
                    </a:lnTo>
                    <a:lnTo>
                      <a:pt x="410" y="244"/>
                    </a:lnTo>
                    <a:lnTo>
                      <a:pt x="410" y="244"/>
                    </a:lnTo>
                    <a:lnTo>
                      <a:pt x="414" y="244"/>
                    </a:lnTo>
                    <a:lnTo>
                      <a:pt x="414" y="244"/>
                    </a:lnTo>
                    <a:lnTo>
                      <a:pt x="416" y="246"/>
                    </a:lnTo>
                    <a:lnTo>
                      <a:pt x="418" y="246"/>
                    </a:lnTo>
                    <a:lnTo>
                      <a:pt x="418" y="246"/>
                    </a:lnTo>
                    <a:lnTo>
                      <a:pt x="420" y="246"/>
                    </a:lnTo>
                    <a:lnTo>
                      <a:pt x="420" y="244"/>
                    </a:lnTo>
                    <a:lnTo>
                      <a:pt x="418" y="242"/>
                    </a:lnTo>
                    <a:lnTo>
                      <a:pt x="418" y="242"/>
                    </a:lnTo>
                    <a:lnTo>
                      <a:pt x="420" y="242"/>
                    </a:lnTo>
                    <a:lnTo>
                      <a:pt x="420" y="242"/>
                    </a:lnTo>
                    <a:lnTo>
                      <a:pt x="422" y="240"/>
                    </a:lnTo>
                    <a:lnTo>
                      <a:pt x="422" y="240"/>
                    </a:lnTo>
                    <a:lnTo>
                      <a:pt x="422" y="238"/>
                    </a:lnTo>
                    <a:lnTo>
                      <a:pt x="422" y="238"/>
                    </a:lnTo>
                    <a:lnTo>
                      <a:pt x="424" y="238"/>
                    </a:lnTo>
                    <a:lnTo>
                      <a:pt x="426" y="238"/>
                    </a:lnTo>
                    <a:lnTo>
                      <a:pt x="426" y="238"/>
                    </a:lnTo>
                    <a:lnTo>
                      <a:pt x="430" y="244"/>
                    </a:lnTo>
                    <a:lnTo>
                      <a:pt x="430" y="244"/>
                    </a:lnTo>
                    <a:lnTo>
                      <a:pt x="432" y="246"/>
                    </a:lnTo>
                    <a:lnTo>
                      <a:pt x="432" y="246"/>
                    </a:lnTo>
                    <a:lnTo>
                      <a:pt x="432" y="246"/>
                    </a:lnTo>
                    <a:lnTo>
                      <a:pt x="432" y="246"/>
                    </a:lnTo>
                    <a:lnTo>
                      <a:pt x="432" y="248"/>
                    </a:lnTo>
                    <a:lnTo>
                      <a:pt x="432" y="248"/>
                    </a:lnTo>
                    <a:lnTo>
                      <a:pt x="434" y="250"/>
                    </a:lnTo>
                    <a:lnTo>
                      <a:pt x="434" y="250"/>
                    </a:lnTo>
                    <a:lnTo>
                      <a:pt x="436" y="250"/>
                    </a:lnTo>
                    <a:lnTo>
                      <a:pt x="436" y="250"/>
                    </a:lnTo>
                    <a:lnTo>
                      <a:pt x="436" y="250"/>
                    </a:lnTo>
                    <a:lnTo>
                      <a:pt x="436" y="250"/>
                    </a:lnTo>
                    <a:lnTo>
                      <a:pt x="438" y="250"/>
                    </a:lnTo>
                    <a:lnTo>
                      <a:pt x="438" y="250"/>
                    </a:lnTo>
                    <a:lnTo>
                      <a:pt x="440" y="252"/>
                    </a:lnTo>
                    <a:lnTo>
                      <a:pt x="440" y="252"/>
                    </a:lnTo>
                    <a:lnTo>
                      <a:pt x="440" y="254"/>
                    </a:lnTo>
                    <a:lnTo>
                      <a:pt x="440" y="254"/>
                    </a:lnTo>
                    <a:lnTo>
                      <a:pt x="444" y="252"/>
                    </a:lnTo>
                    <a:lnTo>
                      <a:pt x="444" y="252"/>
                    </a:lnTo>
                    <a:lnTo>
                      <a:pt x="450" y="250"/>
                    </a:lnTo>
                    <a:lnTo>
                      <a:pt x="450" y="250"/>
                    </a:lnTo>
                    <a:lnTo>
                      <a:pt x="450" y="252"/>
                    </a:lnTo>
                    <a:lnTo>
                      <a:pt x="450" y="252"/>
                    </a:lnTo>
                    <a:lnTo>
                      <a:pt x="448" y="252"/>
                    </a:lnTo>
                    <a:lnTo>
                      <a:pt x="448" y="252"/>
                    </a:lnTo>
                    <a:lnTo>
                      <a:pt x="448" y="254"/>
                    </a:lnTo>
                    <a:lnTo>
                      <a:pt x="448" y="254"/>
                    </a:lnTo>
                    <a:lnTo>
                      <a:pt x="446" y="256"/>
                    </a:lnTo>
                    <a:lnTo>
                      <a:pt x="446" y="258"/>
                    </a:lnTo>
                    <a:lnTo>
                      <a:pt x="446" y="258"/>
                    </a:lnTo>
                    <a:lnTo>
                      <a:pt x="446" y="258"/>
                    </a:lnTo>
                    <a:lnTo>
                      <a:pt x="446" y="258"/>
                    </a:lnTo>
                    <a:lnTo>
                      <a:pt x="448" y="258"/>
                    </a:lnTo>
                    <a:lnTo>
                      <a:pt x="448" y="258"/>
                    </a:lnTo>
                    <a:lnTo>
                      <a:pt x="452" y="256"/>
                    </a:lnTo>
                    <a:lnTo>
                      <a:pt x="452" y="256"/>
                    </a:lnTo>
                    <a:lnTo>
                      <a:pt x="456" y="254"/>
                    </a:lnTo>
                    <a:lnTo>
                      <a:pt x="456" y="254"/>
                    </a:lnTo>
                    <a:lnTo>
                      <a:pt x="458" y="254"/>
                    </a:lnTo>
                    <a:lnTo>
                      <a:pt x="458" y="254"/>
                    </a:lnTo>
                    <a:lnTo>
                      <a:pt x="458" y="254"/>
                    </a:lnTo>
                    <a:lnTo>
                      <a:pt x="458" y="254"/>
                    </a:lnTo>
                    <a:lnTo>
                      <a:pt x="462" y="254"/>
                    </a:lnTo>
                    <a:lnTo>
                      <a:pt x="462" y="254"/>
                    </a:lnTo>
                    <a:lnTo>
                      <a:pt x="466" y="252"/>
                    </a:lnTo>
                    <a:lnTo>
                      <a:pt x="466" y="252"/>
                    </a:lnTo>
                    <a:lnTo>
                      <a:pt x="464" y="254"/>
                    </a:lnTo>
                    <a:lnTo>
                      <a:pt x="464" y="254"/>
                    </a:lnTo>
                    <a:lnTo>
                      <a:pt x="462" y="258"/>
                    </a:lnTo>
                    <a:lnTo>
                      <a:pt x="462" y="258"/>
                    </a:lnTo>
                    <a:lnTo>
                      <a:pt x="460" y="258"/>
                    </a:lnTo>
                    <a:lnTo>
                      <a:pt x="460" y="258"/>
                    </a:lnTo>
                    <a:lnTo>
                      <a:pt x="458" y="260"/>
                    </a:lnTo>
                    <a:lnTo>
                      <a:pt x="458" y="260"/>
                    </a:lnTo>
                    <a:lnTo>
                      <a:pt x="456" y="260"/>
                    </a:lnTo>
                    <a:lnTo>
                      <a:pt x="456" y="260"/>
                    </a:lnTo>
                    <a:lnTo>
                      <a:pt x="454" y="260"/>
                    </a:lnTo>
                    <a:lnTo>
                      <a:pt x="454" y="260"/>
                    </a:lnTo>
                    <a:lnTo>
                      <a:pt x="452" y="262"/>
                    </a:lnTo>
                    <a:lnTo>
                      <a:pt x="450" y="266"/>
                    </a:lnTo>
                    <a:lnTo>
                      <a:pt x="450" y="266"/>
                    </a:lnTo>
                    <a:lnTo>
                      <a:pt x="454" y="266"/>
                    </a:lnTo>
                    <a:lnTo>
                      <a:pt x="454" y="266"/>
                    </a:lnTo>
                    <a:lnTo>
                      <a:pt x="458" y="266"/>
                    </a:lnTo>
                    <a:lnTo>
                      <a:pt x="458" y="266"/>
                    </a:lnTo>
                    <a:lnTo>
                      <a:pt x="462" y="266"/>
                    </a:lnTo>
                    <a:lnTo>
                      <a:pt x="462" y="266"/>
                    </a:lnTo>
                    <a:lnTo>
                      <a:pt x="464" y="268"/>
                    </a:lnTo>
                    <a:lnTo>
                      <a:pt x="464" y="268"/>
                    </a:lnTo>
                    <a:lnTo>
                      <a:pt x="462" y="270"/>
                    </a:lnTo>
                    <a:lnTo>
                      <a:pt x="462" y="270"/>
                    </a:lnTo>
                    <a:lnTo>
                      <a:pt x="460" y="272"/>
                    </a:lnTo>
                    <a:lnTo>
                      <a:pt x="460" y="272"/>
                    </a:lnTo>
                    <a:lnTo>
                      <a:pt x="458" y="272"/>
                    </a:lnTo>
                    <a:lnTo>
                      <a:pt x="460" y="274"/>
                    </a:lnTo>
                    <a:lnTo>
                      <a:pt x="460" y="274"/>
                    </a:lnTo>
                    <a:lnTo>
                      <a:pt x="462" y="274"/>
                    </a:lnTo>
                    <a:lnTo>
                      <a:pt x="464" y="274"/>
                    </a:lnTo>
                    <a:lnTo>
                      <a:pt x="464" y="274"/>
                    </a:lnTo>
                    <a:lnTo>
                      <a:pt x="466" y="274"/>
                    </a:lnTo>
                    <a:lnTo>
                      <a:pt x="466" y="274"/>
                    </a:lnTo>
                    <a:lnTo>
                      <a:pt x="466" y="278"/>
                    </a:lnTo>
                    <a:lnTo>
                      <a:pt x="466" y="278"/>
                    </a:lnTo>
                    <a:lnTo>
                      <a:pt x="466" y="280"/>
                    </a:lnTo>
                    <a:lnTo>
                      <a:pt x="466" y="280"/>
                    </a:lnTo>
                    <a:lnTo>
                      <a:pt x="466" y="284"/>
                    </a:lnTo>
                    <a:lnTo>
                      <a:pt x="466" y="284"/>
                    </a:lnTo>
                    <a:lnTo>
                      <a:pt x="472" y="280"/>
                    </a:lnTo>
                    <a:lnTo>
                      <a:pt x="472" y="280"/>
                    </a:lnTo>
                    <a:lnTo>
                      <a:pt x="472" y="280"/>
                    </a:lnTo>
                    <a:lnTo>
                      <a:pt x="472" y="280"/>
                    </a:lnTo>
                    <a:lnTo>
                      <a:pt x="474" y="280"/>
                    </a:lnTo>
                    <a:lnTo>
                      <a:pt x="474" y="280"/>
                    </a:lnTo>
                    <a:lnTo>
                      <a:pt x="476" y="282"/>
                    </a:lnTo>
                    <a:lnTo>
                      <a:pt x="476" y="282"/>
                    </a:lnTo>
                    <a:lnTo>
                      <a:pt x="478" y="284"/>
                    </a:lnTo>
                    <a:lnTo>
                      <a:pt x="478" y="284"/>
                    </a:lnTo>
                    <a:lnTo>
                      <a:pt x="480" y="284"/>
                    </a:lnTo>
                    <a:lnTo>
                      <a:pt x="480" y="284"/>
                    </a:lnTo>
                    <a:lnTo>
                      <a:pt x="484" y="286"/>
                    </a:lnTo>
                    <a:lnTo>
                      <a:pt x="484" y="286"/>
                    </a:lnTo>
                    <a:lnTo>
                      <a:pt x="486" y="288"/>
                    </a:lnTo>
                    <a:lnTo>
                      <a:pt x="486" y="288"/>
                    </a:lnTo>
                    <a:lnTo>
                      <a:pt x="486" y="286"/>
                    </a:lnTo>
                    <a:lnTo>
                      <a:pt x="486" y="286"/>
                    </a:lnTo>
                    <a:lnTo>
                      <a:pt x="488" y="284"/>
                    </a:lnTo>
                    <a:lnTo>
                      <a:pt x="488" y="284"/>
                    </a:lnTo>
                    <a:lnTo>
                      <a:pt x="490" y="280"/>
                    </a:lnTo>
                    <a:lnTo>
                      <a:pt x="490" y="280"/>
                    </a:lnTo>
                    <a:lnTo>
                      <a:pt x="490" y="278"/>
                    </a:lnTo>
                    <a:lnTo>
                      <a:pt x="490" y="276"/>
                    </a:lnTo>
                    <a:lnTo>
                      <a:pt x="490" y="276"/>
                    </a:lnTo>
                    <a:lnTo>
                      <a:pt x="490" y="276"/>
                    </a:lnTo>
                    <a:lnTo>
                      <a:pt x="490" y="274"/>
                    </a:lnTo>
                    <a:lnTo>
                      <a:pt x="490" y="274"/>
                    </a:lnTo>
                    <a:lnTo>
                      <a:pt x="490" y="272"/>
                    </a:lnTo>
                    <a:lnTo>
                      <a:pt x="490" y="272"/>
                    </a:lnTo>
                    <a:lnTo>
                      <a:pt x="490" y="272"/>
                    </a:lnTo>
                    <a:lnTo>
                      <a:pt x="490" y="272"/>
                    </a:lnTo>
                    <a:lnTo>
                      <a:pt x="490" y="270"/>
                    </a:lnTo>
                    <a:lnTo>
                      <a:pt x="490" y="268"/>
                    </a:lnTo>
                    <a:lnTo>
                      <a:pt x="490" y="268"/>
                    </a:lnTo>
                    <a:lnTo>
                      <a:pt x="488" y="268"/>
                    </a:lnTo>
                    <a:lnTo>
                      <a:pt x="486" y="268"/>
                    </a:lnTo>
                    <a:lnTo>
                      <a:pt x="486" y="268"/>
                    </a:lnTo>
                    <a:lnTo>
                      <a:pt x="488" y="264"/>
                    </a:lnTo>
                    <a:lnTo>
                      <a:pt x="488" y="264"/>
                    </a:lnTo>
                    <a:lnTo>
                      <a:pt x="488" y="264"/>
                    </a:lnTo>
                    <a:lnTo>
                      <a:pt x="488" y="264"/>
                    </a:lnTo>
                    <a:lnTo>
                      <a:pt x="492" y="268"/>
                    </a:lnTo>
                    <a:lnTo>
                      <a:pt x="492" y="268"/>
                    </a:lnTo>
                    <a:lnTo>
                      <a:pt x="494" y="270"/>
                    </a:lnTo>
                    <a:lnTo>
                      <a:pt x="494" y="270"/>
                    </a:lnTo>
                    <a:lnTo>
                      <a:pt x="496" y="270"/>
                    </a:lnTo>
                    <a:lnTo>
                      <a:pt x="496" y="270"/>
                    </a:lnTo>
                    <a:lnTo>
                      <a:pt x="498" y="268"/>
                    </a:lnTo>
                    <a:lnTo>
                      <a:pt x="498" y="268"/>
                    </a:lnTo>
                    <a:lnTo>
                      <a:pt x="500" y="266"/>
                    </a:lnTo>
                    <a:lnTo>
                      <a:pt x="500" y="266"/>
                    </a:lnTo>
                    <a:lnTo>
                      <a:pt x="500" y="264"/>
                    </a:lnTo>
                    <a:lnTo>
                      <a:pt x="500" y="264"/>
                    </a:lnTo>
                    <a:lnTo>
                      <a:pt x="500" y="264"/>
                    </a:lnTo>
                    <a:lnTo>
                      <a:pt x="504" y="262"/>
                    </a:lnTo>
                    <a:lnTo>
                      <a:pt x="506" y="262"/>
                    </a:lnTo>
                    <a:lnTo>
                      <a:pt x="506" y="260"/>
                    </a:lnTo>
                    <a:lnTo>
                      <a:pt x="506" y="260"/>
                    </a:lnTo>
                    <a:lnTo>
                      <a:pt x="502" y="258"/>
                    </a:lnTo>
                    <a:lnTo>
                      <a:pt x="502" y="258"/>
                    </a:lnTo>
                    <a:lnTo>
                      <a:pt x="500" y="256"/>
                    </a:lnTo>
                    <a:lnTo>
                      <a:pt x="500" y="256"/>
                    </a:lnTo>
                    <a:lnTo>
                      <a:pt x="506" y="256"/>
                    </a:lnTo>
                    <a:lnTo>
                      <a:pt x="506" y="256"/>
                    </a:lnTo>
                    <a:lnTo>
                      <a:pt x="512" y="256"/>
                    </a:lnTo>
                    <a:lnTo>
                      <a:pt x="512" y="256"/>
                    </a:lnTo>
                    <a:lnTo>
                      <a:pt x="514" y="256"/>
                    </a:lnTo>
                    <a:lnTo>
                      <a:pt x="514" y="256"/>
                    </a:lnTo>
                    <a:lnTo>
                      <a:pt x="516" y="256"/>
                    </a:lnTo>
                    <a:lnTo>
                      <a:pt x="516" y="256"/>
                    </a:lnTo>
                    <a:lnTo>
                      <a:pt x="516" y="254"/>
                    </a:lnTo>
                    <a:lnTo>
                      <a:pt x="514" y="254"/>
                    </a:lnTo>
                    <a:lnTo>
                      <a:pt x="510" y="252"/>
                    </a:lnTo>
                    <a:lnTo>
                      <a:pt x="510" y="252"/>
                    </a:lnTo>
                    <a:lnTo>
                      <a:pt x="508" y="252"/>
                    </a:lnTo>
                    <a:lnTo>
                      <a:pt x="508" y="252"/>
                    </a:lnTo>
                    <a:lnTo>
                      <a:pt x="504" y="252"/>
                    </a:lnTo>
                    <a:lnTo>
                      <a:pt x="504" y="252"/>
                    </a:lnTo>
                    <a:lnTo>
                      <a:pt x="504" y="250"/>
                    </a:lnTo>
                    <a:lnTo>
                      <a:pt x="504" y="250"/>
                    </a:lnTo>
                    <a:lnTo>
                      <a:pt x="504" y="250"/>
                    </a:lnTo>
                    <a:lnTo>
                      <a:pt x="506" y="248"/>
                    </a:lnTo>
                    <a:lnTo>
                      <a:pt x="506" y="248"/>
                    </a:lnTo>
                    <a:lnTo>
                      <a:pt x="506" y="248"/>
                    </a:lnTo>
                    <a:lnTo>
                      <a:pt x="506" y="248"/>
                    </a:lnTo>
                    <a:lnTo>
                      <a:pt x="508" y="246"/>
                    </a:lnTo>
                    <a:lnTo>
                      <a:pt x="508" y="246"/>
                    </a:lnTo>
                    <a:lnTo>
                      <a:pt x="508" y="246"/>
                    </a:lnTo>
                    <a:lnTo>
                      <a:pt x="508" y="246"/>
                    </a:lnTo>
                    <a:lnTo>
                      <a:pt x="512" y="246"/>
                    </a:lnTo>
                    <a:lnTo>
                      <a:pt x="512" y="246"/>
                    </a:lnTo>
                    <a:lnTo>
                      <a:pt x="516" y="248"/>
                    </a:lnTo>
                    <a:lnTo>
                      <a:pt x="516" y="248"/>
                    </a:lnTo>
                    <a:lnTo>
                      <a:pt x="518" y="248"/>
                    </a:lnTo>
                    <a:lnTo>
                      <a:pt x="518" y="248"/>
                    </a:lnTo>
                    <a:lnTo>
                      <a:pt x="520" y="248"/>
                    </a:lnTo>
                    <a:lnTo>
                      <a:pt x="520" y="248"/>
                    </a:lnTo>
                    <a:lnTo>
                      <a:pt x="520" y="246"/>
                    </a:lnTo>
                    <a:lnTo>
                      <a:pt x="520" y="246"/>
                    </a:lnTo>
                    <a:lnTo>
                      <a:pt x="520" y="244"/>
                    </a:lnTo>
                    <a:lnTo>
                      <a:pt x="520" y="244"/>
                    </a:lnTo>
                    <a:lnTo>
                      <a:pt x="520" y="242"/>
                    </a:lnTo>
                    <a:lnTo>
                      <a:pt x="520" y="242"/>
                    </a:lnTo>
                    <a:lnTo>
                      <a:pt x="520" y="240"/>
                    </a:lnTo>
                    <a:lnTo>
                      <a:pt x="520" y="240"/>
                    </a:lnTo>
                    <a:lnTo>
                      <a:pt x="524" y="242"/>
                    </a:lnTo>
                    <a:lnTo>
                      <a:pt x="524" y="242"/>
                    </a:lnTo>
                    <a:lnTo>
                      <a:pt x="524" y="242"/>
                    </a:lnTo>
                    <a:lnTo>
                      <a:pt x="526" y="242"/>
                    </a:lnTo>
                    <a:lnTo>
                      <a:pt x="526" y="242"/>
                    </a:lnTo>
                    <a:lnTo>
                      <a:pt x="526" y="240"/>
                    </a:lnTo>
                    <a:lnTo>
                      <a:pt x="526" y="240"/>
                    </a:lnTo>
                    <a:lnTo>
                      <a:pt x="524" y="236"/>
                    </a:lnTo>
                    <a:lnTo>
                      <a:pt x="524" y="234"/>
                    </a:lnTo>
                    <a:lnTo>
                      <a:pt x="524" y="234"/>
                    </a:lnTo>
                    <a:lnTo>
                      <a:pt x="518" y="230"/>
                    </a:lnTo>
                    <a:lnTo>
                      <a:pt x="518" y="230"/>
                    </a:lnTo>
                    <a:lnTo>
                      <a:pt x="516" y="228"/>
                    </a:lnTo>
                    <a:lnTo>
                      <a:pt x="514" y="226"/>
                    </a:lnTo>
                    <a:lnTo>
                      <a:pt x="514" y="226"/>
                    </a:lnTo>
                    <a:lnTo>
                      <a:pt x="512" y="226"/>
                    </a:lnTo>
                    <a:lnTo>
                      <a:pt x="510" y="228"/>
                    </a:lnTo>
                    <a:lnTo>
                      <a:pt x="508" y="232"/>
                    </a:lnTo>
                    <a:lnTo>
                      <a:pt x="508" y="232"/>
                    </a:lnTo>
                    <a:lnTo>
                      <a:pt x="506" y="230"/>
                    </a:lnTo>
                    <a:lnTo>
                      <a:pt x="506" y="230"/>
                    </a:lnTo>
                    <a:lnTo>
                      <a:pt x="504" y="230"/>
                    </a:lnTo>
                    <a:lnTo>
                      <a:pt x="504" y="230"/>
                    </a:lnTo>
                    <a:lnTo>
                      <a:pt x="500" y="232"/>
                    </a:lnTo>
                    <a:lnTo>
                      <a:pt x="500" y="232"/>
                    </a:lnTo>
                    <a:lnTo>
                      <a:pt x="500" y="234"/>
                    </a:lnTo>
                    <a:lnTo>
                      <a:pt x="498" y="236"/>
                    </a:lnTo>
                    <a:lnTo>
                      <a:pt x="498" y="236"/>
                    </a:lnTo>
                    <a:lnTo>
                      <a:pt x="498" y="234"/>
                    </a:lnTo>
                    <a:lnTo>
                      <a:pt x="498" y="234"/>
                    </a:lnTo>
                    <a:lnTo>
                      <a:pt x="498" y="232"/>
                    </a:lnTo>
                    <a:lnTo>
                      <a:pt x="498" y="232"/>
                    </a:lnTo>
                    <a:lnTo>
                      <a:pt x="496" y="230"/>
                    </a:lnTo>
                    <a:lnTo>
                      <a:pt x="492" y="230"/>
                    </a:lnTo>
                    <a:lnTo>
                      <a:pt x="492" y="230"/>
                    </a:lnTo>
                    <a:lnTo>
                      <a:pt x="490" y="230"/>
                    </a:lnTo>
                    <a:lnTo>
                      <a:pt x="490" y="230"/>
                    </a:lnTo>
                    <a:lnTo>
                      <a:pt x="484" y="230"/>
                    </a:lnTo>
                    <a:lnTo>
                      <a:pt x="484" y="230"/>
                    </a:lnTo>
                    <a:lnTo>
                      <a:pt x="490" y="228"/>
                    </a:lnTo>
                    <a:lnTo>
                      <a:pt x="490" y="228"/>
                    </a:lnTo>
                    <a:lnTo>
                      <a:pt x="494" y="226"/>
                    </a:lnTo>
                    <a:lnTo>
                      <a:pt x="494" y="226"/>
                    </a:lnTo>
                    <a:lnTo>
                      <a:pt x="494" y="224"/>
                    </a:lnTo>
                    <a:lnTo>
                      <a:pt x="494" y="220"/>
                    </a:lnTo>
                    <a:lnTo>
                      <a:pt x="494" y="220"/>
                    </a:lnTo>
                    <a:lnTo>
                      <a:pt x="494" y="218"/>
                    </a:lnTo>
                    <a:lnTo>
                      <a:pt x="492" y="218"/>
                    </a:lnTo>
                    <a:lnTo>
                      <a:pt x="492" y="218"/>
                    </a:lnTo>
                    <a:lnTo>
                      <a:pt x="488" y="220"/>
                    </a:lnTo>
                    <a:lnTo>
                      <a:pt x="488" y="220"/>
                    </a:lnTo>
                    <a:lnTo>
                      <a:pt x="486" y="222"/>
                    </a:lnTo>
                    <a:lnTo>
                      <a:pt x="486" y="222"/>
                    </a:lnTo>
                    <a:lnTo>
                      <a:pt x="486" y="222"/>
                    </a:lnTo>
                    <a:lnTo>
                      <a:pt x="484" y="220"/>
                    </a:lnTo>
                    <a:lnTo>
                      <a:pt x="484" y="220"/>
                    </a:lnTo>
                    <a:lnTo>
                      <a:pt x="478" y="220"/>
                    </a:lnTo>
                    <a:lnTo>
                      <a:pt x="478" y="220"/>
                    </a:lnTo>
                    <a:lnTo>
                      <a:pt x="474" y="222"/>
                    </a:lnTo>
                    <a:lnTo>
                      <a:pt x="474" y="222"/>
                    </a:lnTo>
                    <a:lnTo>
                      <a:pt x="472" y="222"/>
                    </a:lnTo>
                    <a:lnTo>
                      <a:pt x="472" y="222"/>
                    </a:lnTo>
                    <a:lnTo>
                      <a:pt x="466" y="224"/>
                    </a:lnTo>
                    <a:lnTo>
                      <a:pt x="466" y="224"/>
                    </a:lnTo>
                    <a:lnTo>
                      <a:pt x="468" y="220"/>
                    </a:lnTo>
                    <a:lnTo>
                      <a:pt x="468" y="220"/>
                    </a:lnTo>
                    <a:lnTo>
                      <a:pt x="470" y="218"/>
                    </a:lnTo>
                    <a:lnTo>
                      <a:pt x="470" y="218"/>
                    </a:lnTo>
                    <a:lnTo>
                      <a:pt x="470" y="218"/>
                    </a:lnTo>
                    <a:lnTo>
                      <a:pt x="470" y="218"/>
                    </a:lnTo>
                    <a:lnTo>
                      <a:pt x="474" y="216"/>
                    </a:lnTo>
                    <a:lnTo>
                      <a:pt x="474" y="216"/>
                    </a:lnTo>
                    <a:lnTo>
                      <a:pt x="476" y="214"/>
                    </a:lnTo>
                    <a:lnTo>
                      <a:pt x="476" y="214"/>
                    </a:lnTo>
                    <a:lnTo>
                      <a:pt x="476" y="214"/>
                    </a:lnTo>
                    <a:lnTo>
                      <a:pt x="476" y="214"/>
                    </a:lnTo>
                    <a:lnTo>
                      <a:pt x="476" y="212"/>
                    </a:lnTo>
                    <a:lnTo>
                      <a:pt x="476" y="212"/>
                    </a:lnTo>
                    <a:lnTo>
                      <a:pt x="476" y="210"/>
                    </a:lnTo>
                    <a:lnTo>
                      <a:pt x="476" y="210"/>
                    </a:lnTo>
                    <a:lnTo>
                      <a:pt x="476" y="208"/>
                    </a:lnTo>
                    <a:lnTo>
                      <a:pt x="476" y="208"/>
                    </a:lnTo>
                    <a:lnTo>
                      <a:pt x="472" y="208"/>
                    </a:lnTo>
                    <a:lnTo>
                      <a:pt x="472" y="208"/>
                    </a:lnTo>
                    <a:lnTo>
                      <a:pt x="470" y="206"/>
                    </a:lnTo>
                    <a:lnTo>
                      <a:pt x="470" y="206"/>
                    </a:lnTo>
                    <a:lnTo>
                      <a:pt x="468" y="206"/>
                    </a:lnTo>
                    <a:lnTo>
                      <a:pt x="468" y="206"/>
                    </a:lnTo>
                    <a:lnTo>
                      <a:pt x="468" y="206"/>
                    </a:lnTo>
                    <a:lnTo>
                      <a:pt x="466" y="208"/>
                    </a:lnTo>
                    <a:lnTo>
                      <a:pt x="466" y="208"/>
                    </a:lnTo>
                    <a:lnTo>
                      <a:pt x="466" y="208"/>
                    </a:lnTo>
                    <a:lnTo>
                      <a:pt x="466" y="208"/>
                    </a:lnTo>
                    <a:lnTo>
                      <a:pt x="466" y="206"/>
                    </a:lnTo>
                    <a:lnTo>
                      <a:pt x="466" y="202"/>
                    </a:lnTo>
                    <a:lnTo>
                      <a:pt x="466" y="202"/>
                    </a:lnTo>
                    <a:lnTo>
                      <a:pt x="464" y="200"/>
                    </a:lnTo>
                    <a:lnTo>
                      <a:pt x="464" y="200"/>
                    </a:lnTo>
                    <a:lnTo>
                      <a:pt x="464" y="198"/>
                    </a:lnTo>
                    <a:lnTo>
                      <a:pt x="464" y="196"/>
                    </a:lnTo>
                    <a:lnTo>
                      <a:pt x="464" y="196"/>
                    </a:lnTo>
                    <a:lnTo>
                      <a:pt x="462" y="198"/>
                    </a:lnTo>
                    <a:lnTo>
                      <a:pt x="462" y="198"/>
                    </a:lnTo>
                    <a:lnTo>
                      <a:pt x="460" y="198"/>
                    </a:lnTo>
                    <a:lnTo>
                      <a:pt x="460" y="198"/>
                    </a:lnTo>
                    <a:lnTo>
                      <a:pt x="458" y="200"/>
                    </a:lnTo>
                    <a:lnTo>
                      <a:pt x="454" y="200"/>
                    </a:lnTo>
                    <a:lnTo>
                      <a:pt x="454" y="200"/>
                    </a:lnTo>
                    <a:lnTo>
                      <a:pt x="454" y="198"/>
                    </a:lnTo>
                    <a:lnTo>
                      <a:pt x="452" y="198"/>
                    </a:lnTo>
                    <a:lnTo>
                      <a:pt x="452" y="198"/>
                    </a:lnTo>
                    <a:lnTo>
                      <a:pt x="450" y="200"/>
                    </a:lnTo>
                    <a:lnTo>
                      <a:pt x="448" y="202"/>
                    </a:lnTo>
                    <a:lnTo>
                      <a:pt x="448" y="202"/>
                    </a:lnTo>
                    <a:lnTo>
                      <a:pt x="448" y="200"/>
                    </a:lnTo>
                    <a:lnTo>
                      <a:pt x="448" y="198"/>
                    </a:lnTo>
                    <a:lnTo>
                      <a:pt x="446" y="198"/>
                    </a:lnTo>
                    <a:lnTo>
                      <a:pt x="446" y="198"/>
                    </a:lnTo>
                    <a:lnTo>
                      <a:pt x="444" y="198"/>
                    </a:lnTo>
                    <a:lnTo>
                      <a:pt x="440" y="200"/>
                    </a:lnTo>
                    <a:lnTo>
                      <a:pt x="440" y="200"/>
                    </a:lnTo>
                    <a:lnTo>
                      <a:pt x="440" y="198"/>
                    </a:lnTo>
                    <a:lnTo>
                      <a:pt x="440" y="198"/>
                    </a:lnTo>
                    <a:lnTo>
                      <a:pt x="438" y="196"/>
                    </a:lnTo>
                    <a:lnTo>
                      <a:pt x="436" y="194"/>
                    </a:lnTo>
                    <a:lnTo>
                      <a:pt x="436" y="194"/>
                    </a:lnTo>
                    <a:lnTo>
                      <a:pt x="432" y="194"/>
                    </a:lnTo>
                    <a:lnTo>
                      <a:pt x="432" y="194"/>
                    </a:lnTo>
                    <a:lnTo>
                      <a:pt x="430" y="194"/>
                    </a:lnTo>
                    <a:lnTo>
                      <a:pt x="430" y="194"/>
                    </a:lnTo>
                    <a:lnTo>
                      <a:pt x="426" y="190"/>
                    </a:lnTo>
                    <a:lnTo>
                      <a:pt x="426" y="190"/>
                    </a:lnTo>
                    <a:lnTo>
                      <a:pt x="426" y="190"/>
                    </a:lnTo>
                    <a:lnTo>
                      <a:pt x="426" y="190"/>
                    </a:lnTo>
                    <a:lnTo>
                      <a:pt x="422" y="190"/>
                    </a:lnTo>
                    <a:lnTo>
                      <a:pt x="422" y="190"/>
                    </a:lnTo>
                    <a:lnTo>
                      <a:pt x="422" y="188"/>
                    </a:lnTo>
                    <a:lnTo>
                      <a:pt x="422" y="188"/>
                    </a:lnTo>
                    <a:lnTo>
                      <a:pt x="422" y="186"/>
                    </a:lnTo>
                    <a:lnTo>
                      <a:pt x="422" y="186"/>
                    </a:lnTo>
                    <a:lnTo>
                      <a:pt x="420" y="186"/>
                    </a:lnTo>
                    <a:lnTo>
                      <a:pt x="420" y="186"/>
                    </a:lnTo>
                    <a:lnTo>
                      <a:pt x="416" y="186"/>
                    </a:lnTo>
                    <a:lnTo>
                      <a:pt x="416" y="186"/>
                    </a:lnTo>
                    <a:lnTo>
                      <a:pt x="416" y="184"/>
                    </a:lnTo>
                    <a:lnTo>
                      <a:pt x="416" y="184"/>
                    </a:lnTo>
                    <a:lnTo>
                      <a:pt x="414" y="182"/>
                    </a:lnTo>
                    <a:lnTo>
                      <a:pt x="414" y="182"/>
                    </a:lnTo>
                    <a:lnTo>
                      <a:pt x="412" y="180"/>
                    </a:lnTo>
                    <a:lnTo>
                      <a:pt x="412" y="180"/>
                    </a:lnTo>
                    <a:lnTo>
                      <a:pt x="410" y="180"/>
                    </a:lnTo>
                    <a:lnTo>
                      <a:pt x="408" y="180"/>
                    </a:lnTo>
                    <a:lnTo>
                      <a:pt x="408" y="180"/>
                    </a:lnTo>
                    <a:lnTo>
                      <a:pt x="392" y="180"/>
                    </a:lnTo>
                    <a:lnTo>
                      <a:pt x="392" y="180"/>
                    </a:lnTo>
                    <a:lnTo>
                      <a:pt x="396" y="178"/>
                    </a:lnTo>
                    <a:lnTo>
                      <a:pt x="396" y="178"/>
                    </a:lnTo>
                    <a:lnTo>
                      <a:pt x="398" y="178"/>
                    </a:lnTo>
                    <a:lnTo>
                      <a:pt x="398" y="178"/>
                    </a:lnTo>
                    <a:lnTo>
                      <a:pt x="404" y="176"/>
                    </a:lnTo>
                    <a:lnTo>
                      <a:pt x="404" y="176"/>
                    </a:lnTo>
                    <a:lnTo>
                      <a:pt x="408" y="174"/>
                    </a:lnTo>
                    <a:lnTo>
                      <a:pt x="408" y="174"/>
                    </a:lnTo>
                    <a:lnTo>
                      <a:pt x="404" y="170"/>
                    </a:lnTo>
                    <a:lnTo>
                      <a:pt x="404" y="170"/>
                    </a:lnTo>
                    <a:lnTo>
                      <a:pt x="404" y="168"/>
                    </a:lnTo>
                    <a:lnTo>
                      <a:pt x="404" y="168"/>
                    </a:lnTo>
                    <a:lnTo>
                      <a:pt x="398" y="166"/>
                    </a:lnTo>
                    <a:lnTo>
                      <a:pt x="398" y="166"/>
                    </a:lnTo>
                    <a:lnTo>
                      <a:pt x="402" y="164"/>
                    </a:lnTo>
                    <a:lnTo>
                      <a:pt x="402" y="164"/>
                    </a:lnTo>
                    <a:lnTo>
                      <a:pt x="404" y="164"/>
                    </a:lnTo>
                    <a:lnTo>
                      <a:pt x="404" y="164"/>
                    </a:lnTo>
                    <a:lnTo>
                      <a:pt x="406" y="164"/>
                    </a:lnTo>
                    <a:lnTo>
                      <a:pt x="406" y="162"/>
                    </a:lnTo>
                    <a:lnTo>
                      <a:pt x="406" y="162"/>
                    </a:lnTo>
                    <a:lnTo>
                      <a:pt x="406" y="160"/>
                    </a:lnTo>
                    <a:lnTo>
                      <a:pt x="404" y="160"/>
                    </a:lnTo>
                    <a:lnTo>
                      <a:pt x="404" y="160"/>
                    </a:lnTo>
                    <a:lnTo>
                      <a:pt x="400" y="158"/>
                    </a:lnTo>
                    <a:lnTo>
                      <a:pt x="400" y="158"/>
                    </a:lnTo>
                    <a:lnTo>
                      <a:pt x="394" y="156"/>
                    </a:lnTo>
                    <a:lnTo>
                      <a:pt x="394" y="156"/>
                    </a:lnTo>
                    <a:lnTo>
                      <a:pt x="398" y="156"/>
                    </a:lnTo>
                    <a:lnTo>
                      <a:pt x="400" y="156"/>
                    </a:lnTo>
                    <a:lnTo>
                      <a:pt x="400" y="156"/>
                    </a:lnTo>
                    <a:lnTo>
                      <a:pt x="410" y="156"/>
                    </a:lnTo>
                    <a:lnTo>
                      <a:pt x="410" y="156"/>
                    </a:lnTo>
                    <a:lnTo>
                      <a:pt x="414" y="156"/>
                    </a:lnTo>
                    <a:lnTo>
                      <a:pt x="414" y="156"/>
                    </a:lnTo>
                    <a:lnTo>
                      <a:pt x="422" y="160"/>
                    </a:lnTo>
                    <a:lnTo>
                      <a:pt x="428" y="160"/>
                    </a:lnTo>
                    <a:lnTo>
                      <a:pt x="428" y="160"/>
                    </a:lnTo>
                    <a:lnTo>
                      <a:pt x="426" y="152"/>
                    </a:lnTo>
                    <a:lnTo>
                      <a:pt x="426" y="152"/>
                    </a:lnTo>
                    <a:lnTo>
                      <a:pt x="424" y="150"/>
                    </a:lnTo>
                    <a:lnTo>
                      <a:pt x="422" y="150"/>
                    </a:lnTo>
                    <a:lnTo>
                      <a:pt x="422" y="150"/>
                    </a:lnTo>
                    <a:lnTo>
                      <a:pt x="416" y="150"/>
                    </a:lnTo>
                    <a:lnTo>
                      <a:pt x="416" y="150"/>
                    </a:lnTo>
                    <a:lnTo>
                      <a:pt x="408" y="150"/>
                    </a:lnTo>
                    <a:lnTo>
                      <a:pt x="408" y="150"/>
                    </a:lnTo>
                    <a:lnTo>
                      <a:pt x="400" y="148"/>
                    </a:lnTo>
                    <a:lnTo>
                      <a:pt x="400" y="148"/>
                    </a:lnTo>
                    <a:lnTo>
                      <a:pt x="392" y="146"/>
                    </a:lnTo>
                    <a:lnTo>
                      <a:pt x="392" y="146"/>
                    </a:lnTo>
                    <a:lnTo>
                      <a:pt x="398" y="142"/>
                    </a:lnTo>
                    <a:lnTo>
                      <a:pt x="398" y="142"/>
                    </a:lnTo>
                    <a:lnTo>
                      <a:pt x="402" y="138"/>
                    </a:lnTo>
                    <a:lnTo>
                      <a:pt x="402" y="138"/>
                    </a:lnTo>
                    <a:lnTo>
                      <a:pt x="410" y="138"/>
                    </a:lnTo>
                    <a:lnTo>
                      <a:pt x="410" y="138"/>
                    </a:lnTo>
                    <a:lnTo>
                      <a:pt x="414" y="138"/>
                    </a:lnTo>
                    <a:lnTo>
                      <a:pt x="414" y="138"/>
                    </a:lnTo>
                    <a:lnTo>
                      <a:pt x="418" y="136"/>
                    </a:lnTo>
                    <a:lnTo>
                      <a:pt x="420" y="134"/>
                    </a:lnTo>
                    <a:lnTo>
                      <a:pt x="420" y="132"/>
                    </a:lnTo>
                    <a:lnTo>
                      <a:pt x="420" y="132"/>
                    </a:lnTo>
                    <a:lnTo>
                      <a:pt x="418" y="130"/>
                    </a:lnTo>
                    <a:lnTo>
                      <a:pt x="418" y="130"/>
                    </a:lnTo>
                    <a:lnTo>
                      <a:pt x="412" y="126"/>
                    </a:lnTo>
                    <a:lnTo>
                      <a:pt x="412" y="126"/>
                    </a:lnTo>
                    <a:lnTo>
                      <a:pt x="404" y="122"/>
                    </a:lnTo>
                    <a:lnTo>
                      <a:pt x="404" y="122"/>
                    </a:lnTo>
                    <a:lnTo>
                      <a:pt x="402" y="122"/>
                    </a:lnTo>
                    <a:lnTo>
                      <a:pt x="402" y="122"/>
                    </a:lnTo>
                    <a:lnTo>
                      <a:pt x="402" y="122"/>
                    </a:lnTo>
                    <a:lnTo>
                      <a:pt x="400" y="126"/>
                    </a:lnTo>
                    <a:lnTo>
                      <a:pt x="400" y="128"/>
                    </a:lnTo>
                    <a:lnTo>
                      <a:pt x="400" y="128"/>
                    </a:lnTo>
                    <a:lnTo>
                      <a:pt x="396" y="130"/>
                    </a:lnTo>
                    <a:lnTo>
                      <a:pt x="396" y="130"/>
                    </a:lnTo>
                    <a:lnTo>
                      <a:pt x="392" y="132"/>
                    </a:lnTo>
                    <a:lnTo>
                      <a:pt x="392" y="132"/>
                    </a:lnTo>
                    <a:lnTo>
                      <a:pt x="384" y="134"/>
                    </a:lnTo>
                    <a:lnTo>
                      <a:pt x="384" y="134"/>
                    </a:lnTo>
                    <a:lnTo>
                      <a:pt x="388" y="132"/>
                    </a:lnTo>
                    <a:lnTo>
                      <a:pt x="388" y="132"/>
                    </a:lnTo>
                    <a:lnTo>
                      <a:pt x="390" y="130"/>
                    </a:lnTo>
                    <a:lnTo>
                      <a:pt x="390" y="126"/>
                    </a:lnTo>
                    <a:lnTo>
                      <a:pt x="390" y="126"/>
                    </a:lnTo>
                    <a:lnTo>
                      <a:pt x="384" y="126"/>
                    </a:lnTo>
                    <a:lnTo>
                      <a:pt x="384" y="126"/>
                    </a:lnTo>
                    <a:lnTo>
                      <a:pt x="382" y="126"/>
                    </a:lnTo>
                    <a:lnTo>
                      <a:pt x="382" y="126"/>
                    </a:lnTo>
                    <a:lnTo>
                      <a:pt x="376" y="126"/>
                    </a:lnTo>
                    <a:lnTo>
                      <a:pt x="376" y="126"/>
                    </a:lnTo>
                    <a:lnTo>
                      <a:pt x="370" y="128"/>
                    </a:lnTo>
                    <a:lnTo>
                      <a:pt x="370" y="128"/>
                    </a:lnTo>
                    <a:lnTo>
                      <a:pt x="368" y="128"/>
                    </a:lnTo>
                    <a:lnTo>
                      <a:pt x="368" y="128"/>
                    </a:lnTo>
                    <a:lnTo>
                      <a:pt x="370" y="128"/>
                    </a:lnTo>
                    <a:lnTo>
                      <a:pt x="370" y="128"/>
                    </a:lnTo>
                    <a:lnTo>
                      <a:pt x="370" y="126"/>
                    </a:lnTo>
                    <a:lnTo>
                      <a:pt x="370" y="126"/>
                    </a:lnTo>
                    <a:lnTo>
                      <a:pt x="376" y="124"/>
                    </a:lnTo>
                    <a:lnTo>
                      <a:pt x="376" y="124"/>
                    </a:lnTo>
                    <a:lnTo>
                      <a:pt x="380" y="122"/>
                    </a:lnTo>
                    <a:lnTo>
                      <a:pt x="380" y="122"/>
                    </a:lnTo>
                    <a:lnTo>
                      <a:pt x="384" y="122"/>
                    </a:lnTo>
                    <a:lnTo>
                      <a:pt x="384" y="122"/>
                    </a:lnTo>
                    <a:lnTo>
                      <a:pt x="386" y="120"/>
                    </a:lnTo>
                    <a:lnTo>
                      <a:pt x="386" y="120"/>
                    </a:lnTo>
                    <a:lnTo>
                      <a:pt x="390" y="120"/>
                    </a:lnTo>
                    <a:lnTo>
                      <a:pt x="390" y="120"/>
                    </a:lnTo>
                    <a:lnTo>
                      <a:pt x="392" y="120"/>
                    </a:lnTo>
                    <a:lnTo>
                      <a:pt x="392" y="120"/>
                    </a:lnTo>
                    <a:lnTo>
                      <a:pt x="392" y="120"/>
                    </a:lnTo>
                    <a:lnTo>
                      <a:pt x="392" y="120"/>
                    </a:lnTo>
                    <a:lnTo>
                      <a:pt x="394" y="118"/>
                    </a:lnTo>
                    <a:lnTo>
                      <a:pt x="392" y="116"/>
                    </a:lnTo>
                    <a:lnTo>
                      <a:pt x="392" y="116"/>
                    </a:lnTo>
                    <a:lnTo>
                      <a:pt x="392" y="114"/>
                    </a:lnTo>
                    <a:lnTo>
                      <a:pt x="392" y="112"/>
                    </a:lnTo>
                    <a:lnTo>
                      <a:pt x="392" y="112"/>
                    </a:lnTo>
                    <a:lnTo>
                      <a:pt x="390" y="110"/>
                    </a:lnTo>
                    <a:lnTo>
                      <a:pt x="390" y="110"/>
                    </a:lnTo>
                    <a:lnTo>
                      <a:pt x="388" y="110"/>
                    </a:lnTo>
                    <a:lnTo>
                      <a:pt x="388" y="110"/>
                    </a:lnTo>
                    <a:lnTo>
                      <a:pt x="386" y="110"/>
                    </a:lnTo>
                    <a:lnTo>
                      <a:pt x="386" y="110"/>
                    </a:lnTo>
                    <a:lnTo>
                      <a:pt x="384" y="108"/>
                    </a:lnTo>
                    <a:lnTo>
                      <a:pt x="384" y="108"/>
                    </a:lnTo>
                    <a:lnTo>
                      <a:pt x="378" y="108"/>
                    </a:lnTo>
                    <a:lnTo>
                      <a:pt x="378" y="108"/>
                    </a:lnTo>
                    <a:lnTo>
                      <a:pt x="376" y="110"/>
                    </a:lnTo>
                    <a:lnTo>
                      <a:pt x="376" y="110"/>
                    </a:lnTo>
                    <a:lnTo>
                      <a:pt x="370" y="110"/>
                    </a:lnTo>
                    <a:lnTo>
                      <a:pt x="370" y="110"/>
                    </a:lnTo>
                    <a:lnTo>
                      <a:pt x="366" y="110"/>
                    </a:lnTo>
                    <a:lnTo>
                      <a:pt x="366" y="110"/>
                    </a:lnTo>
                    <a:lnTo>
                      <a:pt x="360" y="112"/>
                    </a:lnTo>
                    <a:lnTo>
                      <a:pt x="360" y="112"/>
                    </a:lnTo>
                    <a:lnTo>
                      <a:pt x="364" y="110"/>
                    </a:lnTo>
                    <a:lnTo>
                      <a:pt x="364" y="110"/>
                    </a:lnTo>
                    <a:lnTo>
                      <a:pt x="366" y="108"/>
                    </a:lnTo>
                    <a:lnTo>
                      <a:pt x="366" y="108"/>
                    </a:lnTo>
                    <a:lnTo>
                      <a:pt x="368" y="108"/>
                    </a:lnTo>
                    <a:lnTo>
                      <a:pt x="368" y="108"/>
                    </a:lnTo>
                    <a:lnTo>
                      <a:pt x="368" y="106"/>
                    </a:lnTo>
                    <a:lnTo>
                      <a:pt x="368" y="106"/>
                    </a:lnTo>
                    <a:lnTo>
                      <a:pt x="360" y="108"/>
                    </a:lnTo>
                    <a:lnTo>
                      <a:pt x="360" y="108"/>
                    </a:lnTo>
                    <a:lnTo>
                      <a:pt x="356" y="108"/>
                    </a:lnTo>
                    <a:lnTo>
                      <a:pt x="356" y="108"/>
                    </a:lnTo>
                    <a:lnTo>
                      <a:pt x="352" y="110"/>
                    </a:lnTo>
                    <a:lnTo>
                      <a:pt x="352" y="110"/>
                    </a:lnTo>
                    <a:lnTo>
                      <a:pt x="350" y="110"/>
                    </a:lnTo>
                    <a:lnTo>
                      <a:pt x="348" y="112"/>
                    </a:lnTo>
                    <a:lnTo>
                      <a:pt x="348" y="112"/>
                    </a:lnTo>
                    <a:lnTo>
                      <a:pt x="348" y="116"/>
                    </a:lnTo>
                    <a:lnTo>
                      <a:pt x="348" y="116"/>
                    </a:lnTo>
                    <a:lnTo>
                      <a:pt x="346" y="120"/>
                    </a:lnTo>
                    <a:lnTo>
                      <a:pt x="346" y="120"/>
                    </a:lnTo>
                    <a:lnTo>
                      <a:pt x="346" y="114"/>
                    </a:lnTo>
                    <a:lnTo>
                      <a:pt x="346" y="114"/>
                    </a:lnTo>
                    <a:lnTo>
                      <a:pt x="342" y="116"/>
                    </a:lnTo>
                    <a:lnTo>
                      <a:pt x="342" y="116"/>
                    </a:lnTo>
                    <a:lnTo>
                      <a:pt x="338" y="118"/>
                    </a:lnTo>
                    <a:lnTo>
                      <a:pt x="338" y="118"/>
                    </a:lnTo>
                    <a:lnTo>
                      <a:pt x="336" y="122"/>
                    </a:lnTo>
                    <a:lnTo>
                      <a:pt x="336" y="122"/>
                    </a:lnTo>
                    <a:lnTo>
                      <a:pt x="334" y="118"/>
                    </a:lnTo>
                    <a:lnTo>
                      <a:pt x="334" y="118"/>
                    </a:lnTo>
                    <a:lnTo>
                      <a:pt x="332" y="120"/>
                    </a:lnTo>
                    <a:lnTo>
                      <a:pt x="332" y="120"/>
                    </a:lnTo>
                    <a:lnTo>
                      <a:pt x="334" y="118"/>
                    </a:lnTo>
                    <a:lnTo>
                      <a:pt x="334" y="118"/>
                    </a:lnTo>
                    <a:lnTo>
                      <a:pt x="336" y="116"/>
                    </a:lnTo>
                    <a:lnTo>
                      <a:pt x="336" y="116"/>
                    </a:lnTo>
                    <a:lnTo>
                      <a:pt x="340" y="114"/>
                    </a:lnTo>
                    <a:lnTo>
                      <a:pt x="340" y="114"/>
                    </a:lnTo>
                    <a:lnTo>
                      <a:pt x="346" y="110"/>
                    </a:lnTo>
                    <a:lnTo>
                      <a:pt x="346" y="110"/>
                    </a:lnTo>
                    <a:lnTo>
                      <a:pt x="352" y="108"/>
                    </a:lnTo>
                    <a:lnTo>
                      <a:pt x="352" y="108"/>
                    </a:lnTo>
                    <a:lnTo>
                      <a:pt x="352" y="108"/>
                    </a:lnTo>
                    <a:lnTo>
                      <a:pt x="352" y="108"/>
                    </a:lnTo>
                    <a:lnTo>
                      <a:pt x="354" y="106"/>
                    </a:lnTo>
                    <a:lnTo>
                      <a:pt x="354" y="106"/>
                    </a:lnTo>
                    <a:lnTo>
                      <a:pt x="356" y="104"/>
                    </a:lnTo>
                    <a:lnTo>
                      <a:pt x="358" y="100"/>
                    </a:lnTo>
                    <a:lnTo>
                      <a:pt x="358" y="100"/>
                    </a:lnTo>
                    <a:lnTo>
                      <a:pt x="356" y="98"/>
                    </a:lnTo>
                    <a:lnTo>
                      <a:pt x="356" y="98"/>
                    </a:lnTo>
                    <a:lnTo>
                      <a:pt x="356" y="98"/>
                    </a:lnTo>
                    <a:lnTo>
                      <a:pt x="356" y="98"/>
                    </a:lnTo>
                    <a:lnTo>
                      <a:pt x="354" y="98"/>
                    </a:lnTo>
                    <a:lnTo>
                      <a:pt x="354" y="98"/>
                    </a:lnTo>
                    <a:lnTo>
                      <a:pt x="352" y="96"/>
                    </a:lnTo>
                    <a:lnTo>
                      <a:pt x="350" y="96"/>
                    </a:lnTo>
                    <a:lnTo>
                      <a:pt x="350" y="96"/>
                    </a:lnTo>
                    <a:lnTo>
                      <a:pt x="346" y="98"/>
                    </a:lnTo>
                    <a:lnTo>
                      <a:pt x="346" y="98"/>
                    </a:lnTo>
                    <a:lnTo>
                      <a:pt x="344" y="102"/>
                    </a:lnTo>
                    <a:lnTo>
                      <a:pt x="344" y="102"/>
                    </a:lnTo>
                    <a:lnTo>
                      <a:pt x="340" y="102"/>
                    </a:lnTo>
                    <a:lnTo>
                      <a:pt x="340" y="102"/>
                    </a:lnTo>
                    <a:lnTo>
                      <a:pt x="336" y="104"/>
                    </a:lnTo>
                    <a:lnTo>
                      <a:pt x="336" y="104"/>
                    </a:lnTo>
                    <a:lnTo>
                      <a:pt x="334" y="104"/>
                    </a:lnTo>
                    <a:lnTo>
                      <a:pt x="334" y="104"/>
                    </a:lnTo>
                    <a:lnTo>
                      <a:pt x="332" y="104"/>
                    </a:lnTo>
                    <a:lnTo>
                      <a:pt x="332" y="104"/>
                    </a:lnTo>
                    <a:lnTo>
                      <a:pt x="330" y="106"/>
                    </a:lnTo>
                    <a:lnTo>
                      <a:pt x="330" y="106"/>
                    </a:lnTo>
                    <a:lnTo>
                      <a:pt x="328" y="106"/>
                    </a:lnTo>
                    <a:lnTo>
                      <a:pt x="328" y="106"/>
                    </a:lnTo>
                    <a:lnTo>
                      <a:pt x="328" y="106"/>
                    </a:lnTo>
                    <a:lnTo>
                      <a:pt x="328" y="106"/>
                    </a:lnTo>
                    <a:lnTo>
                      <a:pt x="326" y="104"/>
                    </a:lnTo>
                    <a:lnTo>
                      <a:pt x="326" y="104"/>
                    </a:lnTo>
                    <a:lnTo>
                      <a:pt x="324" y="104"/>
                    </a:lnTo>
                    <a:lnTo>
                      <a:pt x="324" y="104"/>
                    </a:lnTo>
                    <a:lnTo>
                      <a:pt x="324" y="104"/>
                    </a:lnTo>
                    <a:lnTo>
                      <a:pt x="322" y="102"/>
                    </a:lnTo>
                    <a:lnTo>
                      <a:pt x="322" y="102"/>
                    </a:lnTo>
                    <a:lnTo>
                      <a:pt x="326" y="102"/>
                    </a:lnTo>
                    <a:lnTo>
                      <a:pt x="326" y="102"/>
                    </a:lnTo>
                    <a:lnTo>
                      <a:pt x="328" y="98"/>
                    </a:lnTo>
                    <a:lnTo>
                      <a:pt x="328" y="98"/>
                    </a:lnTo>
                    <a:lnTo>
                      <a:pt x="334" y="96"/>
                    </a:lnTo>
                    <a:lnTo>
                      <a:pt x="338" y="94"/>
                    </a:lnTo>
                    <a:lnTo>
                      <a:pt x="338" y="94"/>
                    </a:lnTo>
                    <a:lnTo>
                      <a:pt x="342" y="94"/>
                    </a:lnTo>
                    <a:lnTo>
                      <a:pt x="342" y="94"/>
                    </a:lnTo>
                    <a:lnTo>
                      <a:pt x="346" y="92"/>
                    </a:lnTo>
                    <a:lnTo>
                      <a:pt x="346" y="92"/>
                    </a:lnTo>
                    <a:lnTo>
                      <a:pt x="348" y="86"/>
                    </a:lnTo>
                    <a:lnTo>
                      <a:pt x="348" y="86"/>
                    </a:lnTo>
                    <a:lnTo>
                      <a:pt x="346" y="86"/>
                    </a:lnTo>
                    <a:lnTo>
                      <a:pt x="344" y="84"/>
                    </a:lnTo>
                    <a:lnTo>
                      <a:pt x="344" y="84"/>
                    </a:lnTo>
                    <a:lnTo>
                      <a:pt x="336" y="80"/>
                    </a:lnTo>
                    <a:lnTo>
                      <a:pt x="330" y="78"/>
                    </a:lnTo>
                    <a:lnTo>
                      <a:pt x="330" y="78"/>
                    </a:lnTo>
                    <a:lnTo>
                      <a:pt x="326" y="78"/>
                    </a:lnTo>
                    <a:lnTo>
                      <a:pt x="322" y="80"/>
                    </a:lnTo>
                    <a:lnTo>
                      <a:pt x="322" y="80"/>
                    </a:lnTo>
                    <a:lnTo>
                      <a:pt x="322" y="82"/>
                    </a:lnTo>
                    <a:lnTo>
                      <a:pt x="320" y="86"/>
                    </a:lnTo>
                    <a:lnTo>
                      <a:pt x="320" y="8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3" name="Freeform 383"/>
              <p:cNvSpPr>
                <a:spLocks/>
              </p:cNvSpPr>
              <p:nvPr/>
            </p:nvSpPr>
            <p:spPr bwMode="auto">
              <a:xfrm>
                <a:off x="2801" y="1663"/>
                <a:ext cx="22" cy="16"/>
              </a:xfrm>
              <a:custGeom>
                <a:avLst/>
                <a:gdLst>
                  <a:gd name="T0" fmla="*/ 18 w 22"/>
                  <a:gd name="T1" fmla="*/ 8 h 16"/>
                  <a:gd name="T2" fmla="*/ 18 w 22"/>
                  <a:gd name="T3" fmla="*/ 8 h 16"/>
                  <a:gd name="T4" fmla="*/ 20 w 22"/>
                  <a:gd name="T5" fmla="*/ 4 h 16"/>
                  <a:gd name="T6" fmla="*/ 20 w 22"/>
                  <a:gd name="T7" fmla="*/ 4 h 16"/>
                  <a:gd name="T8" fmla="*/ 22 w 22"/>
                  <a:gd name="T9" fmla="*/ 2 h 16"/>
                  <a:gd name="T10" fmla="*/ 20 w 22"/>
                  <a:gd name="T11" fmla="*/ 0 h 16"/>
                  <a:gd name="T12" fmla="*/ 20 w 22"/>
                  <a:gd name="T13" fmla="*/ 0 h 16"/>
                  <a:gd name="T14" fmla="*/ 16 w 22"/>
                  <a:gd name="T15" fmla="*/ 0 h 16"/>
                  <a:gd name="T16" fmla="*/ 16 w 22"/>
                  <a:gd name="T17" fmla="*/ 0 h 16"/>
                  <a:gd name="T18" fmla="*/ 16 w 22"/>
                  <a:gd name="T19" fmla="*/ 2 h 16"/>
                  <a:gd name="T20" fmla="*/ 16 w 22"/>
                  <a:gd name="T21" fmla="*/ 2 h 16"/>
                  <a:gd name="T22" fmla="*/ 14 w 22"/>
                  <a:gd name="T23" fmla="*/ 2 h 16"/>
                  <a:gd name="T24" fmla="*/ 14 w 22"/>
                  <a:gd name="T25" fmla="*/ 2 h 16"/>
                  <a:gd name="T26" fmla="*/ 14 w 22"/>
                  <a:gd name="T27" fmla="*/ 4 h 16"/>
                  <a:gd name="T28" fmla="*/ 14 w 22"/>
                  <a:gd name="T29" fmla="*/ 4 h 16"/>
                  <a:gd name="T30" fmla="*/ 12 w 22"/>
                  <a:gd name="T31" fmla="*/ 4 h 16"/>
                  <a:gd name="T32" fmla="*/ 12 w 22"/>
                  <a:gd name="T33" fmla="*/ 4 h 16"/>
                  <a:gd name="T34" fmla="*/ 8 w 22"/>
                  <a:gd name="T35" fmla="*/ 6 h 16"/>
                  <a:gd name="T36" fmla="*/ 8 w 22"/>
                  <a:gd name="T37" fmla="*/ 6 h 16"/>
                  <a:gd name="T38" fmla="*/ 4 w 22"/>
                  <a:gd name="T39" fmla="*/ 8 h 16"/>
                  <a:gd name="T40" fmla="*/ 4 w 22"/>
                  <a:gd name="T41" fmla="*/ 8 h 16"/>
                  <a:gd name="T42" fmla="*/ 0 w 22"/>
                  <a:gd name="T43" fmla="*/ 14 h 16"/>
                  <a:gd name="T44" fmla="*/ 0 w 22"/>
                  <a:gd name="T45" fmla="*/ 14 h 16"/>
                  <a:gd name="T46" fmla="*/ 0 w 22"/>
                  <a:gd name="T47" fmla="*/ 14 h 16"/>
                  <a:gd name="T48" fmla="*/ 2 w 22"/>
                  <a:gd name="T49" fmla="*/ 16 h 16"/>
                  <a:gd name="T50" fmla="*/ 2 w 22"/>
                  <a:gd name="T51" fmla="*/ 16 h 16"/>
                  <a:gd name="T52" fmla="*/ 6 w 22"/>
                  <a:gd name="T53" fmla="*/ 16 h 16"/>
                  <a:gd name="T54" fmla="*/ 6 w 22"/>
                  <a:gd name="T55" fmla="*/ 16 h 16"/>
                  <a:gd name="T56" fmla="*/ 10 w 22"/>
                  <a:gd name="T57" fmla="*/ 14 h 16"/>
                  <a:gd name="T58" fmla="*/ 14 w 22"/>
                  <a:gd name="T59" fmla="*/ 10 h 16"/>
                  <a:gd name="T60" fmla="*/ 14 w 22"/>
                  <a:gd name="T61" fmla="*/ 10 h 16"/>
                  <a:gd name="T62" fmla="*/ 18 w 22"/>
                  <a:gd name="T63" fmla="*/ 8 h 16"/>
                  <a:gd name="T64" fmla="*/ 18 w 22"/>
                  <a:gd name="T6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16">
                    <a:moveTo>
                      <a:pt x="18" y="8"/>
                    </a:moveTo>
                    <a:lnTo>
                      <a:pt x="18" y="8"/>
                    </a:lnTo>
                    <a:lnTo>
                      <a:pt x="20" y="4"/>
                    </a:lnTo>
                    <a:lnTo>
                      <a:pt x="20" y="4"/>
                    </a:lnTo>
                    <a:lnTo>
                      <a:pt x="22" y="2"/>
                    </a:lnTo>
                    <a:lnTo>
                      <a:pt x="20" y="0"/>
                    </a:lnTo>
                    <a:lnTo>
                      <a:pt x="20" y="0"/>
                    </a:lnTo>
                    <a:lnTo>
                      <a:pt x="16" y="0"/>
                    </a:lnTo>
                    <a:lnTo>
                      <a:pt x="16" y="0"/>
                    </a:lnTo>
                    <a:lnTo>
                      <a:pt x="16" y="2"/>
                    </a:lnTo>
                    <a:lnTo>
                      <a:pt x="16" y="2"/>
                    </a:lnTo>
                    <a:lnTo>
                      <a:pt x="14" y="2"/>
                    </a:lnTo>
                    <a:lnTo>
                      <a:pt x="14" y="2"/>
                    </a:lnTo>
                    <a:lnTo>
                      <a:pt x="14" y="4"/>
                    </a:lnTo>
                    <a:lnTo>
                      <a:pt x="14" y="4"/>
                    </a:lnTo>
                    <a:lnTo>
                      <a:pt x="12" y="4"/>
                    </a:lnTo>
                    <a:lnTo>
                      <a:pt x="12" y="4"/>
                    </a:lnTo>
                    <a:lnTo>
                      <a:pt x="8" y="6"/>
                    </a:lnTo>
                    <a:lnTo>
                      <a:pt x="8" y="6"/>
                    </a:lnTo>
                    <a:lnTo>
                      <a:pt x="4" y="8"/>
                    </a:lnTo>
                    <a:lnTo>
                      <a:pt x="4" y="8"/>
                    </a:lnTo>
                    <a:lnTo>
                      <a:pt x="0" y="14"/>
                    </a:lnTo>
                    <a:lnTo>
                      <a:pt x="0" y="14"/>
                    </a:lnTo>
                    <a:lnTo>
                      <a:pt x="0" y="14"/>
                    </a:lnTo>
                    <a:lnTo>
                      <a:pt x="2" y="16"/>
                    </a:lnTo>
                    <a:lnTo>
                      <a:pt x="2" y="16"/>
                    </a:lnTo>
                    <a:lnTo>
                      <a:pt x="6" y="16"/>
                    </a:lnTo>
                    <a:lnTo>
                      <a:pt x="6" y="16"/>
                    </a:lnTo>
                    <a:lnTo>
                      <a:pt x="10" y="14"/>
                    </a:lnTo>
                    <a:lnTo>
                      <a:pt x="14" y="10"/>
                    </a:lnTo>
                    <a:lnTo>
                      <a:pt x="14" y="10"/>
                    </a:lnTo>
                    <a:lnTo>
                      <a:pt x="18" y="8"/>
                    </a:lnTo>
                    <a:lnTo>
                      <a:pt x="18"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4" name="Freeform 384"/>
              <p:cNvSpPr>
                <a:spLocks/>
              </p:cNvSpPr>
              <p:nvPr/>
            </p:nvSpPr>
            <p:spPr bwMode="auto">
              <a:xfrm>
                <a:off x="2815" y="1651"/>
                <a:ext cx="10" cy="6"/>
              </a:xfrm>
              <a:custGeom>
                <a:avLst/>
                <a:gdLst>
                  <a:gd name="T0" fmla="*/ 10 w 10"/>
                  <a:gd name="T1" fmla="*/ 2 h 6"/>
                  <a:gd name="T2" fmla="*/ 10 w 10"/>
                  <a:gd name="T3" fmla="*/ 2 h 6"/>
                  <a:gd name="T4" fmla="*/ 10 w 10"/>
                  <a:gd name="T5" fmla="*/ 0 h 6"/>
                  <a:gd name="T6" fmla="*/ 10 w 10"/>
                  <a:gd name="T7" fmla="*/ 0 h 6"/>
                  <a:gd name="T8" fmla="*/ 8 w 10"/>
                  <a:gd name="T9" fmla="*/ 0 h 6"/>
                  <a:gd name="T10" fmla="*/ 8 w 10"/>
                  <a:gd name="T11" fmla="*/ 0 h 6"/>
                  <a:gd name="T12" fmla="*/ 4 w 10"/>
                  <a:gd name="T13" fmla="*/ 2 h 6"/>
                  <a:gd name="T14" fmla="*/ 4 w 10"/>
                  <a:gd name="T15" fmla="*/ 2 h 6"/>
                  <a:gd name="T16" fmla="*/ 2 w 10"/>
                  <a:gd name="T17" fmla="*/ 2 h 6"/>
                  <a:gd name="T18" fmla="*/ 2 w 10"/>
                  <a:gd name="T19" fmla="*/ 2 h 6"/>
                  <a:gd name="T20" fmla="*/ 0 w 10"/>
                  <a:gd name="T21" fmla="*/ 4 h 6"/>
                  <a:gd name="T22" fmla="*/ 0 w 10"/>
                  <a:gd name="T23" fmla="*/ 6 h 6"/>
                  <a:gd name="T24" fmla="*/ 0 w 10"/>
                  <a:gd name="T25" fmla="*/ 6 h 6"/>
                  <a:gd name="T26" fmla="*/ 2 w 10"/>
                  <a:gd name="T27" fmla="*/ 6 h 6"/>
                  <a:gd name="T28" fmla="*/ 4 w 10"/>
                  <a:gd name="T29" fmla="*/ 6 h 6"/>
                  <a:gd name="T30" fmla="*/ 4 w 10"/>
                  <a:gd name="T31" fmla="*/ 6 h 6"/>
                  <a:gd name="T32" fmla="*/ 8 w 10"/>
                  <a:gd name="T33" fmla="*/ 6 h 6"/>
                  <a:gd name="T34" fmla="*/ 8 w 10"/>
                  <a:gd name="T35" fmla="*/ 6 h 6"/>
                  <a:gd name="T36" fmla="*/ 10 w 10"/>
                  <a:gd name="T37" fmla="*/ 6 h 6"/>
                  <a:gd name="T38" fmla="*/ 10 w 10"/>
                  <a:gd name="T39" fmla="*/ 4 h 6"/>
                  <a:gd name="T40" fmla="*/ 10 w 10"/>
                  <a:gd name="T41" fmla="*/ 4 h 6"/>
                  <a:gd name="T42" fmla="*/ 10 w 10"/>
                  <a:gd name="T43" fmla="*/ 2 h 6"/>
                  <a:gd name="T44" fmla="*/ 10 w 10"/>
                  <a:gd name="T45" fmla="*/ 2 h 6"/>
                  <a:gd name="T46" fmla="*/ 10 w 10"/>
                  <a:gd name="T47" fmla="*/ 2 h 6"/>
                  <a:gd name="T48" fmla="*/ 10 w 10"/>
                  <a:gd name="T4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6">
                    <a:moveTo>
                      <a:pt x="10" y="2"/>
                    </a:moveTo>
                    <a:lnTo>
                      <a:pt x="10" y="2"/>
                    </a:lnTo>
                    <a:lnTo>
                      <a:pt x="10" y="0"/>
                    </a:lnTo>
                    <a:lnTo>
                      <a:pt x="10" y="0"/>
                    </a:lnTo>
                    <a:lnTo>
                      <a:pt x="8" y="0"/>
                    </a:lnTo>
                    <a:lnTo>
                      <a:pt x="8" y="0"/>
                    </a:lnTo>
                    <a:lnTo>
                      <a:pt x="4" y="2"/>
                    </a:lnTo>
                    <a:lnTo>
                      <a:pt x="4" y="2"/>
                    </a:lnTo>
                    <a:lnTo>
                      <a:pt x="2" y="2"/>
                    </a:lnTo>
                    <a:lnTo>
                      <a:pt x="2" y="2"/>
                    </a:lnTo>
                    <a:lnTo>
                      <a:pt x="0" y="4"/>
                    </a:lnTo>
                    <a:lnTo>
                      <a:pt x="0" y="6"/>
                    </a:lnTo>
                    <a:lnTo>
                      <a:pt x="0" y="6"/>
                    </a:lnTo>
                    <a:lnTo>
                      <a:pt x="2" y="6"/>
                    </a:lnTo>
                    <a:lnTo>
                      <a:pt x="4" y="6"/>
                    </a:lnTo>
                    <a:lnTo>
                      <a:pt x="4" y="6"/>
                    </a:lnTo>
                    <a:lnTo>
                      <a:pt x="8" y="6"/>
                    </a:lnTo>
                    <a:lnTo>
                      <a:pt x="8" y="6"/>
                    </a:lnTo>
                    <a:lnTo>
                      <a:pt x="10" y="6"/>
                    </a:lnTo>
                    <a:lnTo>
                      <a:pt x="10" y="4"/>
                    </a:lnTo>
                    <a:lnTo>
                      <a:pt x="10" y="4"/>
                    </a:lnTo>
                    <a:lnTo>
                      <a:pt x="10" y="2"/>
                    </a:lnTo>
                    <a:lnTo>
                      <a:pt x="10" y="2"/>
                    </a:lnTo>
                    <a:lnTo>
                      <a:pt x="10" y="2"/>
                    </a:lnTo>
                    <a:lnTo>
                      <a:pt x="1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5" name="Freeform 385"/>
              <p:cNvSpPr>
                <a:spLocks/>
              </p:cNvSpPr>
              <p:nvPr/>
            </p:nvSpPr>
            <p:spPr bwMode="auto">
              <a:xfrm>
                <a:off x="2839" y="1661"/>
                <a:ext cx="14" cy="10"/>
              </a:xfrm>
              <a:custGeom>
                <a:avLst/>
                <a:gdLst>
                  <a:gd name="T0" fmla="*/ 12 w 14"/>
                  <a:gd name="T1" fmla="*/ 0 h 10"/>
                  <a:gd name="T2" fmla="*/ 12 w 14"/>
                  <a:gd name="T3" fmla="*/ 0 h 10"/>
                  <a:gd name="T4" fmla="*/ 6 w 14"/>
                  <a:gd name="T5" fmla="*/ 0 h 10"/>
                  <a:gd name="T6" fmla="*/ 6 w 14"/>
                  <a:gd name="T7" fmla="*/ 0 h 10"/>
                  <a:gd name="T8" fmla="*/ 4 w 14"/>
                  <a:gd name="T9" fmla="*/ 0 h 10"/>
                  <a:gd name="T10" fmla="*/ 4 w 14"/>
                  <a:gd name="T11" fmla="*/ 0 h 10"/>
                  <a:gd name="T12" fmla="*/ 2 w 14"/>
                  <a:gd name="T13" fmla="*/ 0 h 10"/>
                  <a:gd name="T14" fmla="*/ 0 w 14"/>
                  <a:gd name="T15" fmla="*/ 2 h 10"/>
                  <a:gd name="T16" fmla="*/ 0 w 14"/>
                  <a:gd name="T17" fmla="*/ 2 h 10"/>
                  <a:gd name="T18" fmla="*/ 0 w 14"/>
                  <a:gd name="T19" fmla="*/ 8 h 10"/>
                  <a:gd name="T20" fmla="*/ 0 w 14"/>
                  <a:gd name="T21" fmla="*/ 8 h 10"/>
                  <a:gd name="T22" fmla="*/ 2 w 14"/>
                  <a:gd name="T23" fmla="*/ 10 h 10"/>
                  <a:gd name="T24" fmla="*/ 6 w 14"/>
                  <a:gd name="T25" fmla="*/ 10 h 10"/>
                  <a:gd name="T26" fmla="*/ 6 w 14"/>
                  <a:gd name="T27" fmla="*/ 10 h 10"/>
                  <a:gd name="T28" fmla="*/ 8 w 14"/>
                  <a:gd name="T29" fmla="*/ 10 h 10"/>
                  <a:gd name="T30" fmla="*/ 8 w 14"/>
                  <a:gd name="T31" fmla="*/ 10 h 10"/>
                  <a:gd name="T32" fmla="*/ 8 w 14"/>
                  <a:gd name="T33" fmla="*/ 6 h 10"/>
                  <a:gd name="T34" fmla="*/ 8 w 14"/>
                  <a:gd name="T35" fmla="*/ 6 h 10"/>
                  <a:gd name="T36" fmla="*/ 10 w 14"/>
                  <a:gd name="T37" fmla="*/ 4 h 10"/>
                  <a:gd name="T38" fmla="*/ 12 w 14"/>
                  <a:gd name="T39" fmla="*/ 4 h 10"/>
                  <a:gd name="T40" fmla="*/ 12 w 14"/>
                  <a:gd name="T41" fmla="*/ 4 h 10"/>
                  <a:gd name="T42" fmla="*/ 14 w 14"/>
                  <a:gd name="T43" fmla="*/ 2 h 10"/>
                  <a:gd name="T44" fmla="*/ 14 w 14"/>
                  <a:gd name="T45" fmla="*/ 0 h 10"/>
                  <a:gd name="T46" fmla="*/ 12 w 14"/>
                  <a:gd name="T47" fmla="*/ 0 h 10"/>
                  <a:gd name="T48" fmla="*/ 12 w 14"/>
                  <a:gd name="T4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10">
                    <a:moveTo>
                      <a:pt x="12" y="0"/>
                    </a:moveTo>
                    <a:lnTo>
                      <a:pt x="12" y="0"/>
                    </a:lnTo>
                    <a:lnTo>
                      <a:pt x="6" y="0"/>
                    </a:lnTo>
                    <a:lnTo>
                      <a:pt x="6" y="0"/>
                    </a:lnTo>
                    <a:lnTo>
                      <a:pt x="4" y="0"/>
                    </a:lnTo>
                    <a:lnTo>
                      <a:pt x="4" y="0"/>
                    </a:lnTo>
                    <a:lnTo>
                      <a:pt x="2" y="0"/>
                    </a:lnTo>
                    <a:lnTo>
                      <a:pt x="0" y="2"/>
                    </a:lnTo>
                    <a:lnTo>
                      <a:pt x="0" y="2"/>
                    </a:lnTo>
                    <a:lnTo>
                      <a:pt x="0" y="8"/>
                    </a:lnTo>
                    <a:lnTo>
                      <a:pt x="0" y="8"/>
                    </a:lnTo>
                    <a:lnTo>
                      <a:pt x="2" y="10"/>
                    </a:lnTo>
                    <a:lnTo>
                      <a:pt x="6" y="10"/>
                    </a:lnTo>
                    <a:lnTo>
                      <a:pt x="6" y="10"/>
                    </a:lnTo>
                    <a:lnTo>
                      <a:pt x="8" y="10"/>
                    </a:lnTo>
                    <a:lnTo>
                      <a:pt x="8" y="10"/>
                    </a:lnTo>
                    <a:lnTo>
                      <a:pt x="8" y="6"/>
                    </a:lnTo>
                    <a:lnTo>
                      <a:pt x="8" y="6"/>
                    </a:lnTo>
                    <a:lnTo>
                      <a:pt x="10" y="4"/>
                    </a:lnTo>
                    <a:lnTo>
                      <a:pt x="12" y="4"/>
                    </a:lnTo>
                    <a:lnTo>
                      <a:pt x="12" y="4"/>
                    </a:lnTo>
                    <a:lnTo>
                      <a:pt x="14" y="2"/>
                    </a:lnTo>
                    <a:lnTo>
                      <a:pt x="14" y="0"/>
                    </a:lnTo>
                    <a:lnTo>
                      <a:pt x="12" y="0"/>
                    </a:lnTo>
                    <a:lnTo>
                      <a:pt x="1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6" name="Freeform 386"/>
              <p:cNvSpPr>
                <a:spLocks/>
              </p:cNvSpPr>
              <p:nvPr/>
            </p:nvSpPr>
            <p:spPr bwMode="auto">
              <a:xfrm>
                <a:off x="2841" y="1697"/>
                <a:ext cx="42" cy="34"/>
              </a:xfrm>
              <a:custGeom>
                <a:avLst/>
                <a:gdLst>
                  <a:gd name="T0" fmla="*/ 28 w 42"/>
                  <a:gd name="T1" fmla="*/ 0 h 34"/>
                  <a:gd name="T2" fmla="*/ 28 w 42"/>
                  <a:gd name="T3" fmla="*/ 0 h 34"/>
                  <a:gd name="T4" fmla="*/ 20 w 42"/>
                  <a:gd name="T5" fmla="*/ 0 h 34"/>
                  <a:gd name="T6" fmla="*/ 20 w 42"/>
                  <a:gd name="T7" fmla="*/ 0 h 34"/>
                  <a:gd name="T8" fmla="*/ 16 w 42"/>
                  <a:gd name="T9" fmla="*/ 0 h 34"/>
                  <a:gd name="T10" fmla="*/ 12 w 42"/>
                  <a:gd name="T11" fmla="*/ 2 h 34"/>
                  <a:gd name="T12" fmla="*/ 12 w 42"/>
                  <a:gd name="T13" fmla="*/ 2 h 34"/>
                  <a:gd name="T14" fmla="*/ 2 w 42"/>
                  <a:gd name="T15" fmla="*/ 8 h 34"/>
                  <a:gd name="T16" fmla="*/ 2 w 42"/>
                  <a:gd name="T17" fmla="*/ 8 h 34"/>
                  <a:gd name="T18" fmla="*/ 0 w 42"/>
                  <a:gd name="T19" fmla="*/ 14 h 34"/>
                  <a:gd name="T20" fmla="*/ 0 w 42"/>
                  <a:gd name="T21" fmla="*/ 14 h 34"/>
                  <a:gd name="T22" fmla="*/ 0 w 42"/>
                  <a:gd name="T23" fmla="*/ 18 h 34"/>
                  <a:gd name="T24" fmla="*/ 0 w 42"/>
                  <a:gd name="T25" fmla="*/ 18 h 34"/>
                  <a:gd name="T26" fmla="*/ 0 w 42"/>
                  <a:gd name="T27" fmla="*/ 22 h 34"/>
                  <a:gd name="T28" fmla="*/ 0 w 42"/>
                  <a:gd name="T29" fmla="*/ 22 h 34"/>
                  <a:gd name="T30" fmla="*/ 0 w 42"/>
                  <a:gd name="T31" fmla="*/ 26 h 34"/>
                  <a:gd name="T32" fmla="*/ 0 w 42"/>
                  <a:gd name="T33" fmla="*/ 26 h 34"/>
                  <a:gd name="T34" fmla="*/ 4 w 42"/>
                  <a:gd name="T35" fmla="*/ 30 h 34"/>
                  <a:gd name="T36" fmla="*/ 4 w 42"/>
                  <a:gd name="T37" fmla="*/ 30 h 34"/>
                  <a:gd name="T38" fmla="*/ 6 w 42"/>
                  <a:gd name="T39" fmla="*/ 32 h 34"/>
                  <a:gd name="T40" fmla="*/ 6 w 42"/>
                  <a:gd name="T41" fmla="*/ 32 h 34"/>
                  <a:gd name="T42" fmla="*/ 8 w 42"/>
                  <a:gd name="T43" fmla="*/ 32 h 34"/>
                  <a:gd name="T44" fmla="*/ 8 w 42"/>
                  <a:gd name="T45" fmla="*/ 32 h 34"/>
                  <a:gd name="T46" fmla="*/ 10 w 42"/>
                  <a:gd name="T47" fmla="*/ 32 h 34"/>
                  <a:gd name="T48" fmla="*/ 10 w 42"/>
                  <a:gd name="T49" fmla="*/ 32 h 34"/>
                  <a:gd name="T50" fmla="*/ 14 w 42"/>
                  <a:gd name="T51" fmla="*/ 34 h 34"/>
                  <a:gd name="T52" fmla="*/ 14 w 42"/>
                  <a:gd name="T53" fmla="*/ 34 h 34"/>
                  <a:gd name="T54" fmla="*/ 20 w 42"/>
                  <a:gd name="T55" fmla="*/ 34 h 34"/>
                  <a:gd name="T56" fmla="*/ 26 w 42"/>
                  <a:gd name="T57" fmla="*/ 34 h 34"/>
                  <a:gd name="T58" fmla="*/ 26 w 42"/>
                  <a:gd name="T59" fmla="*/ 34 h 34"/>
                  <a:gd name="T60" fmla="*/ 34 w 42"/>
                  <a:gd name="T61" fmla="*/ 30 h 34"/>
                  <a:gd name="T62" fmla="*/ 34 w 42"/>
                  <a:gd name="T63" fmla="*/ 30 h 34"/>
                  <a:gd name="T64" fmla="*/ 38 w 42"/>
                  <a:gd name="T65" fmla="*/ 26 h 34"/>
                  <a:gd name="T66" fmla="*/ 38 w 42"/>
                  <a:gd name="T67" fmla="*/ 26 h 34"/>
                  <a:gd name="T68" fmla="*/ 40 w 42"/>
                  <a:gd name="T69" fmla="*/ 26 h 34"/>
                  <a:gd name="T70" fmla="*/ 42 w 42"/>
                  <a:gd name="T71" fmla="*/ 24 h 34"/>
                  <a:gd name="T72" fmla="*/ 42 w 42"/>
                  <a:gd name="T73" fmla="*/ 24 h 34"/>
                  <a:gd name="T74" fmla="*/ 42 w 42"/>
                  <a:gd name="T75" fmla="*/ 22 h 34"/>
                  <a:gd name="T76" fmla="*/ 42 w 42"/>
                  <a:gd name="T77" fmla="*/ 22 h 34"/>
                  <a:gd name="T78" fmla="*/ 42 w 42"/>
                  <a:gd name="T79" fmla="*/ 18 h 34"/>
                  <a:gd name="T80" fmla="*/ 42 w 42"/>
                  <a:gd name="T81" fmla="*/ 18 h 34"/>
                  <a:gd name="T82" fmla="*/ 40 w 42"/>
                  <a:gd name="T83" fmla="*/ 16 h 34"/>
                  <a:gd name="T84" fmla="*/ 40 w 42"/>
                  <a:gd name="T85" fmla="*/ 16 h 34"/>
                  <a:gd name="T86" fmla="*/ 40 w 42"/>
                  <a:gd name="T87" fmla="*/ 14 h 34"/>
                  <a:gd name="T88" fmla="*/ 40 w 42"/>
                  <a:gd name="T89" fmla="*/ 14 h 34"/>
                  <a:gd name="T90" fmla="*/ 38 w 42"/>
                  <a:gd name="T91" fmla="*/ 12 h 34"/>
                  <a:gd name="T92" fmla="*/ 38 w 42"/>
                  <a:gd name="T93" fmla="*/ 10 h 34"/>
                  <a:gd name="T94" fmla="*/ 38 w 42"/>
                  <a:gd name="T95" fmla="*/ 10 h 34"/>
                  <a:gd name="T96" fmla="*/ 40 w 42"/>
                  <a:gd name="T97" fmla="*/ 6 h 34"/>
                  <a:gd name="T98" fmla="*/ 40 w 42"/>
                  <a:gd name="T99" fmla="*/ 6 h 34"/>
                  <a:gd name="T100" fmla="*/ 40 w 42"/>
                  <a:gd name="T101" fmla="*/ 4 h 34"/>
                  <a:gd name="T102" fmla="*/ 38 w 42"/>
                  <a:gd name="T103" fmla="*/ 2 h 34"/>
                  <a:gd name="T104" fmla="*/ 38 w 42"/>
                  <a:gd name="T105" fmla="*/ 2 h 34"/>
                  <a:gd name="T106" fmla="*/ 34 w 42"/>
                  <a:gd name="T107" fmla="*/ 0 h 34"/>
                  <a:gd name="T108" fmla="*/ 34 w 42"/>
                  <a:gd name="T109" fmla="*/ 0 h 34"/>
                  <a:gd name="T110" fmla="*/ 28 w 42"/>
                  <a:gd name="T111" fmla="*/ 0 h 34"/>
                  <a:gd name="T112" fmla="*/ 28 w 42"/>
                  <a:gd name="T11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 h="34">
                    <a:moveTo>
                      <a:pt x="28" y="0"/>
                    </a:moveTo>
                    <a:lnTo>
                      <a:pt x="28" y="0"/>
                    </a:lnTo>
                    <a:lnTo>
                      <a:pt x="20" y="0"/>
                    </a:lnTo>
                    <a:lnTo>
                      <a:pt x="20" y="0"/>
                    </a:lnTo>
                    <a:lnTo>
                      <a:pt x="16" y="0"/>
                    </a:lnTo>
                    <a:lnTo>
                      <a:pt x="12" y="2"/>
                    </a:lnTo>
                    <a:lnTo>
                      <a:pt x="12" y="2"/>
                    </a:lnTo>
                    <a:lnTo>
                      <a:pt x="2" y="8"/>
                    </a:lnTo>
                    <a:lnTo>
                      <a:pt x="2" y="8"/>
                    </a:lnTo>
                    <a:lnTo>
                      <a:pt x="0" y="14"/>
                    </a:lnTo>
                    <a:lnTo>
                      <a:pt x="0" y="14"/>
                    </a:lnTo>
                    <a:lnTo>
                      <a:pt x="0" y="18"/>
                    </a:lnTo>
                    <a:lnTo>
                      <a:pt x="0" y="18"/>
                    </a:lnTo>
                    <a:lnTo>
                      <a:pt x="0" y="22"/>
                    </a:lnTo>
                    <a:lnTo>
                      <a:pt x="0" y="22"/>
                    </a:lnTo>
                    <a:lnTo>
                      <a:pt x="0" y="26"/>
                    </a:lnTo>
                    <a:lnTo>
                      <a:pt x="0" y="26"/>
                    </a:lnTo>
                    <a:lnTo>
                      <a:pt x="4" y="30"/>
                    </a:lnTo>
                    <a:lnTo>
                      <a:pt x="4" y="30"/>
                    </a:lnTo>
                    <a:lnTo>
                      <a:pt x="6" y="32"/>
                    </a:lnTo>
                    <a:lnTo>
                      <a:pt x="6" y="32"/>
                    </a:lnTo>
                    <a:lnTo>
                      <a:pt x="8" y="32"/>
                    </a:lnTo>
                    <a:lnTo>
                      <a:pt x="8" y="32"/>
                    </a:lnTo>
                    <a:lnTo>
                      <a:pt x="10" y="32"/>
                    </a:lnTo>
                    <a:lnTo>
                      <a:pt x="10" y="32"/>
                    </a:lnTo>
                    <a:lnTo>
                      <a:pt x="14" y="34"/>
                    </a:lnTo>
                    <a:lnTo>
                      <a:pt x="14" y="34"/>
                    </a:lnTo>
                    <a:lnTo>
                      <a:pt x="20" y="34"/>
                    </a:lnTo>
                    <a:lnTo>
                      <a:pt x="26" y="34"/>
                    </a:lnTo>
                    <a:lnTo>
                      <a:pt x="26" y="34"/>
                    </a:lnTo>
                    <a:lnTo>
                      <a:pt x="34" y="30"/>
                    </a:lnTo>
                    <a:lnTo>
                      <a:pt x="34" y="30"/>
                    </a:lnTo>
                    <a:lnTo>
                      <a:pt x="38" y="26"/>
                    </a:lnTo>
                    <a:lnTo>
                      <a:pt x="38" y="26"/>
                    </a:lnTo>
                    <a:lnTo>
                      <a:pt x="40" y="26"/>
                    </a:lnTo>
                    <a:lnTo>
                      <a:pt x="42" y="24"/>
                    </a:lnTo>
                    <a:lnTo>
                      <a:pt x="42" y="24"/>
                    </a:lnTo>
                    <a:lnTo>
                      <a:pt x="42" y="22"/>
                    </a:lnTo>
                    <a:lnTo>
                      <a:pt x="42" y="22"/>
                    </a:lnTo>
                    <a:lnTo>
                      <a:pt x="42" y="18"/>
                    </a:lnTo>
                    <a:lnTo>
                      <a:pt x="42" y="18"/>
                    </a:lnTo>
                    <a:lnTo>
                      <a:pt x="40" y="16"/>
                    </a:lnTo>
                    <a:lnTo>
                      <a:pt x="40" y="16"/>
                    </a:lnTo>
                    <a:lnTo>
                      <a:pt x="40" y="14"/>
                    </a:lnTo>
                    <a:lnTo>
                      <a:pt x="40" y="14"/>
                    </a:lnTo>
                    <a:lnTo>
                      <a:pt x="38" y="12"/>
                    </a:lnTo>
                    <a:lnTo>
                      <a:pt x="38" y="10"/>
                    </a:lnTo>
                    <a:lnTo>
                      <a:pt x="38" y="10"/>
                    </a:lnTo>
                    <a:lnTo>
                      <a:pt x="40" y="6"/>
                    </a:lnTo>
                    <a:lnTo>
                      <a:pt x="40" y="6"/>
                    </a:lnTo>
                    <a:lnTo>
                      <a:pt x="40" y="4"/>
                    </a:lnTo>
                    <a:lnTo>
                      <a:pt x="38" y="2"/>
                    </a:lnTo>
                    <a:lnTo>
                      <a:pt x="38" y="2"/>
                    </a:lnTo>
                    <a:lnTo>
                      <a:pt x="34" y="0"/>
                    </a:lnTo>
                    <a:lnTo>
                      <a:pt x="34" y="0"/>
                    </a:lnTo>
                    <a:lnTo>
                      <a:pt x="28" y="0"/>
                    </a:lnTo>
                    <a:lnTo>
                      <a:pt x="28"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7" name="Freeform 387"/>
              <p:cNvSpPr>
                <a:spLocks/>
              </p:cNvSpPr>
              <p:nvPr/>
            </p:nvSpPr>
            <p:spPr bwMode="auto">
              <a:xfrm>
                <a:off x="2885" y="1701"/>
                <a:ext cx="28" cy="12"/>
              </a:xfrm>
              <a:custGeom>
                <a:avLst/>
                <a:gdLst>
                  <a:gd name="T0" fmla="*/ 4 w 28"/>
                  <a:gd name="T1" fmla="*/ 10 h 12"/>
                  <a:gd name="T2" fmla="*/ 4 w 28"/>
                  <a:gd name="T3" fmla="*/ 10 h 12"/>
                  <a:gd name="T4" fmla="*/ 8 w 28"/>
                  <a:gd name="T5" fmla="*/ 12 h 12"/>
                  <a:gd name="T6" fmla="*/ 8 w 28"/>
                  <a:gd name="T7" fmla="*/ 12 h 12"/>
                  <a:gd name="T8" fmla="*/ 12 w 28"/>
                  <a:gd name="T9" fmla="*/ 12 h 12"/>
                  <a:gd name="T10" fmla="*/ 12 w 28"/>
                  <a:gd name="T11" fmla="*/ 12 h 12"/>
                  <a:gd name="T12" fmla="*/ 16 w 28"/>
                  <a:gd name="T13" fmla="*/ 12 h 12"/>
                  <a:gd name="T14" fmla="*/ 16 w 28"/>
                  <a:gd name="T15" fmla="*/ 12 h 12"/>
                  <a:gd name="T16" fmla="*/ 20 w 28"/>
                  <a:gd name="T17" fmla="*/ 10 h 12"/>
                  <a:gd name="T18" fmla="*/ 20 w 28"/>
                  <a:gd name="T19" fmla="*/ 10 h 12"/>
                  <a:gd name="T20" fmla="*/ 24 w 28"/>
                  <a:gd name="T21" fmla="*/ 10 h 12"/>
                  <a:gd name="T22" fmla="*/ 24 w 28"/>
                  <a:gd name="T23" fmla="*/ 10 h 12"/>
                  <a:gd name="T24" fmla="*/ 26 w 28"/>
                  <a:gd name="T25" fmla="*/ 10 h 12"/>
                  <a:gd name="T26" fmla="*/ 28 w 28"/>
                  <a:gd name="T27" fmla="*/ 8 h 12"/>
                  <a:gd name="T28" fmla="*/ 26 w 28"/>
                  <a:gd name="T29" fmla="*/ 4 h 12"/>
                  <a:gd name="T30" fmla="*/ 26 w 28"/>
                  <a:gd name="T31" fmla="*/ 4 h 12"/>
                  <a:gd name="T32" fmla="*/ 22 w 28"/>
                  <a:gd name="T33" fmla="*/ 2 h 12"/>
                  <a:gd name="T34" fmla="*/ 22 w 28"/>
                  <a:gd name="T35" fmla="*/ 2 h 12"/>
                  <a:gd name="T36" fmla="*/ 18 w 28"/>
                  <a:gd name="T37" fmla="*/ 2 h 12"/>
                  <a:gd name="T38" fmla="*/ 18 w 28"/>
                  <a:gd name="T39" fmla="*/ 2 h 12"/>
                  <a:gd name="T40" fmla="*/ 14 w 28"/>
                  <a:gd name="T41" fmla="*/ 2 h 12"/>
                  <a:gd name="T42" fmla="*/ 14 w 28"/>
                  <a:gd name="T43" fmla="*/ 2 h 12"/>
                  <a:gd name="T44" fmla="*/ 10 w 28"/>
                  <a:gd name="T45" fmla="*/ 2 h 12"/>
                  <a:gd name="T46" fmla="*/ 10 w 28"/>
                  <a:gd name="T47" fmla="*/ 2 h 12"/>
                  <a:gd name="T48" fmla="*/ 10 w 28"/>
                  <a:gd name="T49" fmla="*/ 2 h 12"/>
                  <a:gd name="T50" fmla="*/ 8 w 28"/>
                  <a:gd name="T51" fmla="*/ 0 h 12"/>
                  <a:gd name="T52" fmla="*/ 8 w 28"/>
                  <a:gd name="T53" fmla="*/ 2 h 12"/>
                  <a:gd name="T54" fmla="*/ 8 w 28"/>
                  <a:gd name="T55" fmla="*/ 2 h 12"/>
                  <a:gd name="T56" fmla="*/ 4 w 28"/>
                  <a:gd name="T57" fmla="*/ 4 h 12"/>
                  <a:gd name="T58" fmla="*/ 4 w 28"/>
                  <a:gd name="T59" fmla="*/ 4 h 12"/>
                  <a:gd name="T60" fmla="*/ 2 w 28"/>
                  <a:gd name="T61" fmla="*/ 4 h 12"/>
                  <a:gd name="T62" fmla="*/ 0 w 28"/>
                  <a:gd name="T63" fmla="*/ 6 h 12"/>
                  <a:gd name="T64" fmla="*/ 0 w 28"/>
                  <a:gd name="T65" fmla="*/ 6 h 12"/>
                  <a:gd name="T66" fmla="*/ 2 w 28"/>
                  <a:gd name="T67" fmla="*/ 8 h 12"/>
                  <a:gd name="T68" fmla="*/ 2 w 28"/>
                  <a:gd name="T69" fmla="*/ 8 h 12"/>
                  <a:gd name="T70" fmla="*/ 4 w 28"/>
                  <a:gd name="T71" fmla="*/ 10 h 12"/>
                  <a:gd name="T72" fmla="*/ 4 w 28"/>
                  <a:gd name="T7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2">
                    <a:moveTo>
                      <a:pt x="4" y="10"/>
                    </a:moveTo>
                    <a:lnTo>
                      <a:pt x="4" y="10"/>
                    </a:lnTo>
                    <a:lnTo>
                      <a:pt x="8" y="12"/>
                    </a:lnTo>
                    <a:lnTo>
                      <a:pt x="8" y="12"/>
                    </a:lnTo>
                    <a:lnTo>
                      <a:pt x="12" y="12"/>
                    </a:lnTo>
                    <a:lnTo>
                      <a:pt x="12" y="12"/>
                    </a:lnTo>
                    <a:lnTo>
                      <a:pt x="16" y="12"/>
                    </a:lnTo>
                    <a:lnTo>
                      <a:pt x="16" y="12"/>
                    </a:lnTo>
                    <a:lnTo>
                      <a:pt x="20" y="10"/>
                    </a:lnTo>
                    <a:lnTo>
                      <a:pt x="20" y="10"/>
                    </a:lnTo>
                    <a:lnTo>
                      <a:pt x="24" y="10"/>
                    </a:lnTo>
                    <a:lnTo>
                      <a:pt x="24" y="10"/>
                    </a:lnTo>
                    <a:lnTo>
                      <a:pt x="26" y="10"/>
                    </a:lnTo>
                    <a:lnTo>
                      <a:pt x="28" y="8"/>
                    </a:lnTo>
                    <a:lnTo>
                      <a:pt x="26" y="4"/>
                    </a:lnTo>
                    <a:lnTo>
                      <a:pt x="26" y="4"/>
                    </a:lnTo>
                    <a:lnTo>
                      <a:pt x="22" y="2"/>
                    </a:lnTo>
                    <a:lnTo>
                      <a:pt x="22" y="2"/>
                    </a:lnTo>
                    <a:lnTo>
                      <a:pt x="18" y="2"/>
                    </a:lnTo>
                    <a:lnTo>
                      <a:pt x="18" y="2"/>
                    </a:lnTo>
                    <a:lnTo>
                      <a:pt x="14" y="2"/>
                    </a:lnTo>
                    <a:lnTo>
                      <a:pt x="14" y="2"/>
                    </a:lnTo>
                    <a:lnTo>
                      <a:pt x="10" y="2"/>
                    </a:lnTo>
                    <a:lnTo>
                      <a:pt x="10" y="2"/>
                    </a:lnTo>
                    <a:lnTo>
                      <a:pt x="10" y="2"/>
                    </a:lnTo>
                    <a:lnTo>
                      <a:pt x="8" y="0"/>
                    </a:lnTo>
                    <a:lnTo>
                      <a:pt x="8" y="2"/>
                    </a:lnTo>
                    <a:lnTo>
                      <a:pt x="8" y="2"/>
                    </a:lnTo>
                    <a:lnTo>
                      <a:pt x="4" y="4"/>
                    </a:lnTo>
                    <a:lnTo>
                      <a:pt x="4" y="4"/>
                    </a:lnTo>
                    <a:lnTo>
                      <a:pt x="2" y="4"/>
                    </a:lnTo>
                    <a:lnTo>
                      <a:pt x="0" y="6"/>
                    </a:lnTo>
                    <a:lnTo>
                      <a:pt x="0" y="6"/>
                    </a:lnTo>
                    <a:lnTo>
                      <a:pt x="2" y="8"/>
                    </a:lnTo>
                    <a:lnTo>
                      <a:pt x="2" y="8"/>
                    </a:lnTo>
                    <a:lnTo>
                      <a:pt x="4" y="10"/>
                    </a:lnTo>
                    <a:lnTo>
                      <a:pt x="4"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8" name="Freeform 388"/>
              <p:cNvSpPr>
                <a:spLocks/>
              </p:cNvSpPr>
              <p:nvPr/>
            </p:nvSpPr>
            <p:spPr bwMode="auto">
              <a:xfrm>
                <a:off x="2877" y="1685"/>
                <a:ext cx="8" cy="10"/>
              </a:xfrm>
              <a:custGeom>
                <a:avLst/>
                <a:gdLst>
                  <a:gd name="T0" fmla="*/ 6 w 8"/>
                  <a:gd name="T1" fmla="*/ 4 h 10"/>
                  <a:gd name="T2" fmla="*/ 6 w 8"/>
                  <a:gd name="T3" fmla="*/ 4 h 10"/>
                  <a:gd name="T4" fmla="*/ 4 w 8"/>
                  <a:gd name="T5" fmla="*/ 2 h 10"/>
                  <a:gd name="T6" fmla="*/ 4 w 8"/>
                  <a:gd name="T7" fmla="*/ 2 h 10"/>
                  <a:gd name="T8" fmla="*/ 2 w 8"/>
                  <a:gd name="T9" fmla="*/ 0 h 10"/>
                  <a:gd name="T10" fmla="*/ 0 w 8"/>
                  <a:gd name="T11" fmla="*/ 2 h 10"/>
                  <a:gd name="T12" fmla="*/ 0 w 8"/>
                  <a:gd name="T13" fmla="*/ 2 h 10"/>
                  <a:gd name="T14" fmla="*/ 0 w 8"/>
                  <a:gd name="T15" fmla="*/ 4 h 10"/>
                  <a:gd name="T16" fmla="*/ 0 w 8"/>
                  <a:gd name="T17" fmla="*/ 4 h 10"/>
                  <a:gd name="T18" fmla="*/ 0 w 8"/>
                  <a:gd name="T19" fmla="*/ 6 h 10"/>
                  <a:gd name="T20" fmla="*/ 0 w 8"/>
                  <a:gd name="T21" fmla="*/ 6 h 10"/>
                  <a:gd name="T22" fmla="*/ 0 w 8"/>
                  <a:gd name="T23" fmla="*/ 8 h 10"/>
                  <a:gd name="T24" fmla="*/ 0 w 8"/>
                  <a:gd name="T25" fmla="*/ 8 h 10"/>
                  <a:gd name="T26" fmla="*/ 2 w 8"/>
                  <a:gd name="T27" fmla="*/ 8 h 10"/>
                  <a:gd name="T28" fmla="*/ 2 w 8"/>
                  <a:gd name="T29" fmla="*/ 8 h 10"/>
                  <a:gd name="T30" fmla="*/ 4 w 8"/>
                  <a:gd name="T31" fmla="*/ 10 h 10"/>
                  <a:gd name="T32" fmla="*/ 4 w 8"/>
                  <a:gd name="T33" fmla="*/ 10 h 10"/>
                  <a:gd name="T34" fmla="*/ 8 w 8"/>
                  <a:gd name="T35" fmla="*/ 10 h 10"/>
                  <a:gd name="T36" fmla="*/ 8 w 8"/>
                  <a:gd name="T37" fmla="*/ 10 h 10"/>
                  <a:gd name="T38" fmla="*/ 8 w 8"/>
                  <a:gd name="T39" fmla="*/ 10 h 10"/>
                  <a:gd name="T40" fmla="*/ 8 w 8"/>
                  <a:gd name="T41" fmla="*/ 10 h 10"/>
                  <a:gd name="T42" fmla="*/ 8 w 8"/>
                  <a:gd name="T43" fmla="*/ 6 h 10"/>
                  <a:gd name="T44" fmla="*/ 8 w 8"/>
                  <a:gd name="T45" fmla="*/ 6 h 10"/>
                  <a:gd name="T46" fmla="*/ 6 w 8"/>
                  <a:gd name="T47" fmla="*/ 4 h 10"/>
                  <a:gd name="T48" fmla="*/ 6 w 8"/>
                  <a:gd name="T4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10">
                    <a:moveTo>
                      <a:pt x="6" y="4"/>
                    </a:moveTo>
                    <a:lnTo>
                      <a:pt x="6" y="4"/>
                    </a:lnTo>
                    <a:lnTo>
                      <a:pt x="4" y="2"/>
                    </a:lnTo>
                    <a:lnTo>
                      <a:pt x="4" y="2"/>
                    </a:lnTo>
                    <a:lnTo>
                      <a:pt x="2" y="0"/>
                    </a:lnTo>
                    <a:lnTo>
                      <a:pt x="0" y="2"/>
                    </a:lnTo>
                    <a:lnTo>
                      <a:pt x="0" y="2"/>
                    </a:lnTo>
                    <a:lnTo>
                      <a:pt x="0" y="4"/>
                    </a:lnTo>
                    <a:lnTo>
                      <a:pt x="0" y="4"/>
                    </a:lnTo>
                    <a:lnTo>
                      <a:pt x="0" y="6"/>
                    </a:lnTo>
                    <a:lnTo>
                      <a:pt x="0" y="6"/>
                    </a:lnTo>
                    <a:lnTo>
                      <a:pt x="0" y="8"/>
                    </a:lnTo>
                    <a:lnTo>
                      <a:pt x="0" y="8"/>
                    </a:lnTo>
                    <a:lnTo>
                      <a:pt x="2" y="8"/>
                    </a:lnTo>
                    <a:lnTo>
                      <a:pt x="2" y="8"/>
                    </a:lnTo>
                    <a:lnTo>
                      <a:pt x="4" y="10"/>
                    </a:lnTo>
                    <a:lnTo>
                      <a:pt x="4" y="10"/>
                    </a:lnTo>
                    <a:lnTo>
                      <a:pt x="8" y="10"/>
                    </a:lnTo>
                    <a:lnTo>
                      <a:pt x="8" y="10"/>
                    </a:lnTo>
                    <a:lnTo>
                      <a:pt x="8" y="10"/>
                    </a:lnTo>
                    <a:lnTo>
                      <a:pt x="8" y="10"/>
                    </a:lnTo>
                    <a:lnTo>
                      <a:pt x="8" y="6"/>
                    </a:lnTo>
                    <a:lnTo>
                      <a:pt x="8" y="6"/>
                    </a:lnTo>
                    <a:lnTo>
                      <a:pt x="6" y="4"/>
                    </a:lnTo>
                    <a:lnTo>
                      <a:pt x="6"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9" name="Freeform 389"/>
              <p:cNvSpPr>
                <a:spLocks/>
              </p:cNvSpPr>
              <p:nvPr/>
            </p:nvSpPr>
            <p:spPr bwMode="auto">
              <a:xfrm>
                <a:off x="2781" y="1647"/>
                <a:ext cx="22" cy="10"/>
              </a:xfrm>
              <a:custGeom>
                <a:avLst/>
                <a:gdLst>
                  <a:gd name="T0" fmla="*/ 6 w 22"/>
                  <a:gd name="T1" fmla="*/ 10 h 10"/>
                  <a:gd name="T2" fmla="*/ 6 w 22"/>
                  <a:gd name="T3" fmla="*/ 10 h 10"/>
                  <a:gd name="T4" fmla="*/ 8 w 22"/>
                  <a:gd name="T5" fmla="*/ 10 h 10"/>
                  <a:gd name="T6" fmla="*/ 10 w 22"/>
                  <a:gd name="T7" fmla="*/ 8 h 10"/>
                  <a:gd name="T8" fmla="*/ 10 w 22"/>
                  <a:gd name="T9" fmla="*/ 8 h 10"/>
                  <a:gd name="T10" fmla="*/ 14 w 22"/>
                  <a:gd name="T11" fmla="*/ 8 h 10"/>
                  <a:gd name="T12" fmla="*/ 14 w 22"/>
                  <a:gd name="T13" fmla="*/ 8 h 10"/>
                  <a:gd name="T14" fmla="*/ 18 w 22"/>
                  <a:gd name="T15" fmla="*/ 8 h 10"/>
                  <a:gd name="T16" fmla="*/ 22 w 22"/>
                  <a:gd name="T17" fmla="*/ 8 h 10"/>
                  <a:gd name="T18" fmla="*/ 22 w 22"/>
                  <a:gd name="T19" fmla="*/ 8 h 10"/>
                  <a:gd name="T20" fmla="*/ 22 w 22"/>
                  <a:gd name="T21" fmla="*/ 4 h 10"/>
                  <a:gd name="T22" fmla="*/ 22 w 22"/>
                  <a:gd name="T23" fmla="*/ 4 h 10"/>
                  <a:gd name="T24" fmla="*/ 20 w 22"/>
                  <a:gd name="T25" fmla="*/ 4 h 10"/>
                  <a:gd name="T26" fmla="*/ 20 w 22"/>
                  <a:gd name="T27" fmla="*/ 4 h 10"/>
                  <a:gd name="T28" fmla="*/ 12 w 22"/>
                  <a:gd name="T29" fmla="*/ 4 h 10"/>
                  <a:gd name="T30" fmla="*/ 12 w 22"/>
                  <a:gd name="T31" fmla="*/ 4 h 10"/>
                  <a:gd name="T32" fmla="*/ 6 w 22"/>
                  <a:gd name="T33" fmla="*/ 2 h 10"/>
                  <a:gd name="T34" fmla="*/ 6 w 22"/>
                  <a:gd name="T35" fmla="*/ 2 h 10"/>
                  <a:gd name="T36" fmla="*/ 4 w 22"/>
                  <a:gd name="T37" fmla="*/ 0 h 10"/>
                  <a:gd name="T38" fmla="*/ 2 w 22"/>
                  <a:gd name="T39" fmla="*/ 0 h 10"/>
                  <a:gd name="T40" fmla="*/ 2 w 22"/>
                  <a:gd name="T41" fmla="*/ 0 h 10"/>
                  <a:gd name="T42" fmla="*/ 0 w 22"/>
                  <a:gd name="T43" fmla="*/ 2 h 10"/>
                  <a:gd name="T44" fmla="*/ 0 w 22"/>
                  <a:gd name="T45" fmla="*/ 4 h 10"/>
                  <a:gd name="T46" fmla="*/ 0 w 22"/>
                  <a:gd name="T47" fmla="*/ 4 h 10"/>
                  <a:gd name="T48" fmla="*/ 0 w 22"/>
                  <a:gd name="T49" fmla="*/ 6 h 10"/>
                  <a:gd name="T50" fmla="*/ 2 w 22"/>
                  <a:gd name="T51" fmla="*/ 8 h 10"/>
                  <a:gd name="T52" fmla="*/ 2 w 22"/>
                  <a:gd name="T53" fmla="*/ 8 h 10"/>
                  <a:gd name="T54" fmla="*/ 6 w 22"/>
                  <a:gd name="T55" fmla="*/ 10 h 10"/>
                  <a:gd name="T56" fmla="*/ 6 w 22"/>
                  <a:gd name="T5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 h="10">
                    <a:moveTo>
                      <a:pt x="6" y="10"/>
                    </a:moveTo>
                    <a:lnTo>
                      <a:pt x="6" y="10"/>
                    </a:lnTo>
                    <a:lnTo>
                      <a:pt x="8" y="10"/>
                    </a:lnTo>
                    <a:lnTo>
                      <a:pt x="10" y="8"/>
                    </a:lnTo>
                    <a:lnTo>
                      <a:pt x="10" y="8"/>
                    </a:lnTo>
                    <a:lnTo>
                      <a:pt x="14" y="8"/>
                    </a:lnTo>
                    <a:lnTo>
                      <a:pt x="14" y="8"/>
                    </a:lnTo>
                    <a:lnTo>
                      <a:pt x="18" y="8"/>
                    </a:lnTo>
                    <a:lnTo>
                      <a:pt x="22" y="8"/>
                    </a:lnTo>
                    <a:lnTo>
                      <a:pt x="22" y="8"/>
                    </a:lnTo>
                    <a:lnTo>
                      <a:pt x="22" y="4"/>
                    </a:lnTo>
                    <a:lnTo>
                      <a:pt x="22" y="4"/>
                    </a:lnTo>
                    <a:lnTo>
                      <a:pt x="20" y="4"/>
                    </a:lnTo>
                    <a:lnTo>
                      <a:pt x="20" y="4"/>
                    </a:lnTo>
                    <a:lnTo>
                      <a:pt x="12" y="4"/>
                    </a:lnTo>
                    <a:lnTo>
                      <a:pt x="12" y="4"/>
                    </a:lnTo>
                    <a:lnTo>
                      <a:pt x="6" y="2"/>
                    </a:lnTo>
                    <a:lnTo>
                      <a:pt x="6" y="2"/>
                    </a:lnTo>
                    <a:lnTo>
                      <a:pt x="4" y="0"/>
                    </a:lnTo>
                    <a:lnTo>
                      <a:pt x="2" y="0"/>
                    </a:lnTo>
                    <a:lnTo>
                      <a:pt x="2" y="0"/>
                    </a:lnTo>
                    <a:lnTo>
                      <a:pt x="0" y="2"/>
                    </a:lnTo>
                    <a:lnTo>
                      <a:pt x="0" y="4"/>
                    </a:lnTo>
                    <a:lnTo>
                      <a:pt x="0" y="4"/>
                    </a:lnTo>
                    <a:lnTo>
                      <a:pt x="0" y="6"/>
                    </a:lnTo>
                    <a:lnTo>
                      <a:pt x="2" y="8"/>
                    </a:lnTo>
                    <a:lnTo>
                      <a:pt x="2" y="8"/>
                    </a:lnTo>
                    <a:lnTo>
                      <a:pt x="6" y="10"/>
                    </a:lnTo>
                    <a:lnTo>
                      <a:pt x="6"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0" name="Freeform 390"/>
              <p:cNvSpPr>
                <a:spLocks/>
              </p:cNvSpPr>
              <p:nvPr/>
            </p:nvSpPr>
            <p:spPr bwMode="auto">
              <a:xfrm>
                <a:off x="2601" y="1681"/>
                <a:ext cx="6" cy="14"/>
              </a:xfrm>
              <a:custGeom>
                <a:avLst/>
                <a:gdLst>
                  <a:gd name="T0" fmla="*/ 6 w 6"/>
                  <a:gd name="T1" fmla="*/ 0 h 14"/>
                  <a:gd name="T2" fmla="*/ 6 w 6"/>
                  <a:gd name="T3" fmla="*/ 0 h 14"/>
                  <a:gd name="T4" fmla="*/ 4 w 6"/>
                  <a:gd name="T5" fmla="*/ 2 h 14"/>
                  <a:gd name="T6" fmla="*/ 4 w 6"/>
                  <a:gd name="T7" fmla="*/ 2 h 14"/>
                  <a:gd name="T8" fmla="*/ 2 w 6"/>
                  <a:gd name="T9" fmla="*/ 4 h 14"/>
                  <a:gd name="T10" fmla="*/ 2 w 6"/>
                  <a:gd name="T11" fmla="*/ 4 h 14"/>
                  <a:gd name="T12" fmla="*/ 2 w 6"/>
                  <a:gd name="T13" fmla="*/ 6 h 14"/>
                  <a:gd name="T14" fmla="*/ 2 w 6"/>
                  <a:gd name="T15" fmla="*/ 6 h 14"/>
                  <a:gd name="T16" fmla="*/ 0 w 6"/>
                  <a:gd name="T17" fmla="*/ 8 h 14"/>
                  <a:gd name="T18" fmla="*/ 0 w 6"/>
                  <a:gd name="T19" fmla="*/ 10 h 14"/>
                  <a:gd name="T20" fmla="*/ 0 w 6"/>
                  <a:gd name="T21" fmla="*/ 10 h 14"/>
                  <a:gd name="T22" fmla="*/ 0 w 6"/>
                  <a:gd name="T23" fmla="*/ 12 h 14"/>
                  <a:gd name="T24" fmla="*/ 0 w 6"/>
                  <a:gd name="T25" fmla="*/ 12 h 14"/>
                  <a:gd name="T26" fmla="*/ 2 w 6"/>
                  <a:gd name="T27" fmla="*/ 14 h 14"/>
                  <a:gd name="T28" fmla="*/ 2 w 6"/>
                  <a:gd name="T29" fmla="*/ 14 h 14"/>
                  <a:gd name="T30" fmla="*/ 4 w 6"/>
                  <a:gd name="T31" fmla="*/ 12 h 14"/>
                  <a:gd name="T32" fmla="*/ 6 w 6"/>
                  <a:gd name="T33" fmla="*/ 10 h 14"/>
                  <a:gd name="T34" fmla="*/ 6 w 6"/>
                  <a:gd name="T35" fmla="*/ 10 h 14"/>
                  <a:gd name="T36" fmla="*/ 6 w 6"/>
                  <a:gd name="T37" fmla="*/ 10 h 14"/>
                  <a:gd name="T38" fmla="*/ 6 w 6"/>
                  <a:gd name="T39" fmla="*/ 10 h 14"/>
                  <a:gd name="T40" fmla="*/ 6 w 6"/>
                  <a:gd name="T41" fmla="*/ 8 h 14"/>
                  <a:gd name="T42" fmla="*/ 6 w 6"/>
                  <a:gd name="T43" fmla="*/ 8 h 14"/>
                  <a:gd name="T44" fmla="*/ 6 w 6"/>
                  <a:gd name="T45" fmla="*/ 6 h 14"/>
                  <a:gd name="T46" fmla="*/ 6 w 6"/>
                  <a:gd name="T47" fmla="*/ 6 h 14"/>
                  <a:gd name="T48" fmla="*/ 6 w 6"/>
                  <a:gd name="T49" fmla="*/ 4 h 14"/>
                  <a:gd name="T50" fmla="*/ 6 w 6"/>
                  <a:gd name="T51" fmla="*/ 4 h 14"/>
                  <a:gd name="T52" fmla="*/ 6 w 6"/>
                  <a:gd name="T53" fmla="*/ 2 h 14"/>
                  <a:gd name="T54" fmla="*/ 6 w 6"/>
                  <a:gd name="T55" fmla="*/ 0 h 14"/>
                  <a:gd name="T56" fmla="*/ 6 w 6"/>
                  <a:gd name="T5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 h="14">
                    <a:moveTo>
                      <a:pt x="6" y="0"/>
                    </a:moveTo>
                    <a:lnTo>
                      <a:pt x="6" y="0"/>
                    </a:lnTo>
                    <a:lnTo>
                      <a:pt x="4" y="2"/>
                    </a:lnTo>
                    <a:lnTo>
                      <a:pt x="4" y="2"/>
                    </a:lnTo>
                    <a:lnTo>
                      <a:pt x="2" y="4"/>
                    </a:lnTo>
                    <a:lnTo>
                      <a:pt x="2" y="4"/>
                    </a:lnTo>
                    <a:lnTo>
                      <a:pt x="2" y="6"/>
                    </a:lnTo>
                    <a:lnTo>
                      <a:pt x="2" y="6"/>
                    </a:lnTo>
                    <a:lnTo>
                      <a:pt x="0" y="8"/>
                    </a:lnTo>
                    <a:lnTo>
                      <a:pt x="0" y="10"/>
                    </a:lnTo>
                    <a:lnTo>
                      <a:pt x="0" y="10"/>
                    </a:lnTo>
                    <a:lnTo>
                      <a:pt x="0" y="12"/>
                    </a:lnTo>
                    <a:lnTo>
                      <a:pt x="0" y="12"/>
                    </a:lnTo>
                    <a:lnTo>
                      <a:pt x="2" y="14"/>
                    </a:lnTo>
                    <a:lnTo>
                      <a:pt x="2" y="14"/>
                    </a:lnTo>
                    <a:lnTo>
                      <a:pt x="4" y="12"/>
                    </a:lnTo>
                    <a:lnTo>
                      <a:pt x="6" y="10"/>
                    </a:lnTo>
                    <a:lnTo>
                      <a:pt x="6" y="10"/>
                    </a:lnTo>
                    <a:lnTo>
                      <a:pt x="6" y="10"/>
                    </a:lnTo>
                    <a:lnTo>
                      <a:pt x="6" y="10"/>
                    </a:lnTo>
                    <a:lnTo>
                      <a:pt x="6" y="8"/>
                    </a:lnTo>
                    <a:lnTo>
                      <a:pt x="6" y="8"/>
                    </a:lnTo>
                    <a:lnTo>
                      <a:pt x="6" y="6"/>
                    </a:lnTo>
                    <a:lnTo>
                      <a:pt x="6" y="6"/>
                    </a:lnTo>
                    <a:lnTo>
                      <a:pt x="6" y="4"/>
                    </a:lnTo>
                    <a:lnTo>
                      <a:pt x="6" y="4"/>
                    </a:lnTo>
                    <a:lnTo>
                      <a:pt x="6" y="2"/>
                    </a:lnTo>
                    <a:lnTo>
                      <a:pt x="6" y="0"/>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1" name="Freeform 391"/>
              <p:cNvSpPr>
                <a:spLocks/>
              </p:cNvSpPr>
              <p:nvPr/>
            </p:nvSpPr>
            <p:spPr bwMode="auto">
              <a:xfrm>
                <a:off x="2665" y="1697"/>
                <a:ext cx="8" cy="16"/>
              </a:xfrm>
              <a:custGeom>
                <a:avLst/>
                <a:gdLst>
                  <a:gd name="T0" fmla="*/ 0 w 8"/>
                  <a:gd name="T1" fmla="*/ 16 h 16"/>
                  <a:gd name="T2" fmla="*/ 0 w 8"/>
                  <a:gd name="T3" fmla="*/ 16 h 16"/>
                  <a:gd name="T4" fmla="*/ 2 w 8"/>
                  <a:gd name="T5" fmla="*/ 16 h 16"/>
                  <a:gd name="T6" fmla="*/ 2 w 8"/>
                  <a:gd name="T7" fmla="*/ 16 h 16"/>
                  <a:gd name="T8" fmla="*/ 4 w 8"/>
                  <a:gd name="T9" fmla="*/ 16 h 16"/>
                  <a:gd name="T10" fmla="*/ 4 w 8"/>
                  <a:gd name="T11" fmla="*/ 16 h 16"/>
                  <a:gd name="T12" fmla="*/ 8 w 8"/>
                  <a:gd name="T13" fmla="*/ 16 h 16"/>
                  <a:gd name="T14" fmla="*/ 8 w 8"/>
                  <a:gd name="T15" fmla="*/ 12 h 16"/>
                  <a:gd name="T16" fmla="*/ 8 w 8"/>
                  <a:gd name="T17" fmla="*/ 12 h 16"/>
                  <a:gd name="T18" fmla="*/ 8 w 8"/>
                  <a:gd name="T19" fmla="*/ 10 h 16"/>
                  <a:gd name="T20" fmla="*/ 8 w 8"/>
                  <a:gd name="T21" fmla="*/ 10 h 16"/>
                  <a:gd name="T22" fmla="*/ 8 w 8"/>
                  <a:gd name="T23" fmla="*/ 6 h 16"/>
                  <a:gd name="T24" fmla="*/ 8 w 8"/>
                  <a:gd name="T25" fmla="*/ 6 h 16"/>
                  <a:gd name="T26" fmla="*/ 8 w 8"/>
                  <a:gd name="T27" fmla="*/ 4 h 16"/>
                  <a:gd name="T28" fmla="*/ 6 w 8"/>
                  <a:gd name="T29" fmla="*/ 0 h 16"/>
                  <a:gd name="T30" fmla="*/ 6 w 8"/>
                  <a:gd name="T31" fmla="*/ 0 h 16"/>
                  <a:gd name="T32" fmla="*/ 4 w 8"/>
                  <a:gd name="T33" fmla="*/ 0 h 16"/>
                  <a:gd name="T34" fmla="*/ 2 w 8"/>
                  <a:gd name="T35" fmla="*/ 2 h 16"/>
                  <a:gd name="T36" fmla="*/ 2 w 8"/>
                  <a:gd name="T37" fmla="*/ 2 h 16"/>
                  <a:gd name="T38" fmla="*/ 0 w 8"/>
                  <a:gd name="T39" fmla="*/ 4 h 16"/>
                  <a:gd name="T40" fmla="*/ 0 w 8"/>
                  <a:gd name="T41" fmla="*/ 8 h 16"/>
                  <a:gd name="T42" fmla="*/ 0 w 8"/>
                  <a:gd name="T43" fmla="*/ 8 h 16"/>
                  <a:gd name="T44" fmla="*/ 0 w 8"/>
                  <a:gd name="T45" fmla="*/ 10 h 16"/>
                  <a:gd name="T46" fmla="*/ 0 w 8"/>
                  <a:gd name="T47" fmla="*/ 10 h 16"/>
                  <a:gd name="T48" fmla="*/ 0 w 8"/>
                  <a:gd name="T49" fmla="*/ 12 h 16"/>
                  <a:gd name="T50" fmla="*/ 0 w 8"/>
                  <a:gd name="T51" fmla="*/ 12 h 16"/>
                  <a:gd name="T52" fmla="*/ 0 w 8"/>
                  <a:gd name="T53" fmla="*/ 14 h 16"/>
                  <a:gd name="T54" fmla="*/ 0 w 8"/>
                  <a:gd name="T55" fmla="*/ 16 h 16"/>
                  <a:gd name="T56" fmla="*/ 0 w 8"/>
                  <a:gd name="T5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 h="16">
                    <a:moveTo>
                      <a:pt x="0" y="16"/>
                    </a:moveTo>
                    <a:lnTo>
                      <a:pt x="0" y="16"/>
                    </a:lnTo>
                    <a:lnTo>
                      <a:pt x="2" y="16"/>
                    </a:lnTo>
                    <a:lnTo>
                      <a:pt x="2" y="16"/>
                    </a:lnTo>
                    <a:lnTo>
                      <a:pt x="4" y="16"/>
                    </a:lnTo>
                    <a:lnTo>
                      <a:pt x="4" y="16"/>
                    </a:lnTo>
                    <a:lnTo>
                      <a:pt x="8" y="16"/>
                    </a:lnTo>
                    <a:lnTo>
                      <a:pt x="8" y="12"/>
                    </a:lnTo>
                    <a:lnTo>
                      <a:pt x="8" y="12"/>
                    </a:lnTo>
                    <a:lnTo>
                      <a:pt x="8" y="10"/>
                    </a:lnTo>
                    <a:lnTo>
                      <a:pt x="8" y="10"/>
                    </a:lnTo>
                    <a:lnTo>
                      <a:pt x="8" y="6"/>
                    </a:lnTo>
                    <a:lnTo>
                      <a:pt x="8" y="6"/>
                    </a:lnTo>
                    <a:lnTo>
                      <a:pt x="8" y="4"/>
                    </a:lnTo>
                    <a:lnTo>
                      <a:pt x="6" y="0"/>
                    </a:lnTo>
                    <a:lnTo>
                      <a:pt x="6" y="0"/>
                    </a:lnTo>
                    <a:lnTo>
                      <a:pt x="4" y="0"/>
                    </a:lnTo>
                    <a:lnTo>
                      <a:pt x="2" y="2"/>
                    </a:lnTo>
                    <a:lnTo>
                      <a:pt x="2" y="2"/>
                    </a:lnTo>
                    <a:lnTo>
                      <a:pt x="0" y="4"/>
                    </a:lnTo>
                    <a:lnTo>
                      <a:pt x="0" y="8"/>
                    </a:lnTo>
                    <a:lnTo>
                      <a:pt x="0" y="8"/>
                    </a:lnTo>
                    <a:lnTo>
                      <a:pt x="0" y="10"/>
                    </a:lnTo>
                    <a:lnTo>
                      <a:pt x="0" y="10"/>
                    </a:lnTo>
                    <a:lnTo>
                      <a:pt x="0" y="12"/>
                    </a:lnTo>
                    <a:lnTo>
                      <a:pt x="0" y="12"/>
                    </a:lnTo>
                    <a:lnTo>
                      <a:pt x="0" y="14"/>
                    </a:lnTo>
                    <a:lnTo>
                      <a:pt x="0" y="16"/>
                    </a:lnTo>
                    <a:lnTo>
                      <a:pt x="0" y="1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2" name="Freeform 392"/>
              <p:cNvSpPr>
                <a:spLocks/>
              </p:cNvSpPr>
              <p:nvPr/>
            </p:nvSpPr>
            <p:spPr bwMode="auto">
              <a:xfrm>
                <a:off x="2659" y="1639"/>
                <a:ext cx="10" cy="6"/>
              </a:xfrm>
              <a:custGeom>
                <a:avLst/>
                <a:gdLst>
                  <a:gd name="T0" fmla="*/ 8 w 10"/>
                  <a:gd name="T1" fmla="*/ 6 h 6"/>
                  <a:gd name="T2" fmla="*/ 8 w 10"/>
                  <a:gd name="T3" fmla="*/ 6 h 6"/>
                  <a:gd name="T4" fmla="*/ 10 w 10"/>
                  <a:gd name="T5" fmla="*/ 4 h 6"/>
                  <a:gd name="T6" fmla="*/ 10 w 10"/>
                  <a:gd name="T7" fmla="*/ 4 h 6"/>
                  <a:gd name="T8" fmla="*/ 10 w 10"/>
                  <a:gd name="T9" fmla="*/ 2 h 6"/>
                  <a:gd name="T10" fmla="*/ 10 w 10"/>
                  <a:gd name="T11" fmla="*/ 2 h 6"/>
                  <a:gd name="T12" fmla="*/ 10 w 10"/>
                  <a:gd name="T13" fmla="*/ 2 h 6"/>
                  <a:gd name="T14" fmla="*/ 10 w 10"/>
                  <a:gd name="T15" fmla="*/ 2 h 6"/>
                  <a:gd name="T16" fmla="*/ 8 w 10"/>
                  <a:gd name="T17" fmla="*/ 2 h 6"/>
                  <a:gd name="T18" fmla="*/ 8 w 10"/>
                  <a:gd name="T19" fmla="*/ 2 h 6"/>
                  <a:gd name="T20" fmla="*/ 6 w 10"/>
                  <a:gd name="T21" fmla="*/ 0 h 6"/>
                  <a:gd name="T22" fmla="*/ 2 w 10"/>
                  <a:gd name="T23" fmla="*/ 0 h 6"/>
                  <a:gd name="T24" fmla="*/ 2 w 10"/>
                  <a:gd name="T25" fmla="*/ 0 h 6"/>
                  <a:gd name="T26" fmla="*/ 0 w 10"/>
                  <a:gd name="T27" fmla="*/ 0 h 6"/>
                  <a:gd name="T28" fmla="*/ 0 w 10"/>
                  <a:gd name="T29" fmla="*/ 2 h 6"/>
                  <a:gd name="T30" fmla="*/ 0 w 10"/>
                  <a:gd name="T31" fmla="*/ 2 h 6"/>
                  <a:gd name="T32" fmla="*/ 0 w 10"/>
                  <a:gd name="T33" fmla="*/ 4 h 6"/>
                  <a:gd name="T34" fmla="*/ 0 w 10"/>
                  <a:gd name="T35" fmla="*/ 4 h 6"/>
                  <a:gd name="T36" fmla="*/ 2 w 10"/>
                  <a:gd name="T37" fmla="*/ 6 h 6"/>
                  <a:gd name="T38" fmla="*/ 2 w 10"/>
                  <a:gd name="T39" fmla="*/ 6 h 6"/>
                  <a:gd name="T40" fmla="*/ 2 w 10"/>
                  <a:gd name="T41" fmla="*/ 6 h 6"/>
                  <a:gd name="T42" fmla="*/ 8 w 10"/>
                  <a:gd name="T43" fmla="*/ 6 h 6"/>
                  <a:gd name="T44" fmla="*/ 8 w 10"/>
                  <a:gd name="T4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6">
                    <a:moveTo>
                      <a:pt x="8" y="6"/>
                    </a:moveTo>
                    <a:lnTo>
                      <a:pt x="8" y="6"/>
                    </a:lnTo>
                    <a:lnTo>
                      <a:pt x="10" y="4"/>
                    </a:lnTo>
                    <a:lnTo>
                      <a:pt x="10" y="4"/>
                    </a:lnTo>
                    <a:lnTo>
                      <a:pt x="10" y="2"/>
                    </a:lnTo>
                    <a:lnTo>
                      <a:pt x="10" y="2"/>
                    </a:lnTo>
                    <a:lnTo>
                      <a:pt x="10" y="2"/>
                    </a:lnTo>
                    <a:lnTo>
                      <a:pt x="10" y="2"/>
                    </a:lnTo>
                    <a:lnTo>
                      <a:pt x="8" y="2"/>
                    </a:lnTo>
                    <a:lnTo>
                      <a:pt x="8" y="2"/>
                    </a:lnTo>
                    <a:lnTo>
                      <a:pt x="6" y="0"/>
                    </a:lnTo>
                    <a:lnTo>
                      <a:pt x="2" y="0"/>
                    </a:lnTo>
                    <a:lnTo>
                      <a:pt x="2" y="0"/>
                    </a:lnTo>
                    <a:lnTo>
                      <a:pt x="0" y="0"/>
                    </a:lnTo>
                    <a:lnTo>
                      <a:pt x="0" y="2"/>
                    </a:lnTo>
                    <a:lnTo>
                      <a:pt x="0" y="2"/>
                    </a:lnTo>
                    <a:lnTo>
                      <a:pt x="0" y="4"/>
                    </a:lnTo>
                    <a:lnTo>
                      <a:pt x="0" y="4"/>
                    </a:lnTo>
                    <a:lnTo>
                      <a:pt x="2" y="6"/>
                    </a:lnTo>
                    <a:lnTo>
                      <a:pt x="2" y="6"/>
                    </a:lnTo>
                    <a:lnTo>
                      <a:pt x="2" y="6"/>
                    </a:lnTo>
                    <a:lnTo>
                      <a:pt x="8" y="6"/>
                    </a:lnTo>
                    <a:lnTo>
                      <a:pt x="8"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3" name="Freeform 393"/>
              <p:cNvSpPr>
                <a:spLocks/>
              </p:cNvSpPr>
              <p:nvPr/>
            </p:nvSpPr>
            <p:spPr bwMode="auto">
              <a:xfrm>
                <a:off x="2805" y="1695"/>
                <a:ext cx="4" cy="6"/>
              </a:xfrm>
              <a:custGeom>
                <a:avLst/>
                <a:gdLst>
                  <a:gd name="T0" fmla="*/ 4 w 4"/>
                  <a:gd name="T1" fmla="*/ 2 h 6"/>
                  <a:gd name="T2" fmla="*/ 4 w 4"/>
                  <a:gd name="T3" fmla="*/ 2 h 6"/>
                  <a:gd name="T4" fmla="*/ 4 w 4"/>
                  <a:gd name="T5" fmla="*/ 0 h 6"/>
                  <a:gd name="T6" fmla="*/ 2 w 4"/>
                  <a:gd name="T7" fmla="*/ 0 h 6"/>
                  <a:gd name="T8" fmla="*/ 2 w 4"/>
                  <a:gd name="T9" fmla="*/ 0 h 6"/>
                  <a:gd name="T10" fmla="*/ 0 w 4"/>
                  <a:gd name="T11" fmla="*/ 0 h 6"/>
                  <a:gd name="T12" fmla="*/ 0 w 4"/>
                  <a:gd name="T13" fmla="*/ 2 h 6"/>
                  <a:gd name="T14" fmla="*/ 0 w 4"/>
                  <a:gd name="T15" fmla="*/ 2 h 6"/>
                  <a:gd name="T16" fmla="*/ 0 w 4"/>
                  <a:gd name="T17" fmla="*/ 2 h 6"/>
                  <a:gd name="T18" fmla="*/ 0 w 4"/>
                  <a:gd name="T19" fmla="*/ 2 h 6"/>
                  <a:gd name="T20" fmla="*/ 0 w 4"/>
                  <a:gd name="T21" fmla="*/ 4 h 6"/>
                  <a:gd name="T22" fmla="*/ 0 w 4"/>
                  <a:gd name="T23" fmla="*/ 4 h 6"/>
                  <a:gd name="T24" fmla="*/ 2 w 4"/>
                  <a:gd name="T25" fmla="*/ 4 h 6"/>
                  <a:gd name="T26" fmla="*/ 2 w 4"/>
                  <a:gd name="T27" fmla="*/ 4 h 6"/>
                  <a:gd name="T28" fmla="*/ 2 w 4"/>
                  <a:gd name="T29" fmla="*/ 6 h 6"/>
                  <a:gd name="T30" fmla="*/ 4 w 4"/>
                  <a:gd name="T31" fmla="*/ 4 h 6"/>
                  <a:gd name="T32" fmla="*/ 4 w 4"/>
                  <a:gd name="T33" fmla="*/ 4 h 6"/>
                  <a:gd name="T34" fmla="*/ 4 w 4"/>
                  <a:gd name="T35" fmla="*/ 4 h 6"/>
                  <a:gd name="T36" fmla="*/ 4 w 4"/>
                  <a:gd name="T37" fmla="*/ 4 h 6"/>
                  <a:gd name="T38" fmla="*/ 4 w 4"/>
                  <a:gd name="T39" fmla="*/ 2 h 6"/>
                  <a:gd name="T40" fmla="*/ 4 w 4"/>
                  <a:gd name="T41" fmla="*/ 2 h 6"/>
                  <a:gd name="T42" fmla="*/ 4 w 4"/>
                  <a:gd name="T43" fmla="*/ 2 h 6"/>
                  <a:gd name="T44" fmla="*/ 4 w 4"/>
                  <a:gd name="T4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6">
                    <a:moveTo>
                      <a:pt x="4" y="2"/>
                    </a:moveTo>
                    <a:lnTo>
                      <a:pt x="4" y="2"/>
                    </a:lnTo>
                    <a:lnTo>
                      <a:pt x="4" y="0"/>
                    </a:lnTo>
                    <a:lnTo>
                      <a:pt x="2" y="0"/>
                    </a:lnTo>
                    <a:lnTo>
                      <a:pt x="2" y="0"/>
                    </a:lnTo>
                    <a:lnTo>
                      <a:pt x="0" y="0"/>
                    </a:lnTo>
                    <a:lnTo>
                      <a:pt x="0" y="2"/>
                    </a:lnTo>
                    <a:lnTo>
                      <a:pt x="0" y="2"/>
                    </a:lnTo>
                    <a:lnTo>
                      <a:pt x="0" y="2"/>
                    </a:lnTo>
                    <a:lnTo>
                      <a:pt x="0" y="2"/>
                    </a:lnTo>
                    <a:lnTo>
                      <a:pt x="0" y="4"/>
                    </a:lnTo>
                    <a:lnTo>
                      <a:pt x="0" y="4"/>
                    </a:lnTo>
                    <a:lnTo>
                      <a:pt x="2" y="4"/>
                    </a:lnTo>
                    <a:lnTo>
                      <a:pt x="2" y="4"/>
                    </a:lnTo>
                    <a:lnTo>
                      <a:pt x="2" y="6"/>
                    </a:lnTo>
                    <a:lnTo>
                      <a:pt x="4" y="4"/>
                    </a:lnTo>
                    <a:lnTo>
                      <a:pt x="4" y="4"/>
                    </a:lnTo>
                    <a:lnTo>
                      <a:pt x="4" y="4"/>
                    </a:lnTo>
                    <a:lnTo>
                      <a:pt x="4" y="4"/>
                    </a:lnTo>
                    <a:lnTo>
                      <a:pt x="4" y="2"/>
                    </a:lnTo>
                    <a:lnTo>
                      <a:pt x="4" y="2"/>
                    </a:lnTo>
                    <a:lnTo>
                      <a:pt x="4" y="2"/>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4" name="Freeform 394"/>
              <p:cNvSpPr>
                <a:spLocks/>
              </p:cNvSpPr>
              <p:nvPr/>
            </p:nvSpPr>
            <p:spPr bwMode="auto">
              <a:xfrm>
                <a:off x="2513" y="1577"/>
                <a:ext cx="12" cy="2"/>
              </a:xfrm>
              <a:custGeom>
                <a:avLst/>
                <a:gdLst>
                  <a:gd name="T0" fmla="*/ 6 w 12"/>
                  <a:gd name="T1" fmla="*/ 0 h 2"/>
                  <a:gd name="T2" fmla="*/ 6 w 12"/>
                  <a:gd name="T3" fmla="*/ 0 h 2"/>
                  <a:gd name="T4" fmla="*/ 2 w 12"/>
                  <a:gd name="T5" fmla="*/ 0 h 2"/>
                  <a:gd name="T6" fmla="*/ 2 w 12"/>
                  <a:gd name="T7" fmla="*/ 0 h 2"/>
                  <a:gd name="T8" fmla="*/ 0 w 12"/>
                  <a:gd name="T9" fmla="*/ 2 h 2"/>
                  <a:gd name="T10" fmla="*/ 0 w 12"/>
                  <a:gd name="T11" fmla="*/ 2 h 2"/>
                  <a:gd name="T12" fmla="*/ 0 w 12"/>
                  <a:gd name="T13" fmla="*/ 2 h 2"/>
                  <a:gd name="T14" fmla="*/ 0 w 12"/>
                  <a:gd name="T15" fmla="*/ 2 h 2"/>
                  <a:gd name="T16" fmla="*/ 4 w 12"/>
                  <a:gd name="T17" fmla="*/ 2 h 2"/>
                  <a:gd name="T18" fmla="*/ 4 w 12"/>
                  <a:gd name="T19" fmla="*/ 2 h 2"/>
                  <a:gd name="T20" fmla="*/ 10 w 12"/>
                  <a:gd name="T21" fmla="*/ 2 h 2"/>
                  <a:gd name="T22" fmla="*/ 10 w 12"/>
                  <a:gd name="T23" fmla="*/ 2 h 2"/>
                  <a:gd name="T24" fmla="*/ 12 w 12"/>
                  <a:gd name="T25" fmla="*/ 2 h 2"/>
                  <a:gd name="T26" fmla="*/ 12 w 12"/>
                  <a:gd name="T27" fmla="*/ 2 h 2"/>
                  <a:gd name="T28" fmla="*/ 12 w 12"/>
                  <a:gd name="T29" fmla="*/ 0 h 2"/>
                  <a:gd name="T30" fmla="*/ 10 w 12"/>
                  <a:gd name="T31" fmla="*/ 0 h 2"/>
                  <a:gd name="T32" fmla="*/ 10 w 12"/>
                  <a:gd name="T33" fmla="*/ 0 h 2"/>
                  <a:gd name="T34" fmla="*/ 6 w 12"/>
                  <a:gd name="T35" fmla="*/ 0 h 2"/>
                  <a:gd name="T36" fmla="*/ 6 w 12"/>
                  <a:gd name="T3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
                    <a:moveTo>
                      <a:pt x="6" y="0"/>
                    </a:moveTo>
                    <a:lnTo>
                      <a:pt x="6" y="0"/>
                    </a:lnTo>
                    <a:lnTo>
                      <a:pt x="2" y="0"/>
                    </a:lnTo>
                    <a:lnTo>
                      <a:pt x="2" y="0"/>
                    </a:lnTo>
                    <a:lnTo>
                      <a:pt x="0" y="2"/>
                    </a:lnTo>
                    <a:lnTo>
                      <a:pt x="0" y="2"/>
                    </a:lnTo>
                    <a:lnTo>
                      <a:pt x="0" y="2"/>
                    </a:lnTo>
                    <a:lnTo>
                      <a:pt x="0" y="2"/>
                    </a:lnTo>
                    <a:lnTo>
                      <a:pt x="4" y="2"/>
                    </a:lnTo>
                    <a:lnTo>
                      <a:pt x="4" y="2"/>
                    </a:lnTo>
                    <a:lnTo>
                      <a:pt x="10" y="2"/>
                    </a:lnTo>
                    <a:lnTo>
                      <a:pt x="10" y="2"/>
                    </a:lnTo>
                    <a:lnTo>
                      <a:pt x="12" y="2"/>
                    </a:lnTo>
                    <a:lnTo>
                      <a:pt x="12" y="2"/>
                    </a:lnTo>
                    <a:lnTo>
                      <a:pt x="12" y="0"/>
                    </a:lnTo>
                    <a:lnTo>
                      <a:pt x="10" y="0"/>
                    </a:lnTo>
                    <a:lnTo>
                      <a:pt x="10" y="0"/>
                    </a:lnTo>
                    <a:lnTo>
                      <a:pt x="6" y="0"/>
                    </a:lnTo>
                    <a:lnTo>
                      <a:pt x="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5" name="Freeform 395"/>
              <p:cNvSpPr>
                <a:spLocks/>
              </p:cNvSpPr>
              <p:nvPr/>
            </p:nvSpPr>
            <p:spPr bwMode="auto">
              <a:xfrm>
                <a:off x="2503" y="1499"/>
                <a:ext cx="96" cy="76"/>
              </a:xfrm>
              <a:custGeom>
                <a:avLst/>
                <a:gdLst>
                  <a:gd name="T0" fmla="*/ 36 w 96"/>
                  <a:gd name="T1" fmla="*/ 50 h 76"/>
                  <a:gd name="T2" fmla="*/ 44 w 96"/>
                  <a:gd name="T3" fmla="*/ 48 h 76"/>
                  <a:gd name="T4" fmla="*/ 54 w 96"/>
                  <a:gd name="T5" fmla="*/ 50 h 76"/>
                  <a:gd name="T6" fmla="*/ 66 w 96"/>
                  <a:gd name="T7" fmla="*/ 48 h 76"/>
                  <a:gd name="T8" fmla="*/ 72 w 96"/>
                  <a:gd name="T9" fmla="*/ 44 h 76"/>
                  <a:gd name="T10" fmla="*/ 74 w 96"/>
                  <a:gd name="T11" fmla="*/ 40 h 76"/>
                  <a:gd name="T12" fmla="*/ 76 w 96"/>
                  <a:gd name="T13" fmla="*/ 36 h 76"/>
                  <a:gd name="T14" fmla="*/ 80 w 96"/>
                  <a:gd name="T15" fmla="*/ 32 h 76"/>
                  <a:gd name="T16" fmla="*/ 90 w 96"/>
                  <a:gd name="T17" fmla="*/ 24 h 76"/>
                  <a:gd name="T18" fmla="*/ 96 w 96"/>
                  <a:gd name="T19" fmla="*/ 16 h 76"/>
                  <a:gd name="T20" fmla="*/ 96 w 96"/>
                  <a:gd name="T21" fmla="*/ 14 h 76"/>
                  <a:gd name="T22" fmla="*/ 92 w 96"/>
                  <a:gd name="T23" fmla="*/ 10 h 76"/>
                  <a:gd name="T24" fmla="*/ 86 w 96"/>
                  <a:gd name="T25" fmla="*/ 8 h 76"/>
                  <a:gd name="T26" fmla="*/ 76 w 96"/>
                  <a:gd name="T27" fmla="*/ 6 h 76"/>
                  <a:gd name="T28" fmla="*/ 66 w 96"/>
                  <a:gd name="T29" fmla="*/ 8 h 76"/>
                  <a:gd name="T30" fmla="*/ 56 w 96"/>
                  <a:gd name="T31" fmla="*/ 4 h 76"/>
                  <a:gd name="T32" fmla="*/ 28 w 96"/>
                  <a:gd name="T33" fmla="*/ 0 h 76"/>
                  <a:gd name="T34" fmla="*/ 20 w 96"/>
                  <a:gd name="T35" fmla="*/ 2 h 76"/>
                  <a:gd name="T36" fmla="*/ 14 w 96"/>
                  <a:gd name="T37" fmla="*/ 4 h 76"/>
                  <a:gd name="T38" fmla="*/ 10 w 96"/>
                  <a:gd name="T39" fmla="*/ 6 h 76"/>
                  <a:gd name="T40" fmla="*/ 10 w 96"/>
                  <a:gd name="T41" fmla="*/ 10 h 76"/>
                  <a:gd name="T42" fmla="*/ 14 w 96"/>
                  <a:gd name="T43" fmla="*/ 16 h 76"/>
                  <a:gd name="T44" fmla="*/ 16 w 96"/>
                  <a:gd name="T45" fmla="*/ 18 h 76"/>
                  <a:gd name="T46" fmla="*/ 12 w 96"/>
                  <a:gd name="T47" fmla="*/ 18 h 76"/>
                  <a:gd name="T48" fmla="*/ 8 w 96"/>
                  <a:gd name="T49" fmla="*/ 16 h 76"/>
                  <a:gd name="T50" fmla="*/ 4 w 96"/>
                  <a:gd name="T51" fmla="*/ 16 h 76"/>
                  <a:gd name="T52" fmla="*/ 2 w 96"/>
                  <a:gd name="T53" fmla="*/ 18 h 76"/>
                  <a:gd name="T54" fmla="*/ 0 w 96"/>
                  <a:gd name="T55" fmla="*/ 22 h 76"/>
                  <a:gd name="T56" fmla="*/ 0 w 96"/>
                  <a:gd name="T57" fmla="*/ 26 h 76"/>
                  <a:gd name="T58" fmla="*/ 0 w 96"/>
                  <a:gd name="T59" fmla="*/ 32 h 76"/>
                  <a:gd name="T60" fmla="*/ 0 w 96"/>
                  <a:gd name="T61" fmla="*/ 36 h 76"/>
                  <a:gd name="T62" fmla="*/ 2 w 96"/>
                  <a:gd name="T63" fmla="*/ 40 h 76"/>
                  <a:gd name="T64" fmla="*/ 2 w 96"/>
                  <a:gd name="T65" fmla="*/ 46 h 76"/>
                  <a:gd name="T66" fmla="*/ 2 w 96"/>
                  <a:gd name="T67" fmla="*/ 48 h 76"/>
                  <a:gd name="T68" fmla="*/ 4 w 96"/>
                  <a:gd name="T69" fmla="*/ 52 h 76"/>
                  <a:gd name="T70" fmla="*/ 8 w 96"/>
                  <a:gd name="T71" fmla="*/ 58 h 76"/>
                  <a:gd name="T72" fmla="*/ 10 w 96"/>
                  <a:gd name="T73" fmla="*/ 60 h 76"/>
                  <a:gd name="T74" fmla="*/ 10 w 96"/>
                  <a:gd name="T75" fmla="*/ 64 h 76"/>
                  <a:gd name="T76" fmla="*/ 10 w 96"/>
                  <a:gd name="T77" fmla="*/ 68 h 76"/>
                  <a:gd name="T78" fmla="*/ 14 w 96"/>
                  <a:gd name="T79" fmla="*/ 72 h 76"/>
                  <a:gd name="T80" fmla="*/ 10 w 96"/>
                  <a:gd name="T81" fmla="*/ 74 h 76"/>
                  <a:gd name="T82" fmla="*/ 10 w 96"/>
                  <a:gd name="T83" fmla="*/ 74 h 76"/>
                  <a:gd name="T84" fmla="*/ 8 w 96"/>
                  <a:gd name="T85" fmla="*/ 76 h 76"/>
                  <a:gd name="T86" fmla="*/ 8 w 96"/>
                  <a:gd name="T87" fmla="*/ 76 h 76"/>
                  <a:gd name="T88" fmla="*/ 10 w 96"/>
                  <a:gd name="T89" fmla="*/ 76 h 76"/>
                  <a:gd name="T90" fmla="*/ 14 w 96"/>
                  <a:gd name="T91" fmla="*/ 76 h 76"/>
                  <a:gd name="T92" fmla="*/ 16 w 96"/>
                  <a:gd name="T93" fmla="*/ 76 h 76"/>
                  <a:gd name="T94" fmla="*/ 24 w 96"/>
                  <a:gd name="T95" fmla="*/ 76 h 76"/>
                  <a:gd name="T96" fmla="*/ 28 w 96"/>
                  <a:gd name="T97" fmla="*/ 74 h 76"/>
                  <a:gd name="T98" fmla="*/ 32 w 96"/>
                  <a:gd name="T99" fmla="*/ 70 h 76"/>
                  <a:gd name="T100" fmla="*/ 38 w 96"/>
                  <a:gd name="T101" fmla="*/ 64 h 76"/>
                  <a:gd name="T102" fmla="*/ 38 w 96"/>
                  <a:gd name="T103" fmla="*/ 58 h 76"/>
                  <a:gd name="T104" fmla="*/ 34 w 96"/>
                  <a:gd name="T105" fmla="*/ 54 h 76"/>
                  <a:gd name="T106" fmla="*/ 32 w 96"/>
                  <a:gd name="T107" fmla="*/ 52 h 76"/>
                  <a:gd name="T108" fmla="*/ 32 w 96"/>
                  <a:gd name="T109" fmla="*/ 50 h 76"/>
                  <a:gd name="T110" fmla="*/ 36 w 96"/>
                  <a:gd name="T111" fmla="*/ 5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 h="76">
                    <a:moveTo>
                      <a:pt x="36" y="50"/>
                    </a:moveTo>
                    <a:lnTo>
                      <a:pt x="36" y="50"/>
                    </a:lnTo>
                    <a:lnTo>
                      <a:pt x="44" y="48"/>
                    </a:lnTo>
                    <a:lnTo>
                      <a:pt x="44" y="48"/>
                    </a:lnTo>
                    <a:lnTo>
                      <a:pt x="54" y="50"/>
                    </a:lnTo>
                    <a:lnTo>
                      <a:pt x="54" y="50"/>
                    </a:lnTo>
                    <a:lnTo>
                      <a:pt x="60" y="50"/>
                    </a:lnTo>
                    <a:lnTo>
                      <a:pt x="66" y="48"/>
                    </a:lnTo>
                    <a:lnTo>
                      <a:pt x="66" y="48"/>
                    </a:lnTo>
                    <a:lnTo>
                      <a:pt x="72" y="44"/>
                    </a:lnTo>
                    <a:lnTo>
                      <a:pt x="74" y="40"/>
                    </a:lnTo>
                    <a:lnTo>
                      <a:pt x="74" y="40"/>
                    </a:lnTo>
                    <a:lnTo>
                      <a:pt x="76" y="36"/>
                    </a:lnTo>
                    <a:lnTo>
                      <a:pt x="76" y="36"/>
                    </a:lnTo>
                    <a:lnTo>
                      <a:pt x="80" y="32"/>
                    </a:lnTo>
                    <a:lnTo>
                      <a:pt x="80" y="32"/>
                    </a:lnTo>
                    <a:lnTo>
                      <a:pt x="90" y="24"/>
                    </a:lnTo>
                    <a:lnTo>
                      <a:pt x="90" y="24"/>
                    </a:lnTo>
                    <a:lnTo>
                      <a:pt x="94" y="22"/>
                    </a:lnTo>
                    <a:lnTo>
                      <a:pt x="96" y="16"/>
                    </a:lnTo>
                    <a:lnTo>
                      <a:pt x="96" y="16"/>
                    </a:lnTo>
                    <a:lnTo>
                      <a:pt x="96" y="14"/>
                    </a:lnTo>
                    <a:lnTo>
                      <a:pt x="96" y="12"/>
                    </a:lnTo>
                    <a:lnTo>
                      <a:pt x="92" y="10"/>
                    </a:lnTo>
                    <a:lnTo>
                      <a:pt x="92" y="10"/>
                    </a:lnTo>
                    <a:lnTo>
                      <a:pt x="86" y="8"/>
                    </a:lnTo>
                    <a:lnTo>
                      <a:pt x="76" y="6"/>
                    </a:lnTo>
                    <a:lnTo>
                      <a:pt x="76" y="6"/>
                    </a:lnTo>
                    <a:lnTo>
                      <a:pt x="66" y="8"/>
                    </a:lnTo>
                    <a:lnTo>
                      <a:pt x="66" y="8"/>
                    </a:lnTo>
                    <a:lnTo>
                      <a:pt x="56" y="4"/>
                    </a:lnTo>
                    <a:lnTo>
                      <a:pt x="56" y="4"/>
                    </a:lnTo>
                    <a:lnTo>
                      <a:pt x="38" y="0"/>
                    </a:lnTo>
                    <a:lnTo>
                      <a:pt x="28" y="0"/>
                    </a:lnTo>
                    <a:lnTo>
                      <a:pt x="20" y="2"/>
                    </a:lnTo>
                    <a:lnTo>
                      <a:pt x="20" y="2"/>
                    </a:lnTo>
                    <a:lnTo>
                      <a:pt x="14" y="4"/>
                    </a:lnTo>
                    <a:lnTo>
                      <a:pt x="14" y="4"/>
                    </a:lnTo>
                    <a:lnTo>
                      <a:pt x="10" y="6"/>
                    </a:lnTo>
                    <a:lnTo>
                      <a:pt x="10" y="6"/>
                    </a:lnTo>
                    <a:lnTo>
                      <a:pt x="10" y="8"/>
                    </a:lnTo>
                    <a:lnTo>
                      <a:pt x="10" y="10"/>
                    </a:lnTo>
                    <a:lnTo>
                      <a:pt x="10" y="10"/>
                    </a:lnTo>
                    <a:lnTo>
                      <a:pt x="14" y="16"/>
                    </a:lnTo>
                    <a:lnTo>
                      <a:pt x="14" y="16"/>
                    </a:lnTo>
                    <a:lnTo>
                      <a:pt x="16" y="18"/>
                    </a:lnTo>
                    <a:lnTo>
                      <a:pt x="16" y="18"/>
                    </a:lnTo>
                    <a:lnTo>
                      <a:pt x="12" y="18"/>
                    </a:lnTo>
                    <a:lnTo>
                      <a:pt x="12" y="18"/>
                    </a:lnTo>
                    <a:lnTo>
                      <a:pt x="8" y="16"/>
                    </a:lnTo>
                    <a:lnTo>
                      <a:pt x="8" y="16"/>
                    </a:lnTo>
                    <a:lnTo>
                      <a:pt x="4" y="16"/>
                    </a:lnTo>
                    <a:lnTo>
                      <a:pt x="4" y="16"/>
                    </a:lnTo>
                    <a:lnTo>
                      <a:pt x="2" y="18"/>
                    </a:lnTo>
                    <a:lnTo>
                      <a:pt x="2" y="18"/>
                    </a:lnTo>
                    <a:lnTo>
                      <a:pt x="0" y="22"/>
                    </a:lnTo>
                    <a:lnTo>
                      <a:pt x="0" y="22"/>
                    </a:lnTo>
                    <a:lnTo>
                      <a:pt x="0" y="26"/>
                    </a:lnTo>
                    <a:lnTo>
                      <a:pt x="0" y="26"/>
                    </a:lnTo>
                    <a:lnTo>
                      <a:pt x="0" y="32"/>
                    </a:lnTo>
                    <a:lnTo>
                      <a:pt x="0" y="32"/>
                    </a:lnTo>
                    <a:lnTo>
                      <a:pt x="0" y="36"/>
                    </a:lnTo>
                    <a:lnTo>
                      <a:pt x="2" y="40"/>
                    </a:lnTo>
                    <a:lnTo>
                      <a:pt x="2" y="40"/>
                    </a:lnTo>
                    <a:lnTo>
                      <a:pt x="2" y="46"/>
                    </a:lnTo>
                    <a:lnTo>
                      <a:pt x="2" y="46"/>
                    </a:lnTo>
                    <a:lnTo>
                      <a:pt x="2" y="48"/>
                    </a:lnTo>
                    <a:lnTo>
                      <a:pt x="2" y="48"/>
                    </a:lnTo>
                    <a:lnTo>
                      <a:pt x="4" y="52"/>
                    </a:lnTo>
                    <a:lnTo>
                      <a:pt x="4" y="52"/>
                    </a:lnTo>
                    <a:lnTo>
                      <a:pt x="8" y="56"/>
                    </a:lnTo>
                    <a:lnTo>
                      <a:pt x="8" y="58"/>
                    </a:lnTo>
                    <a:lnTo>
                      <a:pt x="10" y="60"/>
                    </a:lnTo>
                    <a:lnTo>
                      <a:pt x="10" y="60"/>
                    </a:lnTo>
                    <a:lnTo>
                      <a:pt x="10" y="64"/>
                    </a:lnTo>
                    <a:lnTo>
                      <a:pt x="10" y="64"/>
                    </a:lnTo>
                    <a:lnTo>
                      <a:pt x="10" y="68"/>
                    </a:lnTo>
                    <a:lnTo>
                      <a:pt x="10" y="68"/>
                    </a:lnTo>
                    <a:lnTo>
                      <a:pt x="12" y="70"/>
                    </a:lnTo>
                    <a:lnTo>
                      <a:pt x="14" y="72"/>
                    </a:lnTo>
                    <a:lnTo>
                      <a:pt x="14" y="72"/>
                    </a:lnTo>
                    <a:lnTo>
                      <a:pt x="10" y="74"/>
                    </a:lnTo>
                    <a:lnTo>
                      <a:pt x="10" y="74"/>
                    </a:lnTo>
                    <a:lnTo>
                      <a:pt x="10" y="74"/>
                    </a:lnTo>
                    <a:lnTo>
                      <a:pt x="10" y="74"/>
                    </a:lnTo>
                    <a:lnTo>
                      <a:pt x="8" y="76"/>
                    </a:lnTo>
                    <a:lnTo>
                      <a:pt x="8" y="76"/>
                    </a:lnTo>
                    <a:lnTo>
                      <a:pt x="8" y="76"/>
                    </a:lnTo>
                    <a:lnTo>
                      <a:pt x="8" y="76"/>
                    </a:lnTo>
                    <a:lnTo>
                      <a:pt x="10" y="76"/>
                    </a:lnTo>
                    <a:lnTo>
                      <a:pt x="10" y="76"/>
                    </a:lnTo>
                    <a:lnTo>
                      <a:pt x="14" y="76"/>
                    </a:lnTo>
                    <a:lnTo>
                      <a:pt x="14" y="76"/>
                    </a:lnTo>
                    <a:lnTo>
                      <a:pt x="16" y="76"/>
                    </a:lnTo>
                    <a:lnTo>
                      <a:pt x="16" y="76"/>
                    </a:lnTo>
                    <a:lnTo>
                      <a:pt x="24" y="76"/>
                    </a:lnTo>
                    <a:lnTo>
                      <a:pt x="24" y="76"/>
                    </a:lnTo>
                    <a:lnTo>
                      <a:pt x="28" y="74"/>
                    </a:lnTo>
                    <a:lnTo>
                      <a:pt x="32" y="70"/>
                    </a:lnTo>
                    <a:lnTo>
                      <a:pt x="32" y="70"/>
                    </a:lnTo>
                    <a:lnTo>
                      <a:pt x="38" y="64"/>
                    </a:lnTo>
                    <a:lnTo>
                      <a:pt x="38" y="64"/>
                    </a:lnTo>
                    <a:lnTo>
                      <a:pt x="40" y="60"/>
                    </a:lnTo>
                    <a:lnTo>
                      <a:pt x="38" y="58"/>
                    </a:lnTo>
                    <a:lnTo>
                      <a:pt x="38" y="58"/>
                    </a:lnTo>
                    <a:lnTo>
                      <a:pt x="34" y="54"/>
                    </a:lnTo>
                    <a:lnTo>
                      <a:pt x="34" y="54"/>
                    </a:lnTo>
                    <a:lnTo>
                      <a:pt x="32" y="52"/>
                    </a:lnTo>
                    <a:lnTo>
                      <a:pt x="32" y="50"/>
                    </a:lnTo>
                    <a:lnTo>
                      <a:pt x="32" y="50"/>
                    </a:lnTo>
                    <a:lnTo>
                      <a:pt x="36" y="50"/>
                    </a:lnTo>
                    <a:lnTo>
                      <a:pt x="36" y="5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6" name="Freeform 396"/>
              <p:cNvSpPr>
                <a:spLocks/>
              </p:cNvSpPr>
              <p:nvPr/>
            </p:nvSpPr>
            <p:spPr bwMode="auto">
              <a:xfrm>
                <a:off x="2377" y="1507"/>
                <a:ext cx="118" cy="92"/>
              </a:xfrm>
              <a:custGeom>
                <a:avLst/>
                <a:gdLst>
                  <a:gd name="T0" fmla="*/ 114 w 118"/>
                  <a:gd name="T1" fmla="*/ 46 h 92"/>
                  <a:gd name="T2" fmla="*/ 104 w 118"/>
                  <a:gd name="T3" fmla="*/ 46 h 92"/>
                  <a:gd name="T4" fmla="*/ 100 w 118"/>
                  <a:gd name="T5" fmla="*/ 44 h 92"/>
                  <a:gd name="T6" fmla="*/ 98 w 118"/>
                  <a:gd name="T7" fmla="*/ 36 h 92"/>
                  <a:gd name="T8" fmla="*/ 90 w 118"/>
                  <a:gd name="T9" fmla="*/ 30 h 92"/>
                  <a:gd name="T10" fmla="*/ 80 w 118"/>
                  <a:gd name="T11" fmla="*/ 36 h 92"/>
                  <a:gd name="T12" fmla="*/ 76 w 118"/>
                  <a:gd name="T13" fmla="*/ 36 h 92"/>
                  <a:gd name="T14" fmla="*/ 90 w 118"/>
                  <a:gd name="T15" fmla="*/ 22 h 92"/>
                  <a:gd name="T16" fmla="*/ 98 w 118"/>
                  <a:gd name="T17" fmla="*/ 18 h 92"/>
                  <a:gd name="T18" fmla="*/ 94 w 118"/>
                  <a:gd name="T19" fmla="*/ 14 h 92"/>
                  <a:gd name="T20" fmla="*/ 102 w 118"/>
                  <a:gd name="T21" fmla="*/ 12 h 92"/>
                  <a:gd name="T22" fmla="*/ 102 w 118"/>
                  <a:gd name="T23" fmla="*/ 6 h 92"/>
                  <a:gd name="T24" fmla="*/ 98 w 118"/>
                  <a:gd name="T25" fmla="*/ 2 h 92"/>
                  <a:gd name="T26" fmla="*/ 90 w 118"/>
                  <a:gd name="T27" fmla="*/ 4 h 92"/>
                  <a:gd name="T28" fmla="*/ 84 w 118"/>
                  <a:gd name="T29" fmla="*/ 4 h 92"/>
                  <a:gd name="T30" fmla="*/ 66 w 118"/>
                  <a:gd name="T31" fmla="*/ 8 h 92"/>
                  <a:gd name="T32" fmla="*/ 58 w 118"/>
                  <a:gd name="T33" fmla="*/ 6 h 92"/>
                  <a:gd name="T34" fmla="*/ 48 w 118"/>
                  <a:gd name="T35" fmla="*/ 0 h 92"/>
                  <a:gd name="T36" fmla="*/ 46 w 118"/>
                  <a:gd name="T37" fmla="*/ 2 h 92"/>
                  <a:gd name="T38" fmla="*/ 48 w 118"/>
                  <a:gd name="T39" fmla="*/ 6 h 92"/>
                  <a:gd name="T40" fmla="*/ 42 w 118"/>
                  <a:gd name="T41" fmla="*/ 4 h 92"/>
                  <a:gd name="T42" fmla="*/ 34 w 118"/>
                  <a:gd name="T43" fmla="*/ 4 h 92"/>
                  <a:gd name="T44" fmla="*/ 30 w 118"/>
                  <a:gd name="T45" fmla="*/ 8 h 92"/>
                  <a:gd name="T46" fmla="*/ 34 w 118"/>
                  <a:gd name="T47" fmla="*/ 16 h 92"/>
                  <a:gd name="T48" fmla="*/ 34 w 118"/>
                  <a:gd name="T49" fmla="*/ 18 h 92"/>
                  <a:gd name="T50" fmla="*/ 26 w 118"/>
                  <a:gd name="T51" fmla="*/ 14 h 92"/>
                  <a:gd name="T52" fmla="*/ 20 w 118"/>
                  <a:gd name="T53" fmla="*/ 18 h 92"/>
                  <a:gd name="T54" fmla="*/ 26 w 118"/>
                  <a:gd name="T55" fmla="*/ 24 h 92"/>
                  <a:gd name="T56" fmla="*/ 30 w 118"/>
                  <a:gd name="T57" fmla="*/ 24 h 92"/>
                  <a:gd name="T58" fmla="*/ 46 w 118"/>
                  <a:gd name="T59" fmla="*/ 22 h 92"/>
                  <a:gd name="T60" fmla="*/ 44 w 118"/>
                  <a:gd name="T61" fmla="*/ 26 h 92"/>
                  <a:gd name="T62" fmla="*/ 40 w 118"/>
                  <a:gd name="T63" fmla="*/ 24 h 92"/>
                  <a:gd name="T64" fmla="*/ 42 w 118"/>
                  <a:gd name="T65" fmla="*/ 32 h 92"/>
                  <a:gd name="T66" fmla="*/ 44 w 118"/>
                  <a:gd name="T67" fmla="*/ 38 h 92"/>
                  <a:gd name="T68" fmla="*/ 40 w 118"/>
                  <a:gd name="T69" fmla="*/ 44 h 92"/>
                  <a:gd name="T70" fmla="*/ 26 w 118"/>
                  <a:gd name="T71" fmla="*/ 44 h 92"/>
                  <a:gd name="T72" fmla="*/ 20 w 118"/>
                  <a:gd name="T73" fmla="*/ 38 h 92"/>
                  <a:gd name="T74" fmla="*/ 8 w 118"/>
                  <a:gd name="T75" fmla="*/ 32 h 92"/>
                  <a:gd name="T76" fmla="*/ 0 w 118"/>
                  <a:gd name="T77" fmla="*/ 38 h 92"/>
                  <a:gd name="T78" fmla="*/ 0 w 118"/>
                  <a:gd name="T79" fmla="*/ 44 h 92"/>
                  <a:gd name="T80" fmla="*/ 14 w 118"/>
                  <a:gd name="T81" fmla="*/ 58 h 92"/>
                  <a:gd name="T82" fmla="*/ 30 w 118"/>
                  <a:gd name="T83" fmla="*/ 60 h 92"/>
                  <a:gd name="T84" fmla="*/ 34 w 118"/>
                  <a:gd name="T85" fmla="*/ 62 h 92"/>
                  <a:gd name="T86" fmla="*/ 50 w 118"/>
                  <a:gd name="T87" fmla="*/ 78 h 92"/>
                  <a:gd name="T88" fmla="*/ 60 w 118"/>
                  <a:gd name="T89" fmla="*/ 88 h 92"/>
                  <a:gd name="T90" fmla="*/ 80 w 118"/>
                  <a:gd name="T91" fmla="*/ 90 h 92"/>
                  <a:gd name="T92" fmla="*/ 80 w 118"/>
                  <a:gd name="T93" fmla="*/ 82 h 92"/>
                  <a:gd name="T94" fmla="*/ 80 w 118"/>
                  <a:gd name="T95" fmla="*/ 74 h 92"/>
                  <a:gd name="T96" fmla="*/ 82 w 118"/>
                  <a:gd name="T97" fmla="*/ 82 h 92"/>
                  <a:gd name="T98" fmla="*/ 86 w 118"/>
                  <a:gd name="T99" fmla="*/ 82 h 92"/>
                  <a:gd name="T100" fmla="*/ 96 w 118"/>
                  <a:gd name="T101" fmla="*/ 80 h 92"/>
                  <a:gd name="T102" fmla="*/ 100 w 118"/>
                  <a:gd name="T103" fmla="*/ 78 h 92"/>
                  <a:gd name="T104" fmla="*/ 110 w 118"/>
                  <a:gd name="T105" fmla="*/ 72 h 92"/>
                  <a:gd name="T106" fmla="*/ 110 w 118"/>
                  <a:gd name="T107" fmla="*/ 68 h 92"/>
                  <a:gd name="T108" fmla="*/ 110 w 118"/>
                  <a:gd name="T109" fmla="*/ 66 h 92"/>
                  <a:gd name="T110" fmla="*/ 112 w 118"/>
                  <a:gd name="T111" fmla="*/ 62 h 92"/>
                  <a:gd name="T112" fmla="*/ 112 w 118"/>
                  <a:gd name="T113" fmla="*/ 5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92">
                    <a:moveTo>
                      <a:pt x="116" y="54"/>
                    </a:moveTo>
                    <a:lnTo>
                      <a:pt x="116" y="54"/>
                    </a:lnTo>
                    <a:lnTo>
                      <a:pt x="118" y="50"/>
                    </a:lnTo>
                    <a:lnTo>
                      <a:pt x="114" y="46"/>
                    </a:lnTo>
                    <a:lnTo>
                      <a:pt x="114" y="46"/>
                    </a:lnTo>
                    <a:lnTo>
                      <a:pt x="112" y="44"/>
                    </a:lnTo>
                    <a:lnTo>
                      <a:pt x="112" y="44"/>
                    </a:lnTo>
                    <a:lnTo>
                      <a:pt x="108" y="44"/>
                    </a:lnTo>
                    <a:lnTo>
                      <a:pt x="108" y="44"/>
                    </a:lnTo>
                    <a:lnTo>
                      <a:pt x="104" y="46"/>
                    </a:lnTo>
                    <a:lnTo>
                      <a:pt x="104" y="46"/>
                    </a:lnTo>
                    <a:lnTo>
                      <a:pt x="102" y="48"/>
                    </a:lnTo>
                    <a:lnTo>
                      <a:pt x="100" y="48"/>
                    </a:lnTo>
                    <a:lnTo>
                      <a:pt x="100" y="48"/>
                    </a:lnTo>
                    <a:lnTo>
                      <a:pt x="100" y="44"/>
                    </a:lnTo>
                    <a:lnTo>
                      <a:pt x="100" y="40"/>
                    </a:lnTo>
                    <a:lnTo>
                      <a:pt x="100" y="40"/>
                    </a:lnTo>
                    <a:lnTo>
                      <a:pt x="98" y="38"/>
                    </a:lnTo>
                    <a:lnTo>
                      <a:pt x="98" y="36"/>
                    </a:lnTo>
                    <a:lnTo>
                      <a:pt x="98" y="36"/>
                    </a:lnTo>
                    <a:lnTo>
                      <a:pt x="98" y="34"/>
                    </a:lnTo>
                    <a:lnTo>
                      <a:pt x="96" y="32"/>
                    </a:lnTo>
                    <a:lnTo>
                      <a:pt x="96" y="32"/>
                    </a:lnTo>
                    <a:lnTo>
                      <a:pt x="94" y="30"/>
                    </a:lnTo>
                    <a:lnTo>
                      <a:pt x="90" y="30"/>
                    </a:lnTo>
                    <a:lnTo>
                      <a:pt x="90" y="30"/>
                    </a:lnTo>
                    <a:lnTo>
                      <a:pt x="86" y="32"/>
                    </a:lnTo>
                    <a:lnTo>
                      <a:pt x="86" y="32"/>
                    </a:lnTo>
                    <a:lnTo>
                      <a:pt x="80" y="36"/>
                    </a:lnTo>
                    <a:lnTo>
                      <a:pt x="80" y="36"/>
                    </a:lnTo>
                    <a:lnTo>
                      <a:pt x="80" y="38"/>
                    </a:lnTo>
                    <a:lnTo>
                      <a:pt x="80" y="38"/>
                    </a:lnTo>
                    <a:lnTo>
                      <a:pt x="76" y="40"/>
                    </a:lnTo>
                    <a:lnTo>
                      <a:pt x="76" y="40"/>
                    </a:lnTo>
                    <a:lnTo>
                      <a:pt x="76" y="36"/>
                    </a:lnTo>
                    <a:lnTo>
                      <a:pt x="78" y="32"/>
                    </a:lnTo>
                    <a:lnTo>
                      <a:pt x="78" y="32"/>
                    </a:lnTo>
                    <a:lnTo>
                      <a:pt x="86" y="26"/>
                    </a:lnTo>
                    <a:lnTo>
                      <a:pt x="86" y="26"/>
                    </a:lnTo>
                    <a:lnTo>
                      <a:pt x="90" y="22"/>
                    </a:lnTo>
                    <a:lnTo>
                      <a:pt x="90" y="22"/>
                    </a:lnTo>
                    <a:lnTo>
                      <a:pt x="94" y="22"/>
                    </a:lnTo>
                    <a:lnTo>
                      <a:pt x="94" y="22"/>
                    </a:lnTo>
                    <a:lnTo>
                      <a:pt x="98" y="18"/>
                    </a:lnTo>
                    <a:lnTo>
                      <a:pt x="98" y="18"/>
                    </a:lnTo>
                    <a:lnTo>
                      <a:pt x="96" y="18"/>
                    </a:lnTo>
                    <a:lnTo>
                      <a:pt x="94" y="18"/>
                    </a:lnTo>
                    <a:lnTo>
                      <a:pt x="94" y="18"/>
                    </a:lnTo>
                    <a:lnTo>
                      <a:pt x="94" y="16"/>
                    </a:lnTo>
                    <a:lnTo>
                      <a:pt x="94" y="14"/>
                    </a:lnTo>
                    <a:lnTo>
                      <a:pt x="94" y="14"/>
                    </a:lnTo>
                    <a:lnTo>
                      <a:pt x="100" y="12"/>
                    </a:lnTo>
                    <a:lnTo>
                      <a:pt x="100" y="12"/>
                    </a:lnTo>
                    <a:lnTo>
                      <a:pt x="102" y="12"/>
                    </a:lnTo>
                    <a:lnTo>
                      <a:pt x="102" y="12"/>
                    </a:lnTo>
                    <a:lnTo>
                      <a:pt x="102" y="10"/>
                    </a:lnTo>
                    <a:lnTo>
                      <a:pt x="102" y="10"/>
                    </a:lnTo>
                    <a:lnTo>
                      <a:pt x="102" y="8"/>
                    </a:lnTo>
                    <a:lnTo>
                      <a:pt x="102" y="8"/>
                    </a:lnTo>
                    <a:lnTo>
                      <a:pt x="102" y="6"/>
                    </a:lnTo>
                    <a:lnTo>
                      <a:pt x="102" y="6"/>
                    </a:lnTo>
                    <a:lnTo>
                      <a:pt x="100" y="4"/>
                    </a:lnTo>
                    <a:lnTo>
                      <a:pt x="100" y="4"/>
                    </a:lnTo>
                    <a:lnTo>
                      <a:pt x="98" y="2"/>
                    </a:lnTo>
                    <a:lnTo>
                      <a:pt x="98" y="2"/>
                    </a:lnTo>
                    <a:lnTo>
                      <a:pt x="96" y="2"/>
                    </a:lnTo>
                    <a:lnTo>
                      <a:pt x="96" y="2"/>
                    </a:lnTo>
                    <a:lnTo>
                      <a:pt x="94" y="2"/>
                    </a:lnTo>
                    <a:lnTo>
                      <a:pt x="94" y="2"/>
                    </a:lnTo>
                    <a:lnTo>
                      <a:pt x="90" y="4"/>
                    </a:lnTo>
                    <a:lnTo>
                      <a:pt x="90" y="4"/>
                    </a:lnTo>
                    <a:lnTo>
                      <a:pt x="88" y="4"/>
                    </a:lnTo>
                    <a:lnTo>
                      <a:pt x="88" y="4"/>
                    </a:lnTo>
                    <a:lnTo>
                      <a:pt x="84" y="4"/>
                    </a:lnTo>
                    <a:lnTo>
                      <a:pt x="84" y="4"/>
                    </a:lnTo>
                    <a:lnTo>
                      <a:pt x="74" y="6"/>
                    </a:lnTo>
                    <a:lnTo>
                      <a:pt x="74" y="6"/>
                    </a:lnTo>
                    <a:lnTo>
                      <a:pt x="72" y="6"/>
                    </a:lnTo>
                    <a:lnTo>
                      <a:pt x="72" y="6"/>
                    </a:lnTo>
                    <a:lnTo>
                      <a:pt x="66" y="8"/>
                    </a:lnTo>
                    <a:lnTo>
                      <a:pt x="66" y="8"/>
                    </a:lnTo>
                    <a:lnTo>
                      <a:pt x="64" y="8"/>
                    </a:lnTo>
                    <a:lnTo>
                      <a:pt x="62" y="8"/>
                    </a:lnTo>
                    <a:lnTo>
                      <a:pt x="62" y="8"/>
                    </a:lnTo>
                    <a:lnTo>
                      <a:pt x="58" y="6"/>
                    </a:lnTo>
                    <a:lnTo>
                      <a:pt x="58" y="6"/>
                    </a:lnTo>
                    <a:lnTo>
                      <a:pt x="50" y="0"/>
                    </a:lnTo>
                    <a:lnTo>
                      <a:pt x="50" y="0"/>
                    </a:lnTo>
                    <a:lnTo>
                      <a:pt x="48" y="0"/>
                    </a:lnTo>
                    <a:lnTo>
                      <a:pt x="48" y="0"/>
                    </a:lnTo>
                    <a:lnTo>
                      <a:pt x="46" y="0"/>
                    </a:lnTo>
                    <a:lnTo>
                      <a:pt x="46" y="0"/>
                    </a:lnTo>
                    <a:lnTo>
                      <a:pt x="46" y="2"/>
                    </a:lnTo>
                    <a:lnTo>
                      <a:pt x="46" y="2"/>
                    </a:lnTo>
                    <a:lnTo>
                      <a:pt x="46" y="2"/>
                    </a:lnTo>
                    <a:lnTo>
                      <a:pt x="46" y="2"/>
                    </a:lnTo>
                    <a:lnTo>
                      <a:pt x="46" y="4"/>
                    </a:lnTo>
                    <a:lnTo>
                      <a:pt x="46" y="4"/>
                    </a:lnTo>
                    <a:lnTo>
                      <a:pt x="48" y="6"/>
                    </a:lnTo>
                    <a:lnTo>
                      <a:pt x="48" y="6"/>
                    </a:lnTo>
                    <a:lnTo>
                      <a:pt x="46" y="6"/>
                    </a:lnTo>
                    <a:lnTo>
                      <a:pt x="46" y="6"/>
                    </a:lnTo>
                    <a:lnTo>
                      <a:pt x="44" y="6"/>
                    </a:lnTo>
                    <a:lnTo>
                      <a:pt x="44" y="6"/>
                    </a:lnTo>
                    <a:lnTo>
                      <a:pt x="42" y="4"/>
                    </a:lnTo>
                    <a:lnTo>
                      <a:pt x="42" y="4"/>
                    </a:lnTo>
                    <a:lnTo>
                      <a:pt x="40" y="4"/>
                    </a:lnTo>
                    <a:lnTo>
                      <a:pt x="40" y="4"/>
                    </a:lnTo>
                    <a:lnTo>
                      <a:pt x="34" y="4"/>
                    </a:lnTo>
                    <a:lnTo>
                      <a:pt x="34" y="4"/>
                    </a:lnTo>
                    <a:lnTo>
                      <a:pt x="30" y="6"/>
                    </a:lnTo>
                    <a:lnTo>
                      <a:pt x="30" y="6"/>
                    </a:lnTo>
                    <a:lnTo>
                      <a:pt x="30" y="6"/>
                    </a:lnTo>
                    <a:lnTo>
                      <a:pt x="30" y="8"/>
                    </a:lnTo>
                    <a:lnTo>
                      <a:pt x="30" y="8"/>
                    </a:lnTo>
                    <a:lnTo>
                      <a:pt x="34" y="10"/>
                    </a:lnTo>
                    <a:lnTo>
                      <a:pt x="34" y="10"/>
                    </a:lnTo>
                    <a:lnTo>
                      <a:pt x="36" y="14"/>
                    </a:lnTo>
                    <a:lnTo>
                      <a:pt x="36" y="14"/>
                    </a:lnTo>
                    <a:lnTo>
                      <a:pt x="34" y="16"/>
                    </a:lnTo>
                    <a:lnTo>
                      <a:pt x="34" y="16"/>
                    </a:lnTo>
                    <a:lnTo>
                      <a:pt x="38" y="18"/>
                    </a:lnTo>
                    <a:lnTo>
                      <a:pt x="38" y="18"/>
                    </a:lnTo>
                    <a:lnTo>
                      <a:pt x="34" y="18"/>
                    </a:lnTo>
                    <a:lnTo>
                      <a:pt x="34" y="18"/>
                    </a:lnTo>
                    <a:lnTo>
                      <a:pt x="32" y="16"/>
                    </a:lnTo>
                    <a:lnTo>
                      <a:pt x="32" y="16"/>
                    </a:lnTo>
                    <a:lnTo>
                      <a:pt x="28" y="14"/>
                    </a:lnTo>
                    <a:lnTo>
                      <a:pt x="26" y="14"/>
                    </a:lnTo>
                    <a:lnTo>
                      <a:pt x="26" y="14"/>
                    </a:lnTo>
                    <a:lnTo>
                      <a:pt x="22" y="16"/>
                    </a:lnTo>
                    <a:lnTo>
                      <a:pt x="22" y="16"/>
                    </a:lnTo>
                    <a:lnTo>
                      <a:pt x="22" y="18"/>
                    </a:lnTo>
                    <a:lnTo>
                      <a:pt x="22" y="18"/>
                    </a:lnTo>
                    <a:lnTo>
                      <a:pt x="20" y="18"/>
                    </a:lnTo>
                    <a:lnTo>
                      <a:pt x="20" y="20"/>
                    </a:lnTo>
                    <a:lnTo>
                      <a:pt x="20" y="20"/>
                    </a:lnTo>
                    <a:lnTo>
                      <a:pt x="24" y="22"/>
                    </a:lnTo>
                    <a:lnTo>
                      <a:pt x="24" y="22"/>
                    </a:lnTo>
                    <a:lnTo>
                      <a:pt x="26" y="24"/>
                    </a:lnTo>
                    <a:lnTo>
                      <a:pt x="26" y="24"/>
                    </a:lnTo>
                    <a:lnTo>
                      <a:pt x="28" y="24"/>
                    </a:lnTo>
                    <a:lnTo>
                      <a:pt x="28" y="24"/>
                    </a:lnTo>
                    <a:lnTo>
                      <a:pt x="30" y="24"/>
                    </a:lnTo>
                    <a:lnTo>
                      <a:pt x="30" y="24"/>
                    </a:lnTo>
                    <a:lnTo>
                      <a:pt x="36" y="24"/>
                    </a:lnTo>
                    <a:lnTo>
                      <a:pt x="36" y="24"/>
                    </a:lnTo>
                    <a:lnTo>
                      <a:pt x="42" y="22"/>
                    </a:lnTo>
                    <a:lnTo>
                      <a:pt x="42" y="22"/>
                    </a:lnTo>
                    <a:lnTo>
                      <a:pt x="46" y="22"/>
                    </a:lnTo>
                    <a:lnTo>
                      <a:pt x="46" y="22"/>
                    </a:lnTo>
                    <a:lnTo>
                      <a:pt x="48" y="24"/>
                    </a:lnTo>
                    <a:lnTo>
                      <a:pt x="48" y="24"/>
                    </a:lnTo>
                    <a:lnTo>
                      <a:pt x="48" y="24"/>
                    </a:lnTo>
                    <a:lnTo>
                      <a:pt x="44" y="26"/>
                    </a:lnTo>
                    <a:lnTo>
                      <a:pt x="44" y="26"/>
                    </a:lnTo>
                    <a:lnTo>
                      <a:pt x="42" y="26"/>
                    </a:lnTo>
                    <a:lnTo>
                      <a:pt x="42" y="26"/>
                    </a:lnTo>
                    <a:lnTo>
                      <a:pt x="40" y="24"/>
                    </a:lnTo>
                    <a:lnTo>
                      <a:pt x="40" y="24"/>
                    </a:lnTo>
                    <a:lnTo>
                      <a:pt x="38" y="26"/>
                    </a:lnTo>
                    <a:lnTo>
                      <a:pt x="38" y="26"/>
                    </a:lnTo>
                    <a:lnTo>
                      <a:pt x="40" y="28"/>
                    </a:lnTo>
                    <a:lnTo>
                      <a:pt x="40" y="28"/>
                    </a:lnTo>
                    <a:lnTo>
                      <a:pt x="42" y="32"/>
                    </a:lnTo>
                    <a:lnTo>
                      <a:pt x="42" y="32"/>
                    </a:lnTo>
                    <a:lnTo>
                      <a:pt x="44" y="36"/>
                    </a:lnTo>
                    <a:lnTo>
                      <a:pt x="44" y="36"/>
                    </a:lnTo>
                    <a:lnTo>
                      <a:pt x="44" y="38"/>
                    </a:lnTo>
                    <a:lnTo>
                      <a:pt x="44" y="38"/>
                    </a:lnTo>
                    <a:lnTo>
                      <a:pt x="40" y="36"/>
                    </a:lnTo>
                    <a:lnTo>
                      <a:pt x="40" y="36"/>
                    </a:lnTo>
                    <a:lnTo>
                      <a:pt x="40" y="42"/>
                    </a:lnTo>
                    <a:lnTo>
                      <a:pt x="40" y="42"/>
                    </a:lnTo>
                    <a:lnTo>
                      <a:pt x="40" y="44"/>
                    </a:lnTo>
                    <a:lnTo>
                      <a:pt x="38" y="44"/>
                    </a:lnTo>
                    <a:lnTo>
                      <a:pt x="38" y="44"/>
                    </a:lnTo>
                    <a:lnTo>
                      <a:pt x="32" y="44"/>
                    </a:lnTo>
                    <a:lnTo>
                      <a:pt x="32" y="44"/>
                    </a:lnTo>
                    <a:lnTo>
                      <a:pt x="26" y="44"/>
                    </a:lnTo>
                    <a:lnTo>
                      <a:pt x="26" y="44"/>
                    </a:lnTo>
                    <a:lnTo>
                      <a:pt x="22" y="40"/>
                    </a:lnTo>
                    <a:lnTo>
                      <a:pt x="22" y="40"/>
                    </a:lnTo>
                    <a:lnTo>
                      <a:pt x="20" y="38"/>
                    </a:lnTo>
                    <a:lnTo>
                      <a:pt x="20" y="38"/>
                    </a:lnTo>
                    <a:lnTo>
                      <a:pt x="14" y="34"/>
                    </a:lnTo>
                    <a:lnTo>
                      <a:pt x="14" y="34"/>
                    </a:lnTo>
                    <a:lnTo>
                      <a:pt x="12" y="32"/>
                    </a:lnTo>
                    <a:lnTo>
                      <a:pt x="12" y="32"/>
                    </a:lnTo>
                    <a:lnTo>
                      <a:pt x="8" y="32"/>
                    </a:lnTo>
                    <a:lnTo>
                      <a:pt x="8" y="32"/>
                    </a:lnTo>
                    <a:lnTo>
                      <a:pt x="4" y="32"/>
                    </a:lnTo>
                    <a:lnTo>
                      <a:pt x="4" y="32"/>
                    </a:lnTo>
                    <a:lnTo>
                      <a:pt x="0" y="34"/>
                    </a:lnTo>
                    <a:lnTo>
                      <a:pt x="0" y="38"/>
                    </a:lnTo>
                    <a:lnTo>
                      <a:pt x="0" y="38"/>
                    </a:lnTo>
                    <a:lnTo>
                      <a:pt x="0" y="40"/>
                    </a:lnTo>
                    <a:lnTo>
                      <a:pt x="0" y="40"/>
                    </a:lnTo>
                    <a:lnTo>
                      <a:pt x="0" y="44"/>
                    </a:lnTo>
                    <a:lnTo>
                      <a:pt x="0" y="44"/>
                    </a:lnTo>
                    <a:lnTo>
                      <a:pt x="10" y="52"/>
                    </a:lnTo>
                    <a:lnTo>
                      <a:pt x="10" y="52"/>
                    </a:lnTo>
                    <a:lnTo>
                      <a:pt x="12" y="56"/>
                    </a:lnTo>
                    <a:lnTo>
                      <a:pt x="14" y="58"/>
                    </a:lnTo>
                    <a:lnTo>
                      <a:pt x="14" y="58"/>
                    </a:lnTo>
                    <a:lnTo>
                      <a:pt x="18" y="60"/>
                    </a:lnTo>
                    <a:lnTo>
                      <a:pt x="22" y="58"/>
                    </a:lnTo>
                    <a:lnTo>
                      <a:pt x="22" y="58"/>
                    </a:lnTo>
                    <a:lnTo>
                      <a:pt x="26" y="58"/>
                    </a:lnTo>
                    <a:lnTo>
                      <a:pt x="30" y="60"/>
                    </a:lnTo>
                    <a:lnTo>
                      <a:pt x="30" y="60"/>
                    </a:lnTo>
                    <a:lnTo>
                      <a:pt x="32" y="62"/>
                    </a:lnTo>
                    <a:lnTo>
                      <a:pt x="32" y="62"/>
                    </a:lnTo>
                    <a:lnTo>
                      <a:pt x="34" y="62"/>
                    </a:lnTo>
                    <a:lnTo>
                      <a:pt x="34" y="62"/>
                    </a:lnTo>
                    <a:lnTo>
                      <a:pt x="38" y="64"/>
                    </a:lnTo>
                    <a:lnTo>
                      <a:pt x="38" y="64"/>
                    </a:lnTo>
                    <a:lnTo>
                      <a:pt x="46" y="72"/>
                    </a:lnTo>
                    <a:lnTo>
                      <a:pt x="46" y="72"/>
                    </a:lnTo>
                    <a:lnTo>
                      <a:pt x="50" y="78"/>
                    </a:lnTo>
                    <a:lnTo>
                      <a:pt x="50" y="78"/>
                    </a:lnTo>
                    <a:lnTo>
                      <a:pt x="54" y="80"/>
                    </a:lnTo>
                    <a:lnTo>
                      <a:pt x="54" y="80"/>
                    </a:lnTo>
                    <a:lnTo>
                      <a:pt x="60" y="88"/>
                    </a:lnTo>
                    <a:lnTo>
                      <a:pt x="60" y="88"/>
                    </a:lnTo>
                    <a:lnTo>
                      <a:pt x="66" y="92"/>
                    </a:lnTo>
                    <a:lnTo>
                      <a:pt x="72" y="92"/>
                    </a:lnTo>
                    <a:lnTo>
                      <a:pt x="72" y="92"/>
                    </a:lnTo>
                    <a:lnTo>
                      <a:pt x="76" y="92"/>
                    </a:lnTo>
                    <a:lnTo>
                      <a:pt x="80" y="90"/>
                    </a:lnTo>
                    <a:lnTo>
                      <a:pt x="80" y="90"/>
                    </a:lnTo>
                    <a:lnTo>
                      <a:pt x="80" y="88"/>
                    </a:lnTo>
                    <a:lnTo>
                      <a:pt x="82" y="84"/>
                    </a:lnTo>
                    <a:lnTo>
                      <a:pt x="82" y="84"/>
                    </a:lnTo>
                    <a:lnTo>
                      <a:pt x="80" y="82"/>
                    </a:lnTo>
                    <a:lnTo>
                      <a:pt x="78" y="78"/>
                    </a:lnTo>
                    <a:lnTo>
                      <a:pt x="78" y="78"/>
                    </a:lnTo>
                    <a:lnTo>
                      <a:pt x="78" y="76"/>
                    </a:lnTo>
                    <a:lnTo>
                      <a:pt x="80" y="74"/>
                    </a:lnTo>
                    <a:lnTo>
                      <a:pt x="80" y="74"/>
                    </a:lnTo>
                    <a:lnTo>
                      <a:pt x="80" y="78"/>
                    </a:lnTo>
                    <a:lnTo>
                      <a:pt x="80" y="78"/>
                    </a:lnTo>
                    <a:lnTo>
                      <a:pt x="80" y="80"/>
                    </a:lnTo>
                    <a:lnTo>
                      <a:pt x="80" y="80"/>
                    </a:lnTo>
                    <a:lnTo>
                      <a:pt x="82" y="82"/>
                    </a:lnTo>
                    <a:lnTo>
                      <a:pt x="82" y="82"/>
                    </a:lnTo>
                    <a:lnTo>
                      <a:pt x="84" y="82"/>
                    </a:lnTo>
                    <a:lnTo>
                      <a:pt x="84" y="82"/>
                    </a:lnTo>
                    <a:lnTo>
                      <a:pt x="86" y="82"/>
                    </a:lnTo>
                    <a:lnTo>
                      <a:pt x="86" y="82"/>
                    </a:lnTo>
                    <a:lnTo>
                      <a:pt x="90" y="82"/>
                    </a:lnTo>
                    <a:lnTo>
                      <a:pt x="90" y="82"/>
                    </a:lnTo>
                    <a:lnTo>
                      <a:pt x="94" y="80"/>
                    </a:lnTo>
                    <a:lnTo>
                      <a:pt x="94" y="80"/>
                    </a:lnTo>
                    <a:lnTo>
                      <a:pt x="96" y="80"/>
                    </a:lnTo>
                    <a:lnTo>
                      <a:pt x="96" y="80"/>
                    </a:lnTo>
                    <a:lnTo>
                      <a:pt x="100" y="80"/>
                    </a:lnTo>
                    <a:lnTo>
                      <a:pt x="100" y="80"/>
                    </a:lnTo>
                    <a:lnTo>
                      <a:pt x="100" y="78"/>
                    </a:lnTo>
                    <a:lnTo>
                      <a:pt x="100" y="78"/>
                    </a:lnTo>
                    <a:lnTo>
                      <a:pt x="102" y="78"/>
                    </a:lnTo>
                    <a:lnTo>
                      <a:pt x="102" y="78"/>
                    </a:lnTo>
                    <a:lnTo>
                      <a:pt x="106" y="74"/>
                    </a:lnTo>
                    <a:lnTo>
                      <a:pt x="106" y="74"/>
                    </a:lnTo>
                    <a:lnTo>
                      <a:pt x="110" y="72"/>
                    </a:lnTo>
                    <a:lnTo>
                      <a:pt x="110" y="72"/>
                    </a:lnTo>
                    <a:lnTo>
                      <a:pt x="112" y="70"/>
                    </a:lnTo>
                    <a:lnTo>
                      <a:pt x="112" y="70"/>
                    </a:lnTo>
                    <a:lnTo>
                      <a:pt x="110" y="68"/>
                    </a:lnTo>
                    <a:lnTo>
                      <a:pt x="110" y="68"/>
                    </a:lnTo>
                    <a:lnTo>
                      <a:pt x="110" y="68"/>
                    </a:lnTo>
                    <a:lnTo>
                      <a:pt x="110" y="68"/>
                    </a:lnTo>
                    <a:lnTo>
                      <a:pt x="110" y="66"/>
                    </a:lnTo>
                    <a:lnTo>
                      <a:pt x="110" y="66"/>
                    </a:lnTo>
                    <a:lnTo>
                      <a:pt x="110" y="66"/>
                    </a:lnTo>
                    <a:lnTo>
                      <a:pt x="110" y="66"/>
                    </a:lnTo>
                    <a:lnTo>
                      <a:pt x="112" y="64"/>
                    </a:lnTo>
                    <a:lnTo>
                      <a:pt x="112" y="64"/>
                    </a:lnTo>
                    <a:lnTo>
                      <a:pt x="112" y="62"/>
                    </a:lnTo>
                    <a:lnTo>
                      <a:pt x="112" y="62"/>
                    </a:lnTo>
                    <a:lnTo>
                      <a:pt x="110" y="60"/>
                    </a:lnTo>
                    <a:lnTo>
                      <a:pt x="108" y="58"/>
                    </a:lnTo>
                    <a:lnTo>
                      <a:pt x="108" y="58"/>
                    </a:lnTo>
                    <a:lnTo>
                      <a:pt x="112" y="56"/>
                    </a:lnTo>
                    <a:lnTo>
                      <a:pt x="112" y="56"/>
                    </a:lnTo>
                    <a:lnTo>
                      <a:pt x="116" y="54"/>
                    </a:lnTo>
                    <a:lnTo>
                      <a:pt x="116" y="5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7" name="Freeform 397"/>
              <p:cNvSpPr>
                <a:spLocks/>
              </p:cNvSpPr>
              <p:nvPr/>
            </p:nvSpPr>
            <p:spPr bwMode="auto">
              <a:xfrm>
                <a:off x="2439" y="1501"/>
                <a:ext cx="28" cy="10"/>
              </a:xfrm>
              <a:custGeom>
                <a:avLst/>
                <a:gdLst>
                  <a:gd name="T0" fmla="*/ 6 w 28"/>
                  <a:gd name="T1" fmla="*/ 10 h 10"/>
                  <a:gd name="T2" fmla="*/ 6 w 28"/>
                  <a:gd name="T3" fmla="*/ 10 h 10"/>
                  <a:gd name="T4" fmla="*/ 18 w 28"/>
                  <a:gd name="T5" fmla="*/ 8 h 10"/>
                  <a:gd name="T6" fmla="*/ 18 w 28"/>
                  <a:gd name="T7" fmla="*/ 8 h 10"/>
                  <a:gd name="T8" fmla="*/ 26 w 28"/>
                  <a:gd name="T9" fmla="*/ 4 h 10"/>
                  <a:gd name="T10" fmla="*/ 26 w 28"/>
                  <a:gd name="T11" fmla="*/ 4 h 10"/>
                  <a:gd name="T12" fmla="*/ 28 w 28"/>
                  <a:gd name="T13" fmla="*/ 2 h 10"/>
                  <a:gd name="T14" fmla="*/ 26 w 28"/>
                  <a:gd name="T15" fmla="*/ 0 h 10"/>
                  <a:gd name="T16" fmla="*/ 26 w 28"/>
                  <a:gd name="T17" fmla="*/ 0 h 10"/>
                  <a:gd name="T18" fmla="*/ 22 w 28"/>
                  <a:gd name="T19" fmla="*/ 0 h 10"/>
                  <a:gd name="T20" fmla="*/ 18 w 28"/>
                  <a:gd name="T21" fmla="*/ 2 h 10"/>
                  <a:gd name="T22" fmla="*/ 18 w 28"/>
                  <a:gd name="T23" fmla="*/ 2 h 10"/>
                  <a:gd name="T24" fmla="*/ 12 w 28"/>
                  <a:gd name="T25" fmla="*/ 4 h 10"/>
                  <a:gd name="T26" fmla="*/ 12 w 28"/>
                  <a:gd name="T27" fmla="*/ 4 h 10"/>
                  <a:gd name="T28" fmla="*/ 6 w 28"/>
                  <a:gd name="T29" fmla="*/ 4 h 10"/>
                  <a:gd name="T30" fmla="*/ 6 w 28"/>
                  <a:gd name="T31" fmla="*/ 4 h 10"/>
                  <a:gd name="T32" fmla="*/ 2 w 28"/>
                  <a:gd name="T33" fmla="*/ 4 h 10"/>
                  <a:gd name="T34" fmla="*/ 0 w 28"/>
                  <a:gd name="T35" fmla="*/ 4 h 10"/>
                  <a:gd name="T36" fmla="*/ 0 w 28"/>
                  <a:gd name="T37" fmla="*/ 6 h 10"/>
                  <a:gd name="T38" fmla="*/ 0 w 28"/>
                  <a:gd name="T39" fmla="*/ 6 h 10"/>
                  <a:gd name="T40" fmla="*/ 0 w 28"/>
                  <a:gd name="T41" fmla="*/ 8 h 10"/>
                  <a:gd name="T42" fmla="*/ 2 w 28"/>
                  <a:gd name="T43" fmla="*/ 10 h 10"/>
                  <a:gd name="T44" fmla="*/ 6 w 28"/>
                  <a:gd name="T45" fmla="*/ 10 h 10"/>
                  <a:gd name="T46" fmla="*/ 6 w 28"/>
                  <a:gd name="T4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0">
                    <a:moveTo>
                      <a:pt x="6" y="10"/>
                    </a:moveTo>
                    <a:lnTo>
                      <a:pt x="6" y="10"/>
                    </a:lnTo>
                    <a:lnTo>
                      <a:pt x="18" y="8"/>
                    </a:lnTo>
                    <a:lnTo>
                      <a:pt x="18" y="8"/>
                    </a:lnTo>
                    <a:lnTo>
                      <a:pt x="26" y="4"/>
                    </a:lnTo>
                    <a:lnTo>
                      <a:pt x="26" y="4"/>
                    </a:lnTo>
                    <a:lnTo>
                      <a:pt x="28" y="2"/>
                    </a:lnTo>
                    <a:lnTo>
                      <a:pt x="26" y="0"/>
                    </a:lnTo>
                    <a:lnTo>
                      <a:pt x="26" y="0"/>
                    </a:lnTo>
                    <a:lnTo>
                      <a:pt x="22" y="0"/>
                    </a:lnTo>
                    <a:lnTo>
                      <a:pt x="18" y="2"/>
                    </a:lnTo>
                    <a:lnTo>
                      <a:pt x="18" y="2"/>
                    </a:lnTo>
                    <a:lnTo>
                      <a:pt x="12" y="4"/>
                    </a:lnTo>
                    <a:lnTo>
                      <a:pt x="12" y="4"/>
                    </a:lnTo>
                    <a:lnTo>
                      <a:pt x="6" y="4"/>
                    </a:lnTo>
                    <a:lnTo>
                      <a:pt x="6" y="4"/>
                    </a:lnTo>
                    <a:lnTo>
                      <a:pt x="2" y="4"/>
                    </a:lnTo>
                    <a:lnTo>
                      <a:pt x="0" y="4"/>
                    </a:lnTo>
                    <a:lnTo>
                      <a:pt x="0" y="6"/>
                    </a:lnTo>
                    <a:lnTo>
                      <a:pt x="0" y="6"/>
                    </a:lnTo>
                    <a:lnTo>
                      <a:pt x="0" y="8"/>
                    </a:lnTo>
                    <a:lnTo>
                      <a:pt x="2" y="10"/>
                    </a:lnTo>
                    <a:lnTo>
                      <a:pt x="6" y="10"/>
                    </a:lnTo>
                    <a:lnTo>
                      <a:pt x="6"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8" name="Freeform 398"/>
              <p:cNvSpPr>
                <a:spLocks/>
              </p:cNvSpPr>
              <p:nvPr/>
            </p:nvSpPr>
            <p:spPr bwMode="auto">
              <a:xfrm>
                <a:off x="2477" y="1533"/>
                <a:ext cx="10" cy="10"/>
              </a:xfrm>
              <a:custGeom>
                <a:avLst/>
                <a:gdLst>
                  <a:gd name="T0" fmla="*/ 2 w 10"/>
                  <a:gd name="T1" fmla="*/ 2 h 10"/>
                  <a:gd name="T2" fmla="*/ 2 w 10"/>
                  <a:gd name="T3" fmla="*/ 2 h 10"/>
                  <a:gd name="T4" fmla="*/ 0 w 10"/>
                  <a:gd name="T5" fmla="*/ 2 h 10"/>
                  <a:gd name="T6" fmla="*/ 0 w 10"/>
                  <a:gd name="T7" fmla="*/ 4 h 10"/>
                  <a:gd name="T8" fmla="*/ 0 w 10"/>
                  <a:gd name="T9" fmla="*/ 4 h 10"/>
                  <a:gd name="T10" fmla="*/ 2 w 10"/>
                  <a:gd name="T11" fmla="*/ 8 h 10"/>
                  <a:gd name="T12" fmla="*/ 2 w 10"/>
                  <a:gd name="T13" fmla="*/ 8 h 10"/>
                  <a:gd name="T14" fmla="*/ 2 w 10"/>
                  <a:gd name="T15" fmla="*/ 10 h 10"/>
                  <a:gd name="T16" fmla="*/ 2 w 10"/>
                  <a:gd name="T17" fmla="*/ 10 h 10"/>
                  <a:gd name="T18" fmla="*/ 2 w 10"/>
                  <a:gd name="T19" fmla="*/ 10 h 10"/>
                  <a:gd name="T20" fmla="*/ 2 w 10"/>
                  <a:gd name="T21" fmla="*/ 10 h 10"/>
                  <a:gd name="T22" fmla="*/ 4 w 10"/>
                  <a:gd name="T23" fmla="*/ 10 h 10"/>
                  <a:gd name="T24" fmla="*/ 4 w 10"/>
                  <a:gd name="T25" fmla="*/ 10 h 10"/>
                  <a:gd name="T26" fmla="*/ 8 w 10"/>
                  <a:gd name="T27" fmla="*/ 10 h 10"/>
                  <a:gd name="T28" fmla="*/ 8 w 10"/>
                  <a:gd name="T29" fmla="*/ 10 h 10"/>
                  <a:gd name="T30" fmla="*/ 8 w 10"/>
                  <a:gd name="T31" fmla="*/ 8 h 10"/>
                  <a:gd name="T32" fmla="*/ 8 w 10"/>
                  <a:gd name="T33" fmla="*/ 8 h 10"/>
                  <a:gd name="T34" fmla="*/ 10 w 10"/>
                  <a:gd name="T35" fmla="*/ 6 h 10"/>
                  <a:gd name="T36" fmla="*/ 10 w 10"/>
                  <a:gd name="T37" fmla="*/ 6 h 10"/>
                  <a:gd name="T38" fmla="*/ 10 w 10"/>
                  <a:gd name="T39" fmla="*/ 4 h 10"/>
                  <a:gd name="T40" fmla="*/ 8 w 10"/>
                  <a:gd name="T41" fmla="*/ 2 h 10"/>
                  <a:gd name="T42" fmla="*/ 8 w 10"/>
                  <a:gd name="T43" fmla="*/ 2 h 10"/>
                  <a:gd name="T44" fmla="*/ 6 w 10"/>
                  <a:gd name="T45" fmla="*/ 0 h 10"/>
                  <a:gd name="T46" fmla="*/ 6 w 10"/>
                  <a:gd name="T47" fmla="*/ 0 h 10"/>
                  <a:gd name="T48" fmla="*/ 4 w 10"/>
                  <a:gd name="T49" fmla="*/ 0 h 10"/>
                  <a:gd name="T50" fmla="*/ 4 w 10"/>
                  <a:gd name="T51" fmla="*/ 0 h 10"/>
                  <a:gd name="T52" fmla="*/ 2 w 10"/>
                  <a:gd name="T53" fmla="*/ 2 h 10"/>
                  <a:gd name="T54" fmla="*/ 2 w 10"/>
                  <a:gd name="T55" fmla="*/ 2 h 10"/>
                  <a:gd name="T56" fmla="*/ 2 w 10"/>
                  <a:gd name="T57" fmla="*/ 2 h 10"/>
                  <a:gd name="T58" fmla="*/ 2 w 10"/>
                  <a:gd name="T5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10">
                    <a:moveTo>
                      <a:pt x="2" y="2"/>
                    </a:moveTo>
                    <a:lnTo>
                      <a:pt x="2" y="2"/>
                    </a:lnTo>
                    <a:lnTo>
                      <a:pt x="0" y="2"/>
                    </a:lnTo>
                    <a:lnTo>
                      <a:pt x="0" y="4"/>
                    </a:lnTo>
                    <a:lnTo>
                      <a:pt x="0" y="4"/>
                    </a:lnTo>
                    <a:lnTo>
                      <a:pt x="2" y="8"/>
                    </a:lnTo>
                    <a:lnTo>
                      <a:pt x="2" y="8"/>
                    </a:lnTo>
                    <a:lnTo>
                      <a:pt x="2" y="10"/>
                    </a:lnTo>
                    <a:lnTo>
                      <a:pt x="2" y="10"/>
                    </a:lnTo>
                    <a:lnTo>
                      <a:pt x="2" y="10"/>
                    </a:lnTo>
                    <a:lnTo>
                      <a:pt x="2" y="10"/>
                    </a:lnTo>
                    <a:lnTo>
                      <a:pt x="4" y="10"/>
                    </a:lnTo>
                    <a:lnTo>
                      <a:pt x="4" y="10"/>
                    </a:lnTo>
                    <a:lnTo>
                      <a:pt x="8" y="10"/>
                    </a:lnTo>
                    <a:lnTo>
                      <a:pt x="8" y="10"/>
                    </a:lnTo>
                    <a:lnTo>
                      <a:pt x="8" y="8"/>
                    </a:lnTo>
                    <a:lnTo>
                      <a:pt x="8" y="8"/>
                    </a:lnTo>
                    <a:lnTo>
                      <a:pt x="10" y="6"/>
                    </a:lnTo>
                    <a:lnTo>
                      <a:pt x="10" y="6"/>
                    </a:lnTo>
                    <a:lnTo>
                      <a:pt x="10" y="4"/>
                    </a:lnTo>
                    <a:lnTo>
                      <a:pt x="8" y="2"/>
                    </a:lnTo>
                    <a:lnTo>
                      <a:pt x="8" y="2"/>
                    </a:lnTo>
                    <a:lnTo>
                      <a:pt x="6" y="0"/>
                    </a:lnTo>
                    <a:lnTo>
                      <a:pt x="6" y="0"/>
                    </a:lnTo>
                    <a:lnTo>
                      <a:pt x="4" y="0"/>
                    </a:lnTo>
                    <a:lnTo>
                      <a:pt x="4" y="0"/>
                    </a:lnTo>
                    <a:lnTo>
                      <a:pt x="2" y="2"/>
                    </a:lnTo>
                    <a:lnTo>
                      <a:pt x="2" y="2"/>
                    </a:lnTo>
                    <a:lnTo>
                      <a:pt x="2" y="2"/>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9" name="Freeform 399"/>
              <p:cNvSpPr>
                <a:spLocks/>
              </p:cNvSpPr>
              <p:nvPr/>
            </p:nvSpPr>
            <p:spPr bwMode="auto">
              <a:xfrm>
                <a:off x="2481" y="1545"/>
                <a:ext cx="6" cy="6"/>
              </a:xfrm>
              <a:custGeom>
                <a:avLst/>
                <a:gdLst>
                  <a:gd name="T0" fmla="*/ 4 w 6"/>
                  <a:gd name="T1" fmla="*/ 0 h 6"/>
                  <a:gd name="T2" fmla="*/ 4 w 6"/>
                  <a:gd name="T3" fmla="*/ 0 h 6"/>
                  <a:gd name="T4" fmla="*/ 2 w 6"/>
                  <a:gd name="T5" fmla="*/ 2 h 6"/>
                  <a:gd name="T6" fmla="*/ 0 w 6"/>
                  <a:gd name="T7" fmla="*/ 4 h 6"/>
                  <a:gd name="T8" fmla="*/ 0 w 6"/>
                  <a:gd name="T9" fmla="*/ 4 h 6"/>
                  <a:gd name="T10" fmla="*/ 2 w 6"/>
                  <a:gd name="T11" fmla="*/ 6 h 6"/>
                  <a:gd name="T12" fmla="*/ 6 w 6"/>
                  <a:gd name="T13" fmla="*/ 4 h 6"/>
                  <a:gd name="T14" fmla="*/ 6 w 6"/>
                  <a:gd name="T15" fmla="*/ 4 h 6"/>
                  <a:gd name="T16" fmla="*/ 6 w 6"/>
                  <a:gd name="T17" fmla="*/ 2 h 6"/>
                  <a:gd name="T18" fmla="*/ 4 w 6"/>
                  <a:gd name="T19" fmla="*/ 0 h 6"/>
                  <a:gd name="T20" fmla="*/ 4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4" y="0"/>
                    </a:moveTo>
                    <a:lnTo>
                      <a:pt x="4" y="0"/>
                    </a:lnTo>
                    <a:lnTo>
                      <a:pt x="2" y="2"/>
                    </a:lnTo>
                    <a:lnTo>
                      <a:pt x="0" y="4"/>
                    </a:lnTo>
                    <a:lnTo>
                      <a:pt x="0" y="4"/>
                    </a:lnTo>
                    <a:lnTo>
                      <a:pt x="2" y="6"/>
                    </a:lnTo>
                    <a:lnTo>
                      <a:pt x="6" y="4"/>
                    </a:lnTo>
                    <a:lnTo>
                      <a:pt x="6" y="4"/>
                    </a:lnTo>
                    <a:lnTo>
                      <a:pt x="6" y="2"/>
                    </a:lnTo>
                    <a:lnTo>
                      <a:pt x="4" y="0"/>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70" name="Freeform 400"/>
              <p:cNvSpPr>
                <a:spLocks/>
              </p:cNvSpPr>
              <p:nvPr/>
            </p:nvSpPr>
            <p:spPr bwMode="auto">
              <a:xfrm>
                <a:off x="2503" y="1483"/>
                <a:ext cx="8" cy="6"/>
              </a:xfrm>
              <a:custGeom>
                <a:avLst/>
                <a:gdLst>
                  <a:gd name="T0" fmla="*/ 2 w 8"/>
                  <a:gd name="T1" fmla="*/ 4 h 6"/>
                  <a:gd name="T2" fmla="*/ 2 w 8"/>
                  <a:gd name="T3" fmla="*/ 4 h 6"/>
                  <a:gd name="T4" fmla="*/ 2 w 8"/>
                  <a:gd name="T5" fmla="*/ 6 h 6"/>
                  <a:gd name="T6" fmla="*/ 2 w 8"/>
                  <a:gd name="T7" fmla="*/ 6 h 6"/>
                  <a:gd name="T8" fmla="*/ 6 w 8"/>
                  <a:gd name="T9" fmla="*/ 6 h 6"/>
                  <a:gd name="T10" fmla="*/ 6 w 8"/>
                  <a:gd name="T11" fmla="*/ 6 h 6"/>
                  <a:gd name="T12" fmla="*/ 6 w 8"/>
                  <a:gd name="T13" fmla="*/ 6 h 6"/>
                  <a:gd name="T14" fmla="*/ 6 w 8"/>
                  <a:gd name="T15" fmla="*/ 6 h 6"/>
                  <a:gd name="T16" fmla="*/ 8 w 8"/>
                  <a:gd name="T17" fmla="*/ 2 h 6"/>
                  <a:gd name="T18" fmla="*/ 8 w 8"/>
                  <a:gd name="T19" fmla="*/ 2 h 6"/>
                  <a:gd name="T20" fmla="*/ 6 w 8"/>
                  <a:gd name="T21" fmla="*/ 0 h 6"/>
                  <a:gd name="T22" fmla="*/ 2 w 8"/>
                  <a:gd name="T23" fmla="*/ 0 h 6"/>
                  <a:gd name="T24" fmla="*/ 2 w 8"/>
                  <a:gd name="T25" fmla="*/ 0 h 6"/>
                  <a:gd name="T26" fmla="*/ 0 w 8"/>
                  <a:gd name="T27" fmla="*/ 2 h 6"/>
                  <a:gd name="T28" fmla="*/ 0 w 8"/>
                  <a:gd name="T29" fmla="*/ 2 h 6"/>
                  <a:gd name="T30" fmla="*/ 0 w 8"/>
                  <a:gd name="T31" fmla="*/ 2 h 6"/>
                  <a:gd name="T32" fmla="*/ 0 w 8"/>
                  <a:gd name="T33" fmla="*/ 4 h 6"/>
                  <a:gd name="T34" fmla="*/ 0 w 8"/>
                  <a:gd name="T35" fmla="*/ 4 h 6"/>
                  <a:gd name="T36" fmla="*/ 2 w 8"/>
                  <a:gd name="T37" fmla="*/ 4 h 6"/>
                  <a:gd name="T38" fmla="*/ 2 w 8"/>
                  <a:gd name="T3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6">
                    <a:moveTo>
                      <a:pt x="2" y="4"/>
                    </a:moveTo>
                    <a:lnTo>
                      <a:pt x="2" y="4"/>
                    </a:lnTo>
                    <a:lnTo>
                      <a:pt x="2" y="6"/>
                    </a:lnTo>
                    <a:lnTo>
                      <a:pt x="2" y="6"/>
                    </a:lnTo>
                    <a:lnTo>
                      <a:pt x="6" y="6"/>
                    </a:lnTo>
                    <a:lnTo>
                      <a:pt x="6" y="6"/>
                    </a:lnTo>
                    <a:lnTo>
                      <a:pt x="6" y="6"/>
                    </a:lnTo>
                    <a:lnTo>
                      <a:pt x="6" y="6"/>
                    </a:lnTo>
                    <a:lnTo>
                      <a:pt x="8" y="2"/>
                    </a:lnTo>
                    <a:lnTo>
                      <a:pt x="8" y="2"/>
                    </a:lnTo>
                    <a:lnTo>
                      <a:pt x="6" y="0"/>
                    </a:lnTo>
                    <a:lnTo>
                      <a:pt x="2" y="0"/>
                    </a:lnTo>
                    <a:lnTo>
                      <a:pt x="2" y="0"/>
                    </a:lnTo>
                    <a:lnTo>
                      <a:pt x="0" y="2"/>
                    </a:lnTo>
                    <a:lnTo>
                      <a:pt x="0" y="2"/>
                    </a:lnTo>
                    <a:lnTo>
                      <a:pt x="0" y="2"/>
                    </a:lnTo>
                    <a:lnTo>
                      <a:pt x="0" y="4"/>
                    </a:lnTo>
                    <a:lnTo>
                      <a:pt x="0" y="4"/>
                    </a:lnTo>
                    <a:lnTo>
                      <a:pt x="2"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71" name="Freeform 401"/>
              <p:cNvSpPr>
                <a:spLocks/>
              </p:cNvSpPr>
              <p:nvPr/>
            </p:nvSpPr>
            <p:spPr bwMode="auto">
              <a:xfrm>
                <a:off x="2333" y="1453"/>
                <a:ext cx="24" cy="14"/>
              </a:xfrm>
              <a:custGeom>
                <a:avLst/>
                <a:gdLst>
                  <a:gd name="T0" fmla="*/ 2 w 24"/>
                  <a:gd name="T1" fmla="*/ 6 h 14"/>
                  <a:gd name="T2" fmla="*/ 2 w 24"/>
                  <a:gd name="T3" fmla="*/ 6 h 14"/>
                  <a:gd name="T4" fmla="*/ 0 w 24"/>
                  <a:gd name="T5" fmla="*/ 8 h 14"/>
                  <a:gd name="T6" fmla="*/ 0 w 24"/>
                  <a:gd name="T7" fmla="*/ 10 h 14"/>
                  <a:gd name="T8" fmla="*/ 0 w 24"/>
                  <a:gd name="T9" fmla="*/ 10 h 14"/>
                  <a:gd name="T10" fmla="*/ 4 w 24"/>
                  <a:gd name="T11" fmla="*/ 14 h 14"/>
                  <a:gd name="T12" fmla="*/ 4 w 24"/>
                  <a:gd name="T13" fmla="*/ 14 h 14"/>
                  <a:gd name="T14" fmla="*/ 6 w 24"/>
                  <a:gd name="T15" fmla="*/ 14 h 14"/>
                  <a:gd name="T16" fmla="*/ 6 w 24"/>
                  <a:gd name="T17" fmla="*/ 14 h 14"/>
                  <a:gd name="T18" fmla="*/ 16 w 24"/>
                  <a:gd name="T19" fmla="*/ 14 h 14"/>
                  <a:gd name="T20" fmla="*/ 16 w 24"/>
                  <a:gd name="T21" fmla="*/ 14 h 14"/>
                  <a:gd name="T22" fmla="*/ 20 w 24"/>
                  <a:gd name="T23" fmla="*/ 14 h 14"/>
                  <a:gd name="T24" fmla="*/ 22 w 24"/>
                  <a:gd name="T25" fmla="*/ 12 h 14"/>
                  <a:gd name="T26" fmla="*/ 22 w 24"/>
                  <a:gd name="T27" fmla="*/ 12 h 14"/>
                  <a:gd name="T28" fmla="*/ 24 w 24"/>
                  <a:gd name="T29" fmla="*/ 10 h 14"/>
                  <a:gd name="T30" fmla="*/ 24 w 24"/>
                  <a:gd name="T31" fmla="*/ 10 h 14"/>
                  <a:gd name="T32" fmla="*/ 24 w 24"/>
                  <a:gd name="T33" fmla="*/ 8 h 14"/>
                  <a:gd name="T34" fmla="*/ 24 w 24"/>
                  <a:gd name="T35" fmla="*/ 8 h 14"/>
                  <a:gd name="T36" fmla="*/ 22 w 24"/>
                  <a:gd name="T37" fmla="*/ 6 h 14"/>
                  <a:gd name="T38" fmla="*/ 22 w 24"/>
                  <a:gd name="T39" fmla="*/ 6 h 14"/>
                  <a:gd name="T40" fmla="*/ 22 w 24"/>
                  <a:gd name="T41" fmla="*/ 4 h 14"/>
                  <a:gd name="T42" fmla="*/ 22 w 24"/>
                  <a:gd name="T43" fmla="*/ 4 h 14"/>
                  <a:gd name="T44" fmla="*/ 18 w 24"/>
                  <a:gd name="T45" fmla="*/ 2 h 14"/>
                  <a:gd name="T46" fmla="*/ 18 w 24"/>
                  <a:gd name="T47" fmla="*/ 2 h 14"/>
                  <a:gd name="T48" fmla="*/ 14 w 24"/>
                  <a:gd name="T49" fmla="*/ 0 h 14"/>
                  <a:gd name="T50" fmla="*/ 14 w 24"/>
                  <a:gd name="T51" fmla="*/ 0 h 14"/>
                  <a:gd name="T52" fmla="*/ 10 w 24"/>
                  <a:gd name="T53" fmla="*/ 2 h 14"/>
                  <a:gd name="T54" fmla="*/ 10 w 24"/>
                  <a:gd name="T55" fmla="*/ 2 h 14"/>
                  <a:gd name="T56" fmla="*/ 6 w 24"/>
                  <a:gd name="T57" fmla="*/ 4 h 14"/>
                  <a:gd name="T58" fmla="*/ 6 w 24"/>
                  <a:gd name="T59" fmla="*/ 4 h 14"/>
                  <a:gd name="T60" fmla="*/ 2 w 24"/>
                  <a:gd name="T61" fmla="*/ 6 h 14"/>
                  <a:gd name="T62" fmla="*/ 2 w 24"/>
                  <a:gd name="T6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4">
                    <a:moveTo>
                      <a:pt x="2" y="6"/>
                    </a:moveTo>
                    <a:lnTo>
                      <a:pt x="2" y="6"/>
                    </a:lnTo>
                    <a:lnTo>
                      <a:pt x="0" y="8"/>
                    </a:lnTo>
                    <a:lnTo>
                      <a:pt x="0" y="10"/>
                    </a:lnTo>
                    <a:lnTo>
                      <a:pt x="0" y="10"/>
                    </a:lnTo>
                    <a:lnTo>
                      <a:pt x="4" y="14"/>
                    </a:lnTo>
                    <a:lnTo>
                      <a:pt x="4" y="14"/>
                    </a:lnTo>
                    <a:lnTo>
                      <a:pt x="6" y="14"/>
                    </a:lnTo>
                    <a:lnTo>
                      <a:pt x="6" y="14"/>
                    </a:lnTo>
                    <a:lnTo>
                      <a:pt x="16" y="14"/>
                    </a:lnTo>
                    <a:lnTo>
                      <a:pt x="16" y="14"/>
                    </a:lnTo>
                    <a:lnTo>
                      <a:pt x="20" y="14"/>
                    </a:lnTo>
                    <a:lnTo>
                      <a:pt x="22" y="12"/>
                    </a:lnTo>
                    <a:lnTo>
                      <a:pt x="22" y="12"/>
                    </a:lnTo>
                    <a:lnTo>
                      <a:pt x="24" y="10"/>
                    </a:lnTo>
                    <a:lnTo>
                      <a:pt x="24" y="10"/>
                    </a:lnTo>
                    <a:lnTo>
                      <a:pt x="24" y="8"/>
                    </a:lnTo>
                    <a:lnTo>
                      <a:pt x="24" y="8"/>
                    </a:lnTo>
                    <a:lnTo>
                      <a:pt x="22" y="6"/>
                    </a:lnTo>
                    <a:lnTo>
                      <a:pt x="22" y="6"/>
                    </a:lnTo>
                    <a:lnTo>
                      <a:pt x="22" y="4"/>
                    </a:lnTo>
                    <a:lnTo>
                      <a:pt x="22" y="4"/>
                    </a:lnTo>
                    <a:lnTo>
                      <a:pt x="18" y="2"/>
                    </a:lnTo>
                    <a:lnTo>
                      <a:pt x="18" y="2"/>
                    </a:lnTo>
                    <a:lnTo>
                      <a:pt x="14" y="0"/>
                    </a:lnTo>
                    <a:lnTo>
                      <a:pt x="14" y="0"/>
                    </a:lnTo>
                    <a:lnTo>
                      <a:pt x="10" y="2"/>
                    </a:lnTo>
                    <a:lnTo>
                      <a:pt x="10" y="2"/>
                    </a:lnTo>
                    <a:lnTo>
                      <a:pt x="6" y="4"/>
                    </a:lnTo>
                    <a:lnTo>
                      <a:pt x="6" y="4"/>
                    </a:lnTo>
                    <a:lnTo>
                      <a:pt x="2" y="6"/>
                    </a:lnTo>
                    <a:lnTo>
                      <a:pt x="2"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72" name="Freeform 402"/>
              <p:cNvSpPr>
                <a:spLocks/>
              </p:cNvSpPr>
              <p:nvPr/>
            </p:nvSpPr>
            <p:spPr bwMode="auto">
              <a:xfrm>
                <a:off x="2375" y="1407"/>
                <a:ext cx="98" cy="64"/>
              </a:xfrm>
              <a:custGeom>
                <a:avLst/>
                <a:gdLst>
                  <a:gd name="T0" fmla="*/ 56 w 98"/>
                  <a:gd name="T1" fmla="*/ 2 h 64"/>
                  <a:gd name="T2" fmla="*/ 40 w 98"/>
                  <a:gd name="T3" fmla="*/ 2 h 64"/>
                  <a:gd name="T4" fmla="*/ 34 w 98"/>
                  <a:gd name="T5" fmla="*/ 6 h 64"/>
                  <a:gd name="T6" fmla="*/ 46 w 98"/>
                  <a:gd name="T7" fmla="*/ 12 h 64"/>
                  <a:gd name="T8" fmla="*/ 48 w 98"/>
                  <a:gd name="T9" fmla="*/ 12 h 64"/>
                  <a:gd name="T10" fmla="*/ 48 w 98"/>
                  <a:gd name="T11" fmla="*/ 18 h 64"/>
                  <a:gd name="T12" fmla="*/ 58 w 98"/>
                  <a:gd name="T13" fmla="*/ 20 h 64"/>
                  <a:gd name="T14" fmla="*/ 52 w 98"/>
                  <a:gd name="T15" fmla="*/ 22 h 64"/>
                  <a:gd name="T16" fmla="*/ 54 w 98"/>
                  <a:gd name="T17" fmla="*/ 24 h 64"/>
                  <a:gd name="T18" fmla="*/ 56 w 98"/>
                  <a:gd name="T19" fmla="*/ 28 h 64"/>
                  <a:gd name="T20" fmla="*/ 52 w 98"/>
                  <a:gd name="T21" fmla="*/ 30 h 64"/>
                  <a:gd name="T22" fmla="*/ 48 w 98"/>
                  <a:gd name="T23" fmla="*/ 28 h 64"/>
                  <a:gd name="T24" fmla="*/ 42 w 98"/>
                  <a:gd name="T25" fmla="*/ 24 h 64"/>
                  <a:gd name="T26" fmla="*/ 38 w 98"/>
                  <a:gd name="T27" fmla="*/ 20 h 64"/>
                  <a:gd name="T28" fmla="*/ 30 w 98"/>
                  <a:gd name="T29" fmla="*/ 16 h 64"/>
                  <a:gd name="T30" fmla="*/ 30 w 98"/>
                  <a:gd name="T31" fmla="*/ 12 h 64"/>
                  <a:gd name="T32" fmla="*/ 28 w 98"/>
                  <a:gd name="T33" fmla="*/ 10 h 64"/>
                  <a:gd name="T34" fmla="*/ 22 w 98"/>
                  <a:gd name="T35" fmla="*/ 6 h 64"/>
                  <a:gd name="T36" fmla="*/ 20 w 98"/>
                  <a:gd name="T37" fmla="*/ 8 h 64"/>
                  <a:gd name="T38" fmla="*/ 14 w 98"/>
                  <a:gd name="T39" fmla="*/ 12 h 64"/>
                  <a:gd name="T40" fmla="*/ 16 w 98"/>
                  <a:gd name="T41" fmla="*/ 16 h 64"/>
                  <a:gd name="T42" fmla="*/ 18 w 98"/>
                  <a:gd name="T43" fmla="*/ 16 h 64"/>
                  <a:gd name="T44" fmla="*/ 22 w 98"/>
                  <a:gd name="T45" fmla="*/ 18 h 64"/>
                  <a:gd name="T46" fmla="*/ 16 w 98"/>
                  <a:gd name="T47" fmla="*/ 22 h 64"/>
                  <a:gd name="T48" fmla="*/ 18 w 98"/>
                  <a:gd name="T49" fmla="*/ 26 h 64"/>
                  <a:gd name="T50" fmla="*/ 26 w 98"/>
                  <a:gd name="T51" fmla="*/ 26 h 64"/>
                  <a:gd name="T52" fmla="*/ 28 w 98"/>
                  <a:gd name="T53" fmla="*/ 32 h 64"/>
                  <a:gd name="T54" fmla="*/ 24 w 98"/>
                  <a:gd name="T55" fmla="*/ 34 h 64"/>
                  <a:gd name="T56" fmla="*/ 16 w 98"/>
                  <a:gd name="T57" fmla="*/ 30 h 64"/>
                  <a:gd name="T58" fmla="*/ 10 w 98"/>
                  <a:gd name="T59" fmla="*/ 34 h 64"/>
                  <a:gd name="T60" fmla="*/ 10 w 98"/>
                  <a:gd name="T61" fmla="*/ 36 h 64"/>
                  <a:gd name="T62" fmla="*/ 0 w 98"/>
                  <a:gd name="T63" fmla="*/ 36 h 64"/>
                  <a:gd name="T64" fmla="*/ 2 w 98"/>
                  <a:gd name="T65" fmla="*/ 40 h 64"/>
                  <a:gd name="T66" fmla="*/ 14 w 98"/>
                  <a:gd name="T67" fmla="*/ 40 h 64"/>
                  <a:gd name="T68" fmla="*/ 30 w 98"/>
                  <a:gd name="T69" fmla="*/ 40 h 64"/>
                  <a:gd name="T70" fmla="*/ 42 w 98"/>
                  <a:gd name="T71" fmla="*/ 42 h 64"/>
                  <a:gd name="T72" fmla="*/ 52 w 98"/>
                  <a:gd name="T73" fmla="*/ 38 h 64"/>
                  <a:gd name="T74" fmla="*/ 48 w 98"/>
                  <a:gd name="T75" fmla="*/ 42 h 64"/>
                  <a:gd name="T76" fmla="*/ 44 w 98"/>
                  <a:gd name="T77" fmla="*/ 48 h 64"/>
                  <a:gd name="T78" fmla="*/ 46 w 98"/>
                  <a:gd name="T79" fmla="*/ 52 h 64"/>
                  <a:gd name="T80" fmla="*/ 48 w 98"/>
                  <a:gd name="T81" fmla="*/ 54 h 64"/>
                  <a:gd name="T82" fmla="*/ 44 w 98"/>
                  <a:gd name="T83" fmla="*/ 54 h 64"/>
                  <a:gd name="T84" fmla="*/ 44 w 98"/>
                  <a:gd name="T85" fmla="*/ 60 h 64"/>
                  <a:gd name="T86" fmla="*/ 48 w 98"/>
                  <a:gd name="T87" fmla="*/ 64 h 64"/>
                  <a:gd name="T88" fmla="*/ 60 w 98"/>
                  <a:gd name="T89" fmla="*/ 64 h 64"/>
                  <a:gd name="T90" fmla="*/ 74 w 98"/>
                  <a:gd name="T91" fmla="*/ 62 h 64"/>
                  <a:gd name="T92" fmla="*/ 86 w 98"/>
                  <a:gd name="T93" fmla="*/ 60 h 64"/>
                  <a:gd name="T94" fmla="*/ 90 w 98"/>
                  <a:gd name="T95" fmla="*/ 54 h 64"/>
                  <a:gd name="T96" fmla="*/ 88 w 98"/>
                  <a:gd name="T97" fmla="*/ 46 h 64"/>
                  <a:gd name="T98" fmla="*/ 96 w 98"/>
                  <a:gd name="T99" fmla="*/ 46 h 64"/>
                  <a:gd name="T100" fmla="*/ 98 w 98"/>
                  <a:gd name="T101" fmla="*/ 44 h 64"/>
                  <a:gd name="T102" fmla="*/ 94 w 98"/>
                  <a:gd name="T103" fmla="*/ 36 h 64"/>
                  <a:gd name="T104" fmla="*/ 94 w 98"/>
                  <a:gd name="T105" fmla="*/ 30 h 64"/>
                  <a:gd name="T106" fmla="*/ 92 w 98"/>
                  <a:gd name="T107" fmla="*/ 20 h 64"/>
                  <a:gd name="T108" fmla="*/ 90 w 98"/>
                  <a:gd name="T109" fmla="*/ 10 h 64"/>
                  <a:gd name="T110" fmla="*/ 78 w 98"/>
                  <a:gd name="T111" fmla="*/ 0 h 64"/>
                  <a:gd name="T112" fmla="*/ 62 w 98"/>
                  <a:gd name="T113"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64">
                    <a:moveTo>
                      <a:pt x="62" y="8"/>
                    </a:moveTo>
                    <a:lnTo>
                      <a:pt x="62" y="8"/>
                    </a:lnTo>
                    <a:lnTo>
                      <a:pt x="60" y="4"/>
                    </a:lnTo>
                    <a:lnTo>
                      <a:pt x="56" y="2"/>
                    </a:lnTo>
                    <a:lnTo>
                      <a:pt x="56" y="2"/>
                    </a:lnTo>
                    <a:lnTo>
                      <a:pt x="48" y="0"/>
                    </a:lnTo>
                    <a:lnTo>
                      <a:pt x="48" y="0"/>
                    </a:lnTo>
                    <a:lnTo>
                      <a:pt x="40" y="2"/>
                    </a:lnTo>
                    <a:lnTo>
                      <a:pt x="40" y="2"/>
                    </a:lnTo>
                    <a:lnTo>
                      <a:pt x="38" y="4"/>
                    </a:lnTo>
                    <a:lnTo>
                      <a:pt x="34" y="6"/>
                    </a:lnTo>
                    <a:lnTo>
                      <a:pt x="34" y="6"/>
                    </a:lnTo>
                    <a:lnTo>
                      <a:pt x="34" y="8"/>
                    </a:lnTo>
                    <a:lnTo>
                      <a:pt x="36" y="10"/>
                    </a:lnTo>
                    <a:lnTo>
                      <a:pt x="36" y="10"/>
                    </a:lnTo>
                    <a:lnTo>
                      <a:pt x="46" y="12"/>
                    </a:lnTo>
                    <a:lnTo>
                      <a:pt x="46" y="12"/>
                    </a:lnTo>
                    <a:lnTo>
                      <a:pt x="48" y="12"/>
                    </a:lnTo>
                    <a:lnTo>
                      <a:pt x="48" y="12"/>
                    </a:lnTo>
                    <a:lnTo>
                      <a:pt x="48" y="12"/>
                    </a:lnTo>
                    <a:lnTo>
                      <a:pt x="46" y="16"/>
                    </a:lnTo>
                    <a:lnTo>
                      <a:pt x="46" y="16"/>
                    </a:lnTo>
                    <a:lnTo>
                      <a:pt x="46" y="16"/>
                    </a:lnTo>
                    <a:lnTo>
                      <a:pt x="48" y="18"/>
                    </a:lnTo>
                    <a:lnTo>
                      <a:pt x="48" y="18"/>
                    </a:lnTo>
                    <a:lnTo>
                      <a:pt x="52" y="18"/>
                    </a:lnTo>
                    <a:lnTo>
                      <a:pt x="58" y="20"/>
                    </a:lnTo>
                    <a:lnTo>
                      <a:pt x="58" y="20"/>
                    </a:lnTo>
                    <a:lnTo>
                      <a:pt x="54" y="22"/>
                    </a:lnTo>
                    <a:lnTo>
                      <a:pt x="54" y="22"/>
                    </a:lnTo>
                    <a:lnTo>
                      <a:pt x="52" y="22"/>
                    </a:lnTo>
                    <a:lnTo>
                      <a:pt x="52" y="22"/>
                    </a:lnTo>
                    <a:lnTo>
                      <a:pt x="52" y="24"/>
                    </a:lnTo>
                    <a:lnTo>
                      <a:pt x="52" y="24"/>
                    </a:lnTo>
                    <a:lnTo>
                      <a:pt x="54" y="24"/>
                    </a:lnTo>
                    <a:lnTo>
                      <a:pt x="54" y="24"/>
                    </a:lnTo>
                    <a:lnTo>
                      <a:pt x="54" y="26"/>
                    </a:lnTo>
                    <a:lnTo>
                      <a:pt x="54" y="26"/>
                    </a:lnTo>
                    <a:lnTo>
                      <a:pt x="56" y="28"/>
                    </a:lnTo>
                    <a:lnTo>
                      <a:pt x="56" y="28"/>
                    </a:lnTo>
                    <a:lnTo>
                      <a:pt x="56" y="30"/>
                    </a:lnTo>
                    <a:lnTo>
                      <a:pt x="52" y="30"/>
                    </a:lnTo>
                    <a:lnTo>
                      <a:pt x="52" y="30"/>
                    </a:lnTo>
                    <a:lnTo>
                      <a:pt x="52" y="30"/>
                    </a:lnTo>
                    <a:lnTo>
                      <a:pt x="52" y="30"/>
                    </a:lnTo>
                    <a:lnTo>
                      <a:pt x="50" y="28"/>
                    </a:lnTo>
                    <a:lnTo>
                      <a:pt x="50" y="28"/>
                    </a:lnTo>
                    <a:lnTo>
                      <a:pt x="48" y="28"/>
                    </a:lnTo>
                    <a:lnTo>
                      <a:pt x="48" y="28"/>
                    </a:lnTo>
                    <a:lnTo>
                      <a:pt x="44" y="26"/>
                    </a:lnTo>
                    <a:lnTo>
                      <a:pt x="44" y="26"/>
                    </a:lnTo>
                    <a:lnTo>
                      <a:pt x="42" y="24"/>
                    </a:lnTo>
                    <a:lnTo>
                      <a:pt x="42" y="24"/>
                    </a:lnTo>
                    <a:lnTo>
                      <a:pt x="40" y="22"/>
                    </a:lnTo>
                    <a:lnTo>
                      <a:pt x="40" y="22"/>
                    </a:lnTo>
                    <a:lnTo>
                      <a:pt x="38" y="20"/>
                    </a:lnTo>
                    <a:lnTo>
                      <a:pt x="38" y="20"/>
                    </a:lnTo>
                    <a:lnTo>
                      <a:pt x="34" y="18"/>
                    </a:lnTo>
                    <a:lnTo>
                      <a:pt x="34" y="18"/>
                    </a:lnTo>
                    <a:lnTo>
                      <a:pt x="30" y="16"/>
                    </a:lnTo>
                    <a:lnTo>
                      <a:pt x="30" y="16"/>
                    </a:lnTo>
                    <a:lnTo>
                      <a:pt x="28" y="14"/>
                    </a:lnTo>
                    <a:lnTo>
                      <a:pt x="28" y="14"/>
                    </a:lnTo>
                    <a:lnTo>
                      <a:pt x="30" y="12"/>
                    </a:lnTo>
                    <a:lnTo>
                      <a:pt x="30" y="12"/>
                    </a:lnTo>
                    <a:lnTo>
                      <a:pt x="28" y="10"/>
                    </a:lnTo>
                    <a:lnTo>
                      <a:pt x="28" y="10"/>
                    </a:lnTo>
                    <a:lnTo>
                      <a:pt x="28" y="10"/>
                    </a:lnTo>
                    <a:lnTo>
                      <a:pt x="26" y="8"/>
                    </a:lnTo>
                    <a:lnTo>
                      <a:pt x="26" y="8"/>
                    </a:lnTo>
                    <a:lnTo>
                      <a:pt x="22" y="6"/>
                    </a:lnTo>
                    <a:lnTo>
                      <a:pt x="22" y="6"/>
                    </a:lnTo>
                    <a:lnTo>
                      <a:pt x="22" y="6"/>
                    </a:lnTo>
                    <a:lnTo>
                      <a:pt x="22" y="6"/>
                    </a:lnTo>
                    <a:lnTo>
                      <a:pt x="20" y="8"/>
                    </a:lnTo>
                    <a:lnTo>
                      <a:pt x="20" y="8"/>
                    </a:lnTo>
                    <a:lnTo>
                      <a:pt x="16" y="10"/>
                    </a:lnTo>
                    <a:lnTo>
                      <a:pt x="16" y="10"/>
                    </a:lnTo>
                    <a:lnTo>
                      <a:pt x="14" y="12"/>
                    </a:lnTo>
                    <a:lnTo>
                      <a:pt x="14" y="12"/>
                    </a:lnTo>
                    <a:lnTo>
                      <a:pt x="12" y="12"/>
                    </a:lnTo>
                    <a:lnTo>
                      <a:pt x="14" y="14"/>
                    </a:lnTo>
                    <a:lnTo>
                      <a:pt x="14" y="14"/>
                    </a:lnTo>
                    <a:lnTo>
                      <a:pt x="16" y="16"/>
                    </a:lnTo>
                    <a:lnTo>
                      <a:pt x="16" y="16"/>
                    </a:lnTo>
                    <a:lnTo>
                      <a:pt x="16" y="16"/>
                    </a:lnTo>
                    <a:lnTo>
                      <a:pt x="16" y="16"/>
                    </a:lnTo>
                    <a:lnTo>
                      <a:pt x="18" y="16"/>
                    </a:lnTo>
                    <a:lnTo>
                      <a:pt x="18" y="16"/>
                    </a:lnTo>
                    <a:lnTo>
                      <a:pt x="24" y="18"/>
                    </a:lnTo>
                    <a:lnTo>
                      <a:pt x="24" y="18"/>
                    </a:lnTo>
                    <a:lnTo>
                      <a:pt x="22" y="18"/>
                    </a:lnTo>
                    <a:lnTo>
                      <a:pt x="22" y="18"/>
                    </a:lnTo>
                    <a:lnTo>
                      <a:pt x="18" y="20"/>
                    </a:lnTo>
                    <a:lnTo>
                      <a:pt x="18" y="20"/>
                    </a:lnTo>
                    <a:lnTo>
                      <a:pt x="16" y="22"/>
                    </a:lnTo>
                    <a:lnTo>
                      <a:pt x="16" y="24"/>
                    </a:lnTo>
                    <a:lnTo>
                      <a:pt x="16" y="24"/>
                    </a:lnTo>
                    <a:lnTo>
                      <a:pt x="16" y="24"/>
                    </a:lnTo>
                    <a:lnTo>
                      <a:pt x="18" y="26"/>
                    </a:lnTo>
                    <a:lnTo>
                      <a:pt x="20" y="26"/>
                    </a:lnTo>
                    <a:lnTo>
                      <a:pt x="20" y="26"/>
                    </a:lnTo>
                    <a:lnTo>
                      <a:pt x="26" y="26"/>
                    </a:lnTo>
                    <a:lnTo>
                      <a:pt x="26" y="26"/>
                    </a:lnTo>
                    <a:lnTo>
                      <a:pt x="24" y="28"/>
                    </a:lnTo>
                    <a:lnTo>
                      <a:pt x="26" y="30"/>
                    </a:lnTo>
                    <a:lnTo>
                      <a:pt x="26" y="30"/>
                    </a:lnTo>
                    <a:lnTo>
                      <a:pt x="28" y="32"/>
                    </a:lnTo>
                    <a:lnTo>
                      <a:pt x="28" y="32"/>
                    </a:lnTo>
                    <a:lnTo>
                      <a:pt x="28" y="32"/>
                    </a:lnTo>
                    <a:lnTo>
                      <a:pt x="24" y="34"/>
                    </a:lnTo>
                    <a:lnTo>
                      <a:pt x="24" y="34"/>
                    </a:lnTo>
                    <a:lnTo>
                      <a:pt x="20" y="34"/>
                    </a:lnTo>
                    <a:lnTo>
                      <a:pt x="20" y="34"/>
                    </a:lnTo>
                    <a:lnTo>
                      <a:pt x="16" y="30"/>
                    </a:lnTo>
                    <a:lnTo>
                      <a:pt x="16" y="30"/>
                    </a:lnTo>
                    <a:lnTo>
                      <a:pt x="14" y="30"/>
                    </a:lnTo>
                    <a:lnTo>
                      <a:pt x="12" y="30"/>
                    </a:lnTo>
                    <a:lnTo>
                      <a:pt x="12" y="30"/>
                    </a:lnTo>
                    <a:lnTo>
                      <a:pt x="10" y="34"/>
                    </a:lnTo>
                    <a:lnTo>
                      <a:pt x="10" y="34"/>
                    </a:lnTo>
                    <a:lnTo>
                      <a:pt x="12" y="34"/>
                    </a:lnTo>
                    <a:lnTo>
                      <a:pt x="12" y="34"/>
                    </a:lnTo>
                    <a:lnTo>
                      <a:pt x="10" y="36"/>
                    </a:lnTo>
                    <a:lnTo>
                      <a:pt x="8" y="36"/>
                    </a:lnTo>
                    <a:lnTo>
                      <a:pt x="8" y="36"/>
                    </a:lnTo>
                    <a:lnTo>
                      <a:pt x="4" y="36"/>
                    </a:lnTo>
                    <a:lnTo>
                      <a:pt x="0" y="36"/>
                    </a:lnTo>
                    <a:lnTo>
                      <a:pt x="0" y="36"/>
                    </a:lnTo>
                    <a:lnTo>
                      <a:pt x="0" y="40"/>
                    </a:lnTo>
                    <a:lnTo>
                      <a:pt x="2" y="40"/>
                    </a:lnTo>
                    <a:lnTo>
                      <a:pt x="2" y="40"/>
                    </a:lnTo>
                    <a:lnTo>
                      <a:pt x="8" y="42"/>
                    </a:lnTo>
                    <a:lnTo>
                      <a:pt x="8" y="42"/>
                    </a:lnTo>
                    <a:lnTo>
                      <a:pt x="14" y="40"/>
                    </a:lnTo>
                    <a:lnTo>
                      <a:pt x="14" y="40"/>
                    </a:lnTo>
                    <a:lnTo>
                      <a:pt x="22" y="40"/>
                    </a:lnTo>
                    <a:lnTo>
                      <a:pt x="22" y="40"/>
                    </a:lnTo>
                    <a:lnTo>
                      <a:pt x="30" y="40"/>
                    </a:lnTo>
                    <a:lnTo>
                      <a:pt x="30" y="40"/>
                    </a:lnTo>
                    <a:lnTo>
                      <a:pt x="32" y="40"/>
                    </a:lnTo>
                    <a:lnTo>
                      <a:pt x="32" y="40"/>
                    </a:lnTo>
                    <a:lnTo>
                      <a:pt x="38" y="42"/>
                    </a:lnTo>
                    <a:lnTo>
                      <a:pt x="42" y="42"/>
                    </a:lnTo>
                    <a:lnTo>
                      <a:pt x="42" y="42"/>
                    </a:lnTo>
                    <a:lnTo>
                      <a:pt x="46" y="38"/>
                    </a:lnTo>
                    <a:lnTo>
                      <a:pt x="46" y="38"/>
                    </a:lnTo>
                    <a:lnTo>
                      <a:pt x="52" y="38"/>
                    </a:lnTo>
                    <a:lnTo>
                      <a:pt x="52" y="38"/>
                    </a:lnTo>
                    <a:lnTo>
                      <a:pt x="50" y="40"/>
                    </a:lnTo>
                    <a:lnTo>
                      <a:pt x="50" y="40"/>
                    </a:lnTo>
                    <a:lnTo>
                      <a:pt x="48" y="42"/>
                    </a:lnTo>
                    <a:lnTo>
                      <a:pt x="48" y="42"/>
                    </a:lnTo>
                    <a:lnTo>
                      <a:pt x="44" y="46"/>
                    </a:lnTo>
                    <a:lnTo>
                      <a:pt x="44" y="46"/>
                    </a:lnTo>
                    <a:lnTo>
                      <a:pt x="44" y="48"/>
                    </a:lnTo>
                    <a:lnTo>
                      <a:pt x="44" y="50"/>
                    </a:lnTo>
                    <a:lnTo>
                      <a:pt x="44" y="50"/>
                    </a:lnTo>
                    <a:lnTo>
                      <a:pt x="46" y="52"/>
                    </a:lnTo>
                    <a:lnTo>
                      <a:pt x="46" y="52"/>
                    </a:lnTo>
                    <a:lnTo>
                      <a:pt x="46" y="52"/>
                    </a:lnTo>
                    <a:lnTo>
                      <a:pt x="46" y="52"/>
                    </a:lnTo>
                    <a:lnTo>
                      <a:pt x="48" y="54"/>
                    </a:lnTo>
                    <a:lnTo>
                      <a:pt x="48" y="54"/>
                    </a:lnTo>
                    <a:lnTo>
                      <a:pt x="46" y="54"/>
                    </a:lnTo>
                    <a:lnTo>
                      <a:pt x="46" y="54"/>
                    </a:lnTo>
                    <a:lnTo>
                      <a:pt x="44" y="54"/>
                    </a:lnTo>
                    <a:lnTo>
                      <a:pt x="44" y="54"/>
                    </a:lnTo>
                    <a:lnTo>
                      <a:pt x="44" y="56"/>
                    </a:lnTo>
                    <a:lnTo>
                      <a:pt x="44" y="56"/>
                    </a:lnTo>
                    <a:lnTo>
                      <a:pt x="44" y="60"/>
                    </a:lnTo>
                    <a:lnTo>
                      <a:pt x="44" y="60"/>
                    </a:lnTo>
                    <a:lnTo>
                      <a:pt x="42" y="62"/>
                    </a:lnTo>
                    <a:lnTo>
                      <a:pt x="44" y="62"/>
                    </a:lnTo>
                    <a:lnTo>
                      <a:pt x="44" y="62"/>
                    </a:lnTo>
                    <a:lnTo>
                      <a:pt x="48" y="64"/>
                    </a:lnTo>
                    <a:lnTo>
                      <a:pt x="54" y="64"/>
                    </a:lnTo>
                    <a:lnTo>
                      <a:pt x="54" y="64"/>
                    </a:lnTo>
                    <a:lnTo>
                      <a:pt x="60" y="64"/>
                    </a:lnTo>
                    <a:lnTo>
                      <a:pt x="60" y="64"/>
                    </a:lnTo>
                    <a:lnTo>
                      <a:pt x="62" y="62"/>
                    </a:lnTo>
                    <a:lnTo>
                      <a:pt x="62" y="62"/>
                    </a:lnTo>
                    <a:lnTo>
                      <a:pt x="68" y="62"/>
                    </a:lnTo>
                    <a:lnTo>
                      <a:pt x="74" y="62"/>
                    </a:lnTo>
                    <a:lnTo>
                      <a:pt x="74" y="62"/>
                    </a:lnTo>
                    <a:lnTo>
                      <a:pt x="80" y="62"/>
                    </a:lnTo>
                    <a:lnTo>
                      <a:pt x="80" y="62"/>
                    </a:lnTo>
                    <a:lnTo>
                      <a:pt x="86" y="60"/>
                    </a:lnTo>
                    <a:lnTo>
                      <a:pt x="86" y="60"/>
                    </a:lnTo>
                    <a:lnTo>
                      <a:pt x="90" y="56"/>
                    </a:lnTo>
                    <a:lnTo>
                      <a:pt x="90" y="56"/>
                    </a:lnTo>
                    <a:lnTo>
                      <a:pt x="90" y="54"/>
                    </a:lnTo>
                    <a:lnTo>
                      <a:pt x="90" y="54"/>
                    </a:lnTo>
                    <a:lnTo>
                      <a:pt x="88" y="50"/>
                    </a:lnTo>
                    <a:lnTo>
                      <a:pt x="88" y="50"/>
                    </a:lnTo>
                    <a:lnTo>
                      <a:pt x="88" y="46"/>
                    </a:lnTo>
                    <a:lnTo>
                      <a:pt x="90" y="44"/>
                    </a:lnTo>
                    <a:lnTo>
                      <a:pt x="92" y="44"/>
                    </a:lnTo>
                    <a:lnTo>
                      <a:pt x="92" y="44"/>
                    </a:lnTo>
                    <a:lnTo>
                      <a:pt x="96" y="46"/>
                    </a:lnTo>
                    <a:lnTo>
                      <a:pt x="96" y="46"/>
                    </a:lnTo>
                    <a:lnTo>
                      <a:pt x="98" y="44"/>
                    </a:lnTo>
                    <a:lnTo>
                      <a:pt x="98" y="44"/>
                    </a:lnTo>
                    <a:lnTo>
                      <a:pt x="98" y="44"/>
                    </a:lnTo>
                    <a:lnTo>
                      <a:pt x="96" y="38"/>
                    </a:lnTo>
                    <a:lnTo>
                      <a:pt x="96" y="38"/>
                    </a:lnTo>
                    <a:lnTo>
                      <a:pt x="94" y="36"/>
                    </a:lnTo>
                    <a:lnTo>
                      <a:pt x="94" y="36"/>
                    </a:lnTo>
                    <a:lnTo>
                      <a:pt x="92" y="34"/>
                    </a:lnTo>
                    <a:lnTo>
                      <a:pt x="92" y="32"/>
                    </a:lnTo>
                    <a:lnTo>
                      <a:pt x="94" y="30"/>
                    </a:lnTo>
                    <a:lnTo>
                      <a:pt x="94" y="30"/>
                    </a:lnTo>
                    <a:lnTo>
                      <a:pt x="94" y="26"/>
                    </a:lnTo>
                    <a:lnTo>
                      <a:pt x="94" y="26"/>
                    </a:lnTo>
                    <a:lnTo>
                      <a:pt x="92" y="20"/>
                    </a:lnTo>
                    <a:lnTo>
                      <a:pt x="92" y="20"/>
                    </a:lnTo>
                    <a:lnTo>
                      <a:pt x="92" y="14"/>
                    </a:lnTo>
                    <a:lnTo>
                      <a:pt x="92" y="14"/>
                    </a:lnTo>
                    <a:lnTo>
                      <a:pt x="90" y="10"/>
                    </a:lnTo>
                    <a:lnTo>
                      <a:pt x="90" y="10"/>
                    </a:lnTo>
                    <a:lnTo>
                      <a:pt x="84" y="4"/>
                    </a:lnTo>
                    <a:lnTo>
                      <a:pt x="84" y="4"/>
                    </a:lnTo>
                    <a:lnTo>
                      <a:pt x="78" y="0"/>
                    </a:lnTo>
                    <a:lnTo>
                      <a:pt x="78" y="0"/>
                    </a:lnTo>
                    <a:lnTo>
                      <a:pt x="74" y="2"/>
                    </a:lnTo>
                    <a:lnTo>
                      <a:pt x="70" y="4"/>
                    </a:lnTo>
                    <a:lnTo>
                      <a:pt x="66" y="8"/>
                    </a:lnTo>
                    <a:lnTo>
                      <a:pt x="62" y="8"/>
                    </a:lnTo>
                    <a:lnTo>
                      <a:pt x="6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73" name="Freeform 403"/>
              <p:cNvSpPr>
                <a:spLocks/>
              </p:cNvSpPr>
              <p:nvPr/>
            </p:nvSpPr>
            <p:spPr bwMode="auto">
              <a:xfrm>
                <a:off x="2489" y="1447"/>
                <a:ext cx="58" cy="36"/>
              </a:xfrm>
              <a:custGeom>
                <a:avLst/>
                <a:gdLst>
                  <a:gd name="T0" fmla="*/ 12 w 58"/>
                  <a:gd name="T1" fmla="*/ 28 h 36"/>
                  <a:gd name="T2" fmla="*/ 16 w 58"/>
                  <a:gd name="T3" fmla="*/ 28 h 36"/>
                  <a:gd name="T4" fmla="*/ 18 w 58"/>
                  <a:gd name="T5" fmla="*/ 30 h 36"/>
                  <a:gd name="T6" fmla="*/ 22 w 58"/>
                  <a:gd name="T7" fmla="*/ 30 h 36"/>
                  <a:gd name="T8" fmla="*/ 26 w 58"/>
                  <a:gd name="T9" fmla="*/ 32 h 36"/>
                  <a:gd name="T10" fmla="*/ 30 w 58"/>
                  <a:gd name="T11" fmla="*/ 36 h 36"/>
                  <a:gd name="T12" fmla="*/ 40 w 58"/>
                  <a:gd name="T13" fmla="*/ 36 h 36"/>
                  <a:gd name="T14" fmla="*/ 50 w 58"/>
                  <a:gd name="T15" fmla="*/ 36 h 36"/>
                  <a:gd name="T16" fmla="*/ 58 w 58"/>
                  <a:gd name="T17" fmla="*/ 30 h 36"/>
                  <a:gd name="T18" fmla="*/ 58 w 58"/>
                  <a:gd name="T19" fmla="*/ 28 h 36"/>
                  <a:gd name="T20" fmla="*/ 58 w 58"/>
                  <a:gd name="T21" fmla="*/ 28 h 36"/>
                  <a:gd name="T22" fmla="*/ 54 w 58"/>
                  <a:gd name="T23" fmla="*/ 24 h 36"/>
                  <a:gd name="T24" fmla="*/ 54 w 58"/>
                  <a:gd name="T25" fmla="*/ 18 h 36"/>
                  <a:gd name="T26" fmla="*/ 54 w 58"/>
                  <a:gd name="T27" fmla="*/ 18 h 36"/>
                  <a:gd name="T28" fmla="*/ 54 w 58"/>
                  <a:gd name="T29" fmla="*/ 16 h 36"/>
                  <a:gd name="T30" fmla="*/ 54 w 58"/>
                  <a:gd name="T31" fmla="*/ 12 h 36"/>
                  <a:gd name="T32" fmla="*/ 46 w 58"/>
                  <a:gd name="T33" fmla="*/ 8 h 36"/>
                  <a:gd name="T34" fmla="*/ 42 w 58"/>
                  <a:gd name="T35" fmla="*/ 4 h 36"/>
                  <a:gd name="T36" fmla="*/ 38 w 58"/>
                  <a:gd name="T37" fmla="*/ 2 h 36"/>
                  <a:gd name="T38" fmla="*/ 34 w 58"/>
                  <a:gd name="T39" fmla="*/ 0 h 36"/>
                  <a:gd name="T40" fmla="*/ 28 w 58"/>
                  <a:gd name="T41" fmla="*/ 0 h 36"/>
                  <a:gd name="T42" fmla="*/ 24 w 58"/>
                  <a:gd name="T43" fmla="*/ 2 h 36"/>
                  <a:gd name="T44" fmla="*/ 20 w 58"/>
                  <a:gd name="T45" fmla="*/ 2 h 36"/>
                  <a:gd name="T46" fmla="*/ 14 w 58"/>
                  <a:gd name="T47" fmla="*/ 4 h 36"/>
                  <a:gd name="T48" fmla="*/ 14 w 58"/>
                  <a:gd name="T49" fmla="*/ 6 h 36"/>
                  <a:gd name="T50" fmla="*/ 12 w 58"/>
                  <a:gd name="T51" fmla="*/ 8 h 36"/>
                  <a:gd name="T52" fmla="*/ 10 w 58"/>
                  <a:gd name="T53" fmla="*/ 8 h 36"/>
                  <a:gd name="T54" fmla="*/ 8 w 58"/>
                  <a:gd name="T55" fmla="*/ 10 h 36"/>
                  <a:gd name="T56" fmla="*/ 6 w 58"/>
                  <a:gd name="T57" fmla="*/ 12 h 36"/>
                  <a:gd name="T58" fmla="*/ 2 w 58"/>
                  <a:gd name="T59" fmla="*/ 12 h 36"/>
                  <a:gd name="T60" fmla="*/ 0 w 58"/>
                  <a:gd name="T61" fmla="*/ 14 h 36"/>
                  <a:gd name="T62" fmla="*/ 0 w 58"/>
                  <a:gd name="T63" fmla="*/ 16 h 36"/>
                  <a:gd name="T64" fmla="*/ 0 w 58"/>
                  <a:gd name="T65" fmla="*/ 18 h 36"/>
                  <a:gd name="T66" fmla="*/ 0 w 58"/>
                  <a:gd name="T67" fmla="*/ 22 h 36"/>
                  <a:gd name="T68" fmla="*/ 2 w 58"/>
                  <a:gd name="T69" fmla="*/ 26 h 36"/>
                  <a:gd name="T70" fmla="*/ 6 w 58"/>
                  <a:gd name="T71" fmla="*/ 26 h 36"/>
                  <a:gd name="T72" fmla="*/ 8 w 58"/>
                  <a:gd name="T73" fmla="*/ 26 h 36"/>
                  <a:gd name="T74" fmla="*/ 12 w 58"/>
                  <a:gd name="T75"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36">
                    <a:moveTo>
                      <a:pt x="12" y="28"/>
                    </a:moveTo>
                    <a:lnTo>
                      <a:pt x="12" y="28"/>
                    </a:lnTo>
                    <a:lnTo>
                      <a:pt x="16" y="28"/>
                    </a:lnTo>
                    <a:lnTo>
                      <a:pt x="16" y="28"/>
                    </a:lnTo>
                    <a:lnTo>
                      <a:pt x="18" y="30"/>
                    </a:lnTo>
                    <a:lnTo>
                      <a:pt x="18" y="30"/>
                    </a:lnTo>
                    <a:lnTo>
                      <a:pt x="22" y="30"/>
                    </a:lnTo>
                    <a:lnTo>
                      <a:pt x="22" y="30"/>
                    </a:lnTo>
                    <a:lnTo>
                      <a:pt x="26" y="32"/>
                    </a:lnTo>
                    <a:lnTo>
                      <a:pt x="26" y="32"/>
                    </a:lnTo>
                    <a:lnTo>
                      <a:pt x="30" y="36"/>
                    </a:lnTo>
                    <a:lnTo>
                      <a:pt x="30" y="36"/>
                    </a:lnTo>
                    <a:lnTo>
                      <a:pt x="34" y="36"/>
                    </a:lnTo>
                    <a:lnTo>
                      <a:pt x="40" y="36"/>
                    </a:lnTo>
                    <a:lnTo>
                      <a:pt x="40" y="36"/>
                    </a:lnTo>
                    <a:lnTo>
                      <a:pt x="50" y="36"/>
                    </a:lnTo>
                    <a:lnTo>
                      <a:pt x="54" y="34"/>
                    </a:lnTo>
                    <a:lnTo>
                      <a:pt x="58" y="30"/>
                    </a:lnTo>
                    <a:lnTo>
                      <a:pt x="58" y="30"/>
                    </a:lnTo>
                    <a:lnTo>
                      <a:pt x="58" y="28"/>
                    </a:lnTo>
                    <a:lnTo>
                      <a:pt x="58" y="28"/>
                    </a:lnTo>
                    <a:lnTo>
                      <a:pt x="58" y="28"/>
                    </a:lnTo>
                    <a:lnTo>
                      <a:pt x="54" y="24"/>
                    </a:lnTo>
                    <a:lnTo>
                      <a:pt x="54" y="24"/>
                    </a:lnTo>
                    <a:lnTo>
                      <a:pt x="54" y="22"/>
                    </a:lnTo>
                    <a:lnTo>
                      <a:pt x="54" y="18"/>
                    </a:lnTo>
                    <a:lnTo>
                      <a:pt x="54" y="18"/>
                    </a:lnTo>
                    <a:lnTo>
                      <a:pt x="54" y="18"/>
                    </a:lnTo>
                    <a:lnTo>
                      <a:pt x="54" y="18"/>
                    </a:lnTo>
                    <a:lnTo>
                      <a:pt x="54" y="16"/>
                    </a:lnTo>
                    <a:lnTo>
                      <a:pt x="54" y="12"/>
                    </a:lnTo>
                    <a:lnTo>
                      <a:pt x="54" y="12"/>
                    </a:lnTo>
                    <a:lnTo>
                      <a:pt x="50" y="10"/>
                    </a:lnTo>
                    <a:lnTo>
                      <a:pt x="46" y="8"/>
                    </a:lnTo>
                    <a:lnTo>
                      <a:pt x="46" y="8"/>
                    </a:lnTo>
                    <a:lnTo>
                      <a:pt x="42" y="4"/>
                    </a:lnTo>
                    <a:lnTo>
                      <a:pt x="42" y="4"/>
                    </a:lnTo>
                    <a:lnTo>
                      <a:pt x="38" y="2"/>
                    </a:lnTo>
                    <a:lnTo>
                      <a:pt x="34" y="0"/>
                    </a:lnTo>
                    <a:lnTo>
                      <a:pt x="34" y="0"/>
                    </a:lnTo>
                    <a:lnTo>
                      <a:pt x="28" y="0"/>
                    </a:lnTo>
                    <a:lnTo>
                      <a:pt x="28" y="0"/>
                    </a:lnTo>
                    <a:lnTo>
                      <a:pt x="24" y="2"/>
                    </a:lnTo>
                    <a:lnTo>
                      <a:pt x="24" y="2"/>
                    </a:lnTo>
                    <a:lnTo>
                      <a:pt x="20" y="2"/>
                    </a:lnTo>
                    <a:lnTo>
                      <a:pt x="20" y="2"/>
                    </a:lnTo>
                    <a:lnTo>
                      <a:pt x="14" y="4"/>
                    </a:lnTo>
                    <a:lnTo>
                      <a:pt x="14" y="4"/>
                    </a:lnTo>
                    <a:lnTo>
                      <a:pt x="14" y="6"/>
                    </a:lnTo>
                    <a:lnTo>
                      <a:pt x="14" y="6"/>
                    </a:lnTo>
                    <a:lnTo>
                      <a:pt x="12" y="8"/>
                    </a:lnTo>
                    <a:lnTo>
                      <a:pt x="12" y="8"/>
                    </a:lnTo>
                    <a:lnTo>
                      <a:pt x="10" y="8"/>
                    </a:lnTo>
                    <a:lnTo>
                      <a:pt x="10" y="8"/>
                    </a:lnTo>
                    <a:lnTo>
                      <a:pt x="8" y="10"/>
                    </a:lnTo>
                    <a:lnTo>
                      <a:pt x="8" y="10"/>
                    </a:lnTo>
                    <a:lnTo>
                      <a:pt x="6" y="12"/>
                    </a:lnTo>
                    <a:lnTo>
                      <a:pt x="6" y="12"/>
                    </a:lnTo>
                    <a:lnTo>
                      <a:pt x="2" y="12"/>
                    </a:lnTo>
                    <a:lnTo>
                      <a:pt x="2" y="12"/>
                    </a:lnTo>
                    <a:lnTo>
                      <a:pt x="0" y="14"/>
                    </a:lnTo>
                    <a:lnTo>
                      <a:pt x="0" y="14"/>
                    </a:lnTo>
                    <a:lnTo>
                      <a:pt x="0" y="16"/>
                    </a:lnTo>
                    <a:lnTo>
                      <a:pt x="0" y="16"/>
                    </a:lnTo>
                    <a:lnTo>
                      <a:pt x="0" y="18"/>
                    </a:lnTo>
                    <a:lnTo>
                      <a:pt x="0" y="18"/>
                    </a:lnTo>
                    <a:lnTo>
                      <a:pt x="0" y="22"/>
                    </a:lnTo>
                    <a:lnTo>
                      <a:pt x="0" y="22"/>
                    </a:lnTo>
                    <a:lnTo>
                      <a:pt x="2" y="26"/>
                    </a:lnTo>
                    <a:lnTo>
                      <a:pt x="2" y="26"/>
                    </a:lnTo>
                    <a:lnTo>
                      <a:pt x="6" y="26"/>
                    </a:lnTo>
                    <a:lnTo>
                      <a:pt x="6" y="26"/>
                    </a:lnTo>
                    <a:lnTo>
                      <a:pt x="8" y="26"/>
                    </a:lnTo>
                    <a:lnTo>
                      <a:pt x="8" y="26"/>
                    </a:lnTo>
                    <a:lnTo>
                      <a:pt x="12" y="28"/>
                    </a:lnTo>
                    <a:lnTo>
                      <a:pt x="12" y="2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74" name="Freeform 404"/>
              <p:cNvSpPr>
                <a:spLocks/>
              </p:cNvSpPr>
              <p:nvPr/>
            </p:nvSpPr>
            <p:spPr bwMode="auto">
              <a:xfrm>
                <a:off x="2481" y="1449"/>
                <a:ext cx="8" cy="6"/>
              </a:xfrm>
              <a:custGeom>
                <a:avLst/>
                <a:gdLst>
                  <a:gd name="T0" fmla="*/ 2 w 8"/>
                  <a:gd name="T1" fmla="*/ 6 h 6"/>
                  <a:gd name="T2" fmla="*/ 2 w 8"/>
                  <a:gd name="T3" fmla="*/ 6 h 6"/>
                  <a:gd name="T4" fmla="*/ 4 w 8"/>
                  <a:gd name="T5" fmla="*/ 6 h 6"/>
                  <a:gd name="T6" fmla="*/ 4 w 8"/>
                  <a:gd name="T7" fmla="*/ 6 h 6"/>
                  <a:gd name="T8" fmla="*/ 6 w 8"/>
                  <a:gd name="T9" fmla="*/ 6 h 6"/>
                  <a:gd name="T10" fmla="*/ 6 w 8"/>
                  <a:gd name="T11" fmla="*/ 6 h 6"/>
                  <a:gd name="T12" fmla="*/ 8 w 8"/>
                  <a:gd name="T13" fmla="*/ 4 h 6"/>
                  <a:gd name="T14" fmla="*/ 8 w 8"/>
                  <a:gd name="T15" fmla="*/ 4 h 6"/>
                  <a:gd name="T16" fmla="*/ 8 w 8"/>
                  <a:gd name="T17" fmla="*/ 2 h 6"/>
                  <a:gd name="T18" fmla="*/ 8 w 8"/>
                  <a:gd name="T19" fmla="*/ 2 h 6"/>
                  <a:gd name="T20" fmla="*/ 6 w 8"/>
                  <a:gd name="T21" fmla="*/ 0 h 6"/>
                  <a:gd name="T22" fmla="*/ 6 w 8"/>
                  <a:gd name="T23" fmla="*/ 0 h 6"/>
                  <a:gd name="T24" fmla="*/ 6 w 8"/>
                  <a:gd name="T25" fmla="*/ 0 h 6"/>
                  <a:gd name="T26" fmla="*/ 6 w 8"/>
                  <a:gd name="T27" fmla="*/ 0 h 6"/>
                  <a:gd name="T28" fmla="*/ 2 w 8"/>
                  <a:gd name="T29" fmla="*/ 0 h 6"/>
                  <a:gd name="T30" fmla="*/ 2 w 8"/>
                  <a:gd name="T31" fmla="*/ 0 h 6"/>
                  <a:gd name="T32" fmla="*/ 0 w 8"/>
                  <a:gd name="T33" fmla="*/ 0 h 6"/>
                  <a:gd name="T34" fmla="*/ 0 w 8"/>
                  <a:gd name="T35" fmla="*/ 0 h 6"/>
                  <a:gd name="T36" fmla="*/ 0 w 8"/>
                  <a:gd name="T37" fmla="*/ 2 h 6"/>
                  <a:gd name="T38" fmla="*/ 0 w 8"/>
                  <a:gd name="T39" fmla="*/ 2 h 6"/>
                  <a:gd name="T40" fmla="*/ 0 w 8"/>
                  <a:gd name="T41" fmla="*/ 2 h 6"/>
                  <a:gd name="T42" fmla="*/ 0 w 8"/>
                  <a:gd name="T43" fmla="*/ 2 h 6"/>
                  <a:gd name="T44" fmla="*/ 0 w 8"/>
                  <a:gd name="T45" fmla="*/ 6 h 6"/>
                  <a:gd name="T46" fmla="*/ 0 w 8"/>
                  <a:gd name="T47" fmla="*/ 6 h 6"/>
                  <a:gd name="T48" fmla="*/ 2 w 8"/>
                  <a:gd name="T49" fmla="*/ 6 h 6"/>
                  <a:gd name="T50" fmla="*/ 2 w 8"/>
                  <a:gd name="T5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 h="6">
                    <a:moveTo>
                      <a:pt x="2" y="6"/>
                    </a:moveTo>
                    <a:lnTo>
                      <a:pt x="2" y="6"/>
                    </a:lnTo>
                    <a:lnTo>
                      <a:pt x="4" y="6"/>
                    </a:lnTo>
                    <a:lnTo>
                      <a:pt x="4" y="6"/>
                    </a:lnTo>
                    <a:lnTo>
                      <a:pt x="6" y="6"/>
                    </a:lnTo>
                    <a:lnTo>
                      <a:pt x="6" y="6"/>
                    </a:lnTo>
                    <a:lnTo>
                      <a:pt x="8" y="4"/>
                    </a:lnTo>
                    <a:lnTo>
                      <a:pt x="8" y="4"/>
                    </a:lnTo>
                    <a:lnTo>
                      <a:pt x="8" y="2"/>
                    </a:lnTo>
                    <a:lnTo>
                      <a:pt x="8" y="2"/>
                    </a:lnTo>
                    <a:lnTo>
                      <a:pt x="6" y="0"/>
                    </a:lnTo>
                    <a:lnTo>
                      <a:pt x="6" y="0"/>
                    </a:lnTo>
                    <a:lnTo>
                      <a:pt x="6" y="0"/>
                    </a:lnTo>
                    <a:lnTo>
                      <a:pt x="6" y="0"/>
                    </a:lnTo>
                    <a:lnTo>
                      <a:pt x="2" y="0"/>
                    </a:lnTo>
                    <a:lnTo>
                      <a:pt x="2" y="0"/>
                    </a:lnTo>
                    <a:lnTo>
                      <a:pt x="0" y="0"/>
                    </a:lnTo>
                    <a:lnTo>
                      <a:pt x="0" y="0"/>
                    </a:lnTo>
                    <a:lnTo>
                      <a:pt x="0" y="2"/>
                    </a:lnTo>
                    <a:lnTo>
                      <a:pt x="0" y="2"/>
                    </a:lnTo>
                    <a:lnTo>
                      <a:pt x="0" y="2"/>
                    </a:lnTo>
                    <a:lnTo>
                      <a:pt x="0" y="2"/>
                    </a:lnTo>
                    <a:lnTo>
                      <a:pt x="0" y="6"/>
                    </a:lnTo>
                    <a:lnTo>
                      <a:pt x="0" y="6"/>
                    </a:lnTo>
                    <a:lnTo>
                      <a:pt x="2" y="6"/>
                    </a:lnTo>
                    <a:lnTo>
                      <a:pt x="2"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75" name="Freeform 405"/>
              <p:cNvSpPr>
                <a:spLocks/>
              </p:cNvSpPr>
              <p:nvPr/>
            </p:nvSpPr>
            <p:spPr bwMode="auto">
              <a:xfrm>
                <a:off x="2491" y="1447"/>
                <a:ext cx="6" cy="4"/>
              </a:xfrm>
              <a:custGeom>
                <a:avLst/>
                <a:gdLst>
                  <a:gd name="T0" fmla="*/ 2 w 6"/>
                  <a:gd name="T1" fmla="*/ 4 h 4"/>
                  <a:gd name="T2" fmla="*/ 2 w 6"/>
                  <a:gd name="T3" fmla="*/ 4 h 4"/>
                  <a:gd name="T4" fmla="*/ 4 w 6"/>
                  <a:gd name="T5" fmla="*/ 4 h 4"/>
                  <a:gd name="T6" fmla="*/ 4 w 6"/>
                  <a:gd name="T7" fmla="*/ 4 h 4"/>
                  <a:gd name="T8" fmla="*/ 6 w 6"/>
                  <a:gd name="T9" fmla="*/ 4 h 4"/>
                  <a:gd name="T10" fmla="*/ 6 w 6"/>
                  <a:gd name="T11" fmla="*/ 4 h 4"/>
                  <a:gd name="T12" fmla="*/ 6 w 6"/>
                  <a:gd name="T13" fmla="*/ 2 h 4"/>
                  <a:gd name="T14" fmla="*/ 6 w 6"/>
                  <a:gd name="T15" fmla="*/ 2 h 4"/>
                  <a:gd name="T16" fmla="*/ 6 w 6"/>
                  <a:gd name="T17" fmla="*/ 0 h 4"/>
                  <a:gd name="T18" fmla="*/ 6 w 6"/>
                  <a:gd name="T19" fmla="*/ 0 h 4"/>
                  <a:gd name="T20" fmla="*/ 4 w 6"/>
                  <a:gd name="T21" fmla="*/ 0 h 4"/>
                  <a:gd name="T22" fmla="*/ 4 w 6"/>
                  <a:gd name="T23" fmla="*/ 0 h 4"/>
                  <a:gd name="T24" fmla="*/ 0 w 6"/>
                  <a:gd name="T25" fmla="*/ 0 h 4"/>
                  <a:gd name="T26" fmla="*/ 0 w 6"/>
                  <a:gd name="T27" fmla="*/ 0 h 4"/>
                  <a:gd name="T28" fmla="*/ 0 w 6"/>
                  <a:gd name="T29" fmla="*/ 0 h 4"/>
                  <a:gd name="T30" fmla="*/ 0 w 6"/>
                  <a:gd name="T31" fmla="*/ 2 h 4"/>
                  <a:gd name="T32" fmla="*/ 0 w 6"/>
                  <a:gd name="T33" fmla="*/ 2 h 4"/>
                  <a:gd name="T34" fmla="*/ 0 w 6"/>
                  <a:gd name="T35" fmla="*/ 2 h 4"/>
                  <a:gd name="T36" fmla="*/ 0 w 6"/>
                  <a:gd name="T37" fmla="*/ 2 h 4"/>
                  <a:gd name="T38" fmla="*/ 2 w 6"/>
                  <a:gd name="T39" fmla="*/ 4 h 4"/>
                  <a:gd name="T40" fmla="*/ 2 w 6"/>
                  <a:gd name="T4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4">
                    <a:moveTo>
                      <a:pt x="2" y="4"/>
                    </a:moveTo>
                    <a:lnTo>
                      <a:pt x="2" y="4"/>
                    </a:lnTo>
                    <a:lnTo>
                      <a:pt x="4" y="4"/>
                    </a:lnTo>
                    <a:lnTo>
                      <a:pt x="4" y="4"/>
                    </a:lnTo>
                    <a:lnTo>
                      <a:pt x="6" y="4"/>
                    </a:lnTo>
                    <a:lnTo>
                      <a:pt x="6" y="4"/>
                    </a:lnTo>
                    <a:lnTo>
                      <a:pt x="6" y="2"/>
                    </a:lnTo>
                    <a:lnTo>
                      <a:pt x="6" y="2"/>
                    </a:lnTo>
                    <a:lnTo>
                      <a:pt x="6" y="0"/>
                    </a:lnTo>
                    <a:lnTo>
                      <a:pt x="6" y="0"/>
                    </a:lnTo>
                    <a:lnTo>
                      <a:pt x="4" y="0"/>
                    </a:lnTo>
                    <a:lnTo>
                      <a:pt x="4" y="0"/>
                    </a:lnTo>
                    <a:lnTo>
                      <a:pt x="0" y="0"/>
                    </a:lnTo>
                    <a:lnTo>
                      <a:pt x="0" y="0"/>
                    </a:lnTo>
                    <a:lnTo>
                      <a:pt x="0" y="0"/>
                    </a:lnTo>
                    <a:lnTo>
                      <a:pt x="0" y="2"/>
                    </a:lnTo>
                    <a:lnTo>
                      <a:pt x="0" y="2"/>
                    </a:lnTo>
                    <a:lnTo>
                      <a:pt x="0" y="2"/>
                    </a:lnTo>
                    <a:lnTo>
                      <a:pt x="0" y="2"/>
                    </a:lnTo>
                    <a:lnTo>
                      <a:pt x="2" y="4"/>
                    </a:lnTo>
                    <a:lnTo>
                      <a:pt x="2"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76" name="Freeform 406"/>
              <p:cNvSpPr>
                <a:spLocks/>
              </p:cNvSpPr>
              <p:nvPr/>
            </p:nvSpPr>
            <p:spPr bwMode="auto">
              <a:xfrm>
                <a:off x="2519" y="1433"/>
                <a:ext cx="8" cy="8"/>
              </a:xfrm>
              <a:custGeom>
                <a:avLst/>
                <a:gdLst>
                  <a:gd name="T0" fmla="*/ 2 w 8"/>
                  <a:gd name="T1" fmla="*/ 8 h 8"/>
                  <a:gd name="T2" fmla="*/ 2 w 8"/>
                  <a:gd name="T3" fmla="*/ 8 h 8"/>
                  <a:gd name="T4" fmla="*/ 6 w 8"/>
                  <a:gd name="T5" fmla="*/ 8 h 8"/>
                  <a:gd name="T6" fmla="*/ 6 w 8"/>
                  <a:gd name="T7" fmla="*/ 8 h 8"/>
                  <a:gd name="T8" fmla="*/ 8 w 8"/>
                  <a:gd name="T9" fmla="*/ 8 h 8"/>
                  <a:gd name="T10" fmla="*/ 8 w 8"/>
                  <a:gd name="T11" fmla="*/ 6 h 8"/>
                  <a:gd name="T12" fmla="*/ 8 w 8"/>
                  <a:gd name="T13" fmla="*/ 6 h 8"/>
                  <a:gd name="T14" fmla="*/ 8 w 8"/>
                  <a:gd name="T15" fmla="*/ 4 h 8"/>
                  <a:gd name="T16" fmla="*/ 8 w 8"/>
                  <a:gd name="T17" fmla="*/ 4 h 8"/>
                  <a:gd name="T18" fmla="*/ 8 w 8"/>
                  <a:gd name="T19" fmla="*/ 2 h 8"/>
                  <a:gd name="T20" fmla="*/ 8 w 8"/>
                  <a:gd name="T21" fmla="*/ 2 h 8"/>
                  <a:gd name="T22" fmla="*/ 4 w 8"/>
                  <a:gd name="T23" fmla="*/ 0 h 8"/>
                  <a:gd name="T24" fmla="*/ 4 w 8"/>
                  <a:gd name="T25" fmla="*/ 0 h 8"/>
                  <a:gd name="T26" fmla="*/ 0 w 8"/>
                  <a:gd name="T27" fmla="*/ 2 h 8"/>
                  <a:gd name="T28" fmla="*/ 0 w 8"/>
                  <a:gd name="T29" fmla="*/ 2 h 8"/>
                  <a:gd name="T30" fmla="*/ 0 w 8"/>
                  <a:gd name="T31" fmla="*/ 4 h 8"/>
                  <a:gd name="T32" fmla="*/ 0 w 8"/>
                  <a:gd name="T33" fmla="*/ 4 h 8"/>
                  <a:gd name="T34" fmla="*/ 0 w 8"/>
                  <a:gd name="T35" fmla="*/ 6 h 8"/>
                  <a:gd name="T36" fmla="*/ 0 w 8"/>
                  <a:gd name="T37" fmla="*/ 6 h 8"/>
                  <a:gd name="T38" fmla="*/ 0 w 8"/>
                  <a:gd name="T39" fmla="*/ 6 h 8"/>
                  <a:gd name="T40" fmla="*/ 0 w 8"/>
                  <a:gd name="T41" fmla="*/ 6 h 8"/>
                  <a:gd name="T42" fmla="*/ 2 w 8"/>
                  <a:gd name="T43" fmla="*/ 8 h 8"/>
                  <a:gd name="T44" fmla="*/ 2 w 8"/>
                  <a:gd name="T4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8">
                    <a:moveTo>
                      <a:pt x="2" y="8"/>
                    </a:moveTo>
                    <a:lnTo>
                      <a:pt x="2" y="8"/>
                    </a:lnTo>
                    <a:lnTo>
                      <a:pt x="6" y="8"/>
                    </a:lnTo>
                    <a:lnTo>
                      <a:pt x="6" y="8"/>
                    </a:lnTo>
                    <a:lnTo>
                      <a:pt x="8" y="8"/>
                    </a:lnTo>
                    <a:lnTo>
                      <a:pt x="8" y="6"/>
                    </a:lnTo>
                    <a:lnTo>
                      <a:pt x="8" y="6"/>
                    </a:lnTo>
                    <a:lnTo>
                      <a:pt x="8" y="4"/>
                    </a:lnTo>
                    <a:lnTo>
                      <a:pt x="8" y="4"/>
                    </a:lnTo>
                    <a:lnTo>
                      <a:pt x="8" y="2"/>
                    </a:lnTo>
                    <a:lnTo>
                      <a:pt x="8" y="2"/>
                    </a:lnTo>
                    <a:lnTo>
                      <a:pt x="4" y="0"/>
                    </a:lnTo>
                    <a:lnTo>
                      <a:pt x="4" y="0"/>
                    </a:lnTo>
                    <a:lnTo>
                      <a:pt x="0" y="2"/>
                    </a:lnTo>
                    <a:lnTo>
                      <a:pt x="0" y="2"/>
                    </a:lnTo>
                    <a:lnTo>
                      <a:pt x="0" y="4"/>
                    </a:lnTo>
                    <a:lnTo>
                      <a:pt x="0" y="4"/>
                    </a:lnTo>
                    <a:lnTo>
                      <a:pt x="0" y="6"/>
                    </a:lnTo>
                    <a:lnTo>
                      <a:pt x="0" y="6"/>
                    </a:lnTo>
                    <a:lnTo>
                      <a:pt x="0" y="6"/>
                    </a:lnTo>
                    <a:lnTo>
                      <a:pt x="0" y="6"/>
                    </a:lnTo>
                    <a:lnTo>
                      <a:pt x="2" y="8"/>
                    </a:lnTo>
                    <a:lnTo>
                      <a:pt x="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77" name="Freeform 407"/>
              <p:cNvSpPr>
                <a:spLocks/>
              </p:cNvSpPr>
              <p:nvPr/>
            </p:nvSpPr>
            <p:spPr bwMode="auto">
              <a:xfrm>
                <a:off x="2365" y="1431"/>
                <a:ext cx="18" cy="10"/>
              </a:xfrm>
              <a:custGeom>
                <a:avLst/>
                <a:gdLst>
                  <a:gd name="T0" fmla="*/ 12 w 18"/>
                  <a:gd name="T1" fmla="*/ 2 h 10"/>
                  <a:gd name="T2" fmla="*/ 12 w 18"/>
                  <a:gd name="T3" fmla="*/ 2 h 10"/>
                  <a:gd name="T4" fmla="*/ 6 w 18"/>
                  <a:gd name="T5" fmla="*/ 4 h 10"/>
                  <a:gd name="T6" fmla="*/ 6 w 18"/>
                  <a:gd name="T7" fmla="*/ 4 h 10"/>
                  <a:gd name="T8" fmla="*/ 2 w 18"/>
                  <a:gd name="T9" fmla="*/ 6 h 10"/>
                  <a:gd name="T10" fmla="*/ 0 w 18"/>
                  <a:gd name="T11" fmla="*/ 8 h 10"/>
                  <a:gd name="T12" fmla="*/ 0 w 18"/>
                  <a:gd name="T13" fmla="*/ 8 h 10"/>
                  <a:gd name="T14" fmla="*/ 0 w 18"/>
                  <a:gd name="T15" fmla="*/ 8 h 10"/>
                  <a:gd name="T16" fmla="*/ 2 w 18"/>
                  <a:gd name="T17" fmla="*/ 10 h 10"/>
                  <a:gd name="T18" fmla="*/ 2 w 18"/>
                  <a:gd name="T19" fmla="*/ 10 h 10"/>
                  <a:gd name="T20" fmla="*/ 4 w 18"/>
                  <a:gd name="T21" fmla="*/ 10 h 10"/>
                  <a:gd name="T22" fmla="*/ 4 w 18"/>
                  <a:gd name="T23" fmla="*/ 10 h 10"/>
                  <a:gd name="T24" fmla="*/ 8 w 18"/>
                  <a:gd name="T25" fmla="*/ 8 h 10"/>
                  <a:gd name="T26" fmla="*/ 8 w 18"/>
                  <a:gd name="T27" fmla="*/ 8 h 10"/>
                  <a:gd name="T28" fmla="*/ 12 w 18"/>
                  <a:gd name="T29" fmla="*/ 8 h 10"/>
                  <a:gd name="T30" fmla="*/ 12 w 18"/>
                  <a:gd name="T31" fmla="*/ 8 h 10"/>
                  <a:gd name="T32" fmla="*/ 16 w 18"/>
                  <a:gd name="T33" fmla="*/ 4 h 10"/>
                  <a:gd name="T34" fmla="*/ 16 w 18"/>
                  <a:gd name="T35" fmla="*/ 4 h 10"/>
                  <a:gd name="T36" fmla="*/ 18 w 18"/>
                  <a:gd name="T37" fmla="*/ 4 h 10"/>
                  <a:gd name="T38" fmla="*/ 18 w 18"/>
                  <a:gd name="T39" fmla="*/ 4 h 10"/>
                  <a:gd name="T40" fmla="*/ 18 w 18"/>
                  <a:gd name="T41" fmla="*/ 2 h 10"/>
                  <a:gd name="T42" fmla="*/ 16 w 18"/>
                  <a:gd name="T43" fmla="*/ 2 h 10"/>
                  <a:gd name="T44" fmla="*/ 16 w 18"/>
                  <a:gd name="T45" fmla="*/ 2 h 10"/>
                  <a:gd name="T46" fmla="*/ 14 w 18"/>
                  <a:gd name="T47" fmla="*/ 0 h 10"/>
                  <a:gd name="T48" fmla="*/ 12 w 18"/>
                  <a:gd name="T49" fmla="*/ 2 h 10"/>
                  <a:gd name="T50" fmla="*/ 12 w 18"/>
                  <a:gd name="T5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0">
                    <a:moveTo>
                      <a:pt x="12" y="2"/>
                    </a:moveTo>
                    <a:lnTo>
                      <a:pt x="12" y="2"/>
                    </a:lnTo>
                    <a:lnTo>
                      <a:pt x="6" y="4"/>
                    </a:lnTo>
                    <a:lnTo>
                      <a:pt x="6" y="4"/>
                    </a:lnTo>
                    <a:lnTo>
                      <a:pt x="2" y="6"/>
                    </a:lnTo>
                    <a:lnTo>
                      <a:pt x="0" y="8"/>
                    </a:lnTo>
                    <a:lnTo>
                      <a:pt x="0" y="8"/>
                    </a:lnTo>
                    <a:lnTo>
                      <a:pt x="0" y="8"/>
                    </a:lnTo>
                    <a:lnTo>
                      <a:pt x="2" y="10"/>
                    </a:lnTo>
                    <a:lnTo>
                      <a:pt x="2" y="10"/>
                    </a:lnTo>
                    <a:lnTo>
                      <a:pt x="4" y="10"/>
                    </a:lnTo>
                    <a:lnTo>
                      <a:pt x="4" y="10"/>
                    </a:lnTo>
                    <a:lnTo>
                      <a:pt x="8" y="8"/>
                    </a:lnTo>
                    <a:lnTo>
                      <a:pt x="8" y="8"/>
                    </a:lnTo>
                    <a:lnTo>
                      <a:pt x="12" y="8"/>
                    </a:lnTo>
                    <a:lnTo>
                      <a:pt x="12" y="8"/>
                    </a:lnTo>
                    <a:lnTo>
                      <a:pt x="16" y="4"/>
                    </a:lnTo>
                    <a:lnTo>
                      <a:pt x="16" y="4"/>
                    </a:lnTo>
                    <a:lnTo>
                      <a:pt x="18" y="4"/>
                    </a:lnTo>
                    <a:lnTo>
                      <a:pt x="18" y="4"/>
                    </a:lnTo>
                    <a:lnTo>
                      <a:pt x="18" y="2"/>
                    </a:lnTo>
                    <a:lnTo>
                      <a:pt x="16" y="2"/>
                    </a:lnTo>
                    <a:lnTo>
                      <a:pt x="16" y="2"/>
                    </a:lnTo>
                    <a:lnTo>
                      <a:pt x="14" y="0"/>
                    </a:lnTo>
                    <a:lnTo>
                      <a:pt x="12" y="2"/>
                    </a:lnTo>
                    <a:lnTo>
                      <a:pt x="1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78" name="Freeform 408"/>
              <p:cNvSpPr>
                <a:spLocks/>
              </p:cNvSpPr>
              <p:nvPr/>
            </p:nvSpPr>
            <p:spPr bwMode="auto">
              <a:xfrm>
                <a:off x="2357" y="1427"/>
                <a:ext cx="20" cy="10"/>
              </a:xfrm>
              <a:custGeom>
                <a:avLst/>
                <a:gdLst>
                  <a:gd name="T0" fmla="*/ 20 w 20"/>
                  <a:gd name="T1" fmla="*/ 0 h 10"/>
                  <a:gd name="T2" fmla="*/ 20 w 20"/>
                  <a:gd name="T3" fmla="*/ 0 h 10"/>
                  <a:gd name="T4" fmla="*/ 16 w 20"/>
                  <a:gd name="T5" fmla="*/ 2 h 10"/>
                  <a:gd name="T6" fmla="*/ 16 w 20"/>
                  <a:gd name="T7" fmla="*/ 2 h 10"/>
                  <a:gd name="T8" fmla="*/ 8 w 20"/>
                  <a:gd name="T9" fmla="*/ 2 h 10"/>
                  <a:gd name="T10" fmla="*/ 8 w 20"/>
                  <a:gd name="T11" fmla="*/ 2 h 10"/>
                  <a:gd name="T12" fmla="*/ 4 w 20"/>
                  <a:gd name="T13" fmla="*/ 4 h 10"/>
                  <a:gd name="T14" fmla="*/ 2 w 20"/>
                  <a:gd name="T15" fmla="*/ 4 h 10"/>
                  <a:gd name="T16" fmla="*/ 2 w 20"/>
                  <a:gd name="T17" fmla="*/ 4 h 10"/>
                  <a:gd name="T18" fmla="*/ 0 w 20"/>
                  <a:gd name="T19" fmla="*/ 6 h 10"/>
                  <a:gd name="T20" fmla="*/ 0 w 20"/>
                  <a:gd name="T21" fmla="*/ 6 h 10"/>
                  <a:gd name="T22" fmla="*/ 0 w 20"/>
                  <a:gd name="T23" fmla="*/ 8 h 10"/>
                  <a:gd name="T24" fmla="*/ 0 w 20"/>
                  <a:gd name="T25" fmla="*/ 8 h 10"/>
                  <a:gd name="T26" fmla="*/ 2 w 20"/>
                  <a:gd name="T27" fmla="*/ 10 h 10"/>
                  <a:gd name="T28" fmla="*/ 4 w 20"/>
                  <a:gd name="T29" fmla="*/ 10 h 10"/>
                  <a:gd name="T30" fmla="*/ 4 w 20"/>
                  <a:gd name="T31" fmla="*/ 10 h 10"/>
                  <a:gd name="T32" fmla="*/ 10 w 20"/>
                  <a:gd name="T33" fmla="*/ 6 h 10"/>
                  <a:gd name="T34" fmla="*/ 10 w 20"/>
                  <a:gd name="T35" fmla="*/ 6 h 10"/>
                  <a:gd name="T36" fmla="*/ 18 w 20"/>
                  <a:gd name="T37" fmla="*/ 4 h 10"/>
                  <a:gd name="T38" fmla="*/ 18 w 20"/>
                  <a:gd name="T39" fmla="*/ 4 h 10"/>
                  <a:gd name="T40" fmla="*/ 20 w 20"/>
                  <a:gd name="T41" fmla="*/ 4 h 10"/>
                  <a:gd name="T42" fmla="*/ 20 w 20"/>
                  <a:gd name="T43" fmla="*/ 4 h 10"/>
                  <a:gd name="T44" fmla="*/ 20 w 20"/>
                  <a:gd name="T45" fmla="*/ 2 h 10"/>
                  <a:gd name="T46" fmla="*/ 20 w 20"/>
                  <a:gd name="T47" fmla="*/ 0 h 10"/>
                  <a:gd name="T48" fmla="*/ 20 w 20"/>
                  <a:gd name="T4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0">
                    <a:moveTo>
                      <a:pt x="20" y="0"/>
                    </a:moveTo>
                    <a:lnTo>
                      <a:pt x="20" y="0"/>
                    </a:lnTo>
                    <a:lnTo>
                      <a:pt x="16" y="2"/>
                    </a:lnTo>
                    <a:lnTo>
                      <a:pt x="16" y="2"/>
                    </a:lnTo>
                    <a:lnTo>
                      <a:pt x="8" y="2"/>
                    </a:lnTo>
                    <a:lnTo>
                      <a:pt x="8" y="2"/>
                    </a:lnTo>
                    <a:lnTo>
                      <a:pt x="4" y="4"/>
                    </a:lnTo>
                    <a:lnTo>
                      <a:pt x="2" y="4"/>
                    </a:lnTo>
                    <a:lnTo>
                      <a:pt x="2" y="4"/>
                    </a:lnTo>
                    <a:lnTo>
                      <a:pt x="0" y="6"/>
                    </a:lnTo>
                    <a:lnTo>
                      <a:pt x="0" y="6"/>
                    </a:lnTo>
                    <a:lnTo>
                      <a:pt x="0" y="8"/>
                    </a:lnTo>
                    <a:lnTo>
                      <a:pt x="0" y="8"/>
                    </a:lnTo>
                    <a:lnTo>
                      <a:pt x="2" y="10"/>
                    </a:lnTo>
                    <a:lnTo>
                      <a:pt x="4" y="10"/>
                    </a:lnTo>
                    <a:lnTo>
                      <a:pt x="4" y="10"/>
                    </a:lnTo>
                    <a:lnTo>
                      <a:pt x="10" y="6"/>
                    </a:lnTo>
                    <a:lnTo>
                      <a:pt x="10" y="6"/>
                    </a:lnTo>
                    <a:lnTo>
                      <a:pt x="18" y="4"/>
                    </a:lnTo>
                    <a:lnTo>
                      <a:pt x="18" y="4"/>
                    </a:lnTo>
                    <a:lnTo>
                      <a:pt x="20" y="4"/>
                    </a:lnTo>
                    <a:lnTo>
                      <a:pt x="20" y="4"/>
                    </a:lnTo>
                    <a:lnTo>
                      <a:pt x="20" y="2"/>
                    </a:lnTo>
                    <a:lnTo>
                      <a:pt x="20" y="0"/>
                    </a:lnTo>
                    <a:lnTo>
                      <a:pt x="2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8" name="Freeform 410"/>
            <p:cNvSpPr>
              <a:spLocks/>
            </p:cNvSpPr>
            <p:nvPr/>
          </p:nvSpPr>
          <p:spPr bwMode="auto">
            <a:xfrm>
              <a:off x="3722688" y="2252663"/>
              <a:ext cx="47625" cy="19050"/>
            </a:xfrm>
            <a:custGeom>
              <a:avLst/>
              <a:gdLst>
                <a:gd name="T0" fmla="*/ 26 w 30"/>
                <a:gd name="T1" fmla="*/ 0 h 12"/>
                <a:gd name="T2" fmla="*/ 26 w 30"/>
                <a:gd name="T3" fmla="*/ 0 h 12"/>
                <a:gd name="T4" fmla="*/ 22 w 30"/>
                <a:gd name="T5" fmla="*/ 0 h 12"/>
                <a:gd name="T6" fmla="*/ 22 w 30"/>
                <a:gd name="T7" fmla="*/ 0 h 12"/>
                <a:gd name="T8" fmla="*/ 18 w 30"/>
                <a:gd name="T9" fmla="*/ 2 h 12"/>
                <a:gd name="T10" fmla="*/ 18 w 30"/>
                <a:gd name="T11" fmla="*/ 2 h 12"/>
                <a:gd name="T12" fmla="*/ 16 w 30"/>
                <a:gd name="T13" fmla="*/ 4 h 12"/>
                <a:gd name="T14" fmla="*/ 16 w 30"/>
                <a:gd name="T15" fmla="*/ 4 h 12"/>
                <a:gd name="T16" fmla="*/ 16 w 30"/>
                <a:gd name="T17" fmla="*/ 4 h 12"/>
                <a:gd name="T18" fmla="*/ 16 w 30"/>
                <a:gd name="T19" fmla="*/ 4 h 12"/>
                <a:gd name="T20" fmla="*/ 12 w 30"/>
                <a:gd name="T21" fmla="*/ 4 h 12"/>
                <a:gd name="T22" fmla="*/ 12 w 30"/>
                <a:gd name="T23" fmla="*/ 4 h 12"/>
                <a:gd name="T24" fmla="*/ 6 w 30"/>
                <a:gd name="T25" fmla="*/ 4 h 12"/>
                <a:gd name="T26" fmla="*/ 6 w 30"/>
                <a:gd name="T27" fmla="*/ 4 h 12"/>
                <a:gd name="T28" fmla="*/ 4 w 30"/>
                <a:gd name="T29" fmla="*/ 4 h 12"/>
                <a:gd name="T30" fmla="*/ 4 w 30"/>
                <a:gd name="T31" fmla="*/ 4 h 12"/>
                <a:gd name="T32" fmla="*/ 0 w 30"/>
                <a:gd name="T33" fmla="*/ 6 h 12"/>
                <a:gd name="T34" fmla="*/ 0 w 30"/>
                <a:gd name="T35" fmla="*/ 6 h 12"/>
                <a:gd name="T36" fmla="*/ 0 w 30"/>
                <a:gd name="T37" fmla="*/ 10 h 12"/>
                <a:gd name="T38" fmla="*/ 0 w 30"/>
                <a:gd name="T39" fmla="*/ 10 h 12"/>
                <a:gd name="T40" fmla="*/ 0 w 30"/>
                <a:gd name="T41" fmla="*/ 10 h 12"/>
                <a:gd name="T42" fmla="*/ 0 w 30"/>
                <a:gd name="T43" fmla="*/ 10 h 12"/>
                <a:gd name="T44" fmla="*/ 2 w 30"/>
                <a:gd name="T45" fmla="*/ 12 h 12"/>
                <a:gd name="T46" fmla="*/ 2 w 30"/>
                <a:gd name="T47" fmla="*/ 12 h 12"/>
                <a:gd name="T48" fmla="*/ 6 w 30"/>
                <a:gd name="T49" fmla="*/ 12 h 12"/>
                <a:gd name="T50" fmla="*/ 6 w 30"/>
                <a:gd name="T51" fmla="*/ 12 h 12"/>
                <a:gd name="T52" fmla="*/ 12 w 30"/>
                <a:gd name="T53" fmla="*/ 10 h 12"/>
                <a:gd name="T54" fmla="*/ 12 w 30"/>
                <a:gd name="T55" fmla="*/ 10 h 12"/>
                <a:gd name="T56" fmla="*/ 18 w 30"/>
                <a:gd name="T57" fmla="*/ 10 h 12"/>
                <a:gd name="T58" fmla="*/ 18 w 30"/>
                <a:gd name="T59" fmla="*/ 10 h 12"/>
                <a:gd name="T60" fmla="*/ 20 w 30"/>
                <a:gd name="T61" fmla="*/ 10 h 12"/>
                <a:gd name="T62" fmla="*/ 20 w 30"/>
                <a:gd name="T63" fmla="*/ 10 h 12"/>
                <a:gd name="T64" fmla="*/ 26 w 30"/>
                <a:gd name="T65" fmla="*/ 8 h 12"/>
                <a:gd name="T66" fmla="*/ 26 w 30"/>
                <a:gd name="T67" fmla="*/ 8 h 12"/>
                <a:gd name="T68" fmla="*/ 28 w 30"/>
                <a:gd name="T69" fmla="*/ 6 h 12"/>
                <a:gd name="T70" fmla="*/ 28 w 30"/>
                <a:gd name="T71" fmla="*/ 6 h 12"/>
                <a:gd name="T72" fmla="*/ 30 w 30"/>
                <a:gd name="T73" fmla="*/ 6 h 12"/>
                <a:gd name="T74" fmla="*/ 30 w 30"/>
                <a:gd name="T75" fmla="*/ 6 h 12"/>
                <a:gd name="T76" fmla="*/ 30 w 30"/>
                <a:gd name="T77" fmla="*/ 4 h 12"/>
                <a:gd name="T78" fmla="*/ 30 w 30"/>
                <a:gd name="T79" fmla="*/ 4 h 12"/>
                <a:gd name="T80" fmla="*/ 30 w 30"/>
                <a:gd name="T81" fmla="*/ 2 h 12"/>
                <a:gd name="T82" fmla="*/ 30 w 30"/>
                <a:gd name="T83" fmla="*/ 2 h 12"/>
                <a:gd name="T84" fmla="*/ 26 w 30"/>
                <a:gd name="T85" fmla="*/ 0 h 12"/>
                <a:gd name="T86" fmla="*/ 26 w 30"/>
                <a:gd name="T8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12">
                  <a:moveTo>
                    <a:pt x="26" y="0"/>
                  </a:moveTo>
                  <a:lnTo>
                    <a:pt x="26" y="0"/>
                  </a:lnTo>
                  <a:lnTo>
                    <a:pt x="22" y="0"/>
                  </a:lnTo>
                  <a:lnTo>
                    <a:pt x="22" y="0"/>
                  </a:lnTo>
                  <a:lnTo>
                    <a:pt x="18" y="2"/>
                  </a:lnTo>
                  <a:lnTo>
                    <a:pt x="18" y="2"/>
                  </a:lnTo>
                  <a:lnTo>
                    <a:pt x="16" y="4"/>
                  </a:lnTo>
                  <a:lnTo>
                    <a:pt x="16" y="4"/>
                  </a:lnTo>
                  <a:lnTo>
                    <a:pt x="16" y="4"/>
                  </a:lnTo>
                  <a:lnTo>
                    <a:pt x="16" y="4"/>
                  </a:lnTo>
                  <a:lnTo>
                    <a:pt x="12" y="4"/>
                  </a:lnTo>
                  <a:lnTo>
                    <a:pt x="12" y="4"/>
                  </a:lnTo>
                  <a:lnTo>
                    <a:pt x="6" y="4"/>
                  </a:lnTo>
                  <a:lnTo>
                    <a:pt x="6" y="4"/>
                  </a:lnTo>
                  <a:lnTo>
                    <a:pt x="4" y="4"/>
                  </a:lnTo>
                  <a:lnTo>
                    <a:pt x="4" y="4"/>
                  </a:lnTo>
                  <a:lnTo>
                    <a:pt x="0" y="6"/>
                  </a:lnTo>
                  <a:lnTo>
                    <a:pt x="0" y="6"/>
                  </a:lnTo>
                  <a:lnTo>
                    <a:pt x="0" y="10"/>
                  </a:lnTo>
                  <a:lnTo>
                    <a:pt x="0" y="10"/>
                  </a:lnTo>
                  <a:lnTo>
                    <a:pt x="0" y="10"/>
                  </a:lnTo>
                  <a:lnTo>
                    <a:pt x="0" y="10"/>
                  </a:lnTo>
                  <a:lnTo>
                    <a:pt x="2" y="12"/>
                  </a:lnTo>
                  <a:lnTo>
                    <a:pt x="2" y="12"/>
                  </a:lnTo>
                  <a:lnTo>
                    <a:pt x="6" y="12"/>
                  </a:lnTo>
                  <a:lnTo>
                    <a:pt x="6" y="12"/>
                  </a:lnTo>
                  <a:lnTo>
                    <a:pt x="12" y="10"/>
                  </a:lnTo>
                  <a:lnTo>
                    <a:pt x="12" y="10"/>
                  </a:lnTo>
                  <a:lnTo>
                    <a:pt x="18" y="10"/>
                  </a:lnTo>
                  <a:lnTo>
                    <a:pt x="18" y="10"/>
                  </a:lnTo>
                  <a:lnTo>
                    <a:pt x="20" y="10"/>
                  </a:lnTo>
                  <a:lnTo>
                    <a:pt x="20" y="10"/>
                  </a:lnTo>
                  <a:lnTo>
                    <a:pt x="26" y="8"/>
                  </a:lnTo>
                  <a:lnTo>
                    <a:pt x="26" y="8"/>
                  </a:lnTo>
                  <a:lnTo>
                    <a:pt x="28" y="6"/>
                  </a:lnTo>
                  <a:lnTo>
                    <a:pt x="28" y="6"/>
                  </a:lnTo>
                  <a:lnTo>
                    <a:pt x="30" y="6"/>
                  </a:lnTo>
                  <a:lnTo>
                    <a:pt x="30" y="6"/>
                  </a:lnTo>
                  <a:lnTo>
                    <a:pt x="30" y="4"/>
                  </a:lnTo>
                  <a:lnTo>
                    <a:pt x="30" y="4"/>
                  </a:lnTo>
                  <a:lnTo>
                    <a:pt x="30" y="2"/>
                  </a:lnTo>
                  <a:lnTo>
                    <a:pt x="30" y="2"/>
                  </a:lnTo>
                  <a:lnTo>
                    <a:pt x="26" y="0"/>
                  </a:lnTo>
                  <a:lnTo>
                    <a:pt x="26"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 name="Freeform 411"/>
            <p:cNvSpPr>
              <a:spLocks/>
            </p:cNvSpPr>
            <p:nvPr/>
          </p:nvSpPr>
          <p:spPr bwMode="auto">
            <a:xfrm>
              <a:off x="3716338" y="2233613"/>
              <a:ext cx="38100" cy="22225"/>
            </a:xfrm>
            <a:custGeom>
              <a:avLst/>
              <a:gdLst>
                <a:gd name="T0" fmla="*/ 24 w 24"/>
                <a:gd name="T1" fmla="*/ 6 h 14"/>
                <a:gd name="T2" fmla="*/ 24 w 24"/>
                <a:gd name="T3" fmla="*/ 6 h 14"/>
                <a:gd name="T4" fmla="*/ 20 w 24"/>
                <a:gd name="T5" fmla="*/ 6 h 14"/>
                <a:gd name="T6" fmla="*/ 20 w 24"/>
                <a:gd name="T7" fmla="*/ 6 h 14"/>
                <a:gd name="T8" fmla="*/ 16 w 24"/>
                <a:gd name="T9" fmla="*/ 4 h 14"/>
                <a:gd name="T10" fmla="*/ 16 w 24"/>
                <a:gd name="T11" fmla="*/ 4 h 14"/>
                <a:gd name="T12" fmla="*/ 14 w 24"/>
                <a:gd name="T13" fmla="*/ 2 h 14"/>
                <a:gd name="T14" fmla="*/ 14 w 24"/>
                <a:gd name="T15" fmla="*/ 2 h 14"/>
                <a:gd name="T16" fmla="*/ 10 w 24"/>
                <a:gd name="T17" fmla="*/ 2 h 14"/>
                <a:gd name="T18" fmla="*/ 10 w 24"/>
                <a:gd name="T19" fmla="*/ 2 h 14"/>
                <a:gd name="T20" fmla="*/ 6 w 24"/>
                <a:gd name="T21" fmla="*/ 0 h 14"/>
                <a:gd name="T22" fmla="*/ 6 w 24"/>
                <a:gd name="T23" fmla="*/ 0 h 14"/>
                <a:gd name="T24" fmla="*/ 2 w 24"/>
                <a:gd name="T25" fmla="*/ 0 h 14"/>
                <a:gd name="T26" fmla="*/ 0 w 24"/>
                <a:gd name="T27" fmla="*/ 2 h 14"/>
                <a:gd name="T28" fmla="*/ 0 w 24"/>
                <a:gd name="T29" fmla="*/ 2 h 14"/>
                <a:gd name="T30" fmla="*/ 0 w 24"/>
                <a:gd name="T31" fmla="*/ 4 h 14"/>
                <a:gd name="T32" fmla="*/ 0 w 24"/>
                <a:gd name="T33" fmla="*/ 6 h 14"/>
                <a:gd name="T34" fmla="*/ 0 w 24"/>
                <a:gd name="T35" fmla="*/ 6 h 14"/>
                <a:gd name="T36" fmla="*/ 2 w 24"/>
                <a:gd name="T37" fmla="*/ 8 h 14"/>
                <a:gd name="T38" fmla="*/ 2 w 24"/>
                <a:gd name="T39" fmla="*/ 8 h 14"/>
                <a:gd name="T40" fmla="*/ 4 w 24"/>
                <a:gd name="T41" fmla="*/ 10 h 14"/>
                <a:gd name="T42" fmla="*/ 4 w 24"/>
                <a:gd name="T43" fmla="*/ 10 h 14"/>
                <a:gd name="T44" fmla="*/ 4 w 24"/>
                <a:gd name="T45" fmla="*/ 12 h 14"/>
                <a:gd name="T46" fmla="*/ 4 w 24"/>
                <a:gd name="T47" fmla="*/ 12 h 14"/>
                <a:gd name="T48" fmla="*/ 8 w 24"/>
                <a:gd name="T49" fmla="*/ 14 h 14"/>
                <a:gd name="T50" fmla="*/ 8 w 24"/>
                <a:gd name="T51" fmla="*/ 14 h 14"/>
                <a:gd name="T52" fmla="*/ 14 w 24"/>
                <a:gd name="T53" fmla="*/ 12 h 14"/>
                <a:gd name="T54" fmla="*/ 14 w 24"/>
                <a:gd name="T55" fmla="*/ 12 h 14"/>
                <a:gd name="T56" fmla="*/ 22 w 24"/>
                <a:gd name="T57" fmla="*/ 12 h 14"/>
                <a:gd name="T58" fmla="*/ 22 w 24"/>
                <a:gd name="T59" fmla="*/ 12 h 14"/>
                <a:gd name="T60" fmla="*/ 24 w 24"/>
                <a:gd name="T61" fmla="*/ 10 h 14"/>
                <a:gd name="T62" fmla="*/ 24 w 24"/>
                <a:gd name="T63" fmla="*/ 8 h 14"/>
                <a:gd name="T64" fmla="*/ 24 w 24"/>
                <a:gd name="T65" fmla="*/ 8 h 14"/>
                <a:gd name="T66" fmla="*/ 24 w 24"/>
                <a:gd name="T67" fmla="*/ 6 h 14"/>
                <a:gd name="T68" fmla="*/ 24 w 24"/>
                <a:gd name="T6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4">
                  <a:moveTo>
                    <a:pt x="24" y="6"/>
                  </a:moveTo>
                  <a:lnTo>
                    <a:pt x="24" y="6"/>
                  </a:lnTo>
                  <a:lnTo>
                    <a:pt x="20" y="6"/>
                  </a:lnTo>
                  <a:lnTo>
                    <a:pt x="20" y="6"/>
                  </a:lnTo>
                  <a:lnTo>
                    <a:pt x="16" y="4"/>
                  </a:lnTo>
                  <a:lnTo>
                    <a:pt x="16" y="4"/>
                  </a:lnTo>
                  <a:lnTo>
                    <a:pt x="14" y="2"/>
                  </a:lnTo>
                  <a:lnTo>
                    <a:pt x="14" y="2"/>
                  </a:lnTo>
                  <a:lnTo>
                    <a:pt x="10" y="2"/>
                  </a:lnTo>
                  <a:lnTo>
                    <a:pt x="10" y="2"/>
                  </a:lnTo>
                  <a:lnTo>
                    <a:pt x="6" y="0"/>
                  </a:lnTo>
                  <a:lnTo>
                    <a:pt x="6" y="0"/>
                  </a:lnTo>
                  <a:lnTo>
                    <a:pt x="2" y="0"/>
                  </a:lnTo>
                  <a:lnTo>
                    <a:pt x="0" y="2"/>
                  </a:lnTo>
                  <a:lnTo>
                    <a:pt x="0" y="2"/>
                  </a:lnTo>
                  <a:lnTo>
                    <a:pt x="0" y="4"/>
                  </a:lnTo>
                  <a:lnTo>
                    <a:pt x="0" y="6"/>
                  </a:lnTo>
                  <a:lnTo>
                    <a:pt x="0" y="6"/>
                  </a:lnTo>
                  <a:lnTo>
                    <a:pt x="2" y="8"/>
                  </a:lnTo>
                  <a:lnTo>
                    <a:pt x="2" y="8"/>
                  </a:lnTo>
                  <a:lnTo>
                    <a:pt x="4" y="10"/>
                  </a:lnTo>
                  <a:lnTo>
                    <a:pt x="4" y="10"/>
                  </a:lnTo>
                  <a:lnTo>
                    <a:pt x="4" y="12"/>
                  </a:lnTo>
                  <a:lnTo>
                    <a:pt x="4" y="12"/>
                  </a:lnTo>
                  <a:lnTo>
                    <a:pt x="8" y="14"/>
                  </a:lnTo>
                  <a:lnTo>
                    <a:pt x="8" y="14"/>
                  </a:lnTo>
                  <a:lnTo>
                    <a:pt x="14" y="12"/>
                  </a:lnTo>
                  <a:lnTo>
                    <a:pt x="14" y="12"/>
                  </a:lnTo>
                  <a:lnTo>
                    <a:pt x="22" y="12"/>
                  </a:lnTo>
                  <a:lnTo>
                    <a:pt x="22" y="12"/>
                  </a:lnTo>
                  <a:lnTo>
                    <a:pt x="24" y="10"/>
                  </a:lnTo>
                  <a:lnTo>
                    <a:pt x="24" y="8"/>
                  </a:lnTo>
                  <a:lnTo>
                    <a:pt x="24" y="8"/>
                  </a:lnTo>
                  <a:lnTo>
                    <a:pt x="24" y="6"/>
                  </a:lnTo>
                  <a:lnTo>
                    <a:pt x="2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 name="Freeform 412"/>
            <p:cNvSpPr>
              <a:spLocks/>
            </p:cNvSpPr>
            <p:nvPr/>
          </p:nvSpPr>
          <p:spPr bwMode="auto">
            <a:xfrm>
              <a:off x="3941763" y="2211388"/>
              <a:ext cx="501650" cy="152400"/>
            </a:xfrm>
            <a:custGeom>
              <a:avLst/>
              <a:gdLst>
                <a:gd name="T0" fmla="*/ 142 w 316"/>
                <a:gd name="T1" fmla="*/ 88 h 96"/>
                <a:gd name="T2" fmla="*/ 150 w 316"/>
                <a:gd name="T3" fmla="*/ 82 h 96"/>
                <a:gd name="T4" fmla="*/ 152 w 316"/>
                <a:gd name="T5" fmla="*/ 94 h 96"/>
                <a:gd name="T6" fmla="*/ 168 w 316"/>
                <a:gd name="T7" fmla="*/ 96 h 96"/>
                <a:gd name="T8" fmla="*/ 178 w 316"/>
                <a:gd name="T9" fmla="*/ 96 h 96"/>
                <a:gd name="T10" fmla="*/ 188 w 316"/>
                <a:gd name="T11" fmla="*/ 94 h 96"/>
                <a:gd name="T12" fmla="*/ 196 w 316"/>
                <a:gd name="T13" fmla="*/ 96 h 96"/>
                <a:gd name="T14" fmla="*/ 208 w 316"/>
                <a:gd name="T15" fmla="*/ 92 h 96"/>
                <a:gd name="T16" fmla="*/ 216 w 316"/>
                <a:gd name="T17" fmla="*/ 92 h 96"/>
                <a:gd name="T18" fmla="*/ 224 w 316"/>
                <a:gd name="T19" fmla="*/ 94 h 96"/>
                <a:gd name="T20" fmla="*/ 246 w 316"/>
                <a:gd name="T21" fmla="*/ 90 h 96"/>
                <a:gd name="T22" fmla="*/ 252 w 316"/>
                <a:gd name="T23" fmla="*/ 82 h 96"/>
                <a:gd name="T24" fmla="*/ 268 w 316"/>
                <a:gd name="T25" fmla="*/ 94 h 96"/>
                <a:gd name="T26" fmla="*/ 292 w 316"/>
                <a:gd name="T27" fmla="*/ 92 h 96"/>
                <a:gd name="T28" fmla="*/ 304 w 316"/>
                <a:gd name="T29" fmla="*/ 88 h 96"/>
                <a:gd name="T30" fmla="*/ 308 w 316"/>
                <a:gd name="T31" fmla="*/ 82 h 96"/>
                <a:gd name="T32" fmla="*/ 310 w 316"/>
                <a:gd name="T33" fmla="*/ 76 h 96"/>
                <a:gd name="T34" fmla="*/ 314 w 316"/>
                <a:gd name="T35" fmla="*/ 64 h 96"/>
                <a:gd name="T36" fmla="*/ 302 w 316"/>
                <a:gd name="T37" fmla="*/ 54 h 96"/>
                <a:gd name="T38" fmla="*/ 282 w 316"/>
                <a:gd name="T39" fmla="*/ 46 h 96"/>
                <a:gd name="T40" fmla="*/ 240 w 316"/>
                <a:gd name="T41" fmla="*/ 48 h 96"/>
                <a:gd name="T42" fmla="*/ 222 w 316"/>
                <a:gd name="T43" fmla="*/ 50 h 96"/>
                <a:gd name="T44" fmla="*/ 210 w 316"/>
                <a:gd name="T45" fmla="*/ 52 h 96"/>
                <a:gd name="T46" fmla="*/ 200 w 316"/>
                <a:gd name="T47" fmla="*/ 56 h 96"/>
                <a:gd name="T48" fmla="*/ 198 w 316"/>
                <a:gd name="T49" fmla="*/ 62 h 96"/>
                <a:gd name="T50" fmla="*/ 186 w 316"/>
                <a:gd name="T51" fmla="*/ 58 h 96"/>
                <a:gd name="T52" fmla="*/ 176 w 316"/>
                <a:gd name="T53" fmla="*/ 54 h 96"/>
                <a:gd name="T54" fmla="*/ 168 w 316"/>
                <a:gd name="T55" fmla="*/ 56 h 96"/>
                <a:gd name="T56" fmla="*/ 154 w 316"/>
                <a:gd name="T57" fmla="*/ 54 h 96"/>
                <a:gd name="T58" fmla="*/ 146 w 316"/>
                <a:gd name="T59" fmla="*/ 56 h 96"/>
                <a:gd name="T60" fmla="*/ 138 w 316"/>
                <a:gd name="T61" fmla="*/ 58 h 96"/>
                <a:gd name="T62" fmla="*/ 138 w 316"/>
                <a:gd name="T63" fmla="*/ 48 h 96"/>
                <a:gd name="T64" fmla="*/ 122 w 316"/>
                <a:gd name="T65" fmla="*/ 40 h 96"/>
                <a:gd name="T66" fmla="*/ 106 w 316"/>
                <a:gd name="T67" fmla="*/ 42 h 96"/>
                <a:gd name="T68" fmla="*/ 106 w 316"/>
                <a:gd name="T69" fmla="*/ 36 h 96"/>
                <a:gd name="T70" fmla="*/ 102 w 316"/>
                <a:gd name="T71" fmla="*/ 30 h 96"/>
                <a:gd name="T72" fmla="*/ 134 w 316"/>
                <a:gd name="T73" fmla="*/ 32 h 96"/>
                <a:gd name="T74" fmla="*/ 114 w 316"/>
                <a:gd name="T75" fmla="*/ 24 h 96"/>
                <a:gd name="T76" fmla="*/ 112 w 316"/>
                <a:gd name="T77" fmla="*/ 18 h 96"/>
                <a:gd name="T78" fmla="*/ 82 w 316"/>
                <a:gd name="T79" fmla="*/ 16 h 96"/>
                <a:gd name="T80" fmla="*/ 58 w 316"/>
                <a:gd name="T81" fmla="*/ 20 h 96"/>
                <a:gd name="T82" fmla="*/ 64 w 316"/>
                <a:gd name="T83" fmla="*/ 16 h 96"/>
                <a:gd name="T84" fmla="*/ 56 w 316"/>
                <a:gd name="T85" fmla="*/ 6 h 96"/>
                <a:gd name="T86" fmla="*/ 22 w 316"/>
                <a:gd name="T87" fmla="*/ 0 h 96"/>
                <a:gd name="T88" fmla="*/ 2 w 316"/>
                <a:gd name="T89" fmla="*/ 2 h 96"/>
                <a:gd name="T90" fmla="*/ 4 w 316"/>
                <a:gd name="T91" fmla="*/ 6 h 96"/>
                <a:gd name="T92" fmla="*/ 4 w 316"/>
                <a:gd name="T93" fmla="*/ 14 h 96"/>
                <a:gd name="T94" fmla="*/ 14 w 316"/>
                <a:gd name="T95" fmla="*/ 18 h 96"/>
                <a:gd name="T96" fmla="*/ 28 w 316"/>
                <a:gd name="T97" fmla="*/ 24 h 96"/>
                <a:gd name="T98" fmla="*/ 34 w 316"/>
                <a:gd name="T99" fmla="*/ 28 h 96"/>
                <a:gd name="T100" fmla="*/ 62 w 316"/>
                <a:gd name="T101" fmla="*/ 28 h 96"/>
                <a:gd name="T102" fmla="*/ 72 w 316"/>
                <a:gd name="T103" fmla="*/ 30 h 96"/>
                <a:gd name="T104" fmla="*/ 74 w 316"/>
                <a:gd name="T105" fmla="*/ 38 h 96"/>
                <a:gd name="T106" fmla="*/ 86 w 316"/>
                <a:gd name="T107" fmla="*/ 48 h 96"/>
                <a:gd name="T108" fmla="*/ 86 w 316"/>
                <a:gd name="T109" fmla="*/ 58 h 96"/>
                <a:gd name="T110" fmla="*/ 82 w 316"/>
                <a:gd name="T111" fmla="*/ 70 h 96"/>
                <a:gd name="T112" fmla="*/ 86 w 316"/>
                <a:gd name="T113" fmla="*/ 78 h 96"/>
                <a:gd name="T114" fmla="*/ 92 w 316"/>
                <a:gd name="T115" fmla="*/ 86 h 96"/>
                <a:gd name="T116" fmla="*/ 104 w 316"/>
                <a:gd name="T117" fmla="*/ 84 h 96"/>
                <a:gd name="T118" fmla="*/ 114 w 316"/>
                <a:gd name="T1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6" h="96">
                  <a:moveTo>
                    <a:pt x="134" y="92"/>
                  </a:moveTo>
                  <a:lnTo>
                    <a:pt x="134" y="92"/>
                  </a:lnTo>
                  <a:lnTo>
                    <a:pt x="138" y="92"/>
                  </a:lnTo>
                  <a:lnTo>
                    <a:pt x="138" y="92"/>
                  </a:lnTo>
                  <a:lnTo>
                    <a:pt x="140" y="92"/>
                  </a:lnTo>
                  <a:lnTo>
                    <a:pt x="140" y="90"/>
                  </a:lnTo>
                  <a:lnTo>
                    <a:pt x="140" y="90"/>
                  </a:lnTo>
                  <a:lnTo>
                    <a:pt x="142" y="88"/>
                  </a:lnTo>
                  <a:lnTo>
                    <a:pt x="142" y="88"/>
                  </a:lnTo>
                  <a:lnTo>
                    <a:pt x="142" y="86"/>
                  </a:lnTo>
                  <a:lnTo>
                    <a:pt x="142" y="86"/>
                  </a:lnTo>
                  <a:lnTo>
                    <a:pt x="144" y="86"/>
                  </a:lnTo>
                  <a:lnTo>
                    <a:pt x="144" y="86"/>
                  </a:lnTo>
                  <a:lnTo>
                    <a:pt x="146" y="84"/>
                  </a:lnTo>
                  <a:lnTo>
                    <a:pt x="146" y="84"/>
                  </a:lnTo>
                  <a:lnTo>
                    <a:pt x="148" y="82"/>
                  </a:lnTo>
                  <a:lnTo>
                    <a:pt x="148" y="82"/>
                  </a:lnTo>
                  <a:lnTo>
                    <a:pt x="150" y="82"/>
                  </a:lnTo>
                  <a:lnTo>
                    <a:pt x="152" y="82"/>
                  </a:lnTo>
                  <a:lnTo>
                    <a:pt x="152" y="82"/>
                  </a:lnTo>
                  <a:lnTo>
                    <a:pt x="154" y="82"/>
                  </a:lnTo>
                  <a:lnTo>
                    <a:pt x="154" y="84"/>
                  </a:lnTo>
                  <a:lnTo>
                    <a:pt x="154" y="84"/>
                  </a:lnTo>
                  <a:lnTo>
                    <a:pt x="154" y="90"/>
                  </a:lnTo>
                  <a:lnTo>
                    <a:pt x="154" y="90"/>
                  </a:lnTo>
                  <a:lnTo>
                    <a:pt x="152" y="92"/>
                  </a:lnTo>
                  <a:lnTo>
                    <a:pt x="152" y="94"/>
                  </a:lnTo>
                  <a:lnTo>
                    <a:pt x="152" y="94"/>
                  </a:lnTo>
                  <a:lnTo>
                    <a:pt x="154" y="94"/>
                  </a:lnTo>
                  <a:lnTo>
                    <a:pt x="156" y="94"/>
                  </a:lnTo>
                  <a:lnTo>
                    <a:pt x="156" y="94"/>
                  </a:lnTo>
                  <a:lnTo>
                    <a:pt x="160" y="94"/>
                  </a:lnTo>
                  <a:lnTo>
                    <a:pt x="160" y="94"/>
                  </a:lnTo>
                  <a:lnTo>
                    <a:pt x="166" y="94"/>
                  </a:lnTo>
                  <a:lnTo>
                    <a:pt x="166" y="94"/>
                  </a:lnTo>
                  <a:lnTo>
                    <a:pt x="168" y="96"/>
                  </a:lnTo>
                  <a:lnTo>
                    <a:pt x="170" y="96"/>
                  </a:lnTo>
                  <a:lnTo>
                    <a:pt x="170" y="96"/>
                  </a:lnTo>
                  <a:lnTo>
                    <a:pt x="172" y="92"/>
                  </a:lnTo>
                  <a:lnTo>
                    <a:pt x="172" y="92"/>
                  </a:lnTo>
                  <a:lnTo>
                    <a:pt x="174" y="96"/>
                  </a:lnTo>
                  <a:lnTo>
                    <a:pt x="174" y="96"/>
                  </a:lnTo>
                  <a:lnTo>
                    <a:pt x="176" y="96"/>
                  </a:lnTo>
                  <a:lnTo>
                    <a:pt x="176" y="96"/>
                  </a:lnTo>
                  <a:lnTo>
                    <a:pt x="178" y="96"/>
                  </a:lnTo>
                  <a:lnTo>
                    <a:pt x="178" y="96"/>
                  </a:lnTo>
                  <a:lnTo>
                    <a:pt x="184" y="96"/>
                  </a:lnTo>
                  <a:lnTo>
                    <a:pt x="184" y="96"/>
                  </a:lnTo>
                  <a:lnTo>
                    <a:pt x="184" y="94"/>
                  </a:lnTo>
                  <a:lnTo>
                    <a:pt x="184" y="94"/>
                  </a:lnTo>
                  <a:lnTo>
                    <a:pt x="184" y="94"/>
                  </a:lnTo>
                  <a:lnTo>
                    <a:pt x="186" y="92"/>
                  </a:lnTo>
                  <a:lnTo>
                    <a:pt x="186" y="92"/>
                  </a:lnTo>
                  <a:lnTo>
                    <a:pt x="188" y="94"/>
                  </a:lnTo>
                  <a:lnTo>
                    <a:pt x="188" y="94"/>
                  </a:lnTo>
                  <a:lnTo>
                    <a:pt x="190" y="94"/>
                  </a:lnTo>
                  <a:lnTo>
                    <a:pt x="190" y="94"/>
                  </a:lnTo>
                  <a:lnTo>
                    <a:pt x="194" y="92"/>
                  </a:lnTo>
                  <a:lnTo>
                    <a:pt x="194" y="92"/>
                  </a:lnTo>
                  <a:lnTo>
                    <a:pt x="194" y="94"/>
                  </a:lnTo>
                  <a:lnTo>
                    <a:pt x="194" y="96"/>
                  </a:lnTo>
                  <a:lnTo>
                    <a:pt x="194" y="96"/>
                  </a:lnTo>
                  <a:lnTo>
                    <a:pt x="196" y="96"/>
                  </a:lnTo>
                  <a:lnTo>
                    <a:pt x="196" y="96"/>
                  </a:lnTo>
                  <a:lnTo>
                    <a:pt x="202" y="96"/>
                  </a:lnTo>
                  <a:lnTo>
                    <a:pt x="202" y="96"/>
                  </a:lnTo>
                  <a:lnTo>
                    <a:pt x="204" y="96"/>
                  </a:lnTo>
                  <a:lnTo>
                    <a:pt x="204" y="96"/>
                  </a:lnTo>
                  <a:lnTo>
                    <a:pt x="208" y="96"/>
                  </a:lnTo>
                  <a:lnTo>
                    <a:pt x="208" y="96"/>
                  </a:lnTo>
                  <a:lnTo>
                    <a:pt x="208" y="94"/>
                  </a:lnTo>
                  <a:lnTo>
                    <a:pt x="208" y="92"/>
                  </a:lnTo>
                  <a:lnTo>
                    <a:pt x="208" y="92"/>
                  </a:lnTo>
                  <a:lnTo>
                    <a:pt x="210" y="94"/>
                  </a:lnTo>
                  <a:lnTo>
                    <a:pt x="210" y="94"/>
                  </a:lnTo>
                  <a:lnTo>
                    <a:pt x="212" y="94"/>
                  </a:lnTo>
                  <a:lnTo>
                    <a:pt x="212" y="94"/>
                  </a:lnTo>
                  <a:lnTo>
                    <a:pt x="212" y="94"/>
                  </a:lnTo>
                  <a:lnTo>
                    <a:pt x="214" y="94"/>
                  </a:lnTo>
                  <a:lnTo>
                    <a:pt x="214" y="94"/>
                  </a:lnTo>
                  <a:lnTo>
                    <a:pt x="216" y="92"/>
                  </a:lnTo>
                  <a:lnTo>
                    <a:pt x="216" y="92"/>
                  </a:lnTo>
                  <a:lnTo>
                    <a:pt x="218" y="90"/>
                  </a:lnTo>
                  <a:lnTo>
                    <a:pt x="218" y="90"/>
                  </a:lnTo>
                  <a:lnTo>
                    <a:pt x="218" y="92"/>
                  </a:lnTo>
                  <a:lnTo>
                    <a:pt x="218" y="92"/>
                  </a:lnTo>
                  <a:lnTo>
                    <a:pt x="218" y="94"/>
                  </a:lnTo>
                  <a:lnTo>
                    <a:pt x="218" y="94"/>
                  </a:lnTo>
                  <a:lnTo>
                    <a:pt x="222" y="94"/>
                  </a:lnTo>
                  <a:lnTo>
                    <a:pt x="224" y="94"/>
                  </a:lnTo>
                  <a:lnTo>
                    <a:pt x="224" y="94"/>
                  </a:lnTo>
                  <a:lnTo>
                    <a:pt x="230" y="94"/>
                  </a:lnTo>
                  <a:lnTo>
                    <a:pt x="230" y="94"/>
                  </a:lnTo>
                  <a:lnTo>
                    <a:pt x="238" y="94"/>
                  </a:lnTo>
                  <a:lnTo>
                    <a:pt x="238" y="94"/>
                  </a:lnTo>
                  <a:lnTo>
                    <a:pt x="242" y="94"/>
                  </a:lnTo>
                  <a:lnTo>
                    <a:pt x="244" y="92"/>
                  </a:lnTo>
                  <a:lnTo>
                    <a:pt x="244" y="92"/>
                  </a:lnTo>
                  <a:lnTo>
                    <a:pt x="246" y="90"/>
                  </a:lnTo>
                  <a:lnTo>
                    <a:pt x="246" y="90"/>
                  </a:lnTo>
                  <a:lnTo>
                    <a:pt x="246" y="88"/>
                  </a:lnTo>
                  <a:lnTo>
                    <a:pt x="246" y="88"/>
                  </a:lnTo>
                  <a:lnTo>
                    <a:pt x="246" y="86"/>
                  </a:lnTo>
                  <a:lnTo>
                    <a:pt x="246" y="86"/>
                  </a:lnTo>
                  <a:lnTo>
                    <a:pt x="244" y="82"/>
                  </a:lnTo>
                  <a:lnTo>
                    <a:pt x="244" y="82"/>
                  </a:lnTo>
                  <a:lnTo>
                    <a:pt x="252" y="82"/>
                  </a:lnTo>
                  <a:lnTo>
                    <a:pt x="252" y="82"/>
                  </a:lnTo>
                  <a:lnTo>
                    <a:pt x="252" y="88"/>
                  </a:lnTo>
                  <a:lnTo>
                    <a:pt x="252" y="88"/>
                  </a:lnTo>
                  <a:lnTo>
                    <a:pt x="252" y="90"/>
                  </a:lnTo>
                  <a:lnTo>
                    <a:pt x="252" y="90"/>
                  </a:lnTo>
                  <a:lnTo>
                    <a:pt x="256" y="92"/>
                  </a:lnTo>
                  <a:lnTo>
                    <a:pt x="256" y="92"/>
                  </a:lnTo>
                  <a:lnTo>
                    <a:pt x="258" y="94"/>
                  </a:lnTo>
                  <a:lnTo>
                    <a:pt x="258" y="94"/>
                  </a:lnTo>
                  <a:lnTo>
                    <a:pt x="268" y="94"/>
                  </a:lnTo>
                  <a:lnTo>
                    <a:pt x="268" y="94"/>
                  </a:lnTo>
                  <a:lnTo>
                    <a:pt x="274" y="94"/>
                  </a:lnTo>
                  <a:lnTo>
                    <a:pt x="274" y="94"/>
                  </a:lnTo>
                  <a:lnTo>
                    <a:pt x="280" y="94"/>
                  </a:lnTo>
                  <a:lnTo>
                    <a:pt x="284" y="94"/>
                  </a:lnTo>
                  <a:lnTo>
                    <a:pt x="284" y="94"/>
                  </a:lnTo>
                  <a:lnTo>
                    <a:pt x="288" y="92"/>
                  </a:lnTo>
                  <a:lnTo>
                    <a:pt x="292" y="92"/>
                  </a:lnTo>
                  <a:lnTo>
                    <a:pt x="292" y="92"/>
                  </a:lnTo>
                  <a:lnTo>
                    <a:pt x="296" y="92"/>
                  </a:lnTo>
                  <a:lnTo>
                    <a:pt x="296" y="92"/>
                  </a:lnTo>
                  <a:lnTo>
                    <a:pt x="300" y="92"/>
                  </a:lnTo>
                  <a:lnTo>
                    <a:pt x="300" y="92"/>
                  </a:lnTo>
                  <a:lnTo>
                    <a:pt x="302" y="90"/>
                  </a:lnTo>
                  <a:lnTo>
                    <a:pt x="302" y="90"/>
                  </a:lnTo>
                  <a:lnTo>
                    <a:pt x="304" y="90"/>
                  </a:lnTo>
                  <a:lnTo>
                    <a:pt x="304" y="90"/>
                  </a:lnTo>
                  <a:lnTo>
                    <a:pt x="304" y="88"/>
                  </a:lnTo>
                  <a:lnTo>
                    <a:pt x="304" y="86"/>
                  </a:lnTo>
                  <a:lnTo>
                    <a:pt x="304" y="86"/>
                  </a:lnTo>
                  <a:lnTo>
                    <a:pt x="304" y="84"/>
                  </a:lnTo>
                  <a:lnTo>
                    <a:pt x="304" y="84"/>
                  </a:lnTo>
                  <a:lnTo>
                    <a:pt x="304" y="84"/>
                  </a:lnTo>
                  <a:lnTo>
                    <a:pt x="304" y="84"/>
                  </a:lnTo>
                  <a:lnTo>
                    <a:pt x="304" y="82"/>
                  </a:lnTo>
                  <a:lnTo>
                    <a:pt x="304" y="82"/>
                  </a:lnTo>
                  <a:lnTo>
                    <a:pt x="308" y="82"/>
                  </a:lnTo>
                  <a:lnTo>
                    <a:pt x="308" y="82"/>
                  </a:lnTo>
                  <a:lnTo>
                    <a:pt x="314" y="80"/>
                  </a:lnTo>
                  <a:lnTo>
                    <a:pt x="314" y="80"/>
                  </a:lnTo>
                  <a:lnTo>
                    <a:pt x="316" y="80"/>
                  </a:lnTo>
                  <a:lnTo>
                    <a:pt x="316" y="80"/>
                  </a:lnTo>
                  <a:lnTo>
                    <a:pt x="316" y="78"/>
                  </a:lnTo>
                  <a:lnTo>
                    <a:pt x="316" y="76"/>
                  </a:lnTo>
                  <a:lnTo>
                    <a:pt x="316" y="76"/>
                  </a:lnTo>
                  <a:lnTo>
                    <a:pt x="310" y="76"/>
                  </a:lnTo>
                  <a:lnTo>
                    <a:pt x="310" y="76"/>
                  </a:lnTo>
                  <a:lnTo>
                    <a:pt x="304" y="76"/>
                  </a:lnTo>
                  <a:lnTo>
                    <a:pt x="304" y="76"/>
                  </a:lnTo>
                  <a:lnTo>
                    <a:pt x="304" y="72"/>
                  </a:lnTo>
                  <a:lnTo>
                    <a:pt x="304" y="72"/>
                  </a:lnTo>
                  <a:lnTo>
                    <a:pt x="308" y="70"/>
                  </a:lnTo>
                  <a:lnTo>
                    <a:pt x="308" y="70"/>
                  </a:lnTo>
                  <a:lnTo>
                    <a:pt x="312" y="68"/>
                  </a:lnTo>
                  <a:lnTo>
                    <a:pt x="314" y="64"/>
                  </a:lnTo>
                  <a:lnTo>
                    <a:pt x="314" y="64"/>
                  </a:lnTo>
                  <a:lnTo>
                    <a:pt x="314" y="62"/>
                  </a:lnTo>
                  <a:lnTo>
                    <a:pt x="310" y="60"/>
                  </a:lnTo>
                  <a:lnTo>
                    <a:pt x="308" y="60"/>
                  </a:lnTo>
                  <a:lnTo>
                    <a:pt x="306" y="58"/>
                  </a:lnTo>
                  <a:lnTo>
                    <a:pt x="306" y="58"/>
                  </a:lnTo>
                  <a:lnTo>
                    <a:pt x="304" y="56"/>
                  </a:lnTo>
                  <a:lnTo>
                    <a:pt x="304" y="56"/>
                  </a:lnTo>
                  <a:lnTo>
                    <a:pt x="302" y="54"/>
                  </a:lnTo>
                  <a:lnTo>
                    <a:pt x="300" y="52"/>
                  </a:lnTo>
                  <a:lnTo>
                    <a:pt x="300" y="52"/>
                  </a:lnTo>
                  <a:lnTo>
                    <a:pt x="292" y="52"/>
                  </a:lnTo>
                  <a:lnTo>
                    <a:pt x="292" y="52"/>
                  </a:lnTo>
                  <a:lnTo>
                    <a:pt x="288" y="52"/>
                  </a:lnTo>
                  <a:lnTo>
                    <a:pt x="288" y="50"/>
                  </a:lnTo>
                  <a:lnTo>
                    <a:pt x="288" y="50"/>
                  </a:lnTo>
                  <a:lnTo>
                    <a:pt x="284" y="48"/>
                  </a:lnTo>
                  <a:lnTo>
                    <a:pt x="282" y="46"/>
                  </a:lnTo>
                  <a:lnTo>
                    <a:pt x="274" y="46"/>
                  </a:lnTo>
                  <a:lnTo>
                    <a:pt x="274" y="46"/>
                  </a:lnTo>
                  <a:lnTo>
                    <a:pt x="262" y="46"/>
                  </a:lnTo>
                  <a:lnTo>
                    <a:pt x="262" y="46"/>
                  </a:lnTo>
                  <a:lnTo>
                    <a:pt x="248" y="48"/>
                  </a:lnTo>
                  <a:lnTo>
                    <a:pt x="248" y="48"/>
                  </a:lnTo>
                  <a:lnTo>
                    <a:pt x="244" y="48"/>
                  </a:lnTo>
                  <a:lnTo>
                    <a:pt x="240" y="48"/>
                  </a:lnTo>
                  <a:lnTo>
                    <a:pt x="240" y="48"/>
                  </a:lnTo>
                  <a:lnTo>
                    <a:pt x="238" y="46"/>
                  </a:lnTo>
                  <a:lnTo>
                    <a:pt x="234" y="46"/>
                  </a:lnTo>
                  <a:lnTo>
                    <a:pt x="234" y="46"/>
                  </a:lnTo>
                  <a:lnTo>
                    <a:pt x="228" y="48"/>
                  </a:lnTo>
                  <a:lnTo>
                    <a:pt x="228" y="48"/>
                  </a:lnTo>
                  <a:lnTo>
                    <a:pt x="224" y="50"/>
                  </a:lnTo>
                  <a:lnTo>
                    <a:pt x="224" y="50"/>
                  </a:lnTo>
                  <a:lnTo>
                    <a:pt x="222" y="50"/>
                  </a:lnTo>
                  <a:lnTo>
                    <a:pt x="222" y="50"/>
                  </a:lnTo>
                  <a:lnTo>
                    <a:pt x="220" y="50"/>
                  </a:lnTo>
                  <a:lnTo>
                    <a:pt x="220" y="50"/>
                  </a:lnTo>
                  <a:lnTo>
                    <a:pt x="218" y="50"/>
                  </a:lnTo>
                  <a:lnTo>
                    <a:pt x="218" y="50"/>
                  </a:lnTo>
                  <a:lnTo>
                    <a:pt x="214" y="52"/>
                  </a:lnTo>
                  <a:lnTo>
                    <a:pt x="214" y="52"/>
                  </a:lnTo>
                  <a:lnTo>
                    <a:pt x="212" y="52"/>
                  </a:lnTo>
                  <a:lnTo>
                    <a:pt x="212" y="52"/>
                  </a:lnTo>
                  <a:lnTo>
                    <a:pt x="210" y="52"/>
                  </a:lnTo>
                  <a:lnTo>
                    <a:pt x="210" y="52"/>
                  </a:lnTo>
                  <a:lnTo>
                    <a:pt x="210" y="54"/>
                  </a:lnTo>
                  <a:lnTo>
                    <a:pt x="210" y="54"/>
                  </a:lnTo>
                  <a:lnTo>
                    <a:pt x="208" y="54"/>
                  </a:lnTo>
                  <a:lnTo>
                    <a:pt x="208" y="54"/>
                  </a:lnTo>
                  <a:lnTo>
                    <a:pt x="202" y="54"/>
                  </a:lnTo>
                  <a:lnTo>
                    <a:pt x="202" y="54"/>
                  </a:lnTo>
                  <a:lnTo>
                    <a:pt x="200" y="56"/>
                  </a:lnTo>
                  <a:lnTo>
                    <a:pt x="200" y="56"/>
                  </a:lnTo>
                  <a:lnTo>
                    <a:pt x="200" y="58"/>
                  </a:lnTo>
                  <a:lnTo>
                    <a:pt x="200" y="58"/>
                  </a:lnTo>
                  <a:lnTo>
                    <a:pt x="200" y="58"/>
                  </a:lnTo>
                  <a:lnTo>
                    <a:pt x="200" y="58"/>
                  </a:lnTo>
                  <a:lnTo>
                    <a:pt x="202" y="60"/>
                  </a:lnTo>
                  <a:lnTo>
                    <a:pt x="202" y="60"/>
                  </a:lnTo>
                  <a:lnTo>
                    <a:pt x="200" y="60"/>
                  </a:lnTo>
                  <a:lnTo>
                    <a:pt x="198" y="62"/>
                  </a:lnTo>
                  <a:lnTo>
                    <a:pt x="198" y="62"/>
                  </a:lnTo>
                  <a:lnTo>
                    <a:pt x="194" y="62"/>
                  </a:lnTo>
                  <a:lnTo>
                    <a:pt x="194" y="62"/>
                  </a:lnTo>
                  <a:lnTo>
                    <a:pt x="190" y="62"/>
                  </a:lnTo>
                  <a:lnTo>
                    <a:pt x="190" y="62"/>
                  </a:lnTo>
                  <a:lnTo>
                    <a:pt x="190" y="60"/>
                  </a:lnTo>
                  <a:lnTo>
                    <a:pt x="190" y="60"/>
                  </a:lnTo>
                  <a:lnTo>
                    <a:pt x="188" y="60"/>
                  </a:lnTo>
                  <a:lnTo>
                    <a:pt x="188" y="60"/>
                  </a:lnTo>
                  <a:lnTo>
                    <a:pt x="186" y="58"/>
                  </a:lnTo>
                  <a:lnTo>
                    <a:pt x="186" y="58"/>
                  </a:lnTo>
                  <a:lnTo>
                    <a:pt x="182" y="58"/>
                  </a:lnTo>
                  <a:lnTo>
                    <a:pt x="180" y="56"/>
                  </a:lnTo>
                  <a:lnTo>
                    <a:pt x="180" y="56"/>
                  </a:lnTo>
                  <a:lnTo>
                    <a:pt x="178" y="54"/>
                  </a:lnTo>
                  <a:lnTo>
                    <a:pt x="178" y="54"/>
                  </a:lnTo>
                  <a:lnTo>
                    <a:pt x="178" y="54"/>
                  </a:lnTo>
                  <a:lnTo>
                    <a:pt x="178" y="54"/>
                  </a:lnTo>
                  <a:lnTo>
                    <a:pt x="176" y="54"/>
                  </a:lnTo>
                  <a:lnTo>
                    <a:pt x="176" y="54"/>
                  </a:lnTo>
                  <a:lnTo>
                    <a:pt x="172" y="54"/>
                  </a:lnTo>
                  <a:lnTo>
                    <a:pt x="172" y="54"/>
                  </a:lnTo>
                  <a:lnTo>
                    <a:pt x="172" y="56"/>
                  </a:lnTo>
                  <a:lnTo>
                    <a:pt x="172" y="56"/>
                  </a:lnTo>
                  <a:lnTo>
                    <a:pt x="168" y="58"/>
                  </a:lnTo>
                  <a:lnTo>
                    <a:pt x="168" y="58"/>
                  </a:lnTo>
                  <a:lnTo>
                    <a:pt x="168" y="56"/>
                  </a:lnTo>
                  <a:lnTo>
                    <a:pt x="168" y="56"/>
                  </a:lnTo>
                  <a:lnTo>
                    <a:pt x="164" y="56"/>
                  </a:lnTo>
                  <a:lnTo>
                    <a:pt x="160" y="58"/>
                  </a:lnTo>
                  <a:lnTo>
                    <a:pt x="160" y="58"/>
                  </a:lnTo>
                  <a:lnTo>
                    <a:pt x="158" y="58"/>
                  </a:lnTo>
                  <a:lnTo>
                    <a:pt x="158" y="58"/>
                  </a:lnTo>
                  <a:lnTo>
                    <a:pt x="158" y="58"/>
                  </a:lnTo>
                  <a:lnTo>
                    <a:pt x="156" y="56"/>
                  </a:lnTo>
                  <a:lnTo>
                    <a:pt x="156" y="56"/>
                  </a:lnTo>
                  <a:lnTo>
                    <a:pt x="154" y="54"/>
                  </a:lnTo>
                  <a:lnTo>
                    <a:pt x="154" y="54"/>
                  </a:lnTo>
                  <a:lnTo>
                    <a:pt x="152" y="52"/>
                  </a:lnTo>
                  <a:lnTo>
                    <a:pt x="150" y="52"/>
                  </a:lnTo>
                  <a:lnTo>
                    <a:pt x="150" y="52"/>
                  </a:lnTo>
                  <a:lnTo>
                    <a:pt x="148" y="52"/>
                  </a:lnTo>
                  <a:lnTo>
                    <a:pt x="146" y="54"/>
                  </a:lnTo>
                  <a:lnTo>
                    <a:pt x="146" y="54"/>
                  </a:lnTo>
                  <a:lnTo>
                    <a:pt x="146" y="56"/>
                  </a:lnTo>
                  <a:lnTo>
                    <a:pt x="146" y="56"/>
                  </a:lnTo>
                  <a:lnTo>
                    <a:pt x="146" y="58"/>
                  </a:lnTo>
                  <a:lnTo>
                    <a:pt x="146" y="58"/>
                  </a:lnTo>
                  <a:lnTo>
                    <a:pt x="146" y="60"/>
                  </a:lnTo>
                  <a:lnTo>
                    <a:pt x="146" y="60"/>
                  </a:lnTo>
                  <a:lnTo>
                    <a:pt x="144" y="60"/>
                  </a:lnTo>
                  <a:lnTo>
                    <a:pt x="142" y="60"/>
                  </a:lnTo>
                  <a:lnTo>
                    <a:pt x="142" y="60"/>
                  </a:lnTo>
                  <a:lnTo>
                    <a:pt x="138" y="58"/>
                  </a:lnTo>
                  <a:lnTo>
                    <a:pt x="138" y="58"/>
                  </a:lnTo>
                  <a:lnTo>
                    <a:pt x="136" y="56"/>
                  </a:lnTo>
                  <a:lnTo>
                    <a:pt x="136" y="56"/>
                  </a:lnTo>
                  <a:lnTo>
                    <a:pt x="134" y="56"/>
                  </a:lnTo>
                  <a:lnTo>
                    <a:pt x="134" y="56"/>
                  </a:lnTo>
                  <a:lnTo>
                    <a:pt x="136" y="54"/>
                  </a:lnTo>
                  <a:lnTo>
                    <a:pt x="138" y="52"/>
                  </a:lnTo>
                  <a:lnTo>
                    <a:pt x="138" y="52"/>
                  </a:lnTo>
                  <a:lnTo>
                    <a:pt x="138" y="48"/>
                  </a:lnTo>
                  <a:lnTo>
                    <a:pt x="138" y="48"/>
                  </a:lnTo>
                  <a:lnTo>
                    <a:pt x="134" y="46"/>
                  </a:lnTo>
                  <a:lnTo>
                    <a:pt x="134" y="46"/>
                  </a:lnTo>
                  <a:lnTo>
                    <a:pt x="130" y="44"/>
                  </a:lnTo>
                  <a:lnTo>
                    <a:pt x="130" y="44"/>
                  </a:lnTo>
                  <a:lnTo>
                    <a:pt x="130" y="42"/>
                  </a:lnTo>
                  <a:lnTo>
                    <a:pt x="130" y="42"/>
                  </a:lnTo>
                  <a:lnTo>
                    <a:pt x="130" y="42"/>
                  </a:lnTo>
                  <a:lnTo>
                    <a:pt x="126" y="40"/>
                  </a:lnTo>
                  <a:lnTo>
                    <a:pt x="122" y="40"/>
                  </a:lnTo>
                  <a:lnTo>
                    <a:pt x="122" y="40"/>
                  </a:lnTo>
                  <a:lnTo>
                    <a:pt x="118" y="40"/>
                  </a:lnTo>
                  <a:lnTo>
                    <a:pt x="118" y="40"/>
                  </a:lnTo>
                  <a:lnTo>
                    <a:pt x="112" y="40"/>
                  </a:lnTo>
                  <a:lnTo>
                    <a:pt x="112" y="40"/>
                  </a:lnTo>
                  <a:lnTo>
                    <a:pt x="110" y="42"/>
                  </a:lnTo>
                  <a:lnTo>
                    <a:pt x="110" y="42"/>
                  </a:lnTo>
                  <a:lnTo>
                    <a:pt x="106" y="42"/>
                  </a:lnTo>
                  <a:lnTo>
                    <a:pt x="106" y="42"/>
                  </a:lnTo>
                  <a:lnTo>
                    <a:pt x="106" y="40"/>
                  </a:lnTo>
                  <a:lnTo>
                    <a:pt x="106" y="40"/>
                  </a:lnTo>
                  <a:lnTo>
                    <a:pt x="106" y="38"/>
                  </a:lnTo>
                  <a:lnTo>
                    <a:pt x="106" y="38"/>
                  </a:lnTo>
                  <a:lnTo>
                    <a:pt x="106" y="38"/>
                  </a:lnTo>
                  <a:lnTo>
                    <a:pt x="106" y="38"/>
                  </a:lnTo>
                  <a:lnTo>
                    <a:pt x="106" y="36"/>
                  </a:lnTo>
                  <a:lnTo>
                    <a:pt x="106" y="36"/>
                  </a:lnTo>
                  <a:lnTo>
                    <a:pt x="106" y="36"/>
                  </a:lnTo>
                  <a:lnTo>
                    <a:pt x="106" y="36"/>
                  </a:lnTo>
                  <a:lnTo>
                    <a:pt x="102" y="34"/>
                  </a:lnTo>
                  <a:lnTo>
                    <a:pt x="100" y="34"/>
                  </a:lnTo>
                  <a:lnTo>
                    <a:pt x="100" y="34"/>
                  </a:lnTo>
                  <a:lnTo>
                    <a:pt x="100" y="32"/>
                  </a:lnTo>
                  <a:lnTo>
                    <a:pt x="100" y="32"/>
                  </a:lnTo>
                  <a:lnTo>
                    <a:pt x="100" y="30"/>
                  </a:lnTo>
                  <a:lnTo>
                    <a:pt x="100" y="30"/>
                  </a:lnTo>
                  <a:lnTo>
                    <a:pt x="102" y="30"/>
                  </a:lnTo>
                  <a:lnTo>
                    <a:pt x="104" y="30"/>
                  </a:lnTo>
                  <a:lnTo>
                    <a:pt x="104" y="30"/>
                  </a:lnTo>
                  <a:lnTo>
                    <a:pt x="110" y="32"/>
                  </a:lnTo>
                  <a:lnTo>
                    <a:pt x="110" y="32"/>
                  </a:lnTo>
                  <a:lnTo>
                    <a:pt x="118" y="34"/>
                  </a:lnTo>
                  <a:lnTo>
                    <a:pt x="118" y="34"/>
                  </a:lnTo>
                  <a:lnTo>
                    <a:pt x="130" y="34"/>
                  </a:lnTo>
                  <a:lnTo>
                    <a:pt x="130" y="34"/>
                  </a:lnTo>
                  <a:lnTo>
                    <a:pt x="134" y="32"/>
                  </a:lnTo>
                  <a:lnTo>
                    <a:pt x="134" y="32"/>
                  </a:lnTo>
                  <a:lnTo>
                    <a:pt x="136" y="30"/>
                  </a:lnTo>
                  <a:lnTo>
                    <a:pt x="136" y="30"/>
                  </a:lnTo>
                  <a:lnTo>
                    <a:pt x="134" y="28"/>
                  </a:lnTo>
                  <a:lnTo>
                    <a:pt x="134" y="28"/>
                  </a:lnTo>
                  <a:lnTo>
                    <a:pt x="126" y="26"/>
                  </a:lnTo>
                  <a:lnTo>
                    <a:pt x="126" y="26"/>
                  </a:lnTo>
                  <a:lnTo>
                    <a:pt x="114" y="24"/>
                  </a:lnTo>
                  <a:lnTo>
                    <a:pt x="114" y="24"/>
                  </a:lnTo>
                  <a:lnTo>
                    <a:pt x="110" y="24"/>
                  </a:lnTo>
                  <a:lnTo>
                    <a:pt x="110" y="24"/>
                  </a:lnTo>
                  <a:lnTo>
                    <a:pt x="100" y="22"/>
                  </a:lnTo>
                  <a:lnTo>
                    <a:pt x="100" y="22"/>
                  </a:lnTo>
                  <a:lnTo>
                    <a:pt x="108" y="22"/>
                  </a:lnTo>
                  <a:lnTo>
                    <a:pt x="108" y="22"/>
                  </a:lnTo>
                  <a:lnTo>
                    <a:pt x="112" y="22"/>
                  </a:lnTo>
                  <a:lnTo>
                    <a:pt x="112" y="20"/>
                  </a:lnTo>
                  <a:lnTo>
                    <a:pt x="112" y="18"/>
                  </a:lnTo>
                  <a:lnTo>
                    <a:pt x="112" y="18"/>
                  </a:lnTo>
                  <a:lnTo>
                    <a:pt x="108" y="16"/>
                  </a:lnTo>
                  <a:lnTo>
                    <a:pt x="108" y="16"/>
                  </a:lnTo>
                  <a:lnTo>
                    <a:pt x="102" y="16"/>
                  </a:lnTo>
                  <a:lnTo>
                    <a:pt x="102" y="16"/>
                  </a:lnTo>
                  <a:lnTo>
                    <a:pt x="96" y="14"/>
                  </a:lnTo>
                  <a:lnTo>
                    <a:pt x="90" y="14"/>
                  </a:lnTo>
                  <a:lnTo>
                    <a:pt x="90" y="14"/>
                  </a:lnTo>
                  <a:lnTo>
                    <a:pt x="82" y="16"/>
                  </a:lnTo>
                  <a:lnTo>
                    <a:pt x="82" y="16"/>
                  </a:lnTo>
                  <a:lnTo>
                    <a:pt x="74" y="16"/>
                  </a:lnTo>
                  <a:lnTo>
                    <a:pt x="74" y="16"/>
                  </a:lnTo>
                  <a:lnTo>
                    <a:pt x="70" y="16"/>
                  </a:lnTo>
                  <a:lnTo>
                    <a:pt x="64" y="20"/>
                  </a:lnTo>
                  <a:lnTo>
                    <a:pt x="64" y="20"/>
                  </a:lnTo>
                  <a:lnTo>
                    <a:pt x="56" y="22"/>
                  </a:lnTo>
                  <a:lnTo>
                    <a:pt x="56" y="22"/>
                  </a:lnTo>
                  <a:lnTo>
                    <a:pt x="58" y="20"/>
                  </a:lnTo>
                  <a:lnTo>
                    <a:pt x="58" y="20"/>
                  </a:lnTo>
                  <a:lnTo>
                    <a:pt x="58" y="20"/>
                  </a:lnTo>
                  <a:lnTo>
                    <a:pt x="58" y="20"/>
                  </a:lnTo>
                  <a:lnTo>
                    <a:pt x="60" y="18"/>
                  </a:lnTo>
                  <a:lnTo>
                    <a:pt x="60" y="18"/>
                  </a:lnTo>
                  <a:lnTo>
                    <a:pt x="62" y="18"/>
                  </a:lnTo>
                  <a:lnTo>
                    <a:pt x="62" y="18"/>
                  </a:lnTo>
                  <a:lnTo>
                    <a:pt x="64" y="16"/>
                  </a:lnTo>
                  <a:lnTo>
                    <a:pt x="64" y="16"/>
                  </a:lnTo>
                  <a:lnTo>
                    <a:pt x="64" y="16"/>
                  </a:lnTo>
                  <a:lnTo>
                    <a:pt x="64" y="16"/>
                  </a:lnTo>
                  <a:lnTo>
                    <a:pt x="66" y="12"/>
                  </a:lnTo>
                  <a:lnTo>
                    <a:pt x="66" y="12"/>
                  </a:lnTo>
                  <a:lnTo>
                    <a:pt x="62" y="12"/>
                  </a:lnTo>
                  <a:lnTo>
                    <a:pt x="62" y="12"/>
                  </a:lnTo>
                  <a:lnTo>
                    <a:pt x="58" y="8"/>
                  </a:lnTo>
                  <a:lnTo>
                    <a:pt x="58" y="8"/>
                  </a:lnTo>
                  <a:lnTo>
                    <a:pt x="56" y="6"/>
                  </a:lnTo>
                  <a:lnTo>
                    <a:pt x="54" y="4"/>
                  </a:lnTo>
                  <a:lnTo>
                    <a:pt x="54" y="4"/>
                  </a:lnTo>
                  <a:lnTo>
                    <a:pt x="42" y="4"/>
                  </a:lnTo>
                  <a:lnTo>
                    <a:pt x="42" y="4"/>
                  </a:lnTo>
                  <a:lnTo>
                    <a:pt x="36" y="2"/>
                  </a:lnTo>
                  <a:lnTo>
                    <a:pt x="36" y="2"/>
                  </a:lnTo>
                  <a:lnTo>
                    <a:pt x="30" y="2"/>
                  </a:lnTo>
                  <a:lnTo>
                    <a:pt x="30" y="2"/>
                  </a:lnTo>
                  <a:lnTo>
                    <a:pt x="22" y="0"/>
                  </a:lnTo>
                  <a:lnTo>
                    <a:pt x="22" y="0"/>
                  </a:lnTo>
                  <a:lnTo>
                    <a:pt x="16" y="0"/>
                  </a:lnTo>
                  <a:lnTo>
                    <a:pt x="16" y="0"/>
                  </a:lnTo>
                  <a:lnTo>
                    <a:pt x="12" y="0"/>
                  </a:lnTo>
                  <a:lnTo>
                    <a:pt x="12" y="0"/>
                  </a:lnTo>
                  <a:lnTo>
                    <a:pt x="6" y="0"/>
                  </a:lnTo>
                  <a:lnTo>
                    <a:pt x="6" y="0"/>
                  </a:lnTo>
                  <a:lnTo>
                    <a:pt x="2" y="2"/>
                  </a:lnTo>
                  <a:lnTo>
                    <a:pt x="2" y="2"/>
                  </a:lnTo>
                  <a:lnTo>
                    <a:pt x="0" y="2"/>
                  </a:lnTo>
                  <a:lnTo>
                    <a:pt x="0" y="4"/>
                  </a:lnTo>
                  <a:lnTo>
                    <a:pt x="0" y="4"/>
                  </a:lnTo>
                  <a:lnTo>
                    <a:pt x="2" y="6"/>
                  </a:lnTo>
                  <a:lnTo>
                    <a:pt x="2" y="6"/>
                  </a:lnTo>
                  <a:lnTo>
                    <a:pt x="4" y="6"/>
                  </a:lnTo>
                  <a:lnTo>
                    <a:pt x="4" y="6"/>
                  </a:lnTo>
                  <a:lnTo>
                    <a:pt x="4" y="6"/>
                  </a:lnTo>
                  <a:lnTo>
                    <a:pt x="4" y="6"/>
                  </a:lnTo>
                  <a:lnTo>
                    <a:pt x="6" y="6"/>
                  </a:lnTo>
                  <a:lnTo>
                    <a:pt x="6" y="6"/>
                  </a:lnTo>
                  <a:lnTo>
                    <a:pt x="6" y="6"/>
                  </a:lnTo>
                  <a:lnTo>
                    <a:pt x="6" y="6"/>
                  </a:lnTo>
                  <a:lnTo>
                    <a:pt x="6" y="8"/>
                  </a:lnTo>
                  <a:lnTo>
                    <a:pt x="6" y="8"/>
                  </a:lnTo>
                  <a:lnTo>
                    <a:pt x="4" y="12"/>
                  </a:lnTo>
                  <a:lnTo>
                    <a:pt x="4" y="12"/>
                  </a:lnTo>
                  <a:lnTo>
                    <a:pt x="4" y="14"/>
                  </a:lnTo>
                  <a:lnTo>
                    <a:pt x="4" y="14"/>
                  </a:lnTo>
                  <a:lnTo>
                    <a:pt x="6" y="14"/>
                  </a:lnTo>
                  <a:lnTo>
                    <a:pt x="6" y="14"/>
                  </a:lnTo>
                  <a:lnTo>
                    <a:pt x="10" y="16"/>
                  </a:lnTo>
                  <a:lnTo>
                    <a:pt x="10" y="16"/>
                  </a:lnTo>
                  <a:lnTo>
                    <a:pt x="12" y="18"/>
                  </a:lnTo>
                  <a:lnTo>
                    <a:pt x="12" y="18"/>
                  </a:lnTo>
                  <a:lnTo>
                    <a:pt x="14" y="18"/>
                  </a:lnTo>
                  <a:lnTo>
                    <a:pt x="14" y="18"/>
                  </a:lnTo>
                  <a:lnTo>
                    <a:pt x="18" y="16"/>
                  </a:lnTo>
                  <a:lnTo>
                    <a:pt x="18" y="16"/>
                  </a:lnTo>
                  <a:lnTo>
                    <a:pt x="18" y="22"/>
                  </a:lnTo>
                  <a:lnTo>
                    <a:pt x="18" y="22"/>
                  </a:lnTo>
                  <a:lnTo>
                    <a:pt x="22" y="22"/>
                  </a:lnTo>
                  <a:lnTo>
                    <a:pt x="22" y="22"/>
                  </a:lnTo>
                  <a:lnTo>
                    <a:pt x="28" y="24"/>
                  </a:lnTo>
                  <a:lnTo>
                    <a:pt x="28" y="24"/>
                  </a:lnTo>
                  <a:lnTo>
                    <a:pt x="28" y="24"/>
                  </a:lnTo>
                  <a:lnTo>
                    <a:pt x="28" y="24"/>
                  </a:lnTo>
                  <a:lnTo>
                    <a:pt x="32" y="24"/>
                  </a:lnTo>
                  <a:lnTo>
                    <a:pt x="32" y="24"/>
                  </a:lnTo>
                  <a:lnTo>
                    <a:pt x="32" y="26"/>
                  </a:lnTo>
                  <a:lnTo>
                    <a:pt x="32" y="26"/>
                  </a:lnTo>
                  <a:lnTo>
                    <a:pt x="32" y="26"/>
                  </a:lnTo>
                  <a:lnTo>
                    <a:pt x="30" y="28"/>
                  </a:lnTo>
                  <a:lnTo>
                    <a:pt x="30" y="28"/>
                  </a:lnTo>
                  <a:lnTo>
                    <a:pt x="34" y="28"/>
                  </a:lnTo>
                  <a:lnTo>
                    <a:pt x="34" y="28"/>
                  </a:lnTo>
                  <a:lnTo>
                    <a:pt x="38" y="28"/>
                  </a:lnTo>
                  <a:lnTo>
                    <a:pt x="38" y="28"/>
                  </a:lnTo>
                  <a:lnTo>
                    <a:pt x="48" y="28"/>
                  </a:lnTo>
                  <a:lnTo>
                    <a:pt x="48" y="28"/>
                  </a:lnTo>
                  <a:lnTo>
                    <a:pt x="56" y="28"/>
                  </a:lnTo>
                  <a:lnTo>
                    <a:pt x="56" y="28"/>
                  </a:lnTo>
                  <a:lnTo>
                    <a:pt x="58" y="28"/>
                  </a:lnTo>
                  <a:lnTo>
                    <a:pt x="62" y="28"/>
                  </a:lnTo>
                  <a:lnTo>
                    <a:pt x="62" y="28"/>
                  </a:lnTo>
                  <a:lnTo>
                    <a:pt x="64" y="26"/>
                  </a:lnTo>
                  <a:lnTo>
                    <a:pt x="64" y="26"/>
                  </a:lnTo>
                  <a:lnTo>
                    <a:pt x="64" y="26"/>
                  </a:lnTo>
                  <a:lnTo>
                    <a:pt x="66" y="26"/>
                  </a:lnTo>
                  <a:lnTo>
                    <a:pt x="66" y="26"/>
                  </a:lnTo>
                  <a:lnTo>
                    <a:pt x="70" y="28"/>
                  </a:lnTo>
                  <a:lnTo>
                    <a:pt x="70" y="28"/>
                  </a:lnTo>
                  <a:lnTo>
                    <a:pt x="72" y="30"/>
                  </a:lnTo>
                  <a:lnTo>
                    <a:pt x="72" y="30"/>
                  </a:lnTo>
                  <a:lnTo>
                    <a:pt x="74" y="32"/>
                  </a:lnTo>
                  <a:lnTo>
                    <a:pt x="74" y="32"/>
                  </a:lnTo>
                  <a:lnTo>
                    <a:pt x="74" y="34"/>
                  </a:lnTo>
                  <a:lnTo>
                    <a:pt x="74" y="34"/>
                  </a:lnTo>
                  <a:lnTo>
                    <a:pt x="74" y="36"/>
                  </a:lnTo>
                  <a:lnTo>
                    <a:pt x="74" y="36"/>
                  </a:lnTo>
                  <a:lnTo>
                    <a:pt x="74" y="38"/>
                  </a:lnTo>
                  <a:lnTo>
                    <a:pt x="74" y="38"/>
                  </a:lnTo>
                  <a:lnTo>
                    <a:pt x="76" y="40"/>
                  </a:lnTo>
                  <a:lnTo>
                    <a:pt x="76" y="40"/>
                  </a:lnTo>
                  <a:lnTo>
                    <a:pt x="78" y="40"/>
                  </a:lnTo>
                  <a:lnTo>
                    <a:pt x="78" y="40"/>
                  </a:lnTo>
                  <a:lnTo>
                    <a:pt x="82" y="44"/>
                  </a:lnTo>
                  <a:lnTo>
                    <a:pt x="82" y="44"/>
                  </a:lnTo>
                  <a:lnTo>
                    <a:pt x="86" y="46"/>
                  </a:lnTo>
                  <a:lnTo>
                    <a:pt x="86" y="46"/>
                  </a:lnTo>
                  <a:lnTo>
                    <a:pt x="86" y="48"/>
                  </a:lnTo>
                  <a:lnTo>
                    <a:pt x="86" y="48"/>
                  </a:lnTo>
                  <a:lnTo>
                    <a:pt x="88" y="50"/>
                  </a:lnTo>
                  <a:lnTo>
                    <a:pt x="88" y="50"/>
                  </a:lnTo>
                  <a:lnTo>
                    <a:pt x="88" y="52"/>
                  </a:lnTo>
                  <a:lnTo>
                    <a:pt x="88" y="52"/>
                  </a:lnTo>
                  <a:lnTo>
                    <a:pt x="88" y="54"/>
                  </a:lnTo>
                  <a:lnTo>
                    <a:pt x="88" y="54"/>
                  </a:lnTo>
                  <a:lnTo>
                    <a:pt x="88" y="56"/>
                  </a:lnTo>
                  <a:lnTo>
                    <a:pt x="86" y="58"/>
                  </a:lnTo>
                  <a:lnTo>
                    <a:pt x="86" y="58"/>
                  </a:lnTo>
                  <a:lnTo>
                    <a:pt x="84" y="58"/>
                  </a:lnTo>
                  <a:lnTo>
                    <a:pt x="82" y="60"/>
                  </a:lnTo>
                  <a:lnTo>
                    <a:pt x="82" y="60"/>
                  </a:lnTo>
                  <a:lnTo>
                    <a:pt x="82" y="66"/>
                  </a:lnTo>
                  <a:lnTo>
                    <a:pt x="82" y="66"/>
                  </a:lnTo>
                  <a:lnTo>
                    <a:pt x="82" y="68"/>
                  </a:lnTo>
                  <a:lnTo>
                    <a:pt x="82" y="70"/>
                  </a:lnTo>
                  <a:lnTo>
                    <a:pt x="82" y="70"/>
                  </a:lnTo>
                  <a:lnTo>
                    <a:pt x="84" y="70"/>
                  </a:lnTo>
                  <a:lnTo>
                    <a:pt x="84" y="70"/>
                  </a:lnTo>
                  <a:lnTo>
                    <a:pt x="88" y="72"/>
                  </a:lnTo>
                  <a:lnTo>
                    <a:pt x="88" y="72"/>
                  </a:lnTo>
                  <a:lnTo>
                    <a:pt x="88" y="74"/>
                  </a:lnTo>
                  <a:lnTo>
                    <a:pt x="88" y="74"/>
                  </a:lnTo>
                  <a:lnTo>
                    <a:pt x="86" y="74"/>
                  </a:lnTo>
                  <a:lnTo>
                    <a:pt x="86" y="74"/>
                  </a:lnTo>
                  <a:lnTo>
                    <a:pt x="86" y="78"/>
                  </a:lnTo>
                  <a:lnTo>
                    <a:pt x="86" y="78"/>
                  </a:lnTo>
                  <a:lnTo>
                    <a:pt x="88" y="80"/>
                  </a:lnTo>
                  <a:lnTo>
                    <a:pt x="88" y="80"/>
                  </a:lnTo>
                  <a:lnTo>
                    <a:pt x="88" y="82"/>
                  </a:lnTo>
                  <a:lnTo>
                    <a:pt x="88" y="82"/>
                  </a:lnTo>
                  <a:lnTo>
                    <a:pt x="88" y="84"/>
                  </a:lnTo>
                  <a:lnTo>
                    <a:pt x="90" y="86"/>
                  </a:lnTo>
                  <a:lnTo>
                    <a:pt x="92" y="86"/>
                  </a:lnTo>
                  <a:lnTo>
                    <a:pt x="92" y="86"/>
                  </a:lnTo>
                  <a:lnTo>
                    <a:pt x="98" y="90"/>
                  </a:lnTo>
                  <a:lnTo>
                    <a:pt x="98" y="90"/>
                  </a:lnTo>
                  <a:lnTo>
                    <a:pt x="100" y="90"/>
                  </a:lnTo>
                  <a:lnTo>
                    <a:pt x="100" y="90"/>
                  </a:lnTo>
                  <a:lnTo>
                    <a:pt x="100" y="88"/>
                  </a:lnTo>
                  <a:lnTo>
                    <a:pt x="100" y="88"/>
                  </a:lnTo>
                  <a:lnTo>
                    <a:pt x="102" y="86"/>
                  </a:lnTo>
                  <a:lnTo>
                    <a:pt x="102" y="86"/>
                  </a:lnTo>
                  <a:lnTo>
                    <a:pt x="104" y="84"/>
                  </a:lnTo>
                  <a:lnTo>
                    <a:pt x="104" y="84"/>
                  </a:lnTo>
                  <a:lnTo>
                    <a:pt x="106" y="84"/>
                  </a:lnTo>
                  <a:lnTo>
                    <a:pt x="108" y="82"/>
                  </a:lnTo>
                  <a:lnTo>
                    <a:pt x="108" y="82"/>
                  </a:lnTo>
                  <a:lnTo>
                    <a:pt x="110" y="88"/>
                  </a:lnTo>
                  <a:lnTo>
                    <a:pt x="110" y="88"/>
                  </a:lnTo>
                  <a:lnTo>
                    <a:pt x="110" y="90"/>
                  </a:lnTo>
                  <a:lnTo>
                    <a:pt x="110" y="90"/>
                  </a:lnTo>
                  <a:lnTo>
                    <a:pt x="114" y="90"/>
                  </a:lnTo>
                  <a:lnTo>
                    <a:pt x="114" y="90"/>
                  </a:lnTo>
                  <a:lnTo>
                    <a:pt x="128" y="90"/>
                  </a:lnTo>
                  <a:lnTo>
                    <a:pt x="128" y="90"/>
                  </a:lnTo>
                  <a:lnTo>
                    <a:pt x="134" y="92"/>
                  </a:lnTo>
                  <a:lnTo>
                    <a:pt x="134" y="9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 name="Freeform 413"/>
            <p:cNvSpPr>
              <a:spLocks/>
            </p:cNvSpPr>
            <p:nvPr/>
          </p:nvSpPr>
          <p:spPr bwMode="auto">
            <a:xfrm>
              <a:off x="4103688" y="2173288"/>
              <a:ext cx="44450" cy="25400"/>
            </a:xfrm>
            <a:custGeom>
              <a:avLst/>
              <a:gdLst>
                <a:gd name="T0" fmla="*/ 20 w 28"/>
                <a:gd name="T1" fmla="*/ 2 h 16"/>
                <a:gd name="T2" fmla="*/ 20 w 28"/>
                <a:gd name="T3" fmla="*/ 2 h 16"/>
                <a:gd name="T4" fmla="*/ 12 w 28"/>
                <a:gd name="T5" fmla="*/ 0 h 16"/>
                <a:gd name="T6" fmla="*/ 12 w 28"/>
                <a:gd name="T7" fmla="*/ 0 h 16"/>
                <a:gd name="T8" fmla="*/ 6 w 28"/>
                <a:gd name="T9" fmla="*/ 0 h 16"/>
                <a:gd name="T10" fmla="*/ 6 w 28"/>
                <a:gd name="T11" fmla="*/ 0 h 16"/>
                <a:gd name="T12" fmla="*/ 2 w 28"/>
                <a:gd name="T13" fmla="*/ 0 h 16"/>
                <a:gd name="T14" fmla="*/ 2 w 28"/>
                <a:gd name="T15" fmla="*/ 0 h 16"/>
                <a:gd name="T16" fmla="*/ 0 w 28"/>
                <a:gd name="T17" fmla="*/ 2 h 16"/>
                <a:gd name="T18" fmla="*/ 0 w 28"/>
                <a:gd name="T19" fmla="*/ 2 h 16"/>
                <a:gd name="T20" fmla="*/ 2 w 28"/>
                <a:gd name="T21" fmla="*/ 2 h 16"/>
                <a:gd name="T22" fmla="*/ 2 w 28"/>
                <a:gd name="T23" fmla="*/ 2 h 16"/>
                <a:gd name="T24" fmla="*/ 2 w 28"/>
                <a:gd name="T25" fmla="*/ 4 h 16"/>
                <a:gd name="T26" fmla="*/ 2 w 28"/>
                <a:gd name="T27" fmla="*/ 4 h 16"/>
                <a:gd name="T28" fmla="*/ 4 w 28"/>
                <a:gd name="T29" fmla="*/ 10 h 16"/>
                <a:gd name="T30" fmla="*/ 4 w 28"/>
                <a:gd name="T31" fmla="*/ 10 h 16"/>
                <a:gd name="T32" fmla="*/ 8 w 28"/>
                <a:gd name="T33" fmla="*/ 14 h 16"/>
                <a:gd name="T34" fmla="*/ 12 w 28"/>
                <a:gd name="T35" fmla="*/ 16 h 16"/>
                <a:gd name="T36" fmla="*/ 12 w 28"/>
                <a:gd name="T37" fmla="*/ 16 h 16"/>
                <a:gd name="T38" fmla="*/ 18 w 28"/>
                <a:gd name="T39" fmla="*/ 16 h 16"/>
                <a:gd name="T40" fmla="*/ 22 w 28"/>
                <a:gd name="T41" fmla="*/ 16 h 16"/>
                <a:gd name="T42" fmla="*/ 22 w 28"/>
                <a:gd name="T43" fmla="*/ 16 h 16"/>
                <a:gd name="T44" fmla="*/ 26 w 28"/>
                <a:gd name="T45" fmla="*/ 14 h 16"/>
                <a:gd name="T46" fmla="*/ 28 w 28"/>
                <a:gd name="T47" fmla="*/ 12 h 16"/>
                <a:gd name="T48" fmla="*/ 28 w 28"/>
                <a:gd name="T49" fmla="*/ 10 h 16"/>
                <a:gd name="T50" fmla="*/ 28 w 28"/>
                <a:gd name="T51" fmla="*/ 10 h 16"/>
                <a:gd name="T52" fmla="*/ 26 w 28"/>
                <a:gd name="T53" fmla="*/ 6 h 16"/>
                <a:gd name="T54" fmla="*/ 20 w 28"/>
                <a:gd name="T55" fmla="*/ 2 h 16"/>
                <a:gd name="T56" fmla="*/ 20 w 28"/>
                <a:gd name="T5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16">
                  <a:moveTo>
                    <a:pt x="20" y="2"/>
                  </a:moveTo>
                  <a:lnTo>
                    <a:pt x="20" y="2"/>
                  </a:lnTo>
                  <a:lnTo>
                    <a:pt x="12" y="0"/>
                  </a:lnTo>
                  <a:lnTo>
                    <a:pt x="12" y="0"/>
                  </a:lnTo>
                  <a:lnTo>
                    <a:pt x="6" y="0"/>
                  </a:lnTo>
                  <a:lnTo>
                    <a:pt x="6" y="0"/>
                  </a:lnTo>
                  <a:lnTo>
                    <a:pt x="2" y="0"/>
                  </a:lnTo>
                  <a:lnTo>
                    <a:pt x="2" y="0"/>
                  </a:lnTo>
                  <a:lnTo>
                    <a:pt x="0" y="2"/>
                  </a:lnTo>
                  <a:lnTo>
                    <a:pt x="0" y="2"/>
                  </a:lnTo>
                  <a:lnTo>
                    <a:pt x="2" y="2"/>
                  </a:lnTo>
                  <a:lnTo>
                    <a:pt x="2" y="2"/>
                  </a:lnTo>
                  <a:lnTo>
                    <a:pt x="2" y="4"/>
                  </a:lnTo>
                  <a:lnTo>
                    <a:pt x="2" y="4"/>
                  </a:lnTo>
                  <a:lnTo>
                    <a:pt x="4" y="10"/>
                  </a:lnTo>
                  <a:lnTo>
                    <a:pt x="4" y="10"/>
                  </a:lnTo>
                  <a:lnTo>
                    <a:pt x="8" y="14"/>
                  </a:lnTo>
                  <a:lnTo>
                    <a:pt x="12" y="16"/>
                  </a:lnTo>
                  <a:lnTo>
                    <a:pt x="12" y="16"/>
                  </a:lnTo>
                  <a:lnTo>
                    <a:pt x="18" y="16"/>
                  </a:lnTo>
                  <a:lnTo>
                    <a:pt x="22" y="16"/>
                  </a:lnTo>
                  <a:lnTo>
                    <a:pt x="22" y="16"/>
                  </a:lnTo>
                  <a:lnTo>
                    <a:pt x="26" y="14"/>
                  </a:lnTo>
                  <a:lnTo>
                    <a:pt x="28" y="12"/>
                  </a:lnTo>
                  <a:lnTo>
                    <a:pt x="28" y="10"/>
                  </a:lnTo>
                  <a:lnTo>
                    <a:pt x="28" y="10"/>
                  </a:lnTo>
                  <a:lnTo>
                    <a:pt x="26" y="6"/>
                  </a:lnTo>
                  <a:lnTo>
                    <a:pt x="20" y="2"/>
                  </a:lnTo>
                  <a:lnTo>
                    <a:pt x="2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 name="Freeform 414"/>
            <p:cNvSpPr>
              <a:spLocks/>
            </p:cNvSpPr>
            <p:nvPr/>
          </p:nvSpPr>
          <p:spPr bwMode="auto">
            <a:xfrm>
              <a:off x="4125913" y="2224088"/>
              <a:ext cx="22225" cy="22225"/>
            </a:xfrm>
            <a:custGeom>
              <a:avLst/>
              <a:gdLst>
                <a:gd name="T0" fmla="*/ 10 w 14"/>
                <a:gd name="T1" fmla="*/ 0 h 14"/>
                <a:gd name="T2" fmla="*/ 10 w 14"/>
                <a:gd name="T3" fmla="*/ 0 h 14"/>
                <a:gd name="T4" fmla="*/ 4 w 14"/>
                <a:gd name="T5" fmla="*/ 0 h 14"/>
                <a:gd name="T6" fmla="*/ 4 w 14"/>
                <a:gd name="T7" fmla="*/ 0 h 14"/>
                <a:gd name="T8" fmla="*/ 0 w 14"/>
                <a:gd name="T9" fmla="*/ 2 h 14"/>
                <a:gd name="T10" fmla="*/ 0 w 14"/>
                <a:gd name="T11" fmla="*/ 2 h 14"/>
                <a:gd name="T12" fmla="*/ 0 w 14"/>
                <a:gd name="T13" fmla="*/ 4 h 14"/>
                <a:gd name="T14" fmla="*/ 0 w 14"/>
                <a:gd name="T15" fmla="*/ 6 h 14"/>
                <a:gd name="T16" fmla="*/ 0 w 14"/>
                <a:gd name="T17" fmla="*/ 6 h 14"/>
                <a:gd name="T18" fmla="*/ 0 w 14"/>
                <a:gd name="T19" fmla="*/ 8 h 14"/>
                <a:gd name="T20" fmla="*/ 0 w 14"/>
                <a:gd name="T21" fmla="*/ 8 h 14"/>
                <a:gd name="T22" fmla="*/ 2 w 14"/>
                <a:gd name="T23" fmla="*/ 10 h 14"/>
                <a:gd name="T24" fmla="*/ 2 w 14"/>
                <a:gd name="T25" fmla="*/ 10 h 14"/>
                <a:gd name="T26" fmla="*/ 8 w 14"/>
                <a:gd name="T27" fmla="*/ 14 h 14"/>
                <a:gd name="T28" fmla="*/ 8 w 14"/>
                <a:gd name="T29" fmla="*/ 14 h 14"/>
                <a:gd name="T30" fmla="*/ 10 w 14"/>
                <a:gd name="T31" fmla="*/ 14 h 14"/>
                <a:gd name="T32" fmla="*/ 12 w 14"/>
                <a:gd name="T33" fmla="*/ 12 h 14"/>
                <a:gd name="T34" fmla="*/ 12 w 14"/>
                <a:gd name="T35" fmla="*/ 12 h 14"/>
                <a:gd name="T36" fmla="*/ 12 w 14"/>
                <a:gd name="T37" fmla="*/ 10 h 14"/>
                <a:gd name="T38" fmla="*/ 12 w 14"/>
                <a:gd name="T39" fmla="*/ 10 h 14"/>
                <a:gd name="T40" fmla="*/ 12 w 14"/>
                <a:gd name="T41" fmla="*/ 10 h 14"/>
                <a:gd name="T42" fmla="*/ 12 w 14"/>
                <a:gd name="T43" fmla="*/ 10 h 14"/>
                <a:gd name="T44" fmla="*/ 14 w 14"/>
                <a:gd name="T45" fmla="*/ 6 h 14"/>
                <a:gd name="T46" fmla="*/ 14 w 14"/>
                <a:gd name="T47" fmla="*/ 4 h 14"/>
                <a:gd name="T48" fmla="*/ 14 w 14"/>
                <a:gd name="T49" fmla="*/ 4 h 14"/>
                <a:gd name="T50" fmla="*/ 12 w 14"/>
                <a:gd name="T51" fmla="*/ 2 h 14"/>
                <a:gd name="T52" fmla="*/ 10 w 14"/>
                <a:gd name="T53" fmla="*/ 0 h 14"/>
                <a:gd name="T54" fmla="*/ 10 w 14"/>
                <a:gd name="T5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14">
                  <a:moveTo>
                    <a:pt x="10" y="0"/>
                  </a:moveTo>
                  <a:lnTo>
                    <a:pt x="10" y="0"/>
                  </a:lnTo>
                  <a:lnTo>
                    <a:pt x="4" y="0"/>
                  </a:lnTo>
                  <a:lnTo>
                    <a:pt x="4" y="0"/>
                  </a:lnTo>
                  <a:lnTo>
                    <a:pt x="0" y="2"/>
                  </a:lnTo>
                  <a:lnTo>
                    <a:pt x="0" y="2"/>
                  </a:lnTo>
                  <a:lnTo>
                    <a:pt x="0" y="4"/>
                  </a:lnTo>
                  <a:lnTo>
                    <a:pt x="0" y="6"/>
                  </a:lnTo>
                  <a:lnTo>
                    <a:pt x="0" y="6"/>
                  </a:lnTo>
                  <a:lnTo>
                    <a:pt x="0" y="8"/>
                  </a:lnTo>
                  <a:lnTo>
                    <a:pt x="0" y="8"/>
                  </a:lnTo>
                  <a:lnTo>
                    <a:pt x="2" y="10"/>
                  </a:lnTo>
                  <a:lnTo>
                    <a:pt x="2" y="10"/>
                  </a:lnTo>
                  <a:lnTo>
                    <a:pt x="8" y="14"/>
                  </a:lnTo>
                  <a:lnTo>
                    <a:pt x="8" y="14"/>
                  </a:lnTo>
                  <a:lnTo>
                    <a:pt x="10" y="14"/>
                  </a:lnTo>
                  <a:lnTo>
                    <a:pt x="12" y="12"/>
                  </a:lnTo>
                  <a:lnTo>
                    <a:pt x="12" y="12"/>
                  </a:lnTo>
                  <a:lnTo>
                    <a:pt x="12" y="10"/>
                  </a:lnTo>
                  <a:lnTo>
                    <a:pt x="12" y="10"/>
                  </a:lnTo>
                  <a:lnTo>
                    <a:pt x="12" y="10"/>
                  </a:lnTo>
                  <a:lnTo>
                    <a:pt x="12" y="10"/>
                  </a:lnTo>
                  <a:lnTo>
                    <a:pt x="14" y="6"/>
                  </a:lnTo>
                  <a:lnTo>
                    <a:pt x="14" y="4"/>
                  </a:lnTo>
                  <a:lnTo>
                    <a:pt x="14" y="4"/>
                  </a:lnTo>
                  <a:lnTo>
                    <a:pt x="12" y="2"/>
                  </a:lnTo>
                  <a:lnTo>
                    <a:pt x="10" y="0"/>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 name="Freeform 415"/>
            <p:cNvSpPr>
              <a:spLocks/>
            </p:cNvSpPr>
            <p:nvPr/>
          </p:nvSpPr>
          <p:spPr bwMode="auto">
            <a:xfrm>
              <a:off x="3957638" y="2163763"/>
              <a:ext cx="88900" cy="22225"/>
            </a:xfrm>
            <a:custGeom>
              <a:avLst/>
              <a:gdLst>
                <a:gd name="T0" fmla="*/ 14 w 56"/>
                <a:gd name="T1" fmla="*/ 12 h 14"/>
                <a:gd name="T2" fmla="*/ 14 w 56"/>
                <a:gd name="T3" fmla="*/ 12 h 14"/>
                <a:gd name="T4" fmla="*/ 22 w 56"/>
                <a:gd name="T5" fmla="*/ 12 h 14"/>
                <a:gd name="T6" fmla="*/ 22 w 56"/>
                <a:gd name="T7" fmla="*/ 12 h 14"/>
                <a:gd name="T8" fmla="*/ 28 w 56"/>
                <a:gd name="T9" fmla="*/ 12 h 14"/>
                <a:gd name="T10" fmla="*/ 36 w 56"/>
                <a:gd name="T11" fmla="*/ 12 h 14"/>
                <a:gd name="T12" fmla="*/ 36 w 56"/>
                <a:gd name="T13" fmla="*/ 12 h 14"/>
                <a:gd name="T14" fmla="*/ 40 w 56"/>
                <a:gd name="T15" fmla="*/ 14 h 14"/>
                <a:gd name="T16" fmla="*/ 40 w 56"/>
                <a:gd name="T17" fmla="*/ 14 h 14"/>
                <a:gd name="T18" fmla="*/ 44 w 56"/>
                <a:gd name="T19" fmla="*/ 14 h 14"/>
                <a:gd name="T20" fmla="*/ 44 w 56"/>
                <a:gd name="T21" fmla="*/ 14 h 14"/>
                <a:gd name="T22" fmla="*/ 48 w 56"/>
                <a:gd name="T23" fmla="*/ 14 h 14"/>
                <a:gd name="T24" fmla="*/ 50 w 56"/>
                <a:gd name="T25" fmla="*/ 12 h 14"/>
                <a:gd name="T26" fmla="*/ 50 w 56"/>
                <a:gd name="T27" fmla="*/ 12 h 14"/>
                <a:gd name="T28" fmla="*/ 52 w 56"/>
                <a:gd name="T29" fmla="*/ 8 h 14"/>
                <a:gd name="T30" fmla="*/ 52 w 56"/>
                <a:gd name="T31" fmla="*/ 8 h 14"/>
                <a:gd name="T32" fmla="*/ 54 w 56"/>
                <a:gd name="T33" fmla="*/ 4 h 14"/>
                <a:gd name="T34" fmla="*/ 54 w 56"/>
                <a:gd name="T35" fmla="*/ 4 h 14"/>
                <a:gd name="T36" fmla="*/ 56 w 56"/>
                <a:gd name="T37" fmla="*/ 4 h 14"/>
                <a:gd name="T38" fmla="*/ 54 w 56"/>
                <a:gd name="T39" fmla="*/ 4 h 14"/>
                <a:gd name="T40" fmla="*/ 54 w 56"/>
                <a:gd name="T41" fmla="*/ 4 h 14"/>
                <a:gd name="T42" fmla="*/ 48 w 56"/>
                <a:gd name="T43" fmla="*/ 2 h 14"/>
                <a:gd name="T44" fmla="*/ 48 w 56"/>
                <a:gd name="T45" fmla="*/ 2 h 14"/>
                <a:gd name="T46" fmla="*/ 46 w 56"/>
                <a:gd name="T47" fmla="*/ 2 h 14"/>
                <a:gd name="T48" fmla="*/ 46 w 56"/>
                <a:gd name="T49" fmla="*/ 2 h 14"/>
                <a:gd name="T50" fmla="*/ 40 w 56"/>
                <a:gd name="T51" fmla="*/ 2 h 14"/>
                <a:gd name="T52" fmla="*/ 40 w 56"/>
                <a:gd name="T53" fmla="*/ 2 h 14"/>
                <a:gd name="T54" fmla="*/ 30 w 56"/>
                <a:gd name="T55" fmla="*/ 2 h 14"/>
                <a:gd name="T56" fmla="*/ 30 w 56"/>
                <a:gd name="T57" fmla="*/ 2 h 14"/>
                <a:gd name="T58" fmla="*/ 24 w 56"/>
                <a:gd name="T59" fmla="*/ 2 h 14"/>
                <a:gd name="T60" fmla="*/ 24 w 56"/>
                <a:gd name="T61" fmla="*/ 2 h 14"/>
                <a:gd name="T62" fmla="*/ 20 w 56"/>
                <a:gd name="T63" fmla="*/ 0 h 14"/>
                <a:gd name="T64" fmla="*/ 20 w 56"/>
                <a:gd name="T65" fmla="*/ 0 h 14"/>
                <a:gd name="T66" fmla="*/ 16 w 56"/>
                <a:gd name="T67" fmla="*/ 0 h 14"/>
                <a:gd name="T68" fmla="*/ 16 w 56"/>
                <a:gd name="T69" fmla="*/ 0 h 14"/>
                <a:gd name="T70" fmla="*/ 12 w 56"/>
                <a:gd name="T71" fmla="*/ 0 h 14"/>
                <a:gd name="T72" fmla="*/ 12 w 56"/>
                <a:gd name="T73" fmla="*/ 0 h 14"/>
                <a:gd name="T74" fmla="*/ 10 w 56"/>
                <a:gd name="T75" fmla="*/ 0 h 14"/>
                <a:gd name="T76" fmla="*/ 10 w 56"/>
                <a:gd name="T77" fmla="*/ 0 h 14"/>
                <a:gd name="T78" fmla="*/ 8 w 56"/>
                <a:gd name="T79" fmla="*/ 2 h 14"/>
                <a:gd name="T80" fmla="*/ 4 w 56"/>
                <a:gd name="T81" fmla="*/ 4 h 14"/>
                <a:gd name="T82" fmla="*/ 4 w 56"/>
                <a:gd name="T83" fmla="*/ 4 h 14"/>
                <a:gd name="T84" fmla="*/ 2 w 56"/>
                <a:gd name="T85" fmla="*/ 4 h 14"/>
                <a:gd name="T86" fmla="*/ 0 w 56"/>
                <a:gd name="T87" fmla="*/ 8 h 14"/>
                <a:gd name="T88" fmla="*/ 0 w 56"/>
                <a:gd name="T89" fmla="*/ 8 h 14"/>
                <a:gd name="T90" fmla="*/ 0 w 56"/>
                <a:gd name="T91" fmla="*/ 8 h 14"/>
                <a:gd name="T92" fmla="*/ 2 w 56"/>
                <a:gd name="T93" fmla="*/ 10 h 14"/>
                <a:gd name="T94" fmla="*/ 6 w 56"/>
                <a:gd name="T95" fmla="*/ 10 h 14"/>
                <a:gd name="T96" fmla="*/ 6 w 56"/>
                <a:gd name="T97" fmla="*/ 10 h 14"/>
                <a:gd name="T98" fmla="*/ 14 w 56"/>
                <a:gd name="T99" fmla="*/ 12 h 14"/>
                <a:gd name="T100" fmla="*/ 14 w 56"/>
                <a:gd name="T101"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14">
                  <a:moveTo>
                    <a:pt x="14" y="12"/>
                  </a:moveTo>
                  <a:lnTo>
                    <a:pt x="14" y="12"/>
                  </a:lnTo>
                  <a:lnTo>
                    <a:pt x="22" y="12"/>
                  </a:lnTo>
                  <a:lnTo>
                    <a:pt x="22" y="12"/>
                  </a:lnTo>
                  <a:lnTo>
                    <a:pt x="28" y="12"/>
                  </a:lnTo>
                  <a:lnTo>
                    <a:pt x="36" y="12"/>
                  </a:lnTo>
                  <a:lnTo>
                    <a:pt x="36" y="12"/>
                  </a:lnTo>
                  <a:lnTo>
                    <a:pt x="40" y="14"/>
                  </a:lnTo>
                  <a:lnTo>
                    <a:pt x="40" y="14"/>
                  </a:lnTo>
                  <a:lnTo>
                    <a:pt x="44" y="14"/>
                  </a:lnTo>
                  <a:lnTo>
                    <a:pt x="44" y="14"/>
                  </a:lnTo>
                  <a:lnTo>
                    <a:pt x="48" y="14"/>
                  </a:lnTo>
                  <a:lnTo>
                    <a:pt x="50" y="12"/>
                  </a:lnTo>
                  <a:lnTo>
                    <a:pt x="50" y="12"/>
                  </a:lnTo>
                  <a:lnTo>
                    <a:pt x="52" y="8"/>
                  </a:lnTo>
                  <a:lnTo>
                    <a:pt x="52" y="8"/>
                  </a:lnTo>
                  <a:lnTo>
                    <a:pt x="54" y="4"/>
                  </a:lnTo>
                  <a:lnTo>
                    <a:pt x="54" y="4"/>
                  </a:lnTo>
                  <a:lnTo>
                    <a:pt x="56" y="4"/>
                  </a:lnTo>
                  <a:lnTo>
                    <a:pt x="54" y="4"/>
                  </a:lnTo>
                  <a:lnTo>
                    <a:pt x="54" y="4"/>
                  </a:lnTo>
                  <a:lnTo>
                    <a:pt x="48" y="2"/>
                  </a:lnTo>
                  <a:lnTo>
                    <a:pt x="48" y="2"/>
                  </a:lnTo>
                  <a:lnTo>
                    <a:pt x="46" y="2"/>
                  </a:lnTo>
                  <a:lnTo>
                    <a:pt x="46" y="2"/>
                  </a:lnTo>
                  <a:lnTo>
                    <a:pt x="40" y="2"/>
                  </a:lnTo>
                  <a:lnTo>
                    <a:pt x="40" y="2"/>
                  </a:lnTo>
                  <a:lnTo>
                    <a:pt x="30" y="2"/>
                  </a:lnTo>
                  <a:lnTo>
                    <a:pt x="30" y="2"/>
                  </a:lnTo>
                  <a:lnTo>
                    <a:pt x="24" y="2"/>
                  </a:lnTo>
                  <a:lnTo>
                    <a:pt x="24" y="2"/>
                  </a:lnTo>
                  <a:lnTo>
                    <a:pt x="20" y="0"/>
                  </a:lnTo>
                  <a:lnTo>
                    <a:pt x="20" y="0"/>
                  </a:lnTo>
                  <a:lnTo>
                    <a:pt x="16" y="0"/>
                  </a:lnTo>
                  <a:lnTo>
                    <a:pt x="16" y="0"/>
                  </a:lnTo>
                  <a:lnTo>
                    <a:pt x="12" y="0"/>
                  </a:lnTo>
                  <a:lnTo>
                    <a:pt x="12" y="0"/>
                  </a:lnTo>
                  <a:lnTo>
                    <a:pt x="10" y="0"/>
                  </a:lnTo>
                  <a:lnTo>
                    <a:pt x="10" y="0"/>
                  </a:lnTo>
                  <a:lnTo>
                    <a:pt x="8" y="2"/>
                  </a:lnTo>
                  <a:lnTo>
                    <a:pt x="4" y="4"/>
                  </a:lnTo>
                  <a:lnTo>
                    <a:pt x="4" y="4"/>
                  </a:lnTo>
                  <a:lnTo>
                    <a:pt x="2" y="4"/>
                  </a:lnTo>
                  <a:lnTo>
                    <a:pt x="0" y="8"/>
                  </a:lnTo>
                  <a:lnTo>
                    <a:pt x="0" y="8"/>
                  </a:lnTo>
                  <a:lnTo>
                    <a:pt x="0" y="8"/>
                  </a:lnTo>
                  <a:lnTo>
                    <a:pt x="2" y="10"/>
                  </a:lnTo>
                  <a:lnTo>
                    <a:pt x="6" y="10"/>
                  </a:lnTo>
                  <a:lnTo>
                    <a:pt x="6" y="10"/>
                  </a:lnTo>
                  <a:lnTo>
                    <a:pt x="14" y="12"/>
                  </a:lnTo>
                  <a:lnTo>
                    <a:pt x="14"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 name="Freeform 416"/>
            <p:cNvSpPr>
              <a:spLocks/>
            </p:cNvSpPr>
            <p:nvPr/>
          </p:nvSpPr>
          <p:spPr bwMode="auto">
            <a:xfrm>
              <a:off x="4402138" y="2401888"/>
              <a:ext cx="133350" cy="57150"/>
            </a:xfrm>
            <a:custGeom>
              <a:avLst/>
              <a:gdLst>
                <a:gd name="T0" fmla="*/ 20 w 84"/>
                <a:gd name="T1" fmla="*/ 2 h 36"/>
                <a:gd name="T2" fmla="*/ 20 w 84"/>
                <a:gd name="T3" fmla="*/ 2 h 36"/>
                <a:gd name="T4" fmla="*/ 12 w 84"/>
                <a:gd name="T5" fmla="*/ 0 h 36"/>
                <a:gd name="T6" fmla="*/ 8 w 84"/>
                <a:gd name="T7" fmla="*/ 0 h 36"/>
                <a:gd name="T8" fmla="*/ 4 w 84"/>
                <a:gd name="T9" fmla="*/ 2 h 36"/>
                <a:gd name="T10" fmla="*/ 4 w 84"/>
                <a:gd name="T11" fmla="*/ 2 h 36"/>
                <a:gd name="T12" fmla="*/ 2 w 84"/>
                <a:gd name="T13" fmla="*/ 4 h 36"/>
                <a:gd name="T14" fmla="*/ 2 w 84"/>
                <a:gd name="T15" fmla="*/ 8 h 36"/>
                <a:gd name="T16" fmla="*/ 2 w 84"/>
                <a:gd name="T17" fmla="*/ 8 h 36"/>
                <a:gd name="T18" fmla="*/ 0 w 84"/>
                <a:gd name="T19" fmla="*/ 12 h 36"/>
                <a:gd name="T20" fmla="*/ 0 w 84"/>
                <a:gd name="T21" fmla="*/ 12 h 36"/>
                <a:gd name="T22" fmla="*/ 0 w 84"/>
                <a:gd name="T23" fmla="*/ 16 h 36"/>
                <a:gd name="T24" fmla="*/ 0 w 84"/>
                <a:gd name="T25" fmla="*/ 16 h 36"/>
                <a:gd name="T26" fmla="*/ 0 w 84"/>
                <a:gd name="T27" fmla="*/ 18 h 36"/>
                <a:gd name="T28" fmla="*/ 0 w 84"/>
                <a:gd name="T29" fmla="*/ 18 h 36"/>
                <a:gd name="T30" fmla="*/ 2 w 84"/>
                <a:gd name="T31" fmla="*/ 18 h 36"/>
                <a:gd name="T32" fmla="*/ 2 w 84"/>
                <a:gd name="T33" fmla="*/ 18 h 36"/>
                <a:gd name="T34" fmla="*/ 6 w 84"/>
                <a:gd name="T35" fmla="*/ 18 h 36"/>
                <a:gd name="T36" fmla="*/ 6 w 84"/>
                <a:gd name="T37" fmla="*/ 18 h 36"/>
                <a:gd name="T38" fmla="*/ 12 w 84"/>
                <a:gd name="T39" fmla="*/ 18 h 36"/>
                <a:gd name="T40" fmla="*/ 12 w 84"/>
                <a:gd name="T41" fmla="*/ 18 h 36"/>
                <a:gd name="T42" fmla="*/ 14 w 84"/>
                <a:gd name="T43" fmla="*/ 20 h 36"/>
                <a:gd name="T44" fmla="*/ 16 w 84"/>
                <a:gd name="T45" fmla="*/ 22 h 36"/>
                <a:gd name="T46" fmla="*/ 16 w 84"/>
                <a:gd name="T47" fmla="*/ 22 h 36"/>
                <a:gd name="T48" fmla="*/ 16 w 84"/>
                <a:gd name="T49" fmla="*/ 26 h 36"/>
                <a:gd name="T50" fmla="*/ 16 w 84"/>
                <a:gd name="T51" fmla="*/ 26 h 36"/>
                <a:gd name="T52" fmla="*/ 18 w 84"/>
                <a:gd name="T53" fmla="*/ 30 h 36"/>
                <a:gd name="T54" fmla="*/ 18 w 84"/>
                <a:gd name="T55" fmla="*/ 30 h 36"/>
                <a:gd name="T56" fmla="*/ 20 w 84"/>
                <a:gd name="T57" fmla="*/ 32 h 36"/>
                <a:gd name="T58" fmla="*/ 20 w 84"/>
                <a:gd name="T59" fmla="*/ 32 h 36"/>
                <a:gd name="T60" fmla="*/ 22 w 84"/>
                <a:gd name="T61" fmla="*/ 34 h 36"/>
                <a:gd name="T62" fmla="*/ 22 w 84"/>
                <a:gd name="T63" fmla="*/ 34 h 36"/>
                <a:gd name="T64" fmla="*/ 24 w 84"/>
                <a:gd name="T65" fmla="*/ 34 h 36"/>
                <a:gd name="T66" fmla="*/ 24 w 84"/>
                <a:gd name="T67" fmla="*/ 34 h 36"/>
                <a:gd name="T68" fmla="*/ 26 w 84"/>
                <a:gd name="T69" fmla="*/ 36 h 36"/>
                <a:gd name="T70" fmla="*/ 26 w 84"/>
                <a:gd name="T71" fmla="*/ 36 h 36"/>
                <a:gd name="T72" fmla="*/ 34 w 84"/>
                <a:gd name="T73" fmla="*/ 36 h 36"/>
                <a:gd name="T74" fmla="*/ 34 w 84"/>
                <a:gd name="T75" fmla="*/ 36 h 36"/>
                <a:gd name="T76" fmla="*/ 38 w 84"/>
                <a:gd name="T77" fmla="*/ 36 h 36"/>
                <a:gd name="T78" fmla="*/ 42 w 84"/>
                <a:gd name="T79" fmla="*/ 34 h 36"/>
                <a:gd name="T80" fmla="*/ 42 w 84"/>
                <a:gd name="T81" fmla="*/ 34 h 36"/>
                <a:gd name="T82" fmla="*/ 52 w 84"/>
                <a:gd name="T83" fmla="*/ 32 h 36"/>
                <a:gd name="T84" fmla="*/ 52 w 84"/>
                <a:gd name="T85" fmla="*/ 32 h 36"/>
                <a:gd name="T86" fmla="*/ 72 w 84"/>
                <a:gd name="T87" fmla="*/ 34 h 36"/>
                <a:gd name="T88" fmla="*/ 72 w 84"/>
                <a:gd name="T89" fmla="*/ 34 h 36"/>
                <a:gd name="T90" fmla="*/ 80 w 84"/>
                <a:gd name="T91" fmla="*/ 32 h 36"/>
                <a:gd name="T92" fmla="*/ 84 w 84"/>
                <a:gd name="T93" fmla="*/ 32 h 36"/>
                <a:gd name="T94" fmla="*/ 84 w 84"/>
                <a:gd name="T95" fmla="*/ 28 h 36"/>
                <a:gd name="T96" fmla="*/ 84 w 84"/>
                <a:gd name="T97" fmla="*/ 28 h 36"/>
                <a:gd name="T98" fmla="*/ 82 w 84"/>
                <a:gd name="T99" fmla="*/ 24 h 36"/>
                <a:gd name="T100" fmla="*/ 78 w 84"/>
                <a:gd name="T101" fmla="*/ 20 h 36"/>
                <a:gd name="T102" fmla="*/ 78 w 84"/>
                <a:gd name="T103" fmla="*/ 20 h 36"/>
                <a:gd name="T104" fmla="*/ 70 w 84"/>
                <a:gd name="T105" fmla="*/ 12 h 36"/>
                <a:gd name="T106" fmla="*/ 70 w 84"/>
                <a:gd name="T107" fmla="*/ 12 h 36"/>
                <a:gd name="T108" fmla="*/ 58 w 84"/>
                <a:gd name="T109" fmla="*/ 8 h 36"/>
                <a:gd name="T110" fmla="*/ 46 w 84"/>
                <a:gd name="T111" fmla="*/ 4 h 36"/>
                <a:gd name="T112" fmla="*/ 46 w 84"/>
                <a:gd name="T113" fmla="*/ 4 h 36"/>
                <a:gd name="T114" fmla="*/ 30 w 84"/>
                <a:gd name="T115" fmla="*/ 4 h 36"/>
                <a:gd name="T116" fmla="*/ 30 w 84"/>
                <a:gd name="T117" fmla="*/ 4 h 36"/>
                <a:gd name="T118" fmla="*/ 20 w 84"/>
                <a:gd name="T119" fmla="*/ 2 h 36"/>
                <a:gd name="T120" fmla="*/ 20 w 84"/>
                <a:gd name="T121"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 h="36">
                  <a:moveTo>
                    <a:pt x="20" y="2"/>
                  </a:moveTo>
                  <a:lnTo>
                    <a:pt x="20" y="2"/>
                  </a:lnTo>
                  <a:lnTo>
                    <a:pt x="12" y="0"/>
                  </a:lnTo>
                  <a:lnTo>
                    <a:pt x="8" y="0"/>
                  </a:lnTo>
                  <a:lnTo>
                    <a:pt x="4" y="2"/>
                  </a:lnTo>
                  <a:lnTo>
                    <a:pt x="4" y="2"/>
                  </a:lnTo>
                  <a:lnTo>
                    <a:pt x="2" y="4"/>
                  </a:lnTo>
                  <a:lnTo>
                    <a:pt x="2" y="8"/>
                  </a:lnTo>
                  <a:lnTo>
                    <a:pt x="2" y="8"/>
                  </a:lnTo>
                  <a:lnTo>
                    <a:pt x="0" y="12"/>
                  </a:lnTo>
                  <a:lnTo>
                    <a:pt x="0" y="12"/>
                  </a:lnTo>
                  <a:lnTo>
                    <a:pt x="0" y="16"/>
                  </a:lnTo>
                  <a:lnTo>
                    <a:pt x="0" y="16"/>
                  </a:lnTo>
                  <a:lnTo>
                    <a:pt x="0" y="18"/>
                  </a:lnTo>
                  <a:lnTo>
                    <a:pt x="0" y="18"/>
                  </a:lnTo>
                  <a:lnTo>
                    <a:pt x="2" y="18"/>
                  </a:lnTo>
                  <a:lnTo>
                    <a:pt x="2" y="18"/>
                  </a:lnTo>
                  <a:lnTo>
                    <a:pt x="6" y="18"/>
                  </a:lnTo>
                  <a:lnTo>
                    <a:pt x="6" y="18"/>
                  </a:lnTo>
                  <a:lnTo>
                    <a:pt x="12" y="18"/>
                  </a:lnTo>
                  <a:lnTo>
                    <a:pt x="12" y="18"/>
                  </a:lnTo>
                  <a:lnTo>
                    <a:pt x="14" y="20"/>
                  </a:lnTo>
                  <a:lnTo>
                    <a:pt x="16" y="22"/>
                  </a:lnTo>
                  <a:lnTo>
                    <a:pt x="16" y="22"/>
                  </a:lnTo>
                  <a:lnTo>
                    <a:pt x="16" y="26"/>
                  </a:lnTo>
                  <a:lnTo>
                    <a:pt x="16" y="26"/>
                  </a:lnTo>
                  <a:lnTo>
                    <a:pt x="18" y="30"/>
                  </a:lnTo>
                  <a:lnTo>
                    <a:pt x="18" y="30"/>
                  </a:lnTo>
                  <a:lnTo>
                    <a:pt x="20" y="32"/>
                  </a:lnTo>
                  <a:lnTo>
                    <a:pt x="20" y="32"/>
                  </a:lnTo>
                  <a:lnTo>
                    <a:pt x="22" y="34"/>
                  </a:lnTo>
                  <a:lnTo>
                    <a:pt x="22" y="34"/>
                  </a:lnTo>
                  <a:lnTo>
                    <a:pt x="24" y="34"/>
                  </a:lnTo>
                  <a:lnTo>
                    <a:pt x="24" y="34"/>
                  </a:lnTo>
                  <a:lnTo>
                    <a:pt x="26" y="36"/>
                  </a:lnTo>
                  <a:lnTo>
                    <a:pt x="26" y="36"/>
                  </a:lnTo>
                  <a:lnTo>
                    <a:pt x="34" y="36"/>
                  </a:lnTo>
                  <a:lnTo>
                    <a:pt x="34" y="36"/>
                  </a:lnTo>
                  <a:lnTo>
                    <a:pt x="38" y="36"/>
                  </a:lnTo>
                  <a:lnTo>
                    <a:pt x="42" y="34"/>
                  </a:lnTo>
                  <a:lnTo>
                    <a:pt x="42" y="34"/>
                  </a:lnTo>
                  <a:lnTo>
                    <a:pt x="52" y="32"/>
                  </a:lnTo>
                  <a:lnTo>
                    <a:pt x="52" y="32"/>
                  </a:lnTo>
                  <a:lnTo>
                    <a:pt x="72" y="34"/>
                  </a:lnTo>
                  <a:lnTo>
                    <a:pt x="72" y="34"/>
                  </a:lnTo>
                  <a:lnTo>
                    <a:pt x="80" y="32"/>
                  </a:lnTo>
                  <a:lnTo>
                    <a:pt x="84" y="32"/>
                  </a:lnTo>
                  <a:lnTo>
                    <a:pt x="84" y="28"/>
                  </a:lnTo>
                  <a:lnTo>
                    <a:pt x="84" y="28"/>
                  </a:lnTo>
                  <a:lnTo>
                    <a:pt x="82" y="24"/>
                  </a:lnTo>
                  <a:lnTo>
                    <a:pt x="78" y="20"/>
                  </a:lnTo>
                  <a:lnTo>
                    <a:pt x="78" y="20"/>
                  </a:lnTo>
                  <a:lnTo>
                    <a:pt x="70" y="12"/>
                  </a:lnTo>
                  <a:lnTo>
                    <a:pt x="70" y="12"/>
                  </a:lnTo>
                  <a:lnTo>
                    <a:pt x="58" y="8"/>
                  </a:lnTo>
                  <a:lnTo>
                    <a:pt x="46" y="4"/>
                  </a:lnTo>
                  <a:lnTo>
                    <a:pt x="46" y="4"/>
                  </a:lnTo>
                  <a:lnTo>
                    <a:pt x="30" y="4"/>
                  </a:lnTo>
                  <a:lnTo>
                    <a:pt x="30" y="4"/>
                  </a:lnTo>
                  <a:lnTo>
                    <a:pt x="20" y="2"/>
                  </a:lnTo>
                  <a:lnTo>
                    <a:pt x="2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 name="Freeform 417"/>
            <p:cNvSpPr>
              <a:spLocks/>
            </p:cNvSpPr>
            <p:nvPr/>
          </p:nvSpPr>
          <p:spPr bwMode="auto">
            <a:xfrm>
              <a:off x="3294063" y="2427288"/>
              <a:ext cx="530225" cy="257175"/>
            </a:xfrm>
            <a:custGeom>
              <a:avLst/>
              <a:gdLst>
                <a:gd name="T0" fmla="*/ 320 w 334"/>
                <a:gd name="T1" fmla="*/ 104 h 162"/>
                <a:gd name="T2" fmla="*/ 298 w 334"/>
                <a:gd name="T3" fmla="*/ 94 h 162"/>
                <a:gd name="T4" fmla="*/ 286 w 334"/>
                <a:gd name="T5" fmla="*/ 92 h 162"/>
                <a:gd name="T6" fmla="*/ 266 w 334"/>
                <a:gd name="T7" fmla="*/ 78 h 162"/>
                <a:gd name="T8" fmla="*/ 270 w 334"/>
                <a:gd name="T9" fmla="*/ 58 h 162"/>
                <a:gd name="T10" fmla="*/ 256 w 334"/>
                <a:gd name="T11" fmla="*/ 36 h 162"/>
                <a:gd name="T12" fmla="*/ 250 w 334"/>
                <a:gd name="T13" fmla="*/ 18 h 162"/>
                <a:gd name="T14" fmla="*/ 244 w 334"/>
                <a:gd name="T15" fmla="*/ 12 h 162"/>
                <a:gd name="T16" fmla="*/ 228 w 334"/>
                <a:gd name="T17" fmla="*/ 4 h 162"/>
                <a:gd name="T18" fmla="*/ 218 w 334"/>
                <a:gd name="T19" fmla="*/ 6 h 162"/>
                <a:gd name="T20" fmla="*/ 202 w 334"/>
                <a:gd name="T21" fmla="*/ 4 h 162"/>
                <a:gd name="T22" fmla="*/ 200 w 334"/>
                <a:gd name="T23" fmla="*/ 14 h 162"/>
                <a:gd name="T24" fmla="*/ 208 w 334"/>
                <a:gd name="T25" fmla="*/ 40 h 162"/>
                <a:gd name="T26" fmla="*/ 212 w 334"/>
                <a:gd name="T27" fmla="*/ 54 h 162"/>
                <a:gd name="T28" fmla="*/ 196 w 334"/>
                <a:gd name="T29" fmla="*/ 48 h 162"/>
                <a:gd name="T30" fmla="*/ 188 w 334"/>
                <a:gd name="T31" fmla="*/ 28 h 162"/>
                <a:gd name="T32" fmla="*/ 168 w 334"/>
                <a:gd name="T33" fmla="*/ 14 h 162"/>
                <a:gd name="T34" fmla="*/ 156 w 334"/>
                <a:gd name="T35" fmla="*/ 14 h 162"/>
                <a:gd name="T36" fmla="*/ 164 w 334"/>
                <a:gd name="T37" fmla="*/ 20 h 162"/>
                <a:gd name="T38" fmla="*/ 168 w 334"/>
                <a:gd name="T39" fmla="*/ 24 h 162"/>
                <a:gd name="T40" fmla="*/ 156 w 334"/>
                <a:gd name="T41" fmla="*/ 30 h 162"/>
                <a:gd name="T42" fmla="*/ 138 w 334"/>
                <a:gd name="T43" fmla="*/ 36 h 162"/>
                <a:gd name="T44" fmla="*/ 136 w 334"/>
                <a:gd name="T45" fmla="*/ 30 h 162"/>
                <a:gd name="T46" fmla="*/ 130 w 334"/>
                <a:gd name="T47" fmla="*/ 16 h 162"/>
                <a:gd name="T48" fmla="*/ 110 w 334"/>
                <a:gd name="T49" fmla="*/ 12 h 162"/>
                <a:gd name="T50" fmla="*/ 94 w 334"/>
                <a:gd name="T51" fmla="*/ 22 h 162"/>
                <a:gd name="T52" fmla="*/ 92 w 334"/>
                <a:gd name="T53" fmla="*/ 10 h 162"/>
                <a:gd name="T54" fmla="*/ 74 w 334"/>
                <a:gd name="T55" fmla="*/ 2 h 162"/>
                <a:gd name="T56" fmla="*/ 38 w 334"/>
                <a:gd name="T57" fmla="*/ 12 h 162"/>
                <a:gd name="T58" fmla="*/ 10 w 334"/>
                <a:gd name="T59" fmla="*/ 30 h 162"/>
                <a:gd name="T60" fmla="*/ 14 w 334"/>
                <a:gd name="T61" fmla="*/ 38 h 162"/>
                <a:gd name="T62" fmla="*/ 4 w 334"/>
                <a:gd name="T63" fmla="*/ 58 h 162"/>
                <a:gd name="T64" fmla="*/ 24 w 334"/>
                <a:gd name="T65" fmla="*/ 58 h 162"/>
                <a:gd name="T66" fmla="*/ 18 w 334"/>
                <a:gd name="T67" fmla="*/ 68 h 162"/>
                <a:gd name="T68" fmla="*/ 52 w 334"/>
                <a:gd name="T69" fmla="*/ 64 h 162"/>
                <a:gd name="T70" fmla="*/ 54 w 334"/>
                <a:gd name="T71" fmla="*/ 68 h 162"/>
                <a:gd name="T72" fmla="*/ 18 w 334"/>
                <a:gd name="T73" fmla="*/ 80 h 162"/>
                <a:gd name="T74" fmla="*/ 38 w 334"/>
                <a:gd name="T75" fmla="*/ 92 h 162"/>
                <a:gd name="T76" fmla="*/ 96 w 334"/>
                <a:gd name="T77" fmla="*/ 92 h 162"/>
                <a:gd name="T78" fmla="*/ 126 w 334"/>
                <a:gd name="T79" fmla="*/ 98 h 162"/>
                <a:gd name="T80" fmla="*/ 120 w 334"/>
                <a:gd name="T81" fmla="*/ 106 h 162"/>
                <a:gd name="T82" fmla="*/ 104 w 334"/>
                <a:gd name="T83" fmla="*/ 104 h 162"/>
                <a:gd name="T84" fmla="*/ 66 w 334"/>
                <a:gd name="T85" fmla="*/ 106 h 162"/>
                <a:gd name="T86" fmla="*/ 36 w 334"/>
                <a:gd name="T87" fmla="*/ 110 h 162"/>
                <a:gd name="T88" fmla="*/ 34 w 334"/>
                <a:gd name="T89" fmla="*/ 120 h 162"/>
                <a:gd name="T90" fmla="*/ 48 w 334"/>
                <a:gd name="T91" fmla="*/ 132 h 162"/>
                <a:gd name="T92" fmla="*/ 78 w 334"/>
                <a:gd name="T93" fmla="*/ 138 h 162"/>
                <a:gd name="T94" fmla="*/ 102 w 334"/>
                <a:gd name="T95" fmla="*/ 150 h 162"/>
                <a:gd name="T96" fmla="*/ 150 w 334"/>
                <a:gd name="T97" fmla="*/ 160 h 162"/>
                <a:gd name="T98" fmla="*/ 204 w 334"/>
                <a:gd name="T99" fmla="*/ 148 h 162"/>
                <a:gd name="T100" fmla="*/ 226 w 334"/>
                <a:gd name="T101" fmla="*/ 134 h 162"/>
                <a:gd name="T102" fmla="*/ 234 w 334"/>
                <a:gd name="T103" fmla="*/ 134 h 162"/>
                <a:gd name="T104" fmla="*/ 262 w 334"/>
                <a:gd name="T105" fmla="*/ 148 h 162"/>
                <a:gd name="T106" fmla="*/ 314 w 334"/>
                <a:gd name="T107" fmla="*/ 146 h 162"/>
                <a:gd name="T108" fmla="*/ 300 w 334"/>
                <a:gd name="T109" fmla="*/ 134 h 162"/>
                <a:gd name="T110" fmla="*/ 296 w 334"/>
                <a:gd name="T111" fmla="*/ 126 h 162"/>
                <a:gd name="T112" fmla="*/ 314 w 334"/>
                <a:gd name="T113" fmla="*/ 118 h 162"/>
                <a:gd name="T114" fmla="*/ 324 w 334"/>
                <a:gd name="T115" fmla="*/ 120 h 162"/>
                <a:gd name="T116" fmla="*/ 334 w 334"/>
                <a:gd name="T117" fmla="*/ 1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4" h="162">
                  <a:moveTo>
                    <a:pt x="332" y="108"/>
                  </a:moveTo>
                  <a:lnTo>
                    <a:pt x="332" y="108"/>
                  </a:lnTo>
                  <a:lnTo>
                    <a:pt x="328" y="108"/>
                  </a:lnTo>
                  <a:lnTo>
                    <a:pt x="328" y="108"/>
                  </a:lnTo>
                  <a:lnTo>
                    <a:pt x="324" y="110"/>
                  </a:lnTo>
                  <a:lnTo>
                    <a:pt x="324" y="110"/>
                  </a:lnTo>
                  <a:lnTo>
                    <a:pt x="322" y="108"/>
                  </a:lnTo>
                  <a:lnTo>
                    <a:pt x="320" y="106"/>
                  </a:lnTo>
                  <a:lnTo>
                    <a:pt x="320" y="106"/>
                  </a:lnTo>
                  <a:lnTo>
                    <a:pt x="320" y="104"/>
                  </a:lnTo>
                  <a:lnTo>
                    <a:pt x="318" y="104"/>
                  </a:lnTo>
                  <a:lnTo>
                    <a:pt x="318" y="104"/>
                  </a:lnTo>
                  <a:lnTo>
                    <a:pt x="308" y="104"/>
                  </a:lnTo>
                  <a:lnTo>
                    <a:pt x="308" y="104"/>
                  </a:lnTo>
                  <a:lnTo>
                    <a:pt x="306" y="102"/>
                  </a:lnTo>
                  <a:lnTo>
                    <a:pt x="306" y="100"/>
                  </a:lnTo>
                  <a:lnTo>
                    <a:pt x="306" y="100"/>
                  </a:lnTo>
                  <a:lnTo>
                    <a:pt x="300" y="98"/>
                  </a:lnTo>
                  <a:lnTo>
                    <a:pt x="300" y="98"/>
                  </a:lnTo>
                  <a:lnTo>
                    <a:pt x="298" y="94"/>
                  </a:lnTo>
                  <a:lnTo>
                    <a:pt x="298" y="94"/>
                  </a:lnTo>
                  <a:lnTo>
                    <a:pt x="294" y="92"/>
                  </a:lnTo>
                  <a:lnTo>
                    <a:pt x="294" y="92"/>
                  </a:lnTo>
                  <a:lnTo>
                    <a:pt x="294" y="94"/>
                  </a:lnTo>
                  <a:lnTo>
                    <a:pt x="294" y="94"/>
                  </a:lnTo>
                  <a:lnTo>
                    <a:pt x="292" y="96"/>
                  </a:lnTo>
                  <a:lnTo>
                    <a:pt x="290" y="94"/>
                  </a:lnTo>
                  <a:lnTo>
                    <a:pt x="290" y="94"/>
                  </a:lnTo>
                  <a:lnTo>
                    <a:pt x="286" y="92"/>
                  </a:lnTo>
                  <a:lnTo>
                    <a:pt x="286" y="92"/>
                  </a:lnTo>
                  <a:lnTo>
                    <a:pt x="280" y="90"/>
                  </a:lnTo>
                  <a:lnTo>
                    <a:pt x="280" y="90"/>
                  </a:lnTo>
                  <a:lnTo>
                    <a:pt x="276" y="86"/>
                  </a:lnTo>
                  <a:lnTo>
                    <a:pt x="276" y="86"/>
                  </a:lnTo>
                  <a:lnTo>
                    <a:pt x="274" y="82"/>
                  </a:lnTo>
                  <a:lnTo>
                    <a:pt x="274" y="82"/>
                  </a:lnTo>
                  <a:lnTo>
                    <a:pt x="270" y="80"/>
                  </a:lnTo>
                  <a:lnTo>
                    <a:pt x="270" y="80"/>
                  </a:lnTo>
                  <a:lnTo>
                    <a:pt x="266" y="78"/>
                  </a:lnTo>
                  <a:lnTo>
                    <a:pt x="266" y="78"/>
                  </a:lnTo>
                  <a:lnTo>
                    <a:pt x="270" y="74"/>
                  </a:lnTo>
                  <a:lnTo>
                    <a:pt x="270" y="74"/>
                  </a:lnTo>
                  <a:lnTo>
                    <a:pt x="270" y="70"/>
                  </a:lnTo>
                  <a:lnTo>
                    <a:pt x="270" y="70"/>
                  </a:lnTo>
                  <a:lnTo>
                    <a:pt x="270" y="68"/>
                  </a:lnTo>
                  <a:lnTo>
                    <a:pt x="272" y="64"/>
                  </a:lnTo>
                  <a:lnTo>
                    <a:pt x="272" y="64"/>
                  </a:lnTo>
                  <a:lnTo>
                    <a:pt x="272" y="60"/>
                  </a:lnTo>
                  <a:lnTo>
                    <a:pt x="270" y="58"/>
                  </a:lnTo>
                  <a:lnTo>
                    <a:pt x="270" y="58"/>
                  </a:lnTo>
                  <a:lnTo>
                    <a:pt x="264" y="52"/>
                  </a:lnTo>
                  <a:lnTo>
                    <a:pt x="264" y="52"/>
                  </a:lnTo>
                  <a:lnTo>
                    <a:pt x="260" y="46"/>
                  </a:lnTo>
                  <a:lnTo>
                    <a:pt x="260" y="46"/>
                  </a:lnTo>
                  <a:lnTo>
                    <a:pt x="258" y="42"/>
                  </a:lnTo>
                  <a:lnTo>
                    <a:pt x="258" y="42"/>
                  </a:lnTo>
                  <a:lnTo>
                    <a:pt x="258" y="40"/>
                  </a:lnTo>
                  <a:lnTo>
                    <a:pt x="258" y="40"/>
                  </a:lnTo>
                  <a:lnTo>
                    <a:pt x="256" y="36"/>
                  </a:lnTo>
                  <a:lnTo>
                    <a:pt x="256" y="36"/>
                  </a:lnTo>
                  <a:lnTo>
                    <a:pt x="256" y="32"/>
                  </a:lnTo>
                  <a:lnTo>
                    <a:pt x="256" y="32"/>
                  </a:lnTo>
                  <a:lnTo>
                    <a:pt x="254" y="30"/>
                  </a:lnTo>
                  <a:lnTo>
                    <a:pt x="254" y="30"/>
                  </a:lnTo>
                  <a:lnTo>
                    <a:pt x="254" y="28"/>
                  </a:lnTo>
                  <a:lnTo>
                    <a:pt x="254" y="28"/>
                  </a:lnTo>
                  <a:lnTo>
                    <a:pt x="252" y="22"/>
                  </a:lnTo>
                  <a:lnTo>
                    <a:pt x="252" y="22"/>
                  </a:lnTo>
                  <a:lnTo>
                    <a:pt x="250" y="18"/>
                  </a:lnTo>
                  <a:lnTo>
                    <a:pt x="250" y="18"/>
                  </a:lnTo>
                  <a:lnTo>
                    <a:pt x="250" y="18"/>
                  </a:lnTo>
                  <a:lnTo>
                    <a:pt x="250" y="18"/>
                  </a:lnTo>
                  <a:lnTo>
                    <a:pt x="250" y="16"/>
                  </a:lnTo>
                  <a:lnTo>
                    <a:pt x="250" y="16"/>
                  </a:lnTo>
                  <a:lnTo>
                    <a:pt x="250" y="16"/>
                  </a:lnTo>
                  <a:lnTo>
                    <a:pt x="250" y="16"/>
                  </a:lnTo>
                  <a:lnTo>
                    <a:pt x="248" y="14"/>
                  </a:lnTo>
                  <a:lnTo>
                    <a:pt x="248" y="14"/>
                  </a:lnTo>
                  <a:lnTo>
                    <a:pt x="244" y="12"/>
                  </a:lnTo>
                  <a:lnTo>
                    <a:pt x="244" y="12"/>
                  </a:lnTo>
                  <a:lnTo>
                    <a:pt x="242" y="10"/>
                  </a:lnTo>
                  <a:lnTo>
                    <a:pt x="242" y="10"/>
                  </a:lnTo>
                  <a:lnTo>
                    <a:pt x="240" y="10"/>
                  </a:lnTo>
                  <a:lnTo>
                    <a:pt x="240" y="10"/>
                  </a:lnTo>
                  <a:lnTo>
                    <a:pt x="236" y="8"/>
                  </a:lnTo>
                  <a:lnTo>
                    <a:pt x="236" y="8"/>
                  </a:lnTo>
                  <a:lnTo>
                    <a:pt x="234" y="6"/>
                  </a:lnTo>
                  <a:lnTo>
                    <a:pt x="234" y="6"/>
                  </a:lnTo>
                  <a:lnTo>
                    <a:pt x="228" y="4"/>
                  </a:lnTo>
                  <a:lnTo>
                    <a:pt x="228" y="4"/>
                  </a:lnTo>
                  <a:lnTo>
                    <a:pt x="226" y="2"/>
                  </a:lnTo>
                  <a:lnTo>
                    <a:pt x="226" y="2"/>
                  </a:lnTo>
                  <a:lnTo>
                    <a:pt x="224" y="2"/>
                  </a:lnTo>
                  <a:lnTo>
                    <a:pt x="224" y="2"/>
                  </a:lnTo>
                  <a:lnTo>
                    <a:pt x="222" y="2"/>
                  </a:lnTo>
                  <a:lnTo>
                    <a:pt x="222" y="4"/>
                  </a:lnTo>
                  <a:lnTo>
                    <a:pt x="222" y="4"/>
                  </a:lnTo>
                  <a:lnTo>
                    <a:pt x="220" y="6"/>
                  </a:lnTo>
                  <a:lnTo>
                    <a:pt x="220" y="6"/>
                  </a:lnTo>
                  <a:lnTo>
                    <a:pt x="218" y="6"/>
                  </a:lnTo>
                  <a:lnTo>
                    <a:pt x="216" y="4"/>
                  </a:lnTo>
                  <a:lnTo>
                    <a:pt x="216" y="4"/>
                  </a:lnTo>
                  <a:lnTo>
                    <a:pt x="212" y="2"/>
                  </a:lnTo>
                  <a:lnTo>
                    <a:pt x="212" y="2"/>
                  </a:lnTo>
                  <a:lnTo>
                    <a:pt x="208" y="0"/>
                  </a:lnTo>
                  <a:lnTo>
                    <a:pt x="208" y="0"/>
                  </a:lnTo>
                  <a:lnTo>
                    <a:pt x="206" y="0"/>
                  </a:lnTo>
                  <a:lnTo>
                    <a:pt x="204" y="2"/>
                  </a:lnTo>
                  <a:lnTo>
                    <a:pt x="204" y="2"/>
                  </a:lnTo>
                  <a:lnTo>
                    <a:pt x="202" y="4"/>
                  </a:lnTo>
                  <a:lnTo>
                    <a:pt x="202" y="4"/>
                  </a:lnTo>
                  <a:lnTo>
                    <a:pt x="200" y="4"/>
                  </a:lnTo>
                  <a:lnTo>
                    <a:pt x="200" y="4"/>
                  </a:lnTo>
                  <a:lnTo>
                    <a:pt x="198" y="4"/>
                  </a:lnTo>
                  <a:lnTo>
                    <a:pt x="198" y="6"/>
                  </a:lnTo>
                  <a:lnTo>
                    <a:pt x="198" y="6"/>
                  </a:lnTo>
                  <a:lnTo>
                    <a:pt x="200" y="10"/>
                  </a:lnTo>
                  <a:lnTo>
                    <a:pt x="200" y="10"/>
                  </a:lnTo>
                  <a:lnTo>
                    <a:pt x="200" y="14"/>
                  </a:lnTo>
                  <a:lnTo>
                    <a:pt x="200" y="14"/>
                  </a:lnTo>
                  <a:lnTo>
                    <a:pt x="200" y="18"/>
                  </a:lnTo>
                  <a:lnTo>
                    <a:pt x="200" y="18"/>
                  </a:lnTo>
                  <a:lnTo>
                    <a:pt x="202" y="22"/>
                  </a:lnTo>
                  <a:lnTo>
                    <a:pt x="202" y="22"/>
                  </a:lnTo>
                  <a:lnTo>
                    <a:pt x="204" y="28"/>
                  </a:lnTo>
                  <a:lnTo>
                    <a:pt x="204" y="28"/>
                  </a:lnTo>
                  <a:lnTo>
                    <a:pt x="206" y="32"/>
                  </a:lnTo>
                  <a:lnTo>
                    <a:pt x="206" y="36"/>
                  </a:lnTo>
                  <a:lnTo>
                    <a:pt x="206" y="36"/>
                  </a:lnTo>
                  <a:lnTo>
                    <a:pt x="208" y="40"/>
                  </a:lnTo>
                  <a:lnTo>
                    <a:pt x="208" y="40"/>
                  </a:lnTo>
                  <a:lnTo>
                    <a:pt x="210" y="44"/>
                  </a:lnTo>
                  <a:lnTo>
                    <a:pt x="210" y="44"/>
                  </a:lnTo>
                  <a:lnTo>
                    <a:pt x="212" y="48"/>
                  </a:lnTo>
                  <a:lnTo>
                    <a:pt x="212" y="48"/>
                  </a:lnTo>
                  <a:lnTo>
                    <a:pt x="214" y="50"/>
                  </a:lnTo>
                  <a:lnTo>
                    <a:pt x="216" y="52"/>
                  </a:lnTo>
                  <a:lnTo>
                    <a:pt x="216" y="52"/>
                  </a:lnTo>
                  <a:lnTo>
                    <a:pt x="214" y="54"/>
                  </a:lnTo>
                  <a:lnTo>
                    <a:pt x="212" y="54"/>
                  </a:lnTo>
                  <a:lnTo>
                    <a:pt x="212" y="54"/>
                  </a:lnTo>
                  <a:lnTo>
                    <a:pt x="206" y="56"/>
                  </a:lnTo>
                  <a:lnTo>
                    <a:pt x="206" y="56"/>
                  </a:lnTo>
                  <a:lnTo>
                    <a:pt x="202" y="58"/>
                  </a:lnTo>
                  <a:lnTo>
                    <a:pt x="200" y="56"/>
                  </a:lnTo>
                  <a:lnTo>
                    <a:pt x="200" y="56"/>
                  </a:lnTo>
                  <a:lnTo>
                    <a:pt x="196" y="54"/>
                  </a:lnTo>
                  <a:lnTo>
                    <a:pt x="194" y="52"/>
                  </a:lnTo>
                  <a:lnTo>
                    <a:pt x="194" y="52"/>
                  </a:lnTo>
                  <a:lnTo>
                    <a:pt x="196" y="48"/>
                  </a:lnTo>
                  <a:lnTo>
                    <a:pt x="196" y="48"/>
                  </a:lnTo>
                  <a:lnTo>
                    <a:pt x="196" y="44"/>
                  </a:lnTo>
                  <a:lnTo>
                    <a:pt x="194" y="42"/>
                  </a:lnTo>
                  <a:lnTo>
                    <a:pt x="194" y="42"/>
                  </a:lnTo>
                  <a:lnTo>
                    <a:pt x="192" y="36"/>
                  </a:lnTo>
                  <a:lnTo>
                    <a:pt x="192" y="36"/>
                  </a:lnTo>
                  <a:lnTo>
                    <a:pt x="190" y="32"/>
                  </a:lnTo>
                  <a:lnTo>
                    <a:pt x="190" y="32"/>
                  </a:lnTo>
                  <a:lnTo>
                    <a:pt x="188" y="28"/>
                  </a:lnTo>
                  <a:lnTo>
                    <a:pt x="188" y="28"/>
                  </a:lnTo>
                  <a:lnTo>
                    <a:pt x="184" y="24"/>
                  </a:lnTo>
                  <a:lnTo>
                    <a:pt x="184" y="24"/>
                  </a:lnTo>
                  <a:lnTo>
                    <a:pt x="182" y="22"/>
                  </a:lnTo>
                  <a:lnTo>
                    <a:pt x="182" y="22"/>
                  </a:lnTo>
                  <a:lnTo>
                    <a:pt x="176" y="20"/>
                  </a:lnTo>
                  <a:lnTo>
                    <a:pt x="176" y="20"/>
                  </a:lnTo>
                  <a:lnTo>
                    <a:pt x="172" y="14"/>
                  </a:lnTo>
                  <a:lnTo>
                    <a:pt x="172" y="14"/>
                  </a:lnTo>
                  <a:lnTo>
                    <a:pt x="168" y="14"/>
                  </a:lnTo>
                  <a:lnTo>
                    <a:pt x="168" y="14"/>
                  </a:lnTo>
                  <a:lnTo>
                    <a:pt x="166" y="12"/>
                  </a:lnTo>
                  <a:lnTo>
                    <a:pt x="166" y="12"/>
                  </a:lnTo>
                  <a:lnTo>
                    <a:pt x="164" y="12"/>
                  </a:lnTo>
                  <a:lnTo>
                    <a:pt x="164" y="12"/>
                  </a:lnTo>
                  <a:lnTo>
                    <a:pt x="160" y="12"/>
                  </a:lnTo>
                  <a:lnTo>
                    <a:pt x="160" y="12"/>
                  </a:lnTo>
                  <a:lnTo>
                    <a:pt x="158" y="12"/>
                  </a:lnTo>
                  <a:lnTo>
                    <a:pt x="158" y="12"/>
                  </a:lnTo>
                  <a:lnTo>
                    <a:pt x="156" y="12"/>
                  </a:lnTo>
                  <a:lnTo>
                    <a:pt x="156" y="14"/>
                  </a:lnTo>
                  <a:lnTo>
                    <a:pt x="156" y="14"/>
                  </a:lnTo>
                  <a:lnTo>
                    <a:pt x="156" y="16"/>
                  </a:lnTo>
                  <a:lnTo>
                    <a:pt x="156" y="16"/>
                  </a:lnTo>
                  <a:lnTo>
                    <a:pt x="158" y="16"/>
                  </a:lnTo>
                  <a:lnTo>
                    <a:pt x="158" y="16"/>
                  </a:lnTo>
                  <a:lnTo>
                    <a:pt x="160" y="16"/>
                  </a:lnTo>
                  <a:lnTo>
                    <a:pt x="160" y="16"/>
                  </a:lnTo>
                  <a:lnTo>
                    <a:pt x="160" y="18"/>
                  </a:lnTo>
                  <a:lnTo>
                    <a:pt x="160" y="18"/>
                  </a:lnTo>
                  <a:lnTo>
                    <a:pt x="164" y="20"/>
                  </a:lnTo>
                  <a:lnTo>
                    <a:pt x="164" y="20"/>
                  </a:lnTo>
                  <a:lnTo>
                    <a:pt x="166" y="20"/>
                  </a:lnTo>
                  <a:lnTo>
                    <a:pt x="166" y="20"/>
                  </a:lnTo>
                  <a:lnTo>
                    <a:pt x="168" y="20"/>
                  </a:lnTo>
                  <a:lnTo>
                    <a:pt x="168" y="20"/>
                  </a:lnTo>
                  <a:lnTo>
                    <a:pt x="170" y="20"/>
                  </a:lnTo>
                  <a:lnTo>
                    <a:pt x="170" y="20"/>
                  </a:lnTo>
                  <a:lnTo>
                    <a:pt x="170" y="22"/>
                  </a:lnTo>
                  <a:lnTo>
                    <a:pt x="168" y="24"/>
                  </a:lnTo>
                  <a:lnTo>
                    <a:pt x="168" y="24"/>
                  </a:lnTo>
                  <a:lnTo>
                    <a:pt x="168" y="26"/>
                  </a:lnTo>
                  <a:lnTo>
                    <a:pt x="168" y="26"/>
                  </a:lnTo>
                  <a:lnTo>
                    <a:pt x="172" y="28"/>
                  </a:lnTo>
                  <a:lnTo>
                    <a:pt x="172" y="28"/>
                  </a:lnTo>
                  <a:lnTo>
                    <a:pt x="168" y="30"/>
                  </a:lnTo>
                  <a:lnTo>
                    <a:pt x="164" y="30"/>
                  </a:lnTo>
                  <a:lnTo>
                    <a:pt x="164" y="30"/>
                  </a:lnTo>
                  <a:lnTo>
                    <a:pt x="160" y="30"/>
                  </a:lnTo>
                  <a:lnTo>
                    <a:pt x="160" y="30"/>
                  </a:lnTo>
                  <a:lnTo>
                    <a:pt x="156" y="30"/>
                  </a:lnTo>
                  <a:lnTo>
                    <a:pt x="156" y="30"/>
                  </a:lnTo>
                  <a:lnTo>
                    <a:pt x="154" y="30"/>
                  </a:lnTo>
                  <a:lnTo>
                    <a:pt x="152" y="30"/>
                  </a:lnTo>
                  <a:lnTo>
                    <a:pt x="152" y="30"/>
                  </a:lnTo>
                  <a:lnTo>
                    <a:pt x="148" y="32"/>
                  </a:lnTo>
                  <a:lnTo>
                    <a:pt x="148" y="32"/>
                  </a:lnTo>
                  <a:lnTo>
                    <a:pt x="144" y="34"/>
                  </a:lnTo>
                  <a:lnTo>
                    <a:pt x="144" y="34"/>
                  </a:lnTo>
                  <a:lnTo>
                    <a:pt x="142" y="34"/>
                  </a:lnTo>
                  <a:lnTo>
                    <a:pt x="138" y="36"/>
                  </a:lnTo>
                  <a:lnTo>
                    <a:pt x="138" y="36"/>
                  </a:lnTo>
                  <a:lnTo>
                    <a:pt x="136" y="36"/>
                  </a:lnTo>
                  <a:lnTo>
                    <a:pt x="136" y="36"/>
                  </a:lnTo>
                  <a:lnTo>
                    <a:pt x="134" y="36"/>
                  </a:lnTo>
                  <a:lnTo>
                    <a:pt x="136" y="34"/>
                  </a:lnTo>
                  <a:lnTo>
                    <a:pt x="136" y="34"/>
                  </a:lnTo>
                  <a:lnTo>
                    <a:pt x="136" y="32"/>
                  </a:lnTo>
                  <a:lnTo>
                    <a:pt x="136" y="32"/>
                  </a:lnTo>
                  <a:lnTo>
                    <a:pt x="136" y="30"/>
                  </a:lnTo>
                  <a:lnTo>
                    <a:pt x="136" y="30"/>
                  </a:lnTo>
                  <a:lnTo>
                    <a:pt x="140" y="26"/>
                  </a:lnTo>
                  <a:lnTo>
                    <a:pt x="140" y="26"/>
                  </a:lnTo>
                  <a:lnTo>
                    <a:pt x="142" y="24"/>
                  </a:lnTo>
                  <a:lnTo>
                    <a:pt x="142" y="22"/>
                  </a:lnTo>
                  <a:lnTo>
                    <a:pt x="142" y="22"/>
                  </a:lnTo>
                  <a:lnTo>
                    <a:pt x="140" y="20"/>
                  </a:lnTo>
                  <a:lnTo>
                    <a:pt x="140" y="20"/>
                  </a:lnTo>
                  <a:lnTo>
                    <a:pt x="136" y="18"/>
                  </a:lnTo>
                  <a:lnTo>
                    <a:pt x="136" y="18"/>
                  </a:lnTo>
                  <a:lnTo>
                    <a:pt x="130" y="16"/>
                  </a:lnTo>
                  <a:lnTo>
                    <a:pt x="130" y="16"/>
                  </a:lnTo>
                  <a:lnTo>
                    <a:pt x="126" y="16"/>
                  </a:lnTo>
                  <a:lnTo>
                    <a:pt x="126" y="16"/>
                  </a:lnTo>
                  <a:lnTo>
                    <a:pt x="120" y="16"/>
                  </a:lnTo>
                  <a:lnTo>
                    <a:pt x="120" y="16"/>
                  </a:lnTo>
                  <a:lnTo>
                    <a:pt x="118" y="14"/>
                  </a:lnTo>
                  <a:lnTo>
                    <a:pt x="118" y="14"/>
                  </a:lnTo>
                  <a:lnTo>
                    <a:pt x="116" y="14"/>
                  </a:lnTo>
                  <a:lnTo>
                    <a:pt x="116" y="14"/>
                  </a:lnTo>
                  <a:lnTo>
                    <a:pt x="110" y="12"/>
                  </a:lnTo>
                  <a:lnTo>
                    <a:pt x="110" y="12"/>
                  </a:lnTo>
                  <a:lnTo>
                    <a:pt x="104" y="12"/>
                  </a:lnTo>
                  <a:lnTo>
                    <a:pt x="104" y="12"/>
                  </a:lnTo>
                  <a:lnTo>
                    <a:pt x="102" y="18"/>
                  </a:lnTo>
                  <a:lnTo>
                    <a:pt x="102" y="18"/>
                  </a:lnTo>
                  <a:lnTo>
                    <a:pt x="102" y="20"/>
                  </a:lnTo>
                  <a:lnTo>
                    <a:pt x="102" y="22"/>
                  </a:lnTo>
                  <a:lnTo>
                    <a:pt x="102" y="22"/>
                  </a:lnTo>
                  <a:lnTo>
                    <a:pt x="102" y="22"/>
                  </a:lnTo>
                  <a:lnTo>
                    <a:pt x="94" y="22"/>
                  </a:lnTo>
                  <a:lnTo>
                    <a:pt x="94" y="22"/>
                  </a:lnTo>
                  <a:lnTo>
                    <a:pt x="90" y="24"/>
                  </a:lnTo>
                  <a:lnTo>
                    <a:pt x="88" y="24"/>
                  </a:lnTo>
                  <a:lnTo>
                    <a:pt x="88" y="22"/>
                  </a:lnTo>
                  <a:lnTo>
                    <a:pt x="88" y="22"/>
                  </a:lnTo>
                  <a:lnTo>
                    <a:pt x="90" y="20"/>
                  </a:lnTo>
                  <a:lnTo>
                    <a:pt x="92" y="16"/>
                  </a:lnTo>
                  <a:lnTo>
                    <a:pt x="92" y="16"/>
                  </a:lnTo>
                  <a:lnTo>
                    <a:pt x="92" y="10"/>
                  </a:lnTo>
                  <a:lnTo>
                    <a:pt x="92" y="10"/>
                  </a:lnTo>
                  <a:lnTo>
                    <a:pt x="92" y="6"/>
                  </a:lnTo>
                  <a:lnTo>
                    <a:pt x="90" y="4"/>
                  </a:lnTo>
                  <a:lnTo>
                    <a:pt x="90" y="4"/>
                  </a:lnTo>
                  <a:lnTo>
                    <a:pt x="88" y="2"/>
                  </a:lnTo>
                  <a:lnTo>
                    <a:pt x="84" y="0"/>
                  </a:lnTo>
                  <a:lnTo>
                    <a:pt x="84" y="0"/>
                  </a:lnTo>
                  <a:lnTo>
                    <a:pt x="80" y="0"/>
                  </a:lnTo>
                  <a:lnTo>
                    <a:pt x="80" y="0"/>
                  </a:lnTo>
                  <a:lnTo>
                    <a:pt x="74" y="2"/>
                  </a:lnTo>
                  <a:lnTo>
                    <a:pt x="74" y="2"/>
                  </a:lnTo>
                  <a:lnTo>
                    <a:pt x="66" y="6"/>
                  </a:lnTo>
                  <a:lnTo>
                    <a:pt x="58" y="8"/>
                  </a:lnTo>
                  <a:lnTo>
                    <a:pt x="58" y="8"/>
                  </a:lnTo>
                  <a:lnTo>
                    <a:pt x="50" y="8"/>
                  </a:lnTo>
                  <a:lnTo>
                    <a:pt x="50" y="8"/>
                  </a:lnTo>
                  <a:lnTo>
                    <a:pt x="46" y="10"/>
                  </a:lnTo>
                  <a:lnTo>
                    <a:pt x="46" y="10"/>
                  </a:lnTo>
                  <a:lnTo>
                    <a:pt x="42" y="10"/>
                  </a:lnTo>
                  <a:lnTo>
                    <a:pt x="42" y="10"/>
                  </a:lnTo>
                  <a:lnTo>
                    <a:pt x="38" y="12"/>
                  </a:lnTo>
                  <a:lnTo>
                    <a:pt x="38" y="12"/>
                  </a:lnTo>
                  <a:lnTo>
                    <a:pt x="32" y="16"/>
                  </a:lnTo>
                  <a:lnTo>
                    <a:pt x="32" y="16"/>
                  </a:lnTo>
                  <a:lnTo>
                    <a:pt x="24" y="20"/>
                  </a:lnTo>
                  <a:lnTo>
                    <a:pt x="24" y="20"/>
                  </a:lnTo>
                  <a:lnTo>
                    <a:pt x="16" y="26"/>
                  </a:lnTo>
                  <a:lnTo>
                    <a:pt x="16" y="26"/>
                  </a:lnTo>
                  <a:lnTo>
                    <a:pt x="12" y="28"/>
                  </a:lnTo>
                  <a:lnTo>
                    <a:pt x="10" y="30"/>
                  </a:lnTo>
                  <a:lnTo>
                    <a:pt x="10" y="30"/>
                  </a:lnTo>
                  <a:lnTo>
                    <a:pt x="10" y="32"/>
                  </a:lnTo>
                  <a:lnTo>
                    <a:pt x="12" y="34"/>
                  </a:lnTo>
                  <a:lnTo>
                    <a:pt x="12" y="34"/>
                  </a:lnTo>
                  <a:lnTo>
                    <a:pt x="14" y="36"/>
                  </a:lnTo>
                  <a:lnTo>
                    <a:pt x="14" y="36"/>
                  </a:lnTo>
                  <a:lnTo>
                    <a:pt x="16" y="38"/>
                  </a:lnTo>
                  <a:lnTo>
                    <a:pt x="16" y="38"/>
                  </a:lnTo>
                  <a:lnTo>
                    <a:pt x="16" y="38"/>
                  </a:lnTo>
                  <a:lnTo>
                    <a:pt x="14" y="38"/>
                  </a:lnTo>
                  <a:lnTo>
                    <a:pt x="14" y="38"/>
                  </a:lnTo>
                  <a:lnTo>
                    <a:pt x="8" y="42"/>
                  </a:lnTo>
                  <a:lnTo>
                    <a:pt x="8" y="42"/>
                  </a:lnTo>
                  <a:lnTo>
                    <a:pt x="4" y="46"/>
                  </a:lnTo>
                  <a:lnTo>
                    <a:pt x="4" y="46"/>
                  </a:lnTo>
                  <a:lnTo>
                    <a:pt x="0" y="52"/>
                  </a:lnTo>
                  <a:lnTo>
                    <a:pt x="0" y="52"/>
                  </a:lnTo>
                  <a:lnTo>
                    <a:pt x="0" y="56"/>
                  </a:lnTo>
                  <a:lnTo>
                    <a:pt x="2" y="58"/>
                  </a:lnTo>
                  <a:lnTo>
                    <a:pt x="2" y="58"/>
                  </a:lnTo>
                  <a:lnTo>
                    <a:pt x="4" y="58"/>
                  </a:lnTo>
                  <a:lnTo>
                    <a:pt x="4" y="58"/>
                  </a:lnTo>
                  <a:lnTo>
                    <a:pt x="8" y="58"/>
                  </a:lnTo>
                  <a:lnTo>
                    <a:pt x="8" y="58"/>
                  </a:lnTo>
                  <a:lnTo>
                    <a:pt x="10" y="58"/>
                  </a:lnTo>
                  <a:lnTo>
                    <a:pt x="10" y="58"/>
                  </a:lnTo>
                  <a:lnTo>
                    <a:pt x="16" y="58"/>
                  </a:lnTo>
                  <a:lnTo>
                    <a:pt x="16" y="58"/>
                  </a:lnTo>
                  <a:lnTo>
                    <a:pt x="20" y="58"/>
                  </a:lnTo>
                  <a:lnTo>
                    <a:pt x="24" y="58"/>
                  </a:lnTo>
                  <a:lnTo>
                    <a:pt x="24" y="58"/>
                  </a:lnTo>
                  <a:lnTo>
                    <a:pt x="26" y="60"/>
                  </a:lnTo>
                  <a:lnTo>
                    <a:pt x="28" y="60"/>
                  </a:lnTo>
                  <a:lnTo>
                    <a:pt x="26" y="62"/>
                  </a:lnTo>
                  <a:lnTo>
                    <a:pt x="26" y="62"/>
                  </a:lnTo>
                  <a:lnTo>
                    <a:pt x="22" y="62"/>
                  </a:lnTo>
                  <a:lnTo>
                    <a:pt x="18" y="62"/>
                  </a:lnTo>
                  <a:lnTo>
                    <a:pt x="18" y="62"/>
                  </a:lnTo>
                  <a:lnTo>
                    <a:pt x="18" y="64"/>
                  </a:lnTo>
                  <a:lnTo>
                    <a:pt x="18" y="68"/>
                  </a:lnTo>
                  <a:lnTo>
                    <a:pt x="18" y="68"/>
                  </a:lnTo>
                  <a:lnTo>
                    <a:pt x="22" y="68"/>
                  </a:lnTo>
                  <a:lnTo>
                    <a:pt x="22" y="68"/>
                  </a:lnTo>
                  <a:lnTo>
                    <a:pt x="30" y="68"/>
                  </a:lnTo>
                  <a:lnTo>
                    <a:pt x="30" y="68"/>
                  </a:lnTo>
                  <a:lnTo>
                    <a:pt x="38" y="66"/>
                  </a:lnTo>
                  <a:lnTo>
                    <a:pt x="38" y="66"/>
                  </a:lnTo>
                  <a:lnTo>
                    <a:pt x="46" y="64"/>
                  </a:lnTo>
                  <a:lnTo>
                    <a:pt x="46" y="64"/>
                  </a:lnTo>
                  <a:lnTo>
                    <a:pt x="52" y="64"/>
                  </a:lnTo>
                  <a:lnTo>
                    <a:pt x="52" y="64"/>
                  </a:lnTo>
                  <a:lnTo>
                    <a:pt x="62" y="64"/>
                  </a:lnTo>
                  <a:lnTo>
                    <a:pt x="62" y="64"/>
                  </a:lnTo>
                  <a:lnTo>
                    <a:pt x="64" y="62"/>
                  </a:lnTo>
                  <a:lnTo>
                    <a:pt x="66" y="64"/>
                  </a:lnTo>
                  <a:lnTo>
                    <a:pt x="66" y="64"/>
                  </a:lnTo>
                  <a:lnTo>
                    <a:pt x="64" y="64"/>
                  </a:lnTo>
                  <a:lnTo>
                    <a:pt x="64" y="64"/>
                  </a:lnTo>
                  <a:lnTo>
                    <a:pt x="60" y="66"/>
                  </a:lnTo>
                  <a:lnTo>
                    <a:pt x="60" y="66"/>
                  </a:lnTo>
                  <a:lnTo>
                    <a:pt x="54" y="68"/>
                  </a:lnTo>
                  <a:lnTo>
                    <a:pt x="54" y="68"/>
                  </a:lnTo>
                  <a:lnTo>
                    <a:pt x="44" y="70"/>
                  </a:lnTo>
                  <a:lnTo>
                    <a:pt x="44" y="70"/>
                  </a:lnTo>
                  <a:lnTo>
                    <a:pt x="34" y="74"/>
                  </a:lnTo>
                  <a:lnTo>
                    <a:pt x="34" y="74"/>
                  </a:lnTo>
                  <a:lnTo>
                    <a:pt x="26" y="76"/>
                  </a:lnTo>
                  <a:lnTo>
                    <a:pt x="26" y="76"/>
                  </a:lnTo>
                  <a:lnTo>
                    <a:pt x="22" y="78"/>
                  </a:lnTo>
                  <a:lnTo>
                    <a:pt x="18" y="80"/>
                  </a:lnTo>
                  <a:lnTo>
                    <a:pt x="18" y="80"/>
                  </a:lnTo>
                  <a:lnTo>
                    <a:pt x="18" y="84"/>
                  </a:lnTo>
                  <a:lnTo>
                    <a:pt x="22" y="88"/>
                  </a:lnTo>
                  <a:lnTo>
                    <a:pt x="22" y="88"/>
                  </a:lnTo>
                  <a:lnTo>
                    <a:pt x="26" y="90"/>
                  </a:lnTo>
                  <a:lnTo>
                    <a:pt x="30" y="92"/>
                  </a:lnTo>
                  <a:lnTo>
                    <a:pt x="30" y="92"/>
                  </a:lnTo>
                  <a:lnTo>
                    <a:pt x="32" y="92"/>
                  </a:lnTo>
                  <a:lnTo>
                    <a:pt x="32" y="92"/>
                  </a:lnTo>
                  <a:lnTo>
                    <a:pt x="38" y="92"/>
                  </a:lnTo>
                  <a:lnTo>
                    <a:pt x="38" y="92"/>
                  </a:lnTo>
                  <a:lnTo>
                    <a:pt x="50" y="92"/>
                  </a:lnTo>
                  <a:lnTo>
                    <a:pt x="50" y="92"/>
                  </a:lnTo>
                  <a:lnTo>
                    <a:pt x="70" y="92"/>
                  </a:lnTo>
                  <a:lnTo>
                    <a:pt x="70" y="92"/>
                  </a:lnTo>
                  <a:lnTo>
                    <a:pt x="82" y="92"/>
                  </a:lnTo>
                  <a:lnTo>
                    <a:pt x="82" y="92"/>
                  </a:lnTo>
                  <a:lnTo>
                    <a:pt x="92" y="92"/>
                  </a:lnTo>
                  <a:lnTo>
                    <a:pt x="92" y="92"/>
                  </a:lnTo>
                  <a:lnTo>
                    <a:pt x="96" y="92"/>
                  </a:lnTo>
                  <a:lnTo>
                    <a:pt x="96" y="92"/>
                  </a:lnTo>
                  <a:lnTo>
                    <a:pt x="102" y="92"/>
                  </a:lnTo>
                  <a:lnTo>
                    <a:pt x="102" y="92"/>
                  </a:lnTo>
                  <a:lnTo>
                    <a:pt x="110" y="92"/>
                  </a:lnTo>
                  <a:lnTo>
                    <a:pt x="110" y="92"/>
                  </a:lnTo>
                  <a:lnTo>
                    <a:pt x="116" y="94"/>
                  </a:lnTo>
                  <a:lnTo>
                    <a:pt x="116" y="94"/>
                  </a:lnTo>
                  <a:lnTo>
                    <a:pt x="122" y="96"/>
                  </a:lnTo>
                  <a:lnTo>
                    <a:pt x="122" y="96"/>
                  </a:lnTo>
                  <a:lnTo>
                    <a:pt x="126" y="96"/>
                  </a:lnTo>
                  <a:lnTo>
                    <a:pt x="126" y="98"/>
                  </a:lnTo>
                  <a:lnTo>
                    <a:pt x="126" y="98"/>
                  </a:lnTo>
                  <a:lnTo>
                    <a:pt x="128" y="100"/>
                  </a:lnTo>
                  <a:lnTo>
                    <a:pt x="128" y="100"/>
                  </a:lnTo>
                  <a:lnTo>
                    <a:pt x="128" y="102"/>
                  </a:lnTo>
                  <a:lnTo>
                    <a:pt x="128" y="102"/>
                  </a:lnTo>
                  <a:lnTo>
                    <a:pt x="132" y="102"/>
                  </a:lnTo>
                  <a:lnTo>
                    <a:pt x="132" y="102"/>
                  </a:lnTo>
                  <a:lnTo>
                    <a:pt x="126" y="104"/>
                  </a:lnTo>
                  <a:lnTo>
                    <a:pt x="126" y="104"/>
                  </a:lnTo>
                  <a:lnTo>
                    <a:pt x="120" y="106"/>
                  </a:lnTo>
                  <a:lnTo>
                    <a:pt x="114" y="106"/>
                  </a:lnTo>
                  <a:lnTo>
                    <a:pt x="114" y="106"/>
                  </a:lnTo>
                  <a:lnTo>
                    <a:pt x="110" y="106"/>
                  </a:lnTo>
                  <a:lnTo>
                    <a:pt x="110" y="106"/>
                  </a:lnTo>
                  <a:lnTo>
                    <a:pt x="108" y="104"/>
                  </a:lnTo>
                  <a:lnTo>
                    <a:pt x="108" y="104"/>
                  </a:lnTo>
                  <a:lnTo>
                    <a:pt x="106" y="104"/>
                  </a:lnTo>
                  <a:lnTo>
                    <a:pt x="106" y="104"/>
                  </a:lnTo>
                  <a:lnTo>
                    <a:pt x="104" y="104"/>
                  </a:lnTo>
                  <a:lnTo>
                    <a:pt x="104" y="104"/>
                  </a:lnTo>
                  <a:lnTo>
                    <a:pt x="88" y="104"/>
                  </a:lnTo>
                  <a:lnTo>
                    <a:pt x="88" y="104"/>
                  </a:lnTo>
                  <a:lnTo>
                    <a:pt x="78" y="104"/>
                  </a:lnTo>
                  <a:lnTo>
                    <a:pt x="78" y="104"/>
                  </a:lnTo>
                  <a:lnTo>
                    <a:pt x="74" y="106"/>
                  </a:lnTo>
                  <a:lnTo>
                    <a:pt x="74" y="106"/>
                  </a:lnTo>
                  <a:lnTo>
                    <a:pt x="68" y="106"/>
                  </a:lnTo>
                  <a:lnTo>
                    <a:pt x="68" y="106"/>
                  </a:lnTo>
                  <a:lnTo>
                    <a:pt x="66" y="106"/>
                  </a:lnTo>
                  <a:lnTo>
                    <a:pt x="66" y="106"/>
                  </a:lnTo>
                  <a:lnTo>
                    <a:pt x="60" y="108"/>
                  </a:lnTo>
                  <a:lnTo>
                    <a:pt x="56" y="108"/>
                  </a:lnTo>
                  <a:lnTo>
                    <a:pt x="56" y="108"/>
                  </a:lnTo>
                  <a:lnTo>
                    <a:pt x="50" y="108"/>
                  </a:lnTo>
                  <a:lnTo>
                    <a:pt x="50" y="108"/>
                  </a:lnTo>
                  <a:lnTo>
                    <a:pt x="44" y="108"/>
                  </a:lnTo>
                  <a:lnTo>
                    <a:pt x="40" y="108"/>
                  </a:lnTo>
                  <a:lnTo>
                    <a:pt x="40" y="108"/>
                  </a:lnTo>
                  <a:lnTo>
                    <a:pt x="36" y="110"/>
                  </a:lnTo>
                  <a:lnTo>
                    <a:pt x="36" y="110"/>
                  </a:lnTo>
                  <a:lnTo>
                    <a:pt x="32" y="112"/>
                  </a:lnTo>
                  <a:lnTo>
                    <a:pt x="32" y="112"/>
                  </a:lnTo>
                  <a:lnTo>
                    <a:pt x="30" y="114"/>
                  </a:lnTo>
                  <a:lnTo>
                    <a:pt x="30" y="116"/>
                  </a:lnTo>
                  <a:lnTo>
                    <a:pt x="32" y="118"/>
                  </a:lnTo>
                  <a:lnTo>
                    <a:pt x="32" y="118"/>
                  </a:lnTo>
                  <a:lnTo>
                    <a:pt x="34" y="118"/>
                  </a:lnTo>
                  <a:lnTo>
                    <a:pt x="34" y="120"/>
                  </a:lnTo>
                  <a:lnTo>
                    <a:pt x="34" y="120"/>
                  </a:lnTo>
                  <a:lnTo>
                    <a:pt x="34" y="120"/>
                  </a:lnTo>
                  <a:lnTo>
                    <a:pt x="34" y="120"/>
                  </a:lnTo>
                  <a:lnTo>
                    <a:pt x="36" y="122"/>
                  </a:lnTo>
                  <a:lnTo>
                    <a:pt x="36" y="122"/>
                  </a:lnTo>
                  <a:lnTo>
                    <a:pt x="40" y="124"/>
                  </a:lnTo>
                  <a:lnTo>
                    <a:pt x="40" y="124"/>
                  </a:lnTo>
                  <a:lnTo>
                    <a:pt x="42" y="126"/>
                  </a:lnTo>
                  <a:lnTo>
                    <a:pt x="42" y="126"/>
                  </a:lnTo>
                  <a:lnTo>
                    <a:pt x="46" y="128"/>
                  </a:lnTo>
                  <a:lnTo>
                    <a:pt x="46" y="128"/>
                  </a:lnTo>
                  <a:lnTo>
                    <a:pt x="48" y="132"/>
                  </a:lnTo>
                  <a:lnTo>
                    <a:pt x="48" y="132"/>
                  </a:lnTo>
                  <a:lnTo>
                    <a:pt x="50" y="132"/>
                  </a:lnTo>
                  <a:lnTo>
                    <a:pt x="50" y="132"/>
                  </a:lnTo>
                  <a:lnTo>
                    <a:pt x="54" y="136"/>
                  </a:lnTo>
                  <a:lnTo>
                    <a:pt x="54" y="136"/>
                  </a:lnTo>
                  <a:lnTo>
                    <a:pt x="60" y="136"/>
                  </a:lnTo>
                  <a:lnTo>
                    <a:pt x="64" y="138"/>
                  </a:lnTo>
                  <a:lnTo>
                    <a:pt x="64" y="138"/>
                  </a:lnTo>
                  <a:lnTo>
                    <a:pt x="78" y="138"/>
                  </a:lnTo>
                  <a:lnTo>
                    <a:pt x="78" y="138"/>
                  </a:lnTo>
                  <a:lnTo>
                    <a:pt x="84" y="138"/>
                  </a:lnTo>
                  <a:lnTo>
                    <a:pt x="84" y="138"/>
                  </a:lnTo>
                  <a:lnTo>
                    <a:pt x="92" y="138"/>
                  </a:lnTo>
                  <a:lnTo>
                    <a:pt x="92" y="138"/>
                  </a:lnTo>
                  <a:lnTo>
                    <a:pt x="98" y="138"/>
                  </a:lnTo>
                  <a:lnTo>
                    <a:pt x="98" y="138"/>
                  </a:lnTo>
                  <a:lnTo>
                    <a:pt x="100" y="140"/>
                  </a:lnTo>
                  <a:lnTo>
                    <a:pt x="100" y="142"/>
                  </a:lnTo>
                  <a:lnTo>
                    <a:pt x="100" y="142"/>
                  </a:lnTo>
                  <a:lnTo>
                    <a:pt x="102" y="150"/>
                  </a:lnTo>
                  <a:lnTo>
                    <a:pt x="102" y="150"/>
                  </a:lnTo>
                  <a:lnTo>
                    <a:pt x="104" y="154"/>
                  </a:lnTo>
                  <a:lnTo>
                    <a:pt x="106" y="158"/>
                  </a:lnTo>
                  <a:lnTo>
                    <a:pt x="106" y="158"/>
                  </a:lnTo>
                  <a:lnTo>
                    <a:pt x="112" y="160"/>
                  </a:lnTo>
                  <a:lnTo>
                    <a:pt x="118" y="162"/>
                  </a:lnTo>
                  <a:lnTo>
                    <a:pt x="118" y="162"/>
                  </a:lnTo>
                  <a:lnTo>
                    <a:pt x="132" y="160"/>
                  </a:lnTo>
                  <a:lnTo>
                    <a:pt x="132" y="160"/>
                  </a:lnTo>
                  <a:lnTo>
                    <a:pt x="150" y="160"/>
                  </a:lnTo>
                  <a:lnTo>
                    <a:pt x="150" y="160"/>
                  </a:lnTo>
                  <a:lnTo>
                    <a:pt x="168" y="160"/>
                  </a:lnTo>
                  <a:lnTo>
                    <a:pt x="168" y="160"/>
                  </a:lnTo>
                  <a:lnTo>
                    <a:pt x="184" y="156"/>
                  </a:lnTo>
                  <a:lnTo>
                    <a:pt x="184" y="156"/>
                  </a:lnTo>
                  <a:lnTo>
                    <a:pt x="188" y="154"/>
                  </a:lnTo>
                  <a:lnTo>
                    <a:pt x="194" y="150"/>
                  </a:lnTo>
                  <a:lnTo>
                    <a:pt x="194" y="150"/>
                  </a:lnTo>
                  <a:lnTo>
                    <a:pt x="198" y="148"/>
                  </a:lnTo>
                  <a:lnTo>
                    <a:pt x="204" y="148"/>
                  </a:lnTo>
                  <a:lnTo>
                    <a:pt x="204" y="148"/>
                  </a:lnTo>
                  <a:lnTo>
                    <a:pt x="210" y="148"/>
                  </a:lnTo>
                  <a:lnTo>
                    <a:pt x="216" y="144"/>
                  </a:lnTo>
                  <a:lnTo>
                    <a:pt x="216" y="144"/>
                  </a:lnTo>
                  <a:lnTo>
                    <a:pt x="220" y="136"/>
                  </a:lnTo>
                  <a:lnTo>
                    <a:pt x="220" y="136"/>
                  </a:lnTo>
                  <a:lnTo>
                    <a:pt x="222" y="134"/>
                  </a:lnTo>
                  <a:lnTo>
                    <a:pt x="224" y="134"/>
                  </a:lnTo>
                  <a:lnTo>
                    <a:pt x="224" y="134"/>
                  </a:lnTo>
                  <a:lnTo>
                    <a:pt x="226" y="134"/>
                  </a:lnTo>
                  <a:lnTo>
                    <a:pt x="226" y="134"/>
                  </a:lnTo>
                  <a:lnTo>
                    <a:pt x="226" y="132"/>
                  </a:lnTo>
                  <a:lnTo>
                    <a:pt x="226" y="132"/>
                  </a:lnTo>
                  <a:lnTo>
                    <a:pt x="228" y="132"/>
                  </a:lnTo>
                  <a:lnTo>
                    <a:pt x="228" y="132"/>
                  </a:lnTo>
                  <a:lnTo>
                    <a:pt x="230" y="130"/>
                  </a:lnTo>
                  <a:lnTo>
                    <a:pt x="232" y="132"/>
                  </a:lnTo>
                  <a:lnTo>
                    <a:pt x="232" y="132"/>
                  </a:lnTo>
                  <a:lnTo>
                    <a:pt x="234" y="132"/>
                  </a:lnTo>
                  <a:lnTo>
                    <a:pt x="234" y="134"/>
                  </a:lnTo>
                  <a:lnTo>
                    <a:pt x="234" y="134"/>
                  </a:lnTo>
                  <a:lnTo>
                    <a:pt x="234" y="138"/>
                  </a:lnTo>
                  <a:lnTo>
                    <a:pt x="234" y="138"/>
                  </a:lnTo>
                  <a:lnTo>
                    <a:pt x="238" y="140"/>
                  </a:lnTo>
                  <a:lnTo>
                    <a:pt x="238" y="140"/>
                  </a:lnTo>
                  <a:lnTo>
                    <a:pt x="248" y="142"/>
                  </a:lnTo>
                  <a:lnTo>
                    <a:pt x="248" y="142"/>
                  </a:lnTo>
                  <a:lnTo>
                    <a:pt x="254" y="144"/>
                  </a:lnTo>
                  <a:lnTo>
                    <a:pt x="254" y="144"/>
                  </a:lnTo>
                  <a:lnTo>
                    <a:pt x="262" y="148"/>
                  </a:lnTo>
                  <a:lnTo>
                    <a:pt x="262" y="148"/>
                  </a:lnTo>
                  <a:lnTo>
                    <a:pt x="266" y="150"/>
                  </a:lnTo>
                  <a:lnTo>
                    <a:pt x="272" y="150"/>
                  </a:lnTo>
                  <a:lnTo>
                    <a:pt x="280" y="152"/>
                  </a:lnTo>
                  <a:lnTo>
                    <a:pt x="288" y="152"/>
                  </a:lnTo>
                  <a:lnTo>
                    <a:pt x="294" y="152"/>
                  </a:lnTo>
                  <a:lnTo>
                    <a:pt x="300" y="150"/>
                  </a:lnTo>
                  <a:lnTo>
                    <a:pt x="308" y="148"/>
                  </a:lnTo>
                  <a:lnTo>
                    <a:pt x="308" y="148"/>
                  </a:lnTo>
                  <a:lnTo>
                    <a:pt x="314" y="146"/>
                  </a:lnTo>
                  <a:lnTo>
                    <a:pt x="314" y="146"/>
                  </a:lnTo>
                  <a:lnTo>
                    <a:pt x="316" y="144"/>
                  </a:lnTo>
                  <a:lnTo>
                    <a:pt x="318" y="142"/>
                  </a:lnTo>
                  <a:lnTo>
                    <a:pt x="316" y="140"/>
                  </a:lnTo>
                  <a:lnTo>
                    <a:pt x="312" y="140"/>
                  </a:lnTo>
                  <a:lnTo>
                    <a:pt x="312" y="134"/>
                  </a:lnTo>
                  <a:lnTo>
                    <a:pt x="310" y="132"/>
                  </a:lnTo>
                  <a:lnTo>
                    <a:pt x="306" y="132"/>
                  </a:lnTo>
                  <a:lnTo>
                    <a:pt x="300" y="134"/>
                  </a:lnTo>
                  <a:lnTo>
                    <a:pt x="300" y="134"/>
                  </a:lnTo>
                  <a:lnTo>
                    <a:pt x="300" y="136"/>
                  </a:lnTo>
                  <a:lnTo>
                    <a:pt x="298" y="136"/>
                  </a:lnTo>
                  <a:lnTo>
                    <a:pt x="298" y="136"/>
                  </a:lnTo>
                  <a:lnTo>
                    <a:pt x="294" y="136"/>
                  </a:lnTo>
                  <a:lnTo>
                    <a:pt x="294" y="132"/>
                  </a:lnTo>
                  <a:lnTo>
                    <a:pt x="294" y="130"/>
                  </a:lnTo>
                  <a:lnTo>
                    <a:pt x="292" y="128"/>
                  </a:lnTo>
                  <a:lnTo>
                    <a:pt x="292" y="126"/>
                  </a:lnTo>
                  <a:lnTo>
                    <a:pt x="292" y="126"/>
                  </a:lnTo>
                  <a:lnTo>
                    <a:pt x="296" y="126"/>
                  </a:lnTo>
                  <a:lnTo>
                    <a:pt x="296" y="126"/>
                  </a:lnTo>
                  <a:lnTo>
                    <a:pt x="300" y="126"/>
                  </a:lnTo>
                  <a:lnTo>
                    <a:pt x="304" y="124"/>
                  </a:lnTo>
                  <a:lnTo>
                    <a:pt x="304" y="122"/>
                  </a:lnTo>
                  <a:lnTo>
                    <a:pt x="304" y="120"/>
                  </a:lnTo>
                  <a:lnTo>
                    <a:pt x="304" y="120"/>
                  </a:lnTo>
                  <a:lnTo>
                    <a:pt x="308" y="118"/>
                  </a:lnTo>
                  <a:lnTo>
                    <a:pt x="308" y="118"/>
                  </a:lnTo>
                  <a:lnTo>
                    <a:pt x="314" y="118"/>
                  </a:lnTo>
                  <a:lnTo>
                    <a:pt x="314" y="118"/>
                  </a:lnTo>
                  <a:lnTo>
                    <a:pt x="314" y="120"/>
                  </a:lnTo>
                  <a:lnTo>
                    <a:pt x="316" y="120"/>
                  </a:lnTo>
                  <a:lnTo>
                    <a:pt x="316" y="120"/>
                  </a:lnTo>
                  <a:lnTo>
                    <a:pt x="316" y="122"/>
                  </a:lnTo>
                  <a:lnTo>
                    <a:pt x="316" y="122"/>
                  </a:lnTo>
                  <a:lnTo>
                    <a:pt x="318" y="124"/>
                  </a:lnTo>
                  <a:lnTo>
                    <a:pt x="318" y="124"/>
                  </a:lnTo>
                  <a:lnTo>
                    <a:pt x="320" y="120"/>
                  </a:lnTo>
                  <a:lnTo>
                    <a:pt x="322" y="120"/>
                  </a:lnTo>
                  <a:lnTo>
                    <a:pt x="324" y="120"/>
                  </a:lnTo>
                  <a:lnTo>
                    <a:pt x="324" y="120"/>
                  </a:lnTo>
                  <a:lnTo>
                    <a:pt x="326" y="124"/>
                  </a:lnTo>
                  <a:lnTo>
                    <a:pt x="326" y="124"/>
                  </a:lnTo>
                  <a:lnTo>
                    <a:pt x="330" y="124"/>
                  </a:lnTo>
                  <a:lnTo>
                    <a:pt x="332" y="124"/>
                  </a:lnTo>
                  <a:lnTo>
                    <a:pt x="332" y="124"/>
                  </a:lnTo>
                  <a:lnTo>
                    <a:pt x="334" y="122"/>
                  </a:lnTo>
                  <a:lnTo>
                    <a:pt x="334" y="122"/>
                  </a:lnTo>
                  <a:lnTo>
                    <a:pt x="334" y="122"/>
                  </a:lnTo>
                  <a:lnTo>
                    <a:pt x="334" y="114"/>
                  </a:lnTo>
                  <a:lnTo>
                    <a:pt x="334" y="114"/>
                  </a:lnTo>
                  <a:lnTo>
                    <a:pt x="334" y="112"/>
                  </a:lnTo>
                  <a:lnTo>
                    <a:pt x="332" y="108"/>
                  </a:lnTo>
                  <a:lnTo>
                    <a:pt x="332" y="10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 name="Freeform 418"/>
            <p:cNvSpPr>
              <a:spLocks/>
            </p:cNvSpPr>
            <p:nvPr/>
          </p:nvSpPr>
          <p:spPr bwMode="auto">
            <a:xfrm>
              <a:off x="3703638" y="2678113"/>
              <a:ext cx="15875" cy="9525"/>
            </a:xfrm>
            <a:custGeom>
              <a:avLst/>
              <a:gdLst>
                <a:gd name="T0" fmla="*/ 0 w 10"/>
                <a:gd name="T1" fmla="*/ 2 h 6"/>
                <a:gd name="T2" fmla="*/ 0 w 10"/>
                <a:gd name="T3" fmla="*/ 2 h 6"/>
                <a:gd name="T4" fmla="*/ 0 w 10"/>
                <a:gd name="T5" fmla="*/ 4 h 6"/>
                <a:gd name="T6" fmla="*/ 0 w 10"/>
                <a:gd name="T7" fmla="*/ 6 h 6"/>
                <a:gd name="T8" fmla="*/ 6 w 10"/>
                <a:gd name="T9" fmla="*/ 6 h 6"/>
                <a:gd name="T10" fmla="*/ 6 w 10"/>
                <a:gd name="T11" fmla="*/ 6 h 6"/>
                <a:gd name="T12" fmla="*/ 8 w 10"/>
                <a:gd name="T13" fmla="*/ 6 h 6"/>
                <a:gd name="T14" fmla="*/ 10 w 10"/>
                <a:gd name="T15" fmla="*/ 4 h 6"/>
                <a:gd name="T16" fmla="*/ 10 w 10"/>
                <a:gd name="T17" fmla="*/ 2 h 6"/>
                <a:gd name="T18" fmla="*/ 10 w 10"/>
                <a:gd name="T19" fmla="*/ 2 h 6"/>
                <a:gd name="T20" fmla="*/ 8 w 10"/>
                <a:gd name="T21" fmla="*/ 2 h 6"/>
                <a:gd name="T22" fmla="*/ 4 w 10"/>
                <a:gd name="T23" fmla="*/ 0 h 6"/>
                <a:gd name="T24" fmla="*/ 4 w 10"/>
                <a:gd name="T25" fmla="*/ 0 h 6"/>
                <a:gd name="T26" fmla="*/ 2 w 10"/>
                <a:gd name="T27" fmla="*/ 0 h 6"/>
                <a:gd name="T28" fmla="*/ 0 w 10"/>
                <a:gd name="T29" fmla="*/ 2 h 6"/>
                <a:gd name="T30" fmla="*/ 0 w 10"/>
                <a:gd name="T3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6">
                  <a:moveTo>
                    <a:pt x="0" y="2"/>
                  </a:moveTo>
                  <a:lnTo>
                    <a:pt x="0" y="2"/>
                  </a:lnTo>
                  <a:lnTo>
                    <a:pt x="0" y="4"/>
                  </a:lnTo>
                  <a:lnTo>
                    <a:pt x="0" y="6"/>
                  </a:lnTo>
                  <a:lnTo>
                    <a:pt x="6" y="6"/>
                  </a:lnTo>
                  <a:lnTo>
                    <a:pt x="6" y="6"/>
                  </a:lnTo>
                  <a:lnTo>
                    <a:pt x="8" y="6"/>
                  </a:lnTo>
                  <a:lnTo>
                    <a:pt x="10" y="4"/>
                  </a:lnTo>
                  <a:lnTo>
                    <a:pt x="10" y="2"/>
                  </a:lnTo>
                  <a:lnTo>
                    <a:pt x="10" y="2"/>
                  </a:lnTo>
                  <a:lnTo>
                    <a:pt x="8" y="2"/>
                  </a:lnTo>
                  <a:lnTo>
                    <a:pt x="4" y="0"/>
                  </a:lnTo>
                  <a:lnTo>
                    <a:pt x="4" y="0"/>
                  </a:lnTo>
                  <a:lnTo>
                    <a:pt x="2" y="0"/>
                  </a:lnTo>
                  <a:lnTo>
                    <a:pt x="0" y="2"/>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 name="Freeform 419"/>
            <p:cNvSpPr>
              <a:spLocks/>
            </p:cNvSpPr>
            <p:nvPr/>
          </p:nvSpPr>
          <p:spPr bwMode="auto">
            <a:xfrm>
              <a:off x="3779838" y="2671763"/>
              <a:ext cx="19050" cy="9525"/>
            </a:xfrm>
            <a:custGeom>
              <a:avLst/>
              <a:gdLst>
                <a:gd name="T0" fmla="*/ 10 w 12"/>
                <a:gd name="T1" fmla="*/ 0 h 6"/>
                <a:gd name="T2" fmla="*/ 10 w 12"/>
                <a:gd name="T3" fmla="*/ 0 h 6"/>
                <a:gd name="T4" fmla="*/ 6 w 12"/>
                <a:gd name="T5" fmla="*/ 0 h 6"/>
                <a:gd name="T6" fmla="*/ 6 w 12"/>
                <a:gd name="T7" fmla="*/ 0 h 6"/>
                <a:gd name="T8" fmla="*/ 2 w 12"/>
                <a:gd name="T9" fmla="*/ 2 h 6"/>
                <a:gd name="T10" fmla="*/ 2 w 12"/>
                <a:gd name="T11" fmla="*/ 2 h 6"/>
                <a:gd name="T12" fmla="*/ 0 w 12"/>
                <a:gd name="T13" fmla="*/ 4 h 6"/>
                <a:gd name="T14" fmla="*/ 2 w 12"/>
                <a:gd name="T15" fmla="*/ 6 h 6"/>
                <a:gd name="T16" fmla="*/ 2 w 12"/>
                <a:gd name="T17" fmla="*/ 6 h 6"/>
                <a:gd name="T18" fmla="*/ 4 w 12"/>
                <a:gd name="T19" fmla="*/ 6 h 6"/>
                <a:gd name="T20" fmla="*/ 4 w 12"/>
                <a:gd name="T21" fmla="*/ 6 h 6"/>
                <a:gd name="T22" fmla="*/ 8 w 12"/>
                <a:gd name="T23" fmla="*/ 4 h 6"/>
                <a:gd name="T24" fmla="*/ 12 w 12"/>
                <a:gd name="T25" fmla="*/ 4 h 6"/>
                <a:gd name="T26" fmla="*/ 12 w 12"/>
                <a:gd name="T27" fmla="*/ 4 h 6"/>
                <a:gd name="T28" fmla="*/ 12 w 12"/>
                <a:gd name="T29" fmla="*/ 0 h 6"/>
                <a:gd name="T30" fmla="*/ 12 w 12"/>
                <a:gd name="T31" fmla="*/ 0 h 6"/>
                <a:gd name="T32" fmla="*/ 12 w 12"/>
                <a:gd name="T33" fmla="*/ 0 h 6"/>
                <a:gd name="T34" fmla="*/ 10 w 12"/>
                <a:gd name="T35" fmla="*/ 0 h 6"/>
                <a:gd name="T36" fmla="*/ 10 w 12"/>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6">
                  <a:moveTo>
                    <a:pt x="10" y="0"/>
                  </a:moveTo>
                  <a:lnTo>
                    <a:pt x="10" y="0"/>
                  </a:lnTo>
                  <a:lnTo>
                    <a:pt x="6" y="0"/>
                  </a:lnTo>
                  <a:lnTo>
                    <a:pt x="6" y="0"/>
                  </a:lnTo>
                  <a:lnTo>
                    <a:pt x="2" y="2"/>
                  </a:lnTo>
                  <a:lnTo>
                    <a:pt x="2" y="2"/>
                  </a:lnTo>
                  <a:lnTo>
                    <a:pt x="0" y="4"/>
                  </a:lnTo>
                  <a:lnTo>
                    <a:pt x="2" y="6"/>
                  </a:lnTo>
                  <a:lnTo>
                    <a:pt x="2" y="6"/>
                  </a:lnTo>
                  <a:lnTo>
                    <a:pt x="4" y="6"/>
                  </a:lnTo>
                  <a:lnTo>
                    <a:pt x="4" y="6"/>
                  </a:lnTo>
                  <a:lnTo>
                    <a:pt x="8" y="4"/>
                  </a:lnTo>
                  <a:lnTo>
                    <a:pt x="12" y="4"/>
                  </a:lnTo>
                  <a:lnTo>
                    <a:pt x="12" y="4"/>
                  </a:lnTo>
                  <a:lnTo>
                    <a:pt x="12" y="0"/>
                  </a:lnTo>
                  <a:lnTo>
                    <a:pt x="12" y="0"/>
                  </a:lnTo>
                  <a:lnTo>
                    <a:pt x="12" y="0"/>
                  </a:lnTo>
                  <a:lnTo>
                    <a:pt x="10" y="0"/>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 name="Freeform 420"/>
            <p:cNvSpPr>
              <a:spLocks/>
            </p:cNvSpPr>
            <p:nvPr/>
          </p:nvSpPr>
          <p:spPr bwMode="auto">
            <a:xfrm>
              <a:off x="3830638" y="2655888"/>
              <a:ext cx="12700" cy="15875"/>
            </a:xfrm>
            <a:custGeom>
              <a:avLst/>
              <a:gdLst>
                <a:gd name="T0" fmla="*/ 0 w 8"/>
                <a:gd name="T1" fmla="*/ 6 h 10"/>
                <a:gd name="T2" fmla="*/ 0 w 8"/>
                <a:gd name="T3" fmla="*/ 6 h 10"/>
                <a:gd name="T4" fmla="*/ 0 w 8"/>
                <a:gd name="T5" fmla="*/ 8 h 10"/>
                <a:gd name="T6" fmla="*/ 0 w 8"/>
                <a:gd name="T7" fmla="*/ 8 h 10"/>
                <a:gd name="T8" fmla="*/ 2 w 8"/>
                <a:gd name="T9" fmla="*/ 10 h 10"/>
                <a:gd name="T10" fmla="*/ 2 w 8"/>
                <a:gd name="T11" fmla="*/ 10 h 10"/>
                <a:gd name="T12" fmla="*/ 4 w 8"/>
                <a:gd name="T13" fmla="*/ 10 h 10"/>
                <a:gd name="T14" fmla="*/ 4 w 8"/>
                <a:gd name="T15" fmla="*/ 10 h 10"/>
                <a:gd name="T16" fmla="*/ 6 w 8"/>
                <a:gd name="T17" fmla="*/ 10 h 10"/>
                <a:gd name="T18" fmla="*/ 8 w 8"/>
                <a:gd name="T19" fmla="*/ 6 h 10"/>
                <a:gd name="T20" fmla="*/ 6 w 8"/>
                <a:gd name="T21" fmla="*/ 2 h 10"/>
                <a:gd name="T22" fmla="*/ 6 w 8"/>
                <a:gd name="T23" fmla="*/ 2 h 10"/>
                <a:gd name="T24" fmla="*/ 4 w 8"/>
                <a:gd name="T25" fmla="*/ 0 h 10"/>
                <a:gd name="T26" fmla="*/ 4 w 8"/>
                <a:gd name="T27" fmla="*/ 0 h 10"/>
                <a:gd name="T28" fmla="*/ 0 w 8"/>
                <a:gd name="T29" fmla="*/ 2 h 10"/>
                <a:gd name="T30" fmla="*/ 0 w 8"/>
                <a:gd name="T31" fmla="*/ 6 h 10"/>
                <a:gd name="T32" fmla="*/ 0 w 8"/>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0">
                  <a:moveTo>
                    <a:pt x="0" y="6"/>
                  </a:moveTo>
                  <a:lnTo>
                    <a:pt x="0" y="6"/>
                  </a:lnTo>
                  <a:lnTo>
                    <a:pt x="0" y="8"/>
                  </a:lnTo>
                  <a:lnTo>
                    <a:pt x="0" y="8"/>
                  </a:lnTo>
                  <a:lnTo>
                    <a:pt x="2" y="10"/>
                  </a:lnTo>
                  <a:lnTo>
                    <a:pt x="2" y="10"/>
                  </a:lnTo>
                  <a:lnTo>
                    <a:pt x="4" y="10"/>
                  </a:lnTo>
                  <a:lnTo>
                    <a:pt x="4" y="10"/>
                  </a:lnTo>
                  <a:lnTo>
                    <a:pt x="6" y="10"/>
                  </a:lnTo>
                  <a:lnTo>
                    <a:pt x="8" y="6"/>
                  </a:lnTo>
                  <a:lnTo>
                    <a:pt x="6" y="2"/>
                  </a:lnTo>
                  <a:lnTo>
                    <a:pt x="6" y="2"/>
                  </a:lnTo>
                  <a:lnTo>
                    <a:pt x="4" y="0"/>
                  </a:lnTo>
                  <a:lnTo>
                    <a:pt x="4" y="0"/>
                  </a:lnTo>
                  <a:lnTo>
                    <a:pt x="0" y="2"/>
                  </a:lnTo>
                  <a:lnTo>
                    <a:pt x="0" y="6"/>
                  </a:lnTo>
                  <a:lnTo>
                    <a:pt x="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 name="Freeform 421"/>
            <p:cNvSpPr>
              <a:spLocks/>
            </p:cNvSpPr>
            <p:nvPr/>
          </p:nvSpPr>
          <p:spPr bwMode="auto">
            <a:xfrm>
              <a:off x="3862388" y="2614613"/>
              <a:ext cx="123825" cy="66675"/>
            </a:xfrm>
            <a:custGeom>
              <a:avLst/>
              <a:gdLst>
                <a:gd name="T0" fmla="*/ 18 w 78"/>
                <a:gd name="T1" fmla="*/ 20 h 42"/>
                <a:gd name="T2" fmla="*/ 16 w 78"/>
                <a:gd name="T3" fmla="*/ 20 h 42"/>
                <a:gd name="T4" fmla="*/ 14 w 78"/>
                <a:gd name="T5" fmla="*/ 22 h 42"/>
                <a:gd name="T6" fmla="*/ 10 w 78"/>
                <a:gd name="T7" fmla="*/ 22 h 42"/>
                <a:gd name="T8" fmla="*/ 4 w 78"/>
                <a:gd name="T9" fmla="*/ 22 h 42"/>
                <a:gd name="T10" fmla="*/ 0 w 78"/>
                <a:gd name="T11" fmla="*/ 24 h 42"/>
                <a:gd name="T12" fmla="*/ 0 w 78"/>
                <a:gd name="T13" fmla="*/ 28 h 42"/>
                <a:gd name="T14" fmla="*/ 2 w 78"/>
                <a:gd name="T15" fmla="*/ 30 h 42"/>
                <a:gd name="T16" fmla="*/ 6 w 78"/>
                <a:gd name="T17" fmla="*/ 32 h 42"/>
                <a:gd name="T18" fmla="*/ 10 w 78"/>
                <a:gd name="T19" fmla="*/ 32 h 42"/>
                <a:gd name="T20" fmla="*/ 12 w 78"/>
                <a:gd name="T21" fmla="*/ 30 h 42"/>
                <a:gd name="T22" fmla="*/ 14 w 78"/>
                <a:gd name="T23" fmla="*/ 32 h 42"/>
                <a:gd name="T24" fmla="*/ 26 w 78"/>
                <a:gd name="T25" fmla="*/ 36 h 42"/>
                <a:gd name="T26" fmla="*/ 34 w 78"/>
                <a:gd name="T27" fmla="*/ 40 h 42"/>
                <a:gd name="T28" fmla="*/ 42 w 78"/>
                <a:gd name="T29" fmla="*/ 40 h 42"/>
                <a:gd name="T30" fmla="*/ 48 w 78"/>
                <a:gd name="T31" fmla="*/ 40 h 42"/>
                <a:gd name="T32" fmla="*/ 56 w 78"/>
                <a:gd name="T33" fmla="*/ 42 h 42"/>
                <a:gd name="T34" fmla="*/ 60 w 78"/>
                <a:gd name="T35" fmla="*/ 38 h 42"/>
                <a:gd name="T36" fmla="*/ 64 w 78"/>
                <a:gd name="T37" fmla="*/ 36 h 42"/>
                <a:gd name="T38" fmla="*/ 70 w 78"/>
                <a:gd name="T39" fmla="*/ 36 h 42"/>
                <a:gd name="T40" fmla="*/ 76 w 78"/>
                <a:gd name="T41" fmla="*/ 36 h 42"/>
                <a:gd name="T42" fmla="*/ 78 w 78"/>
                <a:gd name="T43" fmla="*/ 34 h 42"/>
                <a:gd name="T44" fmla="*/ 72 w 78"/>
                <a:gd name="T45" fmla="*/ 30 h 42"/>
                <a:gd name="T46" fmla="*/ 66 w 78"/>
                <a:gd name="T47" fmla="*/ 26 h 42"/>
                <a:gd name="T48" fmla="*/ 62 w 78"/>
                <a:gd name="T49" fmla="*/ 20 h 42"/>
                <a:gd name="T50" fmla="*/ 56 w 78"/>
                <a:gd name="T51" fmla="*/ 18 h 42"/>
                <a:gd name="T52" fmla="*/ 50 w 78"/>
                <a:gd name="T53" fmla="*/ 12 h 42"/>
                <a:gd name="T54" fmla="*/ 42 w 78"/>
                <a:gd name="T55" fmla="*/ 8 h 42"/>
                <a:gd name="T56" fmla="*/ 38 w 78"/>
                <a:gd name="T57" fmla="*/ 6 h 42"/>
                <a:gd name="T58" fmla="*/ 30 w 78"/>
                <a:gd name="T59" fmla="*/ 0 h 42"/>
                <a:gd name="T60" fmla="*/ 24 w 78"/>
                <a:gd name="T61" fmla="*/ 2 h 42"/>
                <a:gd name="T62" fmla="*/ 24 w 78"/>
                <a:gd name="T63" fmla="*/ 4 h 42"/>
                <a:gd name="T64" fmla="*/ 24 w 78"/>
                <a:gd name="T65" fmla="*/ 8 h 42"/>
                <a:gd name="T66" fmla="*/ 26 w 78"/>
                <a:gd name="T67" fmla="*/ 10 h 42"/>
                <a:gd name="T68" fmla="*/ 24 w 78"/>
                <a:gd name="T69" fmla="*/ 12 h 42"/>
                <a:gd name="T70" fmla="*/ 20 w 78"/>
                <a:gd name="T71" fmla="*/ 12 h 42"/>
                <a:gd name="T72" fmla="*/ 20 w 78"/>
                <a:gd name="T73" fmla="*/ 14 h 42"/>
                <a:gd name="T74" fmla="*/ 20 w 78"/>
                <a:gd name="T75" fmla="*/ 18 h 42"/>
                <a:gd name="T76" fmla="*/ 18 w 78"/>
                <a:gd name="T7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42">
                  <a:moveTo>
                    <a:pt x="18" y="20"/>
                  </a:moveTo>
                  <a:lnTo>
                    <a:pt x="18" y="20"/>
                  </a:lnTo>
                  <a:lnTo>
                    <a:pt x="16" y="20"/>
                  </a:lnTo>
                  <a:lnTo>
                    <a:pt x="16" y="20"/>
                  </a:lnTo>
                  <a:lnTo>
                    <a:pt x="14" y="22"/>
                  </a:lnTo>
                  <a:lnTo>
                    <a:pt x="14" y="22"/>
                  </a:lnTo>
                  <a:lnTo>
                    <a:pt x="10" y="22"/>
                  </a:lnTo>
                  <a:lnTo>
                    <a:pt x="10" y="22"/>
                  </a:lnTo>
                  <a:lnTo>
                    <a:pt x="4" y="22"/>
                  </a:lnTo>
                  <a:lnTo>
                    <a:pt x="4" y="22"/>
                  </a:lnTo>
                  <a:lnTo>
                    <a:pt x="0" y="24"/>
                  </a:lnTo>
                  <a:lnTo>
                    <a:pt x="0" y="24"/>
                  </a:lnTo>
                  <a:lnTo>
                    <a:pt x="0" y="28"/>
                  </a:lnTo>
                  <a:lnTo>
                    <a:pt x="0" y="28"/>
                  </a:lnTo>
                  <a:lnTo>
                    <a:pt x="2" y="30"/>
                  </a:lnTo>
                  <a:lnTo>
                    <a:pt x="2" y="30"/>
                  </a:lnTo>
                  <a:lnTo>
                    <a:pt x="6" y="32"/>
                  </a:lnTo>
                  <a:lnTo>
                    <a:pt x="6" y="32"/>
                  </a:lnTo>
                  <a:lnTo>
                    <a:pt x="10" y="32"/>
                  </a:lnTo>
                  <a:lnTo>
                    <a:pt x="10" y="32"/>
                  </a:lnTo>
                  <a:lnTo>
                    <a:pt x="12" y="30"/>
                  </a:lnTo>
                  <a:lnTo>
                    <a:pt x="12" y="30"/>
                  </a:lnTo>
                  <a:lnTo>
                    <a:pt x="14" y="30"/>
                  </a:lnTo>
                  <a:lnTo>
                    <a:pt x="14" y="32"/>
                  </a:lnTo>
                  <a:lnTo>
                    <a:pt x="14" y="32"/>
                  </a:lnTo>
                  <a:lnTo>
                    <a:pt x="26" y="36"/>
                  </a:lnTo>
                  <a:lnTo>
                    <a:pt x="26" y="36"/>
                  </a:lnTo>
                  <a:lnTo>
                    <a:pt x="34" y="40"/>
                  </a:lnTo>
                  <a:lnTo>
                    <a:pt x="42" y="40"/>
                  </a:lnTo>
                  <a:lnTo>
                    <a:pt x="42" y="40"/>
                  </a:lnTo>
                  <a:lnTo>
                    <a:pt x="48" y="40"/>
                  </a:lnTo>
                  <a:lnTo>
                    <a:pt x="48" y="40"/>
                  </a:lnTo>
                  <a:lnTo>
                    <a:pt x="56" y="42"/>
                  </a:lnTo>
                  <a:lnTo>
                    <a:pt x="56" y="42"/>
                  </a:lnTo>
                  <a:lnTo>
                    <a:pt x="58" y="40"/>
                  </a:lnTo>
                  <a:lnTo>
                    <a:pt x="60" y="38"/>
                  </a:lnTo>
                  <a:lnTo>
                    <a:pt x="60" y="38"/>
                  </a:lnTo>
                  <a:lnTo>
                    <a:pt x="64" y="36"/>
                  </a:lnTo>
                  <a:lnTo>
                    <a:pt x="70" y="36"/>
                  </a:lnTo>
                  <a:lnTo>
                    <a:pt x="70" y="36"/>
                  </a:lnTo>
                  <a:lnTo>
                    <a:pt x="74" y="36"/>
                  </a:lnTo>
                  <a:lnTo>
                    <a:pt x="76" y="36"/>
                  </a:lnTo>
                  <a:lnTo>
                    <a:pt x="78" y="34"/>
                  </a:lnTo>
                  <a:lnTo>
                    <a:pt x="78" y="34"/>
                  </a:lnTo>
                  <a:lnTo>
                    <a:pt x="74" y="32"/>
                  </a:lnTo>
                  <a:lnTo>
                    <a:pt x="72" y="30"/>
                  </a:lnTo>
                  <a:lnTo>
                    <a:pt x="72" y="30"/>
                  </a:lnTo>
                  <a:lnTo>
                    <a:pt x="66" y="26"/>
                  </a:lnTo>
                  <a:lnTo>
                    <a:pt x="66" y="26"/>
                  </a:lnTo>
                  <a:lnTo>
                    <a:pt x="62" y="20"/>
                  </a:lnTo>
                  <a:lnTo>
                    <a:pt x="62" y="20"/>
                  </a:lnTo>
                  <a:lnTo>
                    <a:pt x="56" y="18"/>
                  </a:lnTo>
                  <a:lnTo>
                    <a:pt x="56" y="18"/>
                  </a:lnTo>
                  <a:lnTo>
                    <a:pt x="50" y="12"/>
                  </a:lnTo>
                  <a:lnTo>
                    <a:pt x="50" y="12"/>
                  </a:lnTo>
                  <a:lnTo>
                    <a:pt x="42" y="8"/>
                  </a:lnTo>
                  <a:lnTo>
                    <a:pt x="42" y="8"/>
                  </a:lnTo>
                  <a:lnTo>
                    <a:pt x="38" y="6"/>
                  </a:lnTo>
                  <a:lnTo>
                    <a:pt x="38" y="6"/>
                  </a:lnTo>
                  <a:lnTo>
                    <a:pt x="30" y="0"/>
                  </a:lnTo>
                  <a:lnTo>
                    <a:pt x="26" y="0"/>
                  </a:lnTo>
                  <a:lnTo>
                    <a:pt x="24" y="2"/>
                  </a:lnTo>
                  <a:lnTo>
                    <a:pt x="24" y="4"/>
                  </a:lnTo>
                  <a:lnTo>
                    <a:pt x="24" y="4"/>
                  </a:lnTo>
                  <a:lnTo>
                    <a:pt x="24" y="8"/>
                  </a:lnTo>
                  <a:lnTo>
                    <a:pt x="24" y="8"/>
                  </a:lnTo>
                  <a:lnTo>
                    <a:pt x="26" y="10"/>
                  </a:lnTo>
                  <a:lnTo>
                    <a:pt x="26" y="10"/>
                  </a:lnTo>
                  <a:lnTo>
                    <a:pt x="24" y="12"/>
                  </a:lnTo>
                  <a:lnTo>
                    <a:pt x="24" y="12"/>
                  </a:lnTo>
                  <a:lnTo>
                    <a:pt x="20" y="12"/>
                  </a:lnTo>
                  <a:lnTo>
                    <a:pt x="20" y="12"/>
                  </a:lnTo>
                  <a:lnTo>
                    <a:pt x="20" y="14"/>
                  </a:lnTo>
                  <a:lnTo>
                    <a:pt x="20" y="14"/>
                  </a:lnTo>
                  <a:lnTo>
                    <a:pt x="20" y="18"/>
                  </a:lnTo>
                  <a:lnTo>
                    <a:pt x="20" y="18"/>
                  </a:lnTo>
                  <a:lnTo>
                    <a:pt x="18" y="20"/>
                  </a:lnTo>
                  <a:lnTo>
                    <a:pt x="18" y="2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 name="Freeform 422"/>
            <p:cNvSpPr>
              <a:spLocks/>
            </p:cNvSpPr>
            <p:nvPr/>
          </p:nvSpPr>
          <p:spPr bwMode="auto">
            <a:xfrm>
              <a:off x="3643313" y="2401888"/>
              <a:ext cx="79375" cy="50800"/>
            </a:xfrm>
            <a:custGeom>
              <a:avLst/>
              <a:gdLst>
                <a:gd name="T0" fmla="*/ 32 w 50"/>
                <a:gd name="T1" fmla="*/ 0 h 32"/>
                <a:gd name="T2" fmla="*/ 28 w 50"/>
                <a:gd name="T3" fmla="*/ 2 h 32"/>
                <a:gd name="T4" fmla="*/ 24 w 50"/>
                <a:gd name="T5" fmla="*/ 2 h 32"/>
                <a:gd name="T6" fmla="*/ 22 w 50"/>
                <a:gd name="T7" fmla="*/ 4 h 32"/>
                <a:gd name="T8" fmla="*/ 12 w 50"/>
                <a:gd name="T9" fmla="*/ 4 h 32"/>
                <a:gd name="T10" fmla="*/ 2 w 50"/>
                <a:gd name="T11" fmla="*/ 8 h 32"/>
                <a:gd name="T12" fmla="*/ 0 w 50"/>
                <a:gd name="T13" fmla="*/ 8 h 32"/>
                <a:gd name="T14" fmla="*/ 0 w 50"/>
                <a:gd name="T15" fmla="*/ 10 h 32"/>
                <a:gd name="T16" fmla="*/ 2 w 50"/>
                <a:gd name="T17" fmla="*/ 10 h 32"/>
                <a:gd name="T18" fmla="*/ 6 w 50"/>
                <a:gd name="T19" fmla="*/ 12 h 32"/>
                <a:gd name="T20" fmla="*/ 8 w 50"/>
                <a:gd name="T21" fmla="*/ 12 h 32"/>
                <a:gd name="T22" fmla="*/ 12 w 50"/>
                <a:gd name="T23" fmla="*/ 14 h 32"/>
                <a:gd name="T24" fmla="*/ 14 w 50"/>
                <a:gd name="T25" fmla="*/ 14 h 32"/>
                <a:gd name="T26" fmla="*/ 16 w 50"/>
                <a:gd name="T27" fmla="*/ 16 h 32"/>
                <a:gd name="T28" fmla="*/ 20 w 50"/>
                <a:gd name="T29" fmla="*/ 22 h 32"/>
                <a:gd name="T30" fmla="*/ 22 w 50"/>
                <a:gd name="T31" fmla="*/ 24 h 32"/>
                <a:gd name="T32" fmla="*/ 24 w 50"/>
                <a:gd name="T33" fmla="*/ 26 h 32"/>
                <a:gd name="T34" fmla="*/ 26 w 50"/>
                <a:gd name="T35" fmla="*/ 28 h 32"/>
                <a:gd name="T36" fmla="*/ 26 w 50"/>
                <a:gd name="T37" fmla="*/ 28 h 32"/>
                <a:gd name="T38" fmla="*/ 28 w 50"/>
                <a:gd name="T39" fmla="*/ 28 h 32"/>
                <a:gd name="T40" fmla="*/ 30 w 50"/>
                <a:gd name="T41" fmla="*/ 30 h 32"/>
                <a:gd name="T42" fmla="*/ 34 w 50"/>
                <a:gd name="T43" fmla="*/ 32 h 32"/>
                <a:gd name="T44" fmla="*/ 34 w 50"/>
                <a:gd name="T45" fmla="*/ 30 h 32"/>
                <a:gd name="T46" fmla="*/ 34 w 50"/>
                <a:gd name="T47" fmla="*/ 28 h 32"/>
                <a:gd name="T48" fmla="*/ 36 w 50"/>
                <a:gd name="T49" fmla="*/ 26 h 32"/>
                <a:gd name="T50" fmla="*/ 40 w 50"/>
                <a:gd name="T51" fmla="*/ 24 h 32"/>
                <a:gd name="T52" fmla="*/ 42 w 50"/>
                <a:gd name="T53" fmla="*/ 22 h 32"/>
                <a:gd name="T54" fmla="*/ 44 w 50"/>
                <a:gd name="T55" fmla="*/ 20 h 32"/>
                <a:gd name="T56" fmla="*/ 48 w 50"/>
                <a:gd name="T57" fmla="*/ 18 h 32"/>
                <a:gd name="T58" fmla="*/ 48 w 50"/>
                <a:gd name="T59" fmla="*/ 14 h 32"/>
                <a:gd name="T60" fmla="*/ 50 w 50"/>
                <a:gd name="T61" fmla="*/ 10 h 32"/>
                <a:gd name="T62" fmla="*/ 48 w 50"/>
                <a:gd name="T63" fmla="*/ 6 h 32"/>
                <a:gd name="T64" fmla="*/ 46 w 50"/>
                <a:gd name="T65" fmla="*/ 6 h 32"/>
                <a:gd name="T66" fmla="*/ 42 w 50"/>
                <a:gd name="T67" fmla="*/ 4 h 32"/>
                <a:gd name="T68" fmla="*/ 36 w 50"/>
                <a:gd name="T69" fmla="*/ 2 h 32"/>
                <a:gd name="T70" fmla="*/ 32 w 50"/>
                <a:gd name="T7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 h="32">
                  <a:moveTo>
                    <a:pt x="32" y="0"/>
                  </a:moveTo>
                  <a:lnTo>
                    <a:pt x="32" y="0"/>
                  </a:lnTo>
                  <a:lnTo>
                    <a:pt x="28" y="2"/>
                  </a:lnTo>
                  <a:lnTo>
                    <a:pt x="28" y="2"/>
                  </a:lnTo>
                  <a:lnTo>
                    <a:pt x="24" y="2"/>
                  </a:lnTo>
                  <a:lnTo>
                    <a:pt x="24" y="2"/>
                  </a:lnTo>
                  <a:lnTo>
                    <a:pt x="22" y="4"/>
                  </a:lnTo>
                  <a:lnTo>
                    <a:pt x="22" y="4"/>
                  </a:lnTo>
                  <a:lnTo>
                    <a:pt x="12" y="4"/>
                  </a:lnTo>
                  <a:lnTo>
                    <a:pt x="12" y="4"/>
                  </a:lnTo>
                  <a:lnTo>
                    <a:pt x="6" y="4"/>
                  </a:lnTo>
                  <a:lnTo>
                    <a:pt x="2" y="8"/>
                  </a:lnTo>
                  <a:lnTo>
                    <a:pt x="2" y="8"/>
                  </a:lnTo>
                  <a:lnTo>
                    <a:pt x="0" y="8"/>
                  </a:lnTo>
                  <a:lnTo>
                    <a:pt x="0" y="10"/>
                  </a:lnTo>
                  <a:lnTo>
                    <a:pt x="0" y="10"/>
                  </a:lnTo>
                  <a:lnTo>
                    <a:pt x="2" y="10"/>
                  </a:lnTo>
                  <a:lnTo>
                    <a:pt x="2" y="10"/>
                  </a:lnTo>
                  <a:lnTo>
                    <a:pt x="2" y="10"/>
                  </a:lnTo>
                  <a:lnTo>
                    <a:pt x="6" y="12"/>
                  </a:lnTo>
                  <a:lnTo>
                    <a:pt x="6" y="12"/>
                  </a:lnTo>
                  <a:lnTo>
                    <a:pt x="8" y="12"/>
                  </a:lnTo>
                  <a:lnTo>
                    <a:pt x="8" y="12"/>
                  </a:lnTo>
                  <a:lnTo>
                    <a:pt x="12" y="14"/>
                  </a:lnTo>
                  <a:lnTo>
                    <a:pt x="12" y="14"/>
                  </a:lnTo>
                  <a:lnTo>
                    <a:pt x="14" y="14"/>
                  </a:lnTo>
                  <a:lnTo>
                    <a:pt x="14" y="14"/>
                  </a:lnTo>
                  <a:lnTo>
                    <a:pt x="16" y="16"/>
                  </a:lnTo>
                  <a:lnTo>
                    <a:pt x="16" y="16"/>
                  </a:lnTo>
                  <a:lnTo>
                    <a:pt x="20" y="22"/>
                  </a:lnTo>
                  <a:lnTo>
                    <a:pt x="20" y="22"/>
                  </a:lnTo>
                  <a:lnTo>
                    <a:pt x="22" y="24"/>
                  </a:lnTo>
                  <a:lnTo>
                    <a:pt x="22" y="24"/>
                  </a:lnTo>
                  <a:lnTo>
                    <a:pt x="24" y="26"/>
                  </a:lnTo>
                  <a:lnTo>
                    <a:pt x="24" y="26"/>
                  </a:lnTo>
                  <a:lnTo>
                    <a:pt x="26" y="28"/>
                  </a:lnTo>
                  <a:lnTo>
                    <a:pt x="26" y="28"/>
                  </a:lnTo>
                  <a:lnTo>
                    <a:pt x="26" y="28"/>
                  </a:lnTo>
                  <a:lnTo>
                    <a:pt x="26" y="28"/>
                  </a:lnTo>
                  <a:lnTo>
                    <a:pt x="28" y="28"/>
                  </a:lnTo>
                  <a:lnTo>
                    <a:pt x="28" y="28"/>
                  </a:lnTo>
                  <a:lnTo>
                    <a:pt x="30" y="30"/>
                  </a:lnTo>
                  <a:lnTo>
                    <a:pt x="30" y="30"/>
                  </a:lnTo>
                  <a:lnTo>
                    <a:pt x="34" y="32"/>
                  </a:lnTo>
                  <a:lnTo>
                    <a:pt x="34" y="32"/>
                  </a:lnTo>
                  <a:lnTo>
                    <a:pt x="34" y="30"/>
                  </a:lnTo>
                  <a:lnTo>
                    <a:pt x="34" y="28"/>
                  </a:lnTo>
                  <a:lnTo>
                    <a:pt x="34" y="28"/>
                  </a:lnTo>
                  <a:lnTo>
                    <a:pt x="36" y="26"/>
                  </a:lnTo>
                  <a:lnTo>
                    <a:pt x="36" y="26"/>
                  </a:lnTo>
                  <a:lnTo>
                    <a:pt x="40" y="24"/>
                  </a:lnTo>
                  <a:lnTo>
                    <a:pt x="40" y="24"/>
                  </a:lnTo>
                  <a:lnTo>
                    <a:pt x="42" y="22"/>
                  </a:lnTo>
                  <a:lnTo>
                    <a:pt x="42" y="22"/>
                  </a:lnTo>
                  <a:lnTo>
                    <a:pt x="44" y="20"/>
                  </a:lnTo>
                  <a:lnTo>
                    <a:pt x="44" y="20"/>
                  </a:lnTo>
                  <a:lnTo>
                    <a:pt x="48" y="18"/>
                  </a:lnTo>
                  <a:lnTo>
                    <a:pt x="48" y="18"/>
                  </a:lnTo>
                  <a:lnTo>
                    <a:pt x="48" y="14"/>
                  </a:lnTo>
                  <a:lnTo>
                    <a:pt x="48" y="14"/>
                  </a:lnTo>
                  <a:lnTo>
                    <a:pt x="50" y="10"/>
                  </a:lnTo>
                  <a:lnTo>
                    <a:pt x="50" y="10"/>
                  </a:lnTo>
                  <a:lnTo>
                    <a:pt x="48" y="6"/>
                  </a:lnTo>
                  <a:lnTo>
                    <a:pt x="48" y="6"/>
                  </a:lnTo>
                  <a:lnTo>
                    <a:pt x="46" y="6"/>
                  </a:lnTo>
                  <a:lnTo>
                    <a:pt x="46" y="6"/>
                  </a:lnTo>
                  <a:lnTo>
                    <a:pt x="42" y="4"/>
                  </a:lnTo>
                  <a:lnTo>
                    <a:pt x="42" y="4"/>
                  </a:lnTo>
                  <a:lnTo>
                    <a:pt x="36" y="2"/>
                  </a:lnTo>
                  <a:lnTo>
                    <a:pt x="36" y="2"/>
                  </a:lnTo>
                  <a:lnTo>
                    <a:pt x="32" y="0"/>
                  </a:lnTo>
                  <a:lnTo>
                    <a:pt x="3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 name="Freeform 423"/>
            <p:cNvSpPr>
              <a:spLocks/>
            </p:cNvSpPr>
            <p:nvPr/>
          </p:nvSpPr>
          <p:spPr bwMode="auto">
            <a:xfrm>
              <a:off x="3100388" y="2357438"/>
              <a:ext cx="298450" cy="193675"/>
            </a:xfrm>
            <a:custGeom>
              <a:avLst/>
              <a:gdLst>
                <a:gd name="T0" fmla="*/ 22 w 188"/>
                <a:gd name="T1" fmla="*/ 96 h 122"/>
                <a:gd name="T2" fmla="*/ 32 w 188"/>
                <a:gd name="T3" fmla="*/ 102 h 122"/>
                <a:gd name="T4" fmla="*/ 36 w 188"/>
                <a:gd name="T5" fmla="*/ 106 h 122"/>
                <a:gd name="T6" fmla="*/ 42 w 188"/>
                <a:gd name="T7" fmla="*/ 112 h 122"/>
                <a:gd name="T8" fmla="*/ 46 w 188"/>
                <a:gd name="T9" fmla="*/ 118 h 122"/>
                <a:gd name="T10" fmla="*/ 54 w 188"/>
                <a:gd name="T11" fmla="*/ 122 h 122"/>
                <a:gd name="T12" fmla="*/ 60 w 188"/>
                <a:gd name="T13" fmla="*/ 118 h 122"/>
                <a:gd name="T14" fmla="*/ 66 w 188"/>
                <a:gd name="T15" fmla="*/ 116 h 122"/>
                <a:gd name="T16" fmla="*/ 72 w 188"/>
                <a:gd name="T17" fmla="*/ 112 h 122"/>
                <a:gd name="T18" fmla="*/ 78 w 188"/>
                <a:gd name="T19" fmla="*/ 110 h 122"/>
                <a:gd name="T20" fmla="*/ 92 w 188"/>
                <a:gd name="T21" fmla="*/ 108 h 122"/>
                <a:gd name="T22" fmla="*/ 94 w 188"/>
                <a:gd name="T23" fmla="*/ 106 h 122"/>
                <a:gd name="T24" fmla="*/ 96 w 188"/>
                <a:gd name="T25" fmla="*/ 96 h 122"/>
                <a:gd name="T26" fmla="*/ 100 w 188"/>
                <a:gd name="T27" fmla="*/ 90 h 122"/>
                <a:gd name="T28" fmla="*/ 104 w 188"/>
                <a:gd name="T29" fmla="*/ 84 h 122"/>
                <a:gd name="T30" fmla="*/ 106 w 188"/>
                <a:gd name="T31" fmla="*/ 82 h 122"/>
                <a:gd name="T32" fmla="*/ 116 w 188"/>
                <a:gd name="T33" fmla="*/ 80 h 122"/>
                <a:gd name="T34" fmla="*/ 120 w 188"/>
                <a:gd name="T35" fmla="*/ 72 h 122"/>
                <a:gd name="T36" fmla="*/ 124 w 188"/>
                <a:gd name="T37" fmla="*/ 68 h 122"/>
                <a:gd name="T38" fmla="*/ 130 w 188"/>
                <a:gd name="T39" fmla="*/ 66 h 122"/>
                <a:gd name="T40" fmla="*/ 138 w 188"/>
                <a:gd name="T41" fmla="*/ 62 h 122"/>
                <a:gd name="T42" fmla="*/ 146 w 188"/>
                <a:gd name="T43" fmla="*/ 58 h 122"/>
                <a:gd name="T44" fmla="*/ 156 w 188"/>
                <a:gd name="T45" fmla="*/ 52 h 122"/>
                <a:gd name="T46" fmla="*/ 162 w 188"/>
                <a:gd name="T47" fmla="*/ 48 h 122"/>
                <a:gd name="T48" fmla="*/ 170 w 188"/>
                <a:gd name="T49" fmla="*/ 46 h 122"/>
                <a:gd name="T50" fmla="*/ 184 w 188"/>
                <a:gd name="T51" fmla="*/ 40 h 122"/>
                <a:gd name="T52" fmla="*/ 186 w 188"/>
                <a:gd name="T53" fmla="*/ 36 h 122"/>
                <a:gd name="T54" fmla="*/ 180 w 188"/>
                <a:gd name="T55" fmla="*/ 30 h 122"/>
                <a:gd name="T56" fmla="*/ 168 w 188"/>
                <a:gd name="T57" fmla="*/ 20 h 122"/>
                <a:gd name="T58" fmla="*/ 154 w 188"/>
                <a:gd name="T59" fmla="*/ 12 h 122"/>
                <a:gd name="T60" fmla="*/ 144 w 188"/>
                <a:gd name="T61" fmla="*/ 12 h 122"/>
                <a:gd name="T62" fmla="*/ 132 w 188"/>
                <a:gd name="T63" fmla="*/ 14 h 122"/>
                <a:gd name="T64" fmla="*/ 130 w 188"/>
                <a:gd name="T65" fmla="*/ 20 h 122"/>
                <a:gd name="T66" fmla="*/ 122 w 188"/>
                <a:gd name="T67" fmla="*/ 20 h 122"/>
                <a:gd name="T68" fmla="*/ 118 w 188"/>
                <a:gd name="T69" fmla="*/ 14 h 122"/>
                <a:gd name="T70" fmla="*/ 110 w 188"/>
                <a:gd name="T71" fmla="*/ 18 h 122"/>
                <a:gd name="T72" fmla="*/ 110 w 188"/>
                <a:gd name="T73" fmla="*/ 16 h 122"/>
                <a:gd name="T74" fmla="*/ 100 w 188"/>
                <a:gd name="T75" fmla="*/ 8 h 122"/>
                <a:gd name="T76" fmla="*/ 88 w 188"/>
                <a:gd name="T77" fmla="*/ 4 h 122"/>
                <a:gd name="T78" fmla="*/ 70 w 188"/>
                <a:gd name="T79" fmla="*/ 0 h 122"/>
                <a:gd name="T80" fmla="*/ 54 w 188"/>
                <a:gd name="T81" fmla="*/ 4 h 122"/>
                <a:gd name="T82" fmla="*/ 40 w 188"/>
                <a:gd name="T83" fmla="*/ 6 h 122"/>
                <a:gd name="T84" fmla="*/ 22 w 188"/>
                <a:gd name="T85" fmla="*/ 8 h 122"/>
                <a:gd name="T86" fmla="*/ 24 w 188"/>
                <a:gd name="T87" fmla="*/ 18 h 122"/>
                <a:gd name="T88" fmla="*/ 30 w 188"/>
                <a:gd name="T89" fmla="*/ 26 h 122"/>
                <a:gd name="T90" fmla="*/ 36 w 188"/>
                <a:gd name="T91" fmla="*/ 32 h 122"/>
                <a:gd name="T92" fmla="*/ 26 w 188"/>
                <a:gd name="T93" fmla="*/ 40 h 122"/>
                <a:gd name="T94" fmla="*/ 20 w 188"/>
                <a:gd name="T95" fmla="*/ 54 h 122"/>
                <a:gd name="T96" fmla="*/ 18 w 188"/>
                <a:gd name="T97" fmla="*/ 60 h 122"/>
                <a:gd name="T98" fmla="*/ 14 w 188"/>
                <a:gd name="T99" fmla="*/ 60 h 122"/>
                <a:gd name="T100" fmla="*/ 14 w 188"/>
                <a:gd name="T101" fmla="*/ 66 h 122"/>
                <a:gd name="T102" fmla="*/ 10 w 188"/>
                <a:gd name="T103" fmla="*/ 72 h 122"/>
                <a:gd name="T104" fmla="*/ 6 w 188"/>
                <a:gd name="T105" fmla="*/ 74 h 122"/>
                <a:gd name="T106" fmla="*/ 4 w 188"/>
                <a:gd name="T107" fmla="*/ 82 h 122"/>
                <a:gd name="T108" fmla="*/ 2 w 188"/>
                <a:gd name="T109" fmla="*/ 90 h 122"/>
                <a:gd name="T110" fmla="*/ 10 w 188"/>
                <a:gd name="T111" fmla="*/ 9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122">
                  <a:moveTo>
                    <a:pt x="10" y="92"/>
                  </a:moveTo>
                  <a:lnTo>
                    <a:pt x="10" y="92"/>
                  </a:lnTo>
                  <a:lnTo>
                    <a:pt x="22" y="96"/>
                  </a:lnTo>
                  <a:lnTo>
                    <a:pt x="22" y="96"/>
                  </a:lnTo>
                  <a:lnTo>
                    <a:pt x="30" y="100"/>
                  </a:lnTo>
                  <a:lnTo>
                    <a:pt x="30" y="100"/>
                  </a:lnTo>
                  <a:lnTo>
                    <a:pt x="32" y="102"/>
                  </a:lnTo>
                  <a:lnTo>
                    <a:pt x="32" y="102"/>
                  </a:lnTo>
                  <a:lnTo>
                    <a:pt x="34" y="104"/>
                  </a:lnTo>
                  <a:lnTo>
                    <a:pt x="34" y="104"/>
                  </a:lnTo>
                  <a:lnTo>
                    <a:pt x="36" y="106"/>
                  </a:lnTo>
                  <a:lnTo>
                    <a:pt x="36" y="106"/>
                  </a:lnTo>
                  <a:lnTo>
                    <a:pt x="38" y="108"/>
                  </a:lnTo>
                  <a:lnTo>
                    <a:pt x="38" y="110"/>
                  </a:lnTo>
                  <a:lnTo>
                    <a:pt x="38" y="110"/>
                  </a:lnTo>
                  <a:lnTo>
                    <a:pt x="42" y="112"/>
                  </a:lnTo>
                  <a:lnTo>
                    <a:pt x="42" y="112"/>
                  </a:lnTo>
                  <a:lnTo>
                    <a:pt x="44" y="114"/>
                  </a:lnTo>
                  <a:lnTo>
                    <a:pt x="44" y="114"/>
                  </a:lnTo>
                  <a:lnTo>
                    <a:pt x="46" y="118"/>
                  </a:lnTo>
                  <a:lnTo>
                    <a:pt x="46" y="118"/>
                  </a:lnTo>
                  <a:lnTo>
                    <a:pt x="50" y="120"/>
                  </a:lnTo>
                  <a:lnTo>
                    <a:pt x="50" y="120"/>
                  </a:lnTo>
                  <a:lnTo>
                    <a:pt x="54" y="122"/>
                  </a:lnTo>
                  <a:lnTo>
                    <a:pt x="54" y="122"/>
                  </a:lnTo>
                  <a:lnTo>
                    <a:pt x="58" y="122"/>
                  </a:lnTo>
                  <a:lnTo>
                    <a:pt x="58" y="122"/>
                  </a:lnTo>
                  <a:lnTo>
                    <a:pt x="60" y="118"/>
                  </a:lnTo>
                  <a:lnTo>
                    <a:pt x="60" y="118"/>
                  </a:lnTo>
                  <a:lnTo>
                    <a:pt x="64" y="116"/>
                  </a:lnTo>
                  <a:lnTo>
                    <a:pt x="64" y="116"/>
                  </a:lnTo>
                  <a:lnTo>
                    <a:pt x="66" y="116"/>
                  </a:lnTo>
                  <a:lnTo>
                    <a:pt x="66" y="116"/>
                  </a:lnTo>
                  <a:lnTo>
                    <a:pt x="68" y="114"/>
                  </a:lnTo>
                  <a:lnTo>
                    <a:pt x="68" y="114"/>
                  </a:lnTo>
                  <a:lnTo>
                    <a:pt x="72" y="112"/>
                  </a:lnTo>
                  <a:lnTo>
                    <a:pt x="72" y="112"/>
                  </a:lnTo>
                  <a:lnTo>
                    <a:pt x="74" y="110"/>
                  </a:lnTo>
                  <a:lnTo>
                    <a:pt x="74" y="110"/>
                  </a:lnTo>
                  <a:lnTo>
                    <a:pt x="78" y="110"/>
                  </a:lnTo>
                  <a:lnTo>
                    <a:pt x="78" y="110"/>
                  </a:lnTo>
                  <a:lnTo>
                    <a:pt x="84" y="110"/>
                  </a:lnTo>
                  <a:lnTo>
                    <a:pt x="84" y="110"/>
                  </a:lnTo>
                  <a:lnTo>
                    <a:pt x="92" y="108"/>
                  </a:lnTo>
                  <a:lnTo>
                    <a:pt x="92" y="108"/>
                  </a:lnTo>
                  <a:lnTo>
                    <a:pt x="92" y="108"/>
                  </a:lnTo>
                  <a:lnTo>
                    <a:pt x="92" y="108"/>
                  </a:lnTo>
                  <a:lnTo>
                    <a:pt x="94" y="106"/>
                  </a:lnTo>
                  <a:lnTo>
                    <a:pt x="96" y="102"/>
                  </a:lnTo>
                  <a:lnTo>
                    <a:pt x="96" y="102"/>
                  </a:lnTo>
                  <a:lnTo>
                    <a:pt x="96" y="96"/>
                  </a:lnTo>
                  <a:lnTo>
                    <a:pt x="96" y="96"/>
                  </a:lnTo>
                  <a:lnTo>
                    <a:pt x="96" y="94"/>
                  </a:lnTo>
                  <a:lnTo>
                    <a:pt x="96" y="94"/>
                  </a:lnTo>
                  <a:lnTo>
                    <a:pt x="100" y="90"/>
                  </a:lnTo>
                  <a:lnTo>
                    <a:pt x="100" y="90"/>
                  </a:lnTo>
                  <a:lnTo>
                    <a:pt x="102" y="86"/>
                  </a:lnTo>
                  <a:lnTo>
                    <a:pt x="102" y="86"/>
                  </a:lnTo>
                  <a:lnTo>
                    <a:pt x="104" y="84"/>
                  </a:lnTo>
                  <a:lnTo>
                    <a:pt x="104" y="84"/>
                  </a:lnTo>
                  <a:lnTo>
                    <a:pt x="104" y="82"/>
                  </a:lnTo>
                  <a:lnTo>
                    <a:pt x="104" y="82"/>
                  </a:lnTo>
                  <a:lnTo>
                    <a:pt x="104" y="82"/>
                  </a:lnTo>
                  <a:lnTo>
                    <a:pt x="106" y="82"/>
                  </a:lnTo>
                  <a:lnTo>
                    <a:pt x="106" y="82"/>
                  </a:lnTo>
                  <a:lnTo>
                    <a:pt x="110" y="82"/>
                  </a:lnTo>
                  <a:lnTo>
                    <a:pt x="110" y="82"/>
                  </a:lnTo>
                  <a:lnTo>
                    <a:pt x="116" y="80"/>
                  </a:lnTo>
                  <a:lnTo>
                    <a:pt x="118" y="78"/>
                  </a:lnTo>
                  <a:lnTo>
                    <a:pt x="118" y="76"/>
                  </a:lnTo>
                  <a:lnTo>
                    <a:pt x="118" y="76"/>
                  </a:lnTo>
                  <a:lnTo>
                    <a:pt x="120" y="72"/>
                  </a:lnTo>
                  <a:lnTo>
                    <a:pt x="120" y="72"/>
                  </a:lnTo>
                  <a:lnTo>
                    <a:pt x="122" y="70"/>
                  </a:lnTo>
                  <a:lnTo>
                    <a:pt x="122" y="70"/>
                  </a:lnTo>
                  <a:lnTo>
                    <a:pt x="124" y="68"/>
                  </a:lnTo>
                  <a:lnTo>
                    <a:pt x="124" y="68"/>
                  </a:lnTo>
                  <a:lnTo>
                    <a:pt x="124" y="68"/>
                  </a:lnTo>
                  <a:lnTo>
                    <a:pt x="124" y="68"/>
                  </a:lnTo>
                  <a:lnTo>
                    <a:pt x="130" y="66"/>
                  </a:lnTo>
                  <a:lnTo>
                    <a:pt x="130" y="66"/>
                  </a:lnTo>
                  <a:lnTo>
                    <a:pt x="134" y="64"/>
                  </a:lnTo>
                  <a:lnTo>
                    <a:pt x="134" y="64"/>
                  </a:lnTo>
                  <a:lnTo>
                    <a:pt x="138" y="62"/>
                  </a:lnTo>
                  <a:lnTo>
                    <a:pt x="138" y="62"/>
                  </a:lnTo>
                  <a:lnTo>
                    <a:pt x="142" y="60"/>
                  </a:lnTo>
                  <a:lnTo>
                    <a:pt x="142" y="60"/>
                  </a:lnTo>
                  <a:lnTo>
                    <a:pt x="146" y="58"/>
                  </a:lnTo>
                  <a:lnTo>
                    <a:pt x="146" y="58"/>
                  </a:lnTo>
                  <a:lnTo>
                    <a:pt x="152" y="56"/>
                  </a:lnTo>
                  <a:lnTo>
                    <a:pt x="152" y="56"/>
                  </a:lnTo>
                  <a:lnTo>
                    <a:pt x="156" y="52"/>
                  </a:lnTo>
                  <a:lnTo>
                    <a:pt x="156" y="52"/>
                  </a:lnTo>
                  <a:lnTo>
                    <a:pt x="160" y="50"/>
                  </a:lnTo>
                  <a:lnTo>
                    <a:pt x="160" y="50"/>
                  </a:lnTo>
                  <a:lnTo>
                    <a:pt x="162" y="48"/>
                  </a:lnTo>
                  <a:lnTo>
                    <a:pt x="162" y="48"/>
                  </a:lnTo>
                  <a:lnTo>
                    <a:pt x="166" y="46"/>
                  </a:lnTo>
                  <a:lnTo>
                    <a:pt x="166" y="46"/>
                  </a:lnTo>
                  <a:lnTo>
                    <a:pt x="170" y="46"/>
                  </a:lnTo>
                  <a:lnTo>
                    <a:pt x="170" y="46"/>
                  </a:lnTo>
                  <a:lnTo>
                    <a:pt x="178" y="44"/>
                  </a:lnTo>
                  <a:lnTo>
                    <a:pt x="178" y="44"/>
                  </a:lnTo>
                  <a:lnTo>
                    <a:pt x="184" y="40"/>
                  </a:lnTo>
                  <a:lnTo>
                    <a:pt x="184" y="40"/>
                  </a:lnTo>
                  <a:lnTo>
                    <a:pt x="188" y="40"/>
                  </a:lnTo>
                  <a:lnTo>
                    <a:pt x="188" y="40"/>
                  </a:lnTo>
                  <a:lnTo>
                    <a:pt x="186" y="36"/>
                  </a:lnTo>
                  <a:lnTo>
                    <a:pt x="186" y="36"/>
                  </a:lnTo>
                  <a:lnTo>
                    <a:pt x="186" y="34"/>
                  </a:lnTo>
                  <a:lnTo>
                    <a:pt x="186" y="34"/>
                  </a:lnTo>
                  <a:lnTo>
                    <a:pt x="180" y="30"/>
                  </a:lnTo>
                  <a:lnTo>
                    <a:pt x="176" y="26"/>
                  </a:lnTo>
                  <a:lnTo>
                    <a:pt x="176" y="26"/>
                  </a:lnTo>
                  <a:lnTo>
                    <a:pt x="168" y="20"/>
                  </a:lnTo>
                  <a:lnTo>
                    <a:pt x="168" y="20"/>
                  </a:lnTo>
                  <a:lnTo>
                    <a:pt x="160" y="14"/>
                  </a:lnTo>
                  <a:lnTo>
                    <a:pt x="160" y="14"/>
                  </a:lnTo>
                  <a:lnTo>
                    <a:pt x="154" y="12"/>
                  </a:lnTo>
                  <a:lnTo>
                    <a:pt x="154" y="12"/>
                  </a:lnTo>
                  <a:lnTo>
                    <a:pt x="150" y="12"/>
                  </a:lnTo>
                  <a:lnTo>
                    <a:pt x="150" y="12"/>
                  </a:lnTo>
                  <a:lnTo>
                    <a:pt x="144" y="12"/>
                  </a:lnTo>
                  <a:lnTo>
                    <a:pt x="144" y="12"/>
                  </a:lnTo>
                  <a:lnTo>
                    <a:pt x="136" y="10"/>
                  </a:lnTo>
                  <a:lnTo>
                    <a:pt x="136" y="10"/>
                  </a:lnTo>
                  <a:lnTo>
                    <a:pt x="132" y="12"/>
                  </a:lnTo>
                  <a:lnTo>
                    <a:pt x="132" y="14"/>
                  </a:lnTo>
                  <a:lnTo>
                    <a:pt x="132" y="14"/>
                  </a:lnTo>
                  <a:lnTo>
                    <a:pt x="132" y="18"/>
                  </a:lnTo>
                  <a:lnTo>
                    <a:pt x="132" y="18"/>
                  </a:lnTo>
                  <a:lnTo>
                    <a:pt x="130" y="20"/>
                  </a:lnTo>
                  <a:lnTo>
                    <a:pt x="128" y="20"/>
                  </a:lnTo>
                  <a:lnTo>
                    <a:pt x="128" y="20"/>
                  </a:lnTo>
                  <a:lnTo>
                    <a:pt x="122" y="20"/>
                  </a:lnTo>
                  <a:lnTo>
                    <a:pt x="122" y="20"/>
                  </a:lnTo>
                  <a:lnTo>
                    <a:pt x="122" y="16"/>
                  </a:lnTo>
                  <a:lnTo>
                    <a:pt x="122" y="16"/>
                  </a:lnTo>
                  <a:lnTo>
                    <a:pt x="120" y="14"/>
                  </a:lnTo>
                  <a:lnTo>
                    <a:pt x="118" y="14"/>
                  </a:lnTo>
                  <a:lnTo>
                    <a:pt x="118" y="14"/>
                  </a:lnTo>
                  <a:lnTo>
                    <a:pt x="114" y="16"/>
                  </a:lnTo>
                  <a:lnTo>
                    <a:pt x="114" y="16"/>
                  </a:lnTo>
                  <a:lnTo>
                    <a:pt x="110" y="18"/>
                  </a:lnTo>
                  <a:lnTo>
                    <a:pt x="110" y="18"/>
                  </a:lnTo>
                  <a:lnTo>
                    <a:pt x="110" y="18"/>
                  </a:lnTo>
                  <a:lnTo>
                    <a:pt x="110" y="18"/>
                  </a:lnTo>
                  <a:lnTo>
                    <a:pt x="110" y="16"/>
                  </a:lnTo>
                  <a:lnTo>
                    <a:pt x="108" y="12"/>
                  </a:lnTo>
                  <a:lnTo>
                    <a:pt x="108" y="12"/>
                  </a:lnTo>
                  <a:lnTo>
                    <a:pt x="104" y="10"/>
                  </a:lnTo>
                  <a:lnTo>
                    <a:pt x="100" y="8"/>
                  </a:lnTo>
                  <a:lnTo>
                    <a:pt x="100" y="8"/>
                  </a:lnTo>
                  <a:lnTo>
                    <a:pt x="92" y="6"/>
                  </a:lnTo>
                  <a:lnTo>
                    <a:pt x="92" y="6"/>
                  </a:lnTo>
                  <a:lnTo>
                    <a:pt x="88" y="4"/>
                  </a:lnTo>
                  <a:lnTo>
                    <a:pt x="88" y="4"/>
                  </a:lnTo>
                  <a:lnTo>
                    <a:pt x="78" y="0"/>
                  </a:lnTo>
                  <a:lnTo>
                    <a:pt x="70" y="0"/>
                  </a:lnTo>
                  <a:lnTo>
                    <a:pt x="70" y="0"/>
                  </a:lnTo>
                  <a:lnTo>
                    <a:pt x="64" y="2"/>
                  </a:lnTo>
                  <a:lnTo>
                    <a:pt x="58" y="4"/>
                  </a:lnTo>
                  <a:lnTo>
                    <a:pt x="58" y="4"/>
                  </a:lnTo>
                  <a:lnTo>
                    <a:pt x="54" y="4"/>
                  </a:lnTo>
                  <a:lnTo>
                    <a:pt x="48" y="4"/>
                  </a:lnTo>
                  <a:lnTo>
                    <a:pt x="48" y="4"/>
                  </a:lnTo>
                  <a:lnTo>
                    <a:pt x="40" y="6"/>
                  </a:lnTo>
                  <a:lnTo>
                    <a:pt x="40" y="6"/>
                  </a:lnTo>
                  <a:lnTo>
                    <a:pt x="32" y="8"/>
                  </a:lnTo>
                  <a:lnTo>
                    <a:pt x="32" y="8"/>
                  </a:lnTo>
                  <a:lnTo>
                    <a:pt x="22" y="8"/>
                  </a:lnTo>
                  <a:lnTo>
                    <a:pt x="22" y="8"/>
                  </a:lnTo>
                  <a:lnTo>
                    <a:pt x="22" y="8"/>
                  </a:lnTo>
                  <a:lnTo>
                    <a:pt x="20" y="10"/>
                  </a:lnTo>
                  <a:lnTo>
                    <a:pt x="20" y="10"/>
                  </a:lnTo>
                  <a:lnTo>
                    <a:pt x="24" y="18"/>
                  </a:lnTo>
                  <a:lnTo>
                    <a:pt x="24" y="18"/>
                  </a:lnTo>
                  <a:lnTo>
                    <a:pt x="26" y="22"/>
                  </a:lnTo>
                  <a:lnTo>
                    <a:pt x="26" y="22"/>
                  </a:lnTo>
                  <a:lnTo>
                    <a:pt x="30" y="26"/>
                  </a:lnTo>
                  <a:lnTo>
                    <a:pt x="34" y="28"/>
                  </a:lnTo>
                  <a:lnTo>
                    <a:pt x="34" y="28"/>
                  </a:lnTo>
                  <a:lnTo>
                    <a:pt x="36" y="30"/>
                  </a:lnTo>
                  <a:lnTo>
                    <a:pt x="36" y="32"/>
                  </a:lnTo>
                  <a:lnTo>
                    <a:pt x="32" y="34"/>
                  </a:lnTo>
                  <a:lnTo>
                    <a:pt x="32" y="34"/>
                  </a:lnTo>
                  <a:lnTo>
                    <a:pt x="28" y="38"/>
                  </a:lnTo>
                  <a:lnTo>
                    <a:pt x="26" y="40"/>
                  </a:lnTo>
                  <a:lnTo>
                    <a:pt x="26" y="40"/>
                  </a:lnTo>
                  <a:lnTo>
                    <a:pt x="20" y="50"/>
                  </a:lnTo>
                  <a:lnTo>
                    <a:pt x="20" y="50"/>
                  </a:lnTo>
                  <a:lnTo>
                    <a:pt x="20" y="54"/>
                  </a:lnTo>
                  <a:lnTo>
                    <a:pt x="20" y="54"/>
                  </a:lnTo>
                  <a:lnTo>
                    <a:pt x="20" y="58"/>
                  </a:lnTo>
                  <a:lnTo>
                    <a:pt x="20" y="58"/>
                  </a:lnTo>
                  <a:lnTo>
                    <a:pt x="18" y="60"/>
                  </a:lnTo>
                  <a:lnTo>
                    <a:pt x="18" y="60"/>
                  </a:lnTo>
                  <a:lnTo>
                    <a:pt x="16" y="60"/>
                  </a:lnTo>
                  <a:lnTo>
                    <a:pt x="16" y="60"/>
                  </a:lnTo>
                  <a:lnTo>
                    <a:pt x="14" y="60"/>
                  </a:lnTo>
                  <a:lnTo>
                    <a:pt x="14" y="60"/>
                  </a:lnTo>
                  <a:lnTo>
                    <a:pt x="14" y="62"/>
                  </a:lnTo>
                  <a:lnTo>
                    <a:pt x="14" y="62"/>
                  </a:lnTo>
                  <a:lnTo>
                    <a:pt x="14" y="66"/>
                  </a:lnTo>
                  <a:lnTo>
                    <a:pt x="14" y="66"/>
                  </a:lnTo>
                  <a:lnTo>
                    <a:pt x="12" y="70"/>
                  </a:lnTo>
                  <a:lnTo>
                    <a:pt x="10" y="72"/>
                  </a:lnTo>
                  <a:lnTo>
                    <a:pt x="10" y="72"/>
                  </a:lnTo>
                  <a:lnTo>
                    <a:pt x="8" y="72"/>
                  </a:lnTo>
                  <a:lnTo>
                    <a:pt x="8" y="74"/>
                  </a:lnTo>
                  <a:lnTo>
                    <a:pt x="8" y="74"/>
                  </a:lnTo>
                  <a:lnTo>
                    <a:pt x="6" y="74"/>
                  </a:lnTo>
                  <a:lnTo>
                    <a:pt x="6" y="74"/>
                  </a:lnTo>
                  <a:lnTo>
                    <a:pt x="6" y="78"/>
                  </a:lnTo>
                  <a:lnTo>
                    <a:pt x="6" y="78"/>
                  </a:lnTo>
                  <a:lnTo>
                    <a:pt x="4" y="82"/>
                  </a:lnTo>
                  <a:lnTo>
                    <a:pt x="4" y="82"/>
                  </a:lnTo>
                  <a:lnTo>
                    <a:pt x="2" y="86"/>
                  </a:lnTo>
                  <a:lnTo>
                    <a:pt x="0" y="88"/>
                  </a:lnTo>
                  <a:lnTo>
                    <a:pt x="2" y="90"/>
                  </a:lnTo>
                  <a:lnTo>
                    <a:pt x="2" y="90"/>
                  </a:lnTo>
                  <a:lnTo>
                    <a:pt x="6" y="92"/>
                  </a:lnTo>
                  <a:lnTo>
                    <a:pt x="10" y="92"/>
                  </a:lnTo>
                  <a:lnTo>
                    <a:pt x="10" y="9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 name="Freeform 424"/>
            <p:cNvSpPr>
              <a:spLocks/>
            </p:cNvSpPr>
            <p:nvPr/>
          </p:nvSpPr>
          <p:spPr bwMode="auto">
            <a:xfrm>
              <a:off x="3290888" y="2268538"/>
              <a:ext cx="50800" cy="28575"/>
            </a:xfrm>
            <a:custGeom>
              <a:avLst/>
              <a:gdLst>
                <a:gd name="T0" fmla="*/ 32 w 32"/>
                <a:gd name="T1" fmla="*/ 0 h 18"/>
                <a:gd name="T2" fmla="*/ 32 w 32"/>
                <a:gd name="T3" fmla="*/ 0 h 18"/>
                <a:gd name="T4" fmla="*/ 30 w 32"/>
                <a:gd name="T5" fmla="*/ 0 h 18"/>
                <a:gd name="T6" fmla="*/ 30 w 32"/>
                <a:gd name="T7" fmla="*/ 0 h 18"/>
                <a:gd name="T8" fmla="*/ 28 w 32"/>
                <a:gd name="T9" fmla="*/ 0 h 18"/>
                <a:gd name="T10" fmla="*/ 28 w 32"/>
                <a:gd name="T11" fmla="*/ 0 h 18"/>
                <a:gd name="T12" fmla="*/ 24 w 32"/>
                <a:gd name="T13" fmla="*/ 0 h 18"/>
                <a:gd name="T14" fmla="*/ 24 w 32"/>
                <a:gd name="T15" fmla="*/ 0 h 18"/>
                <a:gd name="T16" fmla="*/ 22 w 32"/>
                <a:gd name="T17" fmla="*/ 2 h 18"/>
                <a:gd name="T18" fmla="*/ 22 w 32"/>
                <a:gd name="T19" fmla="*/ 2 h 18"/>
                <a:gd name="T20" fmla="*/ 20 w 32"/>
                <a:gd name="T21" fmla="*/ 4 h 18"/>
                <a:gd name="T22" fmla="*/ 20 w 32"/>
                <a:gd name="T23" fmla="*/ 4 h 18"/>
                <a:gd name="T24" fmla="*/ 18 w 32"/>
                <a:gd name="T25" fmla="*/ 4 h 18"/>
                <a:gd name="T26" fmla="*/ 18 w 32"/>
                <a:gd name="T27" fmla="*/ 4 h 18"/>
                <a:gd name="T28" fmla="*/ 14 w 32"/>
                <a:gd name="T29" fmla="*/ 4 h 18"/>
                <a:gd name="T30" fmla="*/ 10 w 32"/>
                <a:gd name="T31" fmla="*/ 6 h 18"/>
                <a:gd name="T32" fmla="*/ 10 w 32"/>
                <a:gd name="T33" fmla="*/ 6 h 18"/>
                <a:gd name="T34" fmla="*/ 8 w 32"/>
                <a:gd name="T35" fmla="*/ 10 h 18"/>
                <a:gd name="T36" fmla="*/ 8 w 32"/>
                <a:gd name="T37" fmla="*/ 10 h 18"/>
                <a:gd name="T38" fmla="*/ 2 w 32"/>
                <a:gd name="T39" fmla="*/ 14 h 18"/>
                <a:gd name="T40" fmla="*/ 0 w 32"/>
                <a:gd name="T41" fmla="*/ 16 h 18"/>
                <a:gd name="T42" fmla="*/ 0 w 32"/>
                <a:gd name="T43" fmla="*/ 18 h 18"/>
                <a:gd name="T44" fmla="*/ 0 w 32"/>
                <a:gd name="T45" fmla="*/ 18 h 18"/>
                <a:gd name="T46" fmla="*/ 6 w 32"/>
                <a:gd name="T47" fmla="*/ 18 h 18"/>
                <a:gd name="T48" fmla="*/ 6 w 32"/>
                <a:gd name="T49" fmla="*/ 18 h 18"/>
                <a:gd name="T50" fmla="*/ 12 w 32"/>
                <a:gd name="T51" fmla="*/ 18 h 18"/>
                <a:gd name="T52" fmla="*/ 12 w 32"/>
                <a:gd name="T53" fmla="*/ 18 h 18"/>
                <a:gd name="T54" fmla="*/ 16 w 32"/>
                <a:gd name="T55" fmla="*/ 18 h 18"/>
                <a:gd name="T56" fmla="*/ 16 w 32"/>
                <a:gd name="T57" fmla="*/ 18 h 18"/>
                <a:gd name="T58" fmla="*/ 24 w 32"/>
                <a:gd name="T59" fmla="*/ 12 h 18"/>
                <a:gd name="T60" fmla="*/ 24 w 32"/>
                <a:gd name="T61" fmla="*/ 12 h 18"/>
                <a:gd name="T62" fmla="*/ 24 w 32"/>
                <a:gd name="T63" fmla="*/ 10 h 18"/>
                <a:gd name="T64" fmla="*/ 26 w 32"/>
                <a:gd name="T65" fmla="*/ 8 h 18"/>
                <a:gd name="T66" fmla="*/ 26 w 32"/>
                <a:gd name="T67" fmla="*/ 8 h 18"/>
                <a:gd name="T68" fmla="*/ 26 w 32"/>
                <a:gd name="T69" fmla="*/ 6 h 18"/>
                <a:gd name="T70" fmla="*/ 28 w 32"/>
                <a:gd name="T71" fmla="*/ 4 h 18"/>
                <a:gd name="T72" fmla="*/ 28 w 32"/>
                <a:gd name="T73" fmla="*/ 4 h 18"/>
                <a:gd name="T74" fmla="*/ 32 w 32"/>
                <a:gd name="T75" fmla="*/ 2 h 18"/>
                <a:gd name="T76" fmla="*/ 32 w 32"/>
                <a:gd name="T77" fmla="*/ 2 h 18"/>
                <a:gd name="T78" fmla="*/ 32 w 32"/>
                <a:gd name="T79" fmla="*/ 0 h 18"/>
                <a:gd name="T80" fmla="*/ 32 w 32"/>
                <a:gd name="T8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 h="18">
                  <a:moveTo>
                    <a:pt x="32" y="0"/>
                  </a:moveTo>
                  <a:lnTo>
                    <a:pt x="32" y="0"/>
                  </a:lnTo>
                  <a:lnTo>
                    <a:pt x="30" y="0"/>
                  </a:lnTo>
                  <a:lnTo>
                    <a:pt x="30" y="0"/>
                  </a:lnTo>
                  <a:lnTo>
                    <a:pt x="28" y="0"/>
                  </a:lnTo>
                  <a:lnTo>
                    <a:pt x="28" y="0"/>
                  </a:lnTo>
                  <a:lnTo>
                    <a:pt x="24" y="0"/>
                  </a:lnTo>
                  <a:lnTo>
                    <a:pt x="24" y="0"/>
                  </a:lnTo>
                  <a:lnTo>
                    <a:pt x="22" y="2"/>
                  </a:lnTo>
                  <a:lnTo>
                    <a:pt x="22" y="2"/>
                  </a:lnTo>
                  <a:lnTo>
                    <a:pt x="20" y="4"/>
                  </a:lnTo>
                  <a:lnTo>
                    <a:pt x="20" y="4"/>
                  </a:lnTo>
                  <a:lnTo>
                    <a:pt x="18" y="4"/>
                  </a:lnTo>
                  <a:lnTo>
                    <a:pt x="18" y="4"/>
                  </a:lnTo>
                  <a:lnTo>
                    <a:pt x="14" y="4"/>
                  </a:lnTo>
                  <a:lnTo>
                    <a:pt x="10" y="6"/>
                  </a:lnTo>
                  <a:lnTo>
                    <a:pt x="10" y="6"/>
                  </a:lnTo>
                  <a:lnTo>
                    <a:pt x="8" y="10"/>
                  </a:lnTo>
                  <a:lnTo>
                    <a:pt x="8" y="10"/>
                  </a:lnTo>
                  <a:lnTo>
                    <a:pt x="2" y="14"/>
                  </a:lnTo>
                  <a:lnTo>
                    <a:pt x="0" y="16"/>
                  </a:lnTo>
                  <a:lnTo>
                    <a:pt x="0" y="18"/>
                  </a:lnTo>
                  <a:lnTo>
                    <a:pt x="0" y="18"/>
                  </a:lnTo>
                  <a:lnTo>
                    <a:pt x="6" y="18"/>
                  </a:lnTo>
                  <a:lnTo>
                    <a:pt x="6" y="18"/>
                  </a:lnTo>
                  <a:lnTo>
                    <a:pt x="12" y="18"/>
                  </a:lnTo>
                  <a:lnTo>
                    <a:pt x="12" y="18"/>
                  </a:lnTo>
                  <a:lnTo>
                    <a:pt x="16" y="18"/>
                  </a:lnTo>
                  <a:lnTo>
                    <a:pt x="16" y="18"/>
                  </a:lnTo>
                  <a:lnTo>
                    <a:pt x="24" y="12"/>
                  </a:lnTo>
                  <a:lnTo>
                    <a:pt x="24" y="12"/>
                  </a:lnTo>
                  <a:lnTo>
                    <a:pt x="24" y="10"/>
                  </a:lnTo>
                  <a:lnTo>
                    <a:pt x="26" y="8"/>
                  </a:lnTo>
                  <a:lnTo>
                    <a:pt x="26" y="8"/>
                  </a:lnTo>
                  <a:lnTo>
                    <a:pt x="26" y="6"/>
                  </a:lnTo>
                  <a:lnTo>
                    <a:pt x="28" y="4"/>
                  </a:lnTo>
                  <a:lnTo>
                    <a:pt x="28" y="4"/>
                  </a:lnTo>
                  <a:lnTo>
                    <a:pt x="32" y="2"/>
                  </a:lnTo>
                  <a:lnTo>
                    <a:pt x="32" y="2"/>
                  </a:lnTo>
                  <a:lnTo>
                    <a:pt x="32" y="0"/>
                  </a:lnTo>
                  <a:lnTo>
                    <a:pt x="32"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 name="Freeform 425"/>
            <p:cNvSpPr>
              <a:spLocks/>
            </p:cNvSpPr>
            <p:nvPr/>
          </p:nvSpPr>
          <p:spPr bwMode="auto">
            <a:xfrm>
              <a:off x="3182938" y="2179638"/>
              <a:ext cx="212725" cy="101600"/>
            </a:xfrm>
            <a:custGeom>
              <a:avLst/>
              <a:gdLst>
                <a:gd name="T0" fmla="*/ 6 w 134"/>
                <a:gd name="T1" fmla="*/ 56 h 64"/>
                <a:gd name="T2" fmla="*/ 4 w 134"/>
                <a:gd name="T3" fmla="*/ 58 h 64"/>
                <a:gd name="T4" fmla="*/ 2 w 134"/>
                <a:gd name="T5" fmla="*/ 62 h 64"/>
                <a:gd name="T6" fmla="*/ 8 w 134"/>
                <a:gd name="T7" fmla="*/ 64 h 64"/>
                <a:gd name="T8" fmla="*/ 12 w 134"/>
                <a:gd name="T9" fmla="*/ 62 h 64"/>
                <a:gd name="T10" fmla="*/ 18 w 134"/>
                <a:gd name="T11" fmla="*/ 60 h 64"/>
                <a:gd name="T12" fmla="*/ 28 w 134"/>
                <a:gd name="T13" fmla="*/ 60 h 64"/>
                <a:gd name="T14" fmla="*/ 34 w 134"/>
                <a:gd name="T15" fmla="*/ 58 h 64"/>
                <a:gd name="T16" fmla="*/ 40 w 134"/>
                <a:gd name="T17" fmla="*/ 54 h 64"/>
                <a:gd name="T18" fmla="*/ 44 w 134"/>
                <a:gd name="T19" fmla="*/ 62 h 64"/>
                <a:gd name="T20" fmla="*/ 46 w 134"/>
                <a:gd name="T21" fmla="*/ 64 h 64"/>
                <a:gd name="T22" fmla="*/ 52 w 134"/>
                <a:gd name="T23" fmla="*/ 64 h 64"/>
                <a:gd name="T24" fmla="*/ 58 w 134"/>
                <a:gd name="T25" fmla="*/ 62 h 64"/>
                <a:gd name="T26" fmla="*/ 60 w 134"/>
                <a:gd name="T27" fmla="*/ 60 h 64"/>
                <a:gd name="T28" fmla="*/ 60 w 134"/>
                <a:gd name="T29" fmla="*/ 54 h 64"/>
                <a:gd name="T30" fmla="*/ 62 w 134"/>
                <a:gd name="T31" fmla="*/ 48 h 64"/>
                <a:gd name="T32" fmla="*/ 66 w 134"/>
                <a:gd name="T33" fmla="*/ 52 h 64"/>
                <a:gd name="T34" fmla="*/ 68 w 134"/>
                <a:gd name="T35" fmla="*/ 54 h 64"/>
                <a:gd name="T36" fmla="*/ 72 w 134"/>
                <a:gd name="T37" fmla="*/ 54 h 64"/>
                <a:gd name="T38" fmla="*/ 74 w 134"/>
                <a:gd name="T39" fmla="*/ 48 h 64"/>
                <a:gd name="T40" fmla="*/ 74 w 134"/>
                <a:gd name="T41" fmla="*/ 48 h 64"/>
                <a:gd name="T42" fmla="*/ 78 w 134"/>
                <a:gd name="T43" fmla="*/ 48 h 64"/>
                <a:gd name="T44" fmla="*/ 80 w 134"/>
                <a:gd name="T45" fmla="*/ 44 h 64"/>
                <a:gd name="T46" fmla="*/ 76 w 134"/>
                <a:gd name="T47" fmla="*/ 40 h 64"/>
                <a:gd name="T48" fmla="*/ 80 w 134"/>
                <a:gd name="T49" fmla="*/ 40 h 64"/>
                <a:gd name="T50" fmla="*/ 82 w 134"/>
                <a:gd name="T51" fmla="*/ 36 h 64"/>
                <a:gd name="T52" fmla="*/ 86 w 134"/>
                <a:gd name="T53" fmla="*/ 34 h 64"/>
                <a:gd name="T54" fmla="*/ 92 w 134"/>
                <a:gd name="T55" fmla="*/ 32 h 64"/>
                <a:gd name="T56" fmla="*/ 92 w 134"/>
                <a:gd name="T57" fmla="*/ 42 h 64"/>
                <a:gd name="T58" fmla="*/ 96 w 134"/>
                <a:gd name="T59" fmla="*/ 46 h 64"/>
                <a:gd name="T60" fmla="*/ 108 w 134"/>
                <a:gd name="T61" fmla="*/ 46 h 64"/>
                <a:gd name="T62" fmla="*/ 108 w 134"/>
                <a:gd name="T63" fmla="*/ 40 h 64"/>
                <a:gd name="T64" fmla="*/ 116 w 134"/>
                <a:gd name="T65" fmla="*/ 38 h 64"/>
                <a:gd name="T66" fmla="*/ 126 w 134"/>
                <a:gd name="T67" fmla="*/ 36 h 64"/>
                <a:gd name="T68" fmla="*/ 124 w 134"/>
                <a:gd name="T69" fmla="*/ 28 h 64"/>
                <a:gd name="T70" fmla="*/ 126 w 134"/>
                <a:gd name="T71" fmla="*/ 26 h 64"/>
                <a:gd name="T72" fmla="*/ 126 w 134"/>
                <a:gd name="T73" fmla="*/ 22 h 64"/>
                <a:gd name="T74" fmla="*/ 126 w 134"/>
                <a:gd name="T75" fmla="*/ 16 h 64"/>
                <a:gd name="T76" fmla="*/ 134 w 134"/>
                <a:gd name="T77" fmla="*/ 10 h 64"/>
                <a:gd name="T78" fmla="*/ 128 w 134"/>
                <a:gd name="T79" fmla="*/ 4 h 64"/>
                <a:gd name="T80" fmla="*/ 112 w 134"/>
                <a:gd name="T81" fmla="*/ 0 h 64"/>
                <a:gd name="T82" fmla="*/ 108 w 134"/>
                <a:gd name="T83" fmla="*/ 2 h 64"/>
                <a:gd name="T84" fmla="*/ 110 w 134"/>
                <a:gd name="T85" fmla="*/ 8 h 64"/>
                <a:gd name="T86" fmla="*/ 96 w 134"/>
                <a:gd name="T87" fmla="*/ 8 h 64"/>
                <a:gd name="T88" fmla="*/ 78 w 134"/>
                <a:gd name="T89" fmla="*/ 6 h 64"/>
                <a:gd name="T90" fmla="*/ 64 w 134"/>
                <a:gd name="T91" fmla="*/ 12 h 64"/>
                <a:gd name="T92" fmla="*/ 50 w 134"/>
                <a:gd name="T93" fmla="*/ 24 h 64"/>
                <a:gd name="T94" fmla="*/ 48 w 134"/>
                <a:gd name="T95" fmla="*/ 26 h 64"/>
                <a:gd name="T96" fmla="*/ 44 w 134"/>
                <a:gd name="T97" fmla="*/ 28 h 64"/>
                <a:gd name="T98" fmla="*/ 40 w 134"/>
                <a:gd name="T99" fmla="*/ 30 h 64"/>
                <a:gd name="T100" fmla="*/ 36 w 134"/>
                <a:gd name="T101" fmla="*/ 32 h 64"/>
                <a:gd name="T102" fmla="*/ 32 w 134"/>
                <a:gd name="T103" fmla="*/ 34 h 64"/>
                <a:gd name="T104" fmla="*/ 28 w 134"/>
                <a:gd name="T105" fmla="*/ 40 h 64"/>
                <a:gd name="T106" fmla="*/ 26 w 134"/>
                <a:gd name="T107" fmla="*/ 42 h 64"/>
                <a:gd name="T108" fmla="*/ 18 w 134"/>
                <a:gd name="T109" fmla="*/ 42 h 64"/>
                <a:gd name="T110" fmla="*/ 14 w 134"/>
                <a:gd name="T111" fmla="*/ 44 h 64"/>
                <a:gd name="T112" fmla="*/ 8 w 134"/>
                <a:gd name="T113" fmla="*/ 46 h 64"/>
                <a:gd name="T114" fmla="*/ 6 w 134"/>
                <a:gd name="T115" fmla="*/ 48 h 64"/>
                <a:gd name="T116" fmla="*/ 0 w 134"/>
                <a:gd name="T117"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 h="64">
                  <a:moveTo>
                    <a:pt x="6" y="54"/>
                  </a:moveTo>
                  <a:lnTo>
                    <a:pt x="6" y="54"/>
                  </a:lnTo>
                  <a:lnTo>
                    <a:pt x="6" y="54"/>
                  </a:lnTo>
                  <a:lnTo>
                    <a:pt x="6" y="56"/>
                  </a:lnTo>
                  <a:lnTo>
                    <a:pt x="6" y="56"/>
                  </a:lnTo>
                  <a:lnTo>
                    <a:pt x="6" y="56"/>
                  </a:lnTo>
                  <a:lnTo>
                    <a:pt x="6" y="56"/>
                  </a:lnTo>
                  <a:lnTo>
                    <a:pt x="4" y="58"/>
                  </a:lnTo>
                  <a:lnTo>
                    <a:pt x="4" y="58"/>
                  </a:lnTo>
                  <a:lnTo>
                    <a:pt x="4" y="60"/>
                  </a:lnTo>
                  <a:lnTo>
                    <a:pt x="4" y="60"/>
                  </a:lnTo>
                  <a:lnTo>
                    <a:pt x="2" y="62"/>
                  </a:lnTo>
                  <a:lnTo>
                    <a:pt x="2" y="62"/>
                  </a:lnTo>
                  <a:lnTo>
                    <a:pt x="4" y="62"/>
                  </a:lnTo>
                  <a:lnTo>
                    <a:pt x="4" y="62"/>
                  </a:lnTo>
                  <a:lnTo>
                    <a:pt x="8" y="64"/>
                  </a:lnTo>
                  <a:lnTo>
                    <a:pt x="8" y="64"/>
                  </a:lnTo>
                  <a:lnTo>
                    <a:pt x="10" y="64"/>
                  </a:lnTo>
                  <a:lnTo>
                    <a:pt x="12" y="62"/>
                  </a:lnTo>
                  <a:lnTo>
                    <a:pt x="12" y="62"/>
                  </a:lnTo>
                  <a:lnTo>
                    <a:pt x="14" y="60"/>
                  </a:lnTo>
                  <a:lnTo>
                    <a:pt x="14" y="60"/>
                  </a:lnTo>
                  <a:lnTo>
                    <a:pt x="18" y="60"/>
                  </a:lnTo>
                  <a:lnTo>
                    <a:pt x="18" y="60"/>
                  </a:lnTo>
                  <a:lnTo>
                    <a:pt x="22" y="60"/>
                  </a:lnTo>
                  <a:lnTo>
                    <a:pt x="22" y="60"/>
                  </a:lnTo>
                  <a:lnTo>
                    <a:pt x="28" y="60"/>
                  </a:lnTo>
                  <a:lnTo>
                    <a:pt x="28" y="60"/>
                  </a:lnTo>
                  <a:lnTo>
                    <a:pt x="32" y="60"/>
                  </a:lnTo>
                  <a:lnTo>
                    <a:pt x="32" y="60"/>
                  </a:lnTo>
                  <a:lnTo>
                    <a:pt x="34" y="58"/>
                  </a:lnTo>
                  <a:lnTo>
                    <a:pt x="34" y="58"/>
                  </a:lnTo>
                  <a:lnTo>
                    <a:pt x="36" y="54"/>
                  </a:lnTo>
                  <a:lnTo>
                    <a:pt x="38" y="54"/>
                  </a:lnTo>
                  <a:lnTo>
                    <a:pt x="40" y="54"/>
                  </a:lnTo>
                  <a:lnTo>
                    <a:pt x="40" y="54"/>
                  </a:lnTo>
                  <a:lnTo>
                    <a:pt x="42" y="56"/>
                  </a:lnTo>
                  <a:lnTo>
                    <a:pt x="44" y="58"/>
                  </a:lnTo>
                  <a:lnTo>
                    <a:pt x="44" y="58"/>
                  </a:lnTo>
                  <a:lnTo>
                    <a:pt x="44" y="62"/>
                  </a:lnTo>
                  <a:lnTo>
                    <a:pt x="44" y="62"/>
                  </a:lnTo>
                  <a:lnTo>
                    <a:pt x="44" y="64"/>
                  </a:lnTo>
                  <a:lnTo>
                    <a:pt x="44" y="64"/>
                  </a:lnTo>
                  <a:lnTo>
                    <a:pt x="46" y="64"/>
                  </a:lnTo>
                  <a:lnTo>
                    <a:pt x="46" y="64"/>
                  </a:lnTo>
                  <a:lnTo>
                    <a:pt x="48" y="64"/>
                  </a:lnTo>
                  <a:lnTo>
                    <a:pt x="48" y="64"/>
                  </a:lnTo>
                  <a:lnTo>
                    <a:pt x="52" y="64"/>
                  </a:lnTo>
                  <a:lnTo>
                    <a:pt x="52" y="64"/>
                  </a:lnTo>
                  <a:lnTo>
                    <a:pt x="56" y="62"/>
                  </a:lnTo>
                  <a:lnTo>
                    <a:pt x="56" y="62"/>
                  </a:lnTo>
                  <a:lnTo>
                    <a:pt x="58" y="62"/>
                  </a:lnTo>
                  <a:lnTo>
                    <a:pt x="58" y="62"/>
                  </a:lnTo>
                  <a:lnTo>
                    <a:pt x="60" y="60"/>
                  </a:lnTo>
                  <a:lnTo>
                    <a:pt x="60" y="60"/>
                  </a:lnTo>
                  <a:lnTo>
                    <a:pt x="60" y="60"/>
                  </a:lnTo>
                  <a:lnTo>
                    <a:pt x="60" y="60"/>
                  </a:lnTo>
                  <a:lnTo>
                    <a:pt x="60" y="58"/>
                  </a:lnTo>
                  <a:lnTo>
                    <a:pt x="60" y="58"/>
                  </a:lnTo>
                  <a:lnTo>
                    <a:pt x="60" y="54"/>
                  </a:lnTo>
                  <a:lnTo>
                    <a:pt x="60" y="54"/>
                  </a:lnTo>
                  <a:lnTo>
                    <a:pt x="60" y="50"/>
                  </a:lnTo>
                  <a:lnTo>
                    <a:pt x="60" y="50"/>
                  </a:lnTo>
                  <a:lnTo>
                    <a:pt x="62" y="48"/>
                  </a:lnTo>
                  <a:lnTo>
                    <a:pt x="62" y="48"/>
                  </a:lnTo>
                  <a:lnTo>
                    <a:pt x="64" y="52"/>
                  </a:lnTo>
                  <a:lnTo>
                    <a:pt x="64" y="52"/>
                  </a:lnTo>
                  <a:lnTo>
                    <a:pt x="66" y="52"/>
                  </a:lnTo>
                  <a:lnTo>
                    <a:pt x="66" y="52"/>
                  </a:lnTo>
                  <a:lnTo>
                    <a:pt x="68" y="54"/>
                  </a:lnTo>
                  <a:lnTo>
                    <a:pt x="68" y="54"/>
                  </a:lnTo>
                  <a:lnTo>
                    <a:pt x="68" y="54"/>
                  </a:lnTo>
                  <a:lnTo>
                    <a:pt x="68" y="54"/>
                  </a:lnTo>
                  <a:lnTo>
                    <a:pt x="70" y="54"/>
                  </a:lnTo>
                  <a:lnTo>
                    <a:pt x="70" y="54"/>
                  </a:lnTo>
                  <a:lnTo>
                    <a:pt x="72" y="54"/>
                  </a:lnTo>
                  <a:lnTo>
                    <a:pt x="72" y="54"/>
                  </a:lnTo>
                  <a:lnTo>
                    <a:pt x="72" y="52"/>
                  </a:lnTo>
                  <a:lnTo>
                    <a:pt x="72" y="52"/>
                  </a:lnTo>
                  <a:lnTo>
                    <a:pt x="74" y="48"/>
                  </a:lnTo>
                  <a:lnTo>
                    <a:pt x="74" y="48"/>
                  </a:lnTo>
                  <a:lnTo>
                    <a:pt x="74" y="48"/>
                  </a:lnTo>
                  <a:lnTo>
                    <a:pt x="74" y="48"/>
                  </a:lnTo>
                  <a:lnTo>
                    <a:pt x="74" y="48"/>
                  </a:lnTo>
                  <a:lnTo>
                    <a:pt x="74" y="48"/>
                  </a:lnTo>
                  <a:lnTo>
                    <a:pt x="78" y="48"/>
                  </a:lnTo>
                  <a:lnTo>
                    <a:pt x="78" y="48"/>
                  </a:lnTo>
                  <a:lnTo>
                    <a:pt x="78" y="48"/>
                  </a:lnTo>
                  <a:lnTo>
                    <a:pt x="80" y="46"/>
                  </a:lnTo>
                  <a:lnTo>
                    <a:pt x="80" y="46"/>
                  </a:lnTo>
                  <a:lnTo>
                    <a:pt x="80" y="44"/>
                  </a:lnTo>
                  <a:lnTo>
                    <a:pt x="80" y="44"/>
                  </a:lnTo>
                  <a:lnTo>
                    <a:pt x="78" y="44"/>
                  </a:lnTo>
                  <a:lnTo>
                    <a:pt x="78" y="44"/>
                  </a:lnTo>
                  <a:lnTo>
                    <a:pt x="76" y="40"/>
                  </a:lnTo>
                  <a:lnTo>
                    <a:pt x="76" y="40"/>
                  </a:lnTo>
                  <a:lnTo>
                    <a:pt x="80" y="40"/>
                  </a:lnTo>
                  <a:lnTo>
                    <a:pt x="80" y="40"/>
                  </a:lnTo>
                  <a:lnTo>
                    <a:pt x="80" y="40"/>
                  </a:lnTo>
                  <a:lnTo>
                    <a:pt x="80" y="40"/>
                  </a:lnTo>
                  <a:lnTo>
                    <a:pt x="82" y="38"/>
                  </a:lnTo>
                  <a:lnTo>
                    <a:pt x="82" y="38"/>
                  </a:lnTo>
                  <a:lnTo>
                    <a:pt x="82" y="36"/>
                  </a:lnTo>
                  <a:lnTo>
                    <a:pt x="82" y="36"/>
                  </a:lnTo>
                  <a:lnTo>
                    <a:pt x="84" y="34"/>
                  </a:lnTo>
                  <a:lnTo>
                    <a:pt x="84" y="34"/>
                  </a:lnTo>
                  <a:lnTo>
                    <a:pt x="86" y="34"/>
                  </a:lnTo>
                  <a:lnTo>
                    <a:pt x="86" y="34"/>
                  </a:lnTo>
                  <a:lnTo>
                    <a:pt x="88" y="32"/>
                  </a:lnTo>
                  <a:lnTo>
                    <a:pt x="88" y="32"/>
                  </a:lnTo>
                  <a:lnTo>
                    <a:pt x="92" y="32"/>
                  </a:lnTo>
                  <a:lnTo>
                    <a:pt x="92" y="32"/>
                  </a:lnTo>
                  <a:lnTo>
                    <a:pt x="92" y="38"/>
                  </a:lnTo>
                  <a:lnTo>
                    <a:pt x="92" y="38"/>
                  </a:lnTo>
                  <a:lnTo>
                    <a:pt x="92" y="42"/>
                  </a:lnTo>
                  <a:lnTo>
                    <a:pt x="92" y="42"/>
                  </a:lnTo>
                  <a:lnTo>
                    <a:pt x="94" y="44"/>
                  </a:lnTo>
                  <a:lnTo>
                    <a:pt x="94" y="44"/>
                  </a:lnTo>
                  <a:lnTo>
                    <a:pt x="96" y="46"/>
                  </a:lnTo>
                  <a:lnTo>
                    <a:pt x="96" y="46"/>
                  </a:lnTo>
                  <a:lnTo>
                    <a:pt x="100" y="48"/>
                  </a:lnTo>
                  <a:lnTo>
                    <a:pt x="104" y="48"/>
                  </a:lnTo>
                  <a:lnTo>
                    <a:pt x="104" y="48"/>
                  </a:lnTo>
                  <a:lnTo>
                    <a:pt x="108" y="46"/>
                  </a:lnTo>
                  <a:lnTo>
                    <a:pt x="108" y="46"/>
                  </a:lnTo>
                  <a:lnTo>
                    <a:pt x="108" y="44"/>
                  </a:lnTo>
                  <a:lnTo>
                    <a:pt x="108" y="40"/>
                  </a:lnTo>
                  <a:lnTo>
                    <a:pt x="108" y="40"/>
                  </a:lnTo>
                  <a:lnTo>
                    <a:pt x="112" y="40"/>
                  </a:lnTo>
                  <a:lnTo>
                    <a:pt x="112" y="40"/>
                  </a:lnTo>
                  <a:lnTo>
                    <a:pt x="116" y="38"/>
                  </a:lnTo>
                  <a:lnTo>
                    <a:pt x="116" y="38"/>
                  </a:lnTo>
                  <a:lnTo>
                    <a:pt x="122" y="38"/>
                  </a:lnTo>
                  <a:lnTo>
                    <a:pt x="122" y="38"/>
                  </a:lnTo>
                  <a:lnTo>
                    <a:pt x="126" y="36"/>
                  </a:lnTo>
                  <a:lnTo>
                    <a:pt x="126" y="36"/>
                  </a:lnTo>
                  <a:lnTo>
                    <a:pt x="128" y="34"/>
                  </a:lnTo>
                  <a:lnTo>
                    <a:pt x="128" y="30"/>
                  </a:lnTo>
                  <a:lnTo>
                    <a:pt x="128" y="30"/>
                  </a:lnTo>
                  <a:lnTo>
                    <a:pt x="124" y="28"/>
                  </a:lnTo>
                  <a:lnTo>
                    <a:pt x="124" y="28"/>
                  </a:lnTo>
                  <a:lnTo>
                    <a:pt x="120" y="26"/>
                  </a:lnTo>
                  <a:lnTo>
                    <a:pt x="120" y="26"/>
                  </a:lnTo>
                  <a:lnTo>
                    <a:pt x="126" y="26"/>
                  </a:lnTo>
                  <a:lnTo>
                    <a:pt x="126" y="26"/>
                  </a:lnTo>
                  <a:lnTo>
                    <a:pt x="128" y="24"/>
                  </a:lnTo>
                  <a:lnTo>
                    <a:pt x="126" y="22"/>
                  </a:lnTo>
                  <a:lnTo>
                    <a:pt x="126" y="22"/>
                  </a:lnTo>
                  <a:lnTo>
                    <a:pt x="124" y="20"/>
                  </a:lnTo>
                  <a:lnTo>
                    <a:pt x="124" y="16"/>
                  </a:lnTo>
                  <a:lnTo>
                    <a:pt x="124" y="16"/>
                  </a:lnTo>
                  <a:lnTo>
                    <a:pt x="126" y="16"/>
                  </a:lnTo>
                  <a:lnTo>
                    <a:pt x="128" y="14"/>
                  </a:lnTo>
                  <a:lnTo>
                    <a:pt x="128" y="14"/>
                  </a:lnTo>
                  <a:lnTo>
                    <a:pt x="132" y="12"/>
                  </a:lnTo>
                  <a:lnTo>
                    <a:pt x="134" y="10"/>
                  </a:lnTo>
                  <a:lnTo>
                    <a:pt x="132" y="8"/>
                  </a:lnTo>
                  <a:lnTo>
                    <a:pt x="132" y="8"/>
                  </a:lnTo>
                  <a:lnTo>
                    <a:pt x="128" y="4"/>
                  </a:lnTo>
                  <a:lnTo>
                    <a:pt x="128" y="4"/>
                  </a:lnTo>
                  <a:lnTo>
                    <a:pt x="120" y="0"/>
                  </a:lnTo>
                  <a:lnTo>
                    <a:pt x="120" y="0"/>
                  </a:lnTo>
                  <a:lnTo>
                    <a:pt x="116" y="0"/>
                  </a:lnTo>
                  <a:lnTo>
                    <a:pt x="112" y="0"/>
                  </a:lnTo>
                  <a:lnTo>
                    <a:pt x="112" y="0"/>
                  </a:lnTo>
                  <a:lnTo>
                    <a:pt x="110" y="0"/>
                  </a:lnTo>
                  <a:lnTo>
                    <a:pt x="108" y="2"/>
                  </a:lnTo>
                  <a:lnTo>
                    <a:pt x="108" y="2"/>
                  </a:lnTo>
                  <a:lnTo>
                    <a:pt x="108" y="4"/>
                  </a:lnTo>
                  <a:lnTo>
                    <a:pt x="110" y="6"/>
                  </a:lnTo>
                  <a:lnTo>
                    <a:pt x="112" y="6"/>
                  </a:lnTo>
                  <a:lnTo>
                    <a:pt x="110" y="8"/>
                  </a:lnTo>
                  <a:lnTo>
                    <a:pt x="110" y="8"/>
                  </a:lnTo>
                  <a:lnTo>
                    <a:pt x="104" y="10"/>
                  </a:lnTo>
                  <a:lnTo>
                    <a:pt x="104" y="10"/>
                  </a:lnTo>
                  <a:lnTo>
                    <a:pt x="96" y="8"/>
                  </a:lnTo>
                  <a:lnTo>
                    <a:pt x="96" y="8"/>
                  </a:lnTo>
                  <a:lnTo>
                    <a:pt x="86" y="6"/>
                  </a:lnTo>
                  <a:lnTo>
                    <a:pt x="78" y="6"/>
                  </a:lnTo>
                  <a:lnTo>
                    <a:pt x="78" y="6"/>
                  </a:lnTo>
                  <a:lnTo>
                    <a:pt x="70" y="10"/>
                  </a:lnTo>
                  <a:lnTo>
                    <a:pt x="70" y="10"/>
                  </a:lnTo>
                  <a:lnTo>
                    <a:pt x="64" y="12"/>
                  </a:lnTo>
                  <a:lnTo>
                    <a:pt x="64" y="12"/>
                  </a:lnTo>
                  <a:lnTo>
                    <a:pt x="56" y="18"/>
                  </a:lnTo>
                  <a:lnTo>
                    <a:pt x="56" y="18"/>
                  </a:lnTo>
                  <a:lnTo>
                    <a:pt x="50" y="24"/>
                  </a:lnTo>
                  <a:lnTo>
                    <a:pt x="50" y="24"/>
                  </a:lnTo>
                  <a:lnTo>
                    <a:pt x="48" y="24"/>
                  </a:lnTo>
                  <a:lnTo>
                    <a:pt x="48" y="24"/>
                  </a:lnTo>
                  <a:lnTo>
                    <a:pt x="48" y="26"/>
                  </a:lnTo>
                  <a:lnTo>
                    <a:pt x="48" y="26"/>
                  </a:lnTo>
                  <a:lnTo>
                    <a:pt x="44" y="28"/>
                  </a:lnTo>
                  <a:lnTo>
                    <a:pt x="44" y="28"/>
                  </a:lnTo>
                  <a:lnTo>
                    <a:pt x="44" y="28"/>
                  </a:lnTo>
                  <a:lnTo>
                    <a:pt x="44" y="28"/>
                  </a:lnTo>
                  <a:lnTo>
                    <a:pt x="42" y="30"/>
                  </a:lnTo>
                  <a:lnTo>
                    <a:pt x="42" y="30"/>
                  </a:lnTo>
                  <a:lnTo>
                    <a:pt x="40" y="30"/>
                  </a:lnTo>
                  <a:lnTo>
                    <a:pt x="40" y="30"/>
                  </a:lnTo>
                  <a:lnTo>
                    <a:pt x="38" y="32"/>
                  </a:lnTo>
                  <a:lnTo>
                    <a:pt x="38" y="32"/>
                  </a:lnTo>
                  <a:lnTo>
                    <a:pt x="36" y="32"/>
                  </a:lnTo>
                  <a:lnTo>
                    <a:pt x="36" y="32"/>
                  </a:lnTo>
                  <a:lnTo>
                    <a:pt x="34" y="34"/>
                  </a:lnTo>
                  <a:lnTo>
                    <a:pt x="34" y="34"/>
                  </a:lnTo>
                  <a:lnTo>
                    <a:pt x="32" y="34"/>
                  </a:lnTo>
                  <a:lnTo>
                    <a:pt x="32" y="34"/>
                  </a:lnTo>
                  <a:lnTo>
                    <a:pt x="30" y="38"/>
                  </a:lnTo>
                  <a:lnTo>
                    <a:pt x="30" y="38"/>
                  </a:lnTo>
                  <a:lnTo>
                    <a:pt x="28" y="40"/>
                  </a:lnTo>
                  <a:lnTo>
                    <a:pt x="28" y="40"/>
                  </a:lnTo>
                  <a:lnTo>
                    <a:pt x="26" y="42"/>
                  </a:lnTo>
                  <a:lnTo>
                    <a:pt x="26" y="42"/>
                  </a:lnTo>
                  <a:lnTo>
                    <a:pt x="26" y="42"/>
                  </a:lnTo>
                  <a:lnTo>
                    <a:pt x="26" y="42"/>
                  </a:lnTo>
                  <a:lnTo>
                    <a:pt x="20" y="42"/>
                  </a:lnTo>
                  <a:lnTo>
                    <a:pt x="20" y="42"/>
                  </a:lnTo>
                  <a:lnTo>
                    <a:pt x="18" y="42"/>
                  </a:lnTo>
                  <a:lnTo>
                    <a:pt x="18" y="42"/>
                  </a:lnTo>
                  <a:lnTo>
                    <a:pt x="16" y="42"/>
                  </a:lnTo>
                  <a:lnTo>
                    <a:pt x="16" y="42"/>
                  </a:lnTo>
                  <a:lnTo>
                    <a:pt x="14" y="44"/>
                  </a:lnTo>
                  <a:lnTo>
                    <a:pt x="14" y="44"/>
                  </a:lnTo>
                  <a:lnTo>
                    <a:pt x="12" y="46"/>
                  </a:lnTo>
                  <a:lnTo>
                    <a:pt x="12" y="46"/>
                  </a:lnTo>
                  <a:lnTo>
                    <a:pt x="8" y="46"/>
                  </a:lnTo>
                  <a:lnTo>
                    <a:pt x="8" y="46"/>
                  </a:lnTo>
                  <a:lnTo>
                    <a:pt x="8" y="48"/>
                  </a:lnTo>
                  <a:lnTo>
                    <a:pt x="8" y="48"/>
                  </a:lnTo>
                  <a:lnTo>
                    <a:pt x="6" y="48"/>
                  </a:lnTo>
                  <a:lnTo>
                    <a:pt x="6" y="48"/>
                  </a:lnTo>
                  <a:lnTo>
                    <a:pt x="4" y="52"/>
                  </a:lnTo>
                  <a:lnTo>
                    <a:pt x="4" y="52"/>
                  </a:lnTo>
                  <a:lnTo>
                    <a:pt x="0" y="54"/>
                  </a:lnTo>
                  <a:lnTo>
                    <a:pt x="0" y="54"/>
                  </a:lnTo>
                  <a:lnTo>
                    <a:pt x="6" y="54"/>
                  </a:lnTo>
                  <a:lnTo>
                    <a:pt x="6" y="5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 name="Freeform 426"/>
            <p:cNvSpPr>
              <a:spLocks/>
            </p:cNvSpPr>
            <p:nvPr/>
          </p:nvSpPr>
          <p:spPr bwMode="auto">
            <a:xfrm>
              <a:off x="3424238" y="2220913"/>
              <a:ext cx="34925" cy="6350"/>
            </a:xfrm>
            <a:custGeom>
              <a:avLst/>
              <a:gdLst>
                <a:gd name="T0" fmla="*/ 4 w 22"/>
                <a:gd name="T1" fmla="*/ 0 h 4"/>
                <a:gd name="T2" fmla="*/ 4 w 22"/>
                <a:gd name="T3" fmla="*/ 0 h 4"/>
                <a:gd name="T4" fmla="*/ 0 w 22"/>
                <a:gd name="T5" fmla="*/ 0 h 4"/>
                <a:gd name="T6" fmla="*/ 0 w 22"/>
                <a:gd name="T7" fmla="*/ 0 h 4"/>
                <a:gd name="T8" fmla="*/ 0 w 22"/>
                <a:gd name="T9" fmla="*/ 2 h 4"/>
                <a:gd name="T10" fmla="*/ 0 w 22"/>
                <a:gd name="T11" fmla="*/ 2 h 4"/>
                <a:gd name="T12" fmla="*/ 0 w 22"/>
                <a:gd name="T13" fmla="*/ 4 h 4"/>
                <a:gd name="T14" fmla="*/ 0 w 22"/>
                <a:gd name="T15" fmla="*/ 4 h 4"/>
                <a:gd name="T16" fmla="*/ 6 w 22"/>
                <a:gd name="T17" fmla="*/ 4 h 4"/>
                <a:gd name="T18" fmla="*/ 6 w 22"/>
                <a:gd name="T19" fmla="*/ 4 h 4"/>
                <a:gd name="T20" fmla="*/ 8 w 22"/>
                <a:gd name="T21" fmla="*/ 4 h 4"/>
                <a:gd name="T22" fmla="*/ 8 w 22"/>
                <a:gd name="T23" fmla="*/ 4 h 4"/>
                <a:gd name="T24" fmla="*/ 18 w 22"/>
                <a:gd name="T25" fmla="*/ 4 h 4"/>
                <a:gd name="T26" fmla="*/ 18 w 22"/>
                <a:gd name="T27" fmla="*/ 4 h 4"/>
                <a:gd name="T28" fmla="*/ 20 w 22"/>
                <a:gd name="T29" fmla="*/ 4 h 4"/>
                <a:gd name="T30" fmla="*/ 22 w 22"/>
                <a:gd name="T31" fmla="*/ 2 h 4"/>
                <a:gd name="T32" fmla="*/ 22 w 22"/>
                <a:gd name="T33" fmla="*/ 2 h 4"/>
                <a:gd name="T34" fmla="*/ 20 w 22"/>
                <a:gd name="T35" fmla="*/ 0 h 4"/>
                <a:gd name="T36" fmla="*/ 18 w 22"/>
                <a:gd name="T37" fmla="*/ 0 h 4"/>
                <a:gd name="T38" fmla="*/ 18 w 22"/>
                <a:gd name="T39" fmla="*/ 0 h 4"/>
                <a:gd name="T40" fmla="*/ 4 w 22"/>
                <a:gd name="T41" fmla="*/ 0 h 4"/>
                <a:gd name="T42" fmla="*/ 4 w 22"/>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
                  <a:moveTo>
                    <a:pt x="4" y="0"/>
                  </a:moveTo>
                  <a:lnTo>
                    <a:pt x="4" y="0"/>
                  </a:lnTo>
                  <a:lnTo>
                    <a:pt x="0" y="0"/>
                  </a:lnTo>
                  <a:lnTo>
                    <a:pt x="0" y="0"/>
                  </a:lnTo>
                  <a:lnTo>
                    <a:pt x="0" y="2"/>
                  </a:lnTo>
                  <a:lnTo>
                    <a:pt x="0" y="2"/>
                  </a:lnTo>
                  <a:lnTo>
                    <a:pt x="0" y="4"/>
                  </a:lnTo>
                  <a:lnTo>
                    <a:pt x="0" y="4"/>
                  </a:lnTo>
                  <a:lnTo>
                    <a:pt x="6" y="4"/>
                  </a:lnTo>
                  <a:lnTo>
                    <a:pt x="6" y="4"/>
                  </a:lnTo>
                  <a:lnTo>
                    <a:pt x="8" y="4"/>
                  </a:lnTo>
                  <a:lnTo>
                    <a:pt x="8" y="4"/>
                  </a:lnTo>
                  <a:lnTo>
                    <a:pt x="18" y="4"/>
                  </a:lnTo>
                  <a:lnTo>
                    <a:pt x="18" y="4"/>
                  </a:lnTo>
                  <a:lnTo>
                    <a:pt x="20" y="4"/>
                  </a:lnTo>
                  <a:lnTo>
                    <a:pt x="22" y="2"/>
                  </a:lnTo>
                  <a:lnTo>
                    <a:pt x="22" y="2"/>
                  </a:lnTo>
                  <a:lnTo>
                    <a:pt x="20" y="0"/>
                  </a:lnTo>
                  <a:lnTo>
                    <a:pt x="18" y="0"/>
                  </a:lnTo>
                  <a:lnTo>
                    <a:pt x="18" y="0"/>
                  </a:lnTo>
                  <a:lnTo>
                    <a:pt x="4" y="0"/>
                  </a:lnTo>
                  <a:lnTo>
                    <a:pt x="4"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 name="Freeform 427"/>
            <p:cNvSpPr>
              <a:spLocks/>
            </p:cNvSpPr>
            <p:nvPr/>
          </p:nvSpPr>
          <p:spPr bwMode="auto">
            <a:xfrm>
              <a:off x="3338513" y="2224088"/>
              <a:ext cx="352425" cy="142875"/>
            </a:xfrm>
            <a:custGeom>
              <a:avLst/>
              <a:gdLst>
                <a:gd name="T0" fmla="*/ 48 w 222"/>
                <a:gd name="T1" fmla="*/ 24 h 90"/>
                <a:gd name="T2" fmla="*/ 20 w 222"/>
                <a:gd name="T3" fmla="*/ 26 h 90"/>
                <a:gd name="T4" fmla="*/ 24 w 222"/>
                <a:gd name="T5" fmla="*/ 36 h 90"/>
                <a:gd name="T6" fmla="*/ 44 w 222"/>
                <a:gd name="T7" fmla="*/ 36 h 90"/>
                <a:gd name="T8" fmla="*/ 30 w 222"/>
                <a:gd name="T9" fmla="*/ 38 h 90"/>
                <a:gd name="T10" fmla="*/ 8 w 222"/>
                <a:gd name="T11" fmla="*/ 44 h 90"/>
                <a:gd name="T12" fmla="*/ 14 w 222"/>
                <a:gd name="T13" fmla="*/ 48 h 90"/>
                <a:gd name="T14" fmla="*/ 36 w 222"/>
                <a:gd name="T15" fmla="*/ 44 h 90"/>
                <a:gd name="T16" fmla="*/ 40 w 222"/>
                <a:gd name="T17" fmla="*/ 44 h 90"/>
                <a:gd name="T18" fmla="*/ 34 w 222"/>
                <a:gd name="T19" fmla="*/ 50 h 90"/>
                <a:gd name="T20" fmla="*/ 22 w 222"/>
                <a:gd name="T21" fmla="*/ 52 h 90"/>
                <a:gd name="T22" fmla="*/ 2 w 222"/>
                <a:gd name="T23" fmla="*/ 56 h 90"/>
                <a:gd name="T24" fmla="*/ 2 w 222"/>
                <a:gd name="T25" fmla="*/ 62 h 90"/>
                <a:gd name="T26" fmla="*/ 26 w 222"/>
                <a:gd name="T27" fmla="*/ 68 h 90"/>
                <a:gd name="T28" fmla="*/ 32 w 222"/>
                <a:gd name="T29" fmla="*/ 68 h 90"/>
                <a:gd name="T30" fmla="*/ 38 w 222"/>
                <a:gd name="T31" fmla="*/ 64 h 90"/>
                <a:gd name="T32" fmla="*/ 42 w 222"/>
                <a:gd name="T33" fmla="*/ 68 h 90"/>
                <a:gd name="T34" fmla="*/ 50 w 222"/>
                <a:gd name="T35" fmla="*/ 68 h 90"/>
                <a:gd name="T36" fmla="*/ 58 w 222"/>
                <a:gd name="T37" fmla="*/ 64 h 90"/>
                <a:gd name="T38" fmla="*/ 60 w 222"/>
                <a:gd name="T39" fmla="*/ 58 h 90"/>
                <a:gd name="T40" fmla="*/ 66 w 222"/>
                <a:gd name="T41" fmla="*/ 54 h 90"/>
                <a:gd name="T42" fmla="*/ 68 w 222"/>
                <a:gd name="T43" fmla="*/ 62 h 90"/>
                <a:gd name="T44" fmla="*/ 84 w 222"/>
                <a:gd name="T45" fmla="*/ 64 h 90"/>
                <a:gd name="T46" fmla="*/ 100 w 222"/>
                <a:gd name="T47" fmla="*/ 62 h 90"/>
                <a:gd name="T48" fmla="*/ 116 w 222"/>
                <a:gd name="T49" fmla="*/ 62 h 90"/>
                <a:gd name="T50" fmla="*/ 98 w 222"/>
                <a:gd name="T51" fmla="*/ 68 h 90"/>
                <a:gd name="T52" fmla="*/ 66 w 222"/>
                <a:gd name="T53" fmla="*/ 76 h 90"/>
                <a:gd name="T54" fmla="*/ 62 w 222"/>
                <a:gd name="T55" fmla="*/ 86 h 90"/>
                <a:gd name="T56" fmla="*/ 94 w 222"/>
                <a:gd name="T57" fmla="*/ 90 h 90"/>
                <a:gd name="T58" fmla="*/ 116 w 222"/>
                <a:gd name="T59" fmla="*/ 84 h 90"/>
                <a:gd name="T60" fmla="*/ 126 w 222"/>
                <a:gd name="T61" fmla="*/ 76 h 90"/>
                <a:gd name="T62" fmla="*/ 146 w 222"/>
                <a:gd name="T63" fmla="*/ 72 h 90"/>
                <a:gd name="T64" fmla="*/ 168 w 222"/>
                <a:gd name="T65" fmla="*/ 72 h 90"/>
                <a:gd name="T66" fmla="*/ 176 w 222"/>
                <a:gd name="T67" fmla="*/ 68 h 90"/>
                <a:gd name="T68" fmla="*/ 196 w 222"/>
                <a:gd name="T69" fmla="*/ 70 h 90"/>
                <a:gd name="T70" fmla="*/ 212 w 222"/>
                <a:gd name="T71" fmla="*/ 60 h 90"/>
                <a:gd name="T72" fmla="*/ 222 w 222"/>
                <a:gd name="T73" fmla="*/ 42 h 90"/>
                <a:gd name="T74" fmla="*/ 198 w 222"/>
                <a:gd name="T75" fmla="*/ 32 h 90"/>
                <a:gd name="T76" fmla="*/ 198 w 222"/>
                <a:gd name="T77" fmla="*/ 38 h 90"/>
                <a:gd name="T78" fmla="*/ 190 w 222"/>
                <a:gd name="T79" fmla="*/ 38 h 90"/>
                <a:gd name="T80" fmla="*/ 178 w 222"/>
                <a:gd name="T81" fmla="*/ 36 h 90"/>
                <a:gd name="T82" fmla="*/ 176 w 222"/>
                <a:gd name="T83" fmla="*/ 36 h 90"/>
                <a:gd name="T84" fmla="*/ 178 w 222"/>
                <a:gd name="T85" fmla="*/ 32 h 90"/>
                <a:gd name="T86" fmla="*/ 170 w 222"/>
                <a:gd name="T87" fmla="*/ 26 h 90"/>
                <a:gd name="T88" fmla="*/ 164 w 222"/>
                <a:gd name="T89" fmla="*/ 16 h 90"/>
                <a:gd name="T90" fmla="*/ 164 w 222"/>
                <a:gd name="T91" fmla="*/ 2 h 90"/>
                <a:gd name="T92" fmla="*/ 146 w 222"/>
                <a:gd name="T93" fmla="*/ 8 h 90"/>
                <a:gd name="T94" fmla="*/ 140 w 222"/>
                <a:gd name="T95" fmla="*/ 14 h 90"/>
                <a:gd name="T96" fmla="*/ 144 w 222"/>
                <a:gd name="T97" fmla="*/ 22 h 90"/>
                <a:gd name="T98" fmla="*/ 142 w 222"/>
                <a:gd name="T99" fmla="*/ 36 h 90"/>
                <a:gd name="T100" fmla="*/ 158 w 222"/>
                <a:gd name="T101" fmla="*/ 46 h 90"/>
                <a:gd name="T102" fmla="*/ 142 w 222"/>
                <a:gd name="T103" fmla="*/ 50 h 90"/>
                <a:gd name="T104" fmla="*/ 112 w 222"/>
                <a:gd name="T105" fmla="*/ 46 h 90"/>
                <a:gd name="T106" fmla="*/ 104 w 222"/>
                <a:gd name="T107" fmla="*/ 40 h 90"/>
                <a:gd name="T108" fmla="*/ 102 w 222"/>
                <a:gd name="T109" fmla="*/ 34 h 90"/>
                <a:gd name="T110" fmla="*/ 86 w 222"/>
                <a:gd name="T111" fmla="*/ 28 h 90"/>
                <a:gd name="T112" fmla="*/ 70 w 222"/>
                <a:gd name="T113" fmla="*/ 22 h 90"/>
                <a:gd name="T114" fmla="*/ 60 w 222"/>
                <a:gd name="T115" fmla="*/ 14 h 90"/>
                <a:gd name="T116" fmla="*/ 36 w 222"/>
                <a:gd name="T117" fmla="*/ 1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 h="90">
                  <a:moveTo>
                    <a:pt x="32" y="22"/>
                  </a:moveTo>
                  <a:lnTo>
                    <a:pt x="32" y="22"/>
                  </a:lnTo>
                  <a:lnTo>
                    <a:pt x="34" y="22"/>
                  </a:lnTo>
                  <a:lnTo>
                    <a:pt x="34" y="22"/>
                  </a:lnTo>
                  <a:lnTo>
                    <a:pt x="40" y="22"/>
                  </a:lnTo>
                  <a:lnTo>
                    <a:pt x="40" y="22"/>
                  </a:lnTo>
                  <a:lnTo>
                    <a:pt x="48" y="24"/>
                  </a:lnTo>
                  <a:lnTo>
                    <a:pt x="48" y="24"/>
                  </a:lnTo>
                  <a:lnTo>
                    <a:pt x="44" y="26"/>
                  </a:lnTo>
                  <a:lnTo>
                    <a:pt x="38" y="26"/>
                  </a:lnTo>
                  <a:lnTo>
                    <a:pt x="38" y="26"/>
                  </a:lnTo>
                  <a:lnTo>
                    <a:pt x="28" y="26"/>
                  </a:lnTo>
                  <a:lnTo>
                    <a:pt x="28" y="26"/>
                  </a:lnTo>
                  <a:lnTo>
                    <a:pt x="20" y="26"/>
                  </a:lnTo>
                  <a:lnTo>
                    <a:pt x="18" y="26"/>
                  </a:lnTo>
                  <a:lnTo>
                    <a:pt x="16" y="30"/>
                  </a:lnTo>
                  <a:lnTo>
                    <a:pt x="16" y="30"/>
                  </a:lnTo>
                  <a:lnTo>
                    <a:pt x="18" y="34"/>
                  </a:lnTo>
                  <a:lnTo>
                    <a:pt x="18" y="34"/>
                  </a:lnTo>
                  <a:lnTo>
                    <a:pt x="22" y="36"/>
                  </a:lnTo>
                  <a:lnTo>
                    <a:pt x="24" y="36"/>
                  </a:lnTo>
                  <a:lnTo>
                    <a:pt x="24" y="36"/>
                  </a:lnTo>
                  <a:lnTo>
                    <a:pt x="38" y="36"/>
                  </a:lnTo>
                  <a:lnTo>
                    <a:pt x="38" y="36"/>
                  </a:lnTo>
                  <a:lnTo>
                    <a:pt x="42" y="36"/>
                  </a:lnTo>
                  <a:lnTo>
                    <a:pt x="42" y="36"/>
                  </a:lnTo>
                  <a:lnTo>
                    <a:pt x="44" y="36"/>
                  </a:lnTo>
                  <a:lnTo>
                    <a:pt x="44" y="36"/>
                  </a:lnTo>
                  <a:lnTo>
                    <a:pt x="44" y="36"/>
                  </a:lnTo>
                  <a:lnTo>
                    <a:pt x="44" y="36"/>
                  </a:lnTo>
                  <a:lnTo>
                    <a:pt x="40" y="38"/>
                  </a:lnTo>
                  <a:lnTo>
                    <a:pt x="40" y="38"/>
                  </a:lnTo>
                  <a:lnTo>
                    <a:pt x="34" y="38"/>
                  </a:lnTo>
                  <a:lnTo>
                    <a:pt x="34" y="38"/>
                  </a:lnTo>
                  <a:lnTo>
                    <a:pt x="30" y="38"/>
                  </a:lnTo>
                  <a:lnTo>
                    <a:pt x="30" y="38"/>
                  </a:lnTo>
                  <a:lnTo>
                    <a:pt x="24" y="40"/>
                  </a:lnTo>
                  <a:lnTo>
                    <a:pt x="16" y="40"/>
                  </a:lnTo>
                  <a:lnTo>
                    <a:pt x="16" y="40"/>
                  </a:lnTo>
                  <a:lnTo>
                    <a:pt x="12" y="40"/>
                  </a:lnTo>
                  <a:lnTo>
                    <a:pt x="12" y="40"/>
                  </a:lnTo>
                  <a:lnTo>
                    <a:pt x="8" y="44"/>
                  </a:lnTo>
                  <a:lnTo>
                    <a:pt x="8" y="44"/>
                  </a:lnTo>
                  <a:lnTo>
                    <a:pt x="8" y="46"/>
                  </a:lnTo>
                  <a:lnTo>
                    <a:pt x="8" y="48"/>
                  </a:lnTo>
                  <a:lnTo>
                    <a:pt x="8" y="48"/>
                  </a:lnTo>
                  <a:lnTo>
                    <a:pt x="12" y="48"/>
                  </a:lnTo>
                  <a:lnTo>
                    <a:pt x="14" y="48"/>
                  </a:lnTo>
                  <a:lnTo>
                    <a:pt x="14" y="48"/>
                  </a:lnTo>
                  <a:lnTo>
                    <a:pt x="22" y="48"/>
                  </a:lnTo>
                  <a:lnTo>
                    <a:pt x="22" y="48"/>
                  </a:lnTo>
                  <a:lnTo>
                    <a:pt x="26" y="48"/>
                  </a:lnTo>
                  <a:lnTo>
                    <a:pt x="26" y="48"/>
                  </a:lnTo>
                  <a:lnTo>
                    <a:pt x="28" y="46"/>
                  </a:lnTo>
                  <a:lnTo>
                    <a:pt x="28" y="46"/>
                  </a:lnTo>
                  <a:lnTo>
                    <a:pt x="36" y="44"/>
                  </a:lnTo>
                  <a:lnTo>
                    <a:pt x="36" y="44"/>
                  </a:lnTo>
                  <a:lnTo>
                    <a:pt x="40" y="44"/>
                  </a:lnTo>
                  <a:lnTo>
                    <a:pt x="40" y="44"/>
                  </a:lnTo>
                  <a:lnTo>
                    <a:pt x="42" y="44"/>
                  </a:lnTo>
                  <a:lnTo>
                    <a:pt x="42" y="44"/>
                  </a:lnTo>
                  <a:lnTo>
                    <a:pt x="40" y="44"/>
                  </a:lnTo>
                  <a:lnTo>
                    <a:pt x="40" y="44"/>
                  </a:lnTo>
                  <a:lnTo>
                    <a:pt x="40" y="46"/>
                  </a:lnTo>
                  <a:lnTo>
                    <a:pt x="40" y="46"/>
                  </a:lnTo>
                  <a:lnTo>
                    <a:pt x="38" y="48"/>
                  </a:lnTo>
                  <a:lnTo>
                    <a:pt x="38" y="48"/>
                  </a:lnTo>
                  <a:lnTo>
                    <a:pt x="36" y="48"/>
                  </a:lnTo>
                  <a:lnTo>
                    <a:pt x="36" y="48"/>
                  </a:lnTo>
                  <a:lnTo>
                    <a:pt x="34" y="50"/>
                  </a:lnTo>
                  <a:lnTo>
                    <a:pt x="34" y="50"/>
                  </a:lnTo>
                  <a:lnTo>
                    <a:pt x="30" y="50"/>
                  </a:lnTo>
                  <a:lnTo>
                    <a:pt x="30" y="50"/>
                  </a:lnTo>
                  <a:lnTo>
                    <a:pt x="28" y="50"/>
                  </a:lnTo>
                  <a:lnTo>
                    <a:pt x="28" y="50"/>
                  </a:lnTo>
                  <a:lnTo>
                    <a:pt x="22" y="52"/>
                  </a:lnTo>
                  <a:lnTo>
                    <a:pt x="22" y="52"/>
                  </a:lnTo>
                  <a:lnTo>
                    <a:pt x="12" y="52"/>
                  </a:lnTo>
                  <a:lnTo>
                    <a:pt x="12" y="52"/>
                  </a:lnTo>
                  <a:lnTo>
                    <a:pt x="6" y="52"/>
                  </a:lnTo>
                  <a:lnTo>
                    <a:pt x="6" y="52"/>
                  </a:lnTo>
                  <a:lnTo>
                    <a:pt x="4" y="52"/>
                  </a:lnTo>
                  <a:lnTo>
                    <a:pt x="4" y="52"/>
                  </a:lnTo>
                  <a:lnTo>
                    <a:pt x="2" y="56"/>
                  </a:lnTo>
                  <a:lnTo>
                    <a:pt x="2" y="56"/>
                  </a:lnTo>
                  <a:lnTo>
                    <a:pt x="0" y="58"/>
                  </a:lnTo>
                  <a:lnTo>
                    <a:pt x="0" y="60"/>
                  </a:lnTo>
                  <a:lnTo>
                    <a:pt x="0" y="60"/>
                  </a:lnTo>
                  <a:lnTo>
                    <a:pt x="0" y="62"/>
                  </a:lnTo>
                  <a:lnTo>
                    <a:pt x="2" y="62"/>
                  </a:lnTo>
                  <a:lnTo>
                    <a:pt x="2" y="62"/>
                  </a:lnTo>
                  <a:lnTo>
                    <a:pt x="6" y="62"/>
                  </a:lnTo>
                  <a:lnTo>
                    <a:pt x="6" y="62"/>
                  </a:lnTo>
                  <a:lnTo>
                    <a:pt x="16" y="62"/>
                  </a:lnTo>
                  <a:lnTo>
                    <a:pt x="24" y="64"/>
                  </a:lnTo>
                  <a:lnTo>
                    <a:pt x="24" y="64"/>
                  </a:lnTo>
                  <a:lnTo>
                    <a:pt x="26" y="66"/>
                  </a:lnTo>
                  <a:lnTo>
                    <a:pt x="26" y="68"/>
                  </a:lnTo>
                  <a:lnTo>
                    <a:pt x="26" y="68"/>
                  </a:lnTo>
                  <a:lnTo>
                    <a:pt x="28" y="68"/>
                  </a:lnTo>
                  <a:lnTo>
                    <a:pt x="28" y="68"/>
                  </a:lnTo>
                  <a:lnTo>
                    <a:pt x="28" y="68"/>
                  </a:lnTo>
                  <a:lnTo>
                    <a:pt x="28" y="68"/>
                  </a:lnTo>
                  <a:lnTo>
                    <a:pt x="32" y="68"/>
                  </a:lnTo>
                  <a:lnTo>
                    <a:pt x="32" y="68"/>
                  </a:lnTo>
                  <a:lnTo>
                    <a:pt x="34" y="66"/>
                  </a:lnTo>
                  <a:lnTo>
                    <a:pt x="34" y="66"/>
                  </a:lnTo>
                  <a:lnTo>
                    <a:pt x="34" y="64"/>
                  </a:lnTo>
                  <a:lnTo>
                    <a:pt x="34" y="64"/>
                  </a:lnTo>
                  <a:lnTo>
                    <a:pt x="36" y="64"/>
                  </a:lnTo>
                  <a:lnTo>
                    <a:pt x="36" y="64"/>
                  </a:lnTo>
                  <a:lnTo>
                    <a:pt x="38" y="64"/>
                  </a:lnTo>
                  <a:lnTo>
                    <a:pt x="38" y="64"/>
                  </a:lnTo>
                  <a:lnTo>
                    <a:pt x="40" y="64"/>
                  </a:lnTo>
                  <a:lnTo>
                    <a:pt x="40" y="64"/>
                  </a:lnTo>
                  <a:lnTo>
                    <a:pt x="40" y="68"/>
                  </a:lnTo>
                  <a:lnTo>
                    <a:pt x="40" y="68"/>
                  </a:lnTo>
                  <a:lnTo>
                    <a:pt x="42" y="68"/>
                  </a:lnTo>
                  <a:lnTo>
                    <a:pt x="42" y="68"/>
                  </a:lnTo>
                  <a:lnTo>
                    <a:pt x="44" y="68"/>
                  </a:lnTo>
                  <a:lnTo>
                    <a:pt x="44" y="68"/>
                  </a:lnTo>
                  <a:lnTo>
                    <a:pt x="46" y="68"/>
                  </a:lnTo>
                  <a:lnTo>
                    <a:pt x="46" y="68"/>
                  </a:lnTo>
                  <a:lnTo>
                    <a:pt x="48" y="68"/>
                  </a:lnTo>
                  <a:lnTo>
                    <a:pt x="48" y="68"/>
                  </a:lnTo>
                  <a:lnTo>
                    <a:pt x="50" y="68"/>
                  </a:lnTo>
                  <a:lnTo>
                    <a:pt x="50" y="68"/>
                  </a:lnTo>
                  <a:lnTo>
                    <a:pt x="52" y="68"/>
                  </a:lnTo>
                  <a:lnTo>
                    <a:pt x="52" y="68"/>
                  </a:lnTo>
                  <a:lnTo>
                    <a:pt x="56" y="66"/>
                  </a:lnTo>
                  <a:lnTo>
                    <a:pt x="56" y="66"/>
                  </a:lnTo>
                  <a:lnTo>
                    <a:pt x="58" y="64"/>
                  </a:lnTo>
                  <a:lnTo>
                    <a:pt x="58" y="64"/>
                  </a:lnTo>
                  <a:lnTo>
                    <a:pt x="58" y="62"/>
                  </a:lnTo>
                  <a:lnTo>
                    <a:pt x="58" y="62"/>
                  </a:lnTo>
                  <a:lnTo>
                    <a:pt x="58" y="60"/>
                  </a:lnTo>
                  <a:lnTo>
                    <a:pt x="58" y="60"/>
                  </a:lnTo>
                  <a:lnTo>
                    <a:pt x="56" y="58"/>
                  </a:lnTo>
                  <a:lnTo>
                    <a:pt x="56" y="58"/>
                  </a:lnTo>
                  <a:lnTo>
                    <a:pt x="60" y="58"/>
                  </a:lnTo>
                  <a:lnTo>
                    <a:pt x="60" y="58"/>
                  </a:lnTo>
                  <a:lnTo>
                    <a:pt x="62" y="56"/>
                  </a:lnTo>
                  <a:lnTo>
                    <a:pt x="62" y="56"/>
                  </a:lnTo>
                  <a:lnTo>
                    <a:pt x="62" y="54"/>
                  </a:lnTo>
                  <a:lnTo>
                    <a:pt x="62" y="54"/>
                  </a:lnTo>
                  <a:lnTo>
                    <a:pt x="62" y="54"/>
                  </a:lnTo>
                  <a:lnTo>
                    <a:pt x="66" y="54"/>
                  </a:lnTo>
                  <a:lnTo>
                    <a:pt x="66" y="54"/>
                  </a:lnTo>
                  <a:lnTo>
                    <a:pt x="70" y="54"/>
                  </a:lnTo>
                  <a:lnTo>
                    <a:pt x="70" y="54"/>
                  </a:lnTo>
                  <a:lnTo>
                    <a:pt x="72" y="54"/>
                  </a:lnTo>
                  <a:lnTo>
                    <a:pt x="72" y="54"/>
                  </a:lnTo>
                  <a:lnTo>
                    <a:pt x="70" y="58"/>
                  </a:lnTo>
                  <a:lnTo>
                    <a:pt x="68" y="62"/>
                  </a:lnTo>
                  <a:lnTo>
                    <a:pt x="68" y="62"/>
                  </a:lnTo>
                  <a:lnTo>
                    <a:pt x="70" y="64"/>
                  </a:lnTo>
                  <a:lnTo>
                    <a:pt x="72" y="66"/>
                  </a:lnTo>
                  <a:lnTo>
                    <a:pt x="72" y="66"/>
                  </a:lnTo>
                  <a:lnTo>
                    <a:pt x="80" y="66"/>
                  </a:lnTo>
                  <a:lnTo>
                    <a:pt x="80" y="66"/>
                  </a:lnTo>
                  <a:lnTo>
                    <a:pt x="84" y="64"/>
                  </a:lnTo>
                  <a:lnTo>
                    <a:pt x="84" y="64"/>
                  </a:lnTo>
                  <a:lnTo>
                    <a:pt x="86" y="62"/>
                  </a:lnTo>
                  <a:lnTo>
                    <a:pt x="88" y="62"/>
                  </a:lnTo>
                  <a:lnTo>
                    <a:pt x="88" y="62"/>
                  </a:lnTo>
                  <a:lnTo>
                    <a:pt x="92" y="62"/>
                  </a:lnTo>
                  <a:lnTo>
                    <a:pt x="92" y="62"/>
                  </a:lnTo>
                  <a:lnTo>
                    <a:pt x="100" y="62"/>
                  </a:lnTo>
                  <a:lnTo>
                    <a:pt x="100" y="62"/>
                  </a:lnTo>
                  <a:lnTo>
                    <a:pt x="108" y="62"/>
                  </a:lnTo>
                  <a:lnTo>
                    <a:pt x="108" y="62"/>
                  </a:lnTo>
                  <a:lnTo>
                    <a:pt x="114" y="60"/>
                  </a:lnTo>
                  <a:lnTo>
                    <a:pt x="114" y="60"/>
                  </a:lnTo>
                  <a:lnTo>
                    <a:pt x="116" y="60"/>
                  </a:lnTo>
                  <a:lnTo>
                    <a:pt x="116" y="62"/>
                  </a:lnTo>
                  <a:lnTo>
                    <a:pt x="116" y="62"/>
                  </a:lnTo>
                  <a:lnTo>
                    <a:pt x="112" y="66"/>
                  </a:lnTo>
                  <a:lnTo>
                    <a:pt x="112" y="66"/>
                  </a:lnTo>
                  <a:lnTo>
                    <a:pt x="108" y="66"/>
                  </a:lnTo>
                  <a:lnTo>
                    <a:pt x="108" y="66"/>
                  </a:lnTo>
                  <a:lnTo>
                    <a:pt x="98" y="68"/>
                  </a:lnTo>
                  <a:lnTo>
                    <a:pt x="98" y="68"/>
                  </a:lnTo>
                  <a:lnTo>
                    <a:pt x="94" y="68"/>
                  </a:lnTo>
                  <a:lnTo>
                    <a:pt x="88" y="68"/>
                  </a:lnTo>
                  <a:lnTo>
                    <a:pt x="88" y="68"/>
                  </a:lnTo>
                  <a:lnTo>
                    <a:pt x="78" y="74"/>
                  </a:lnTo>
                  <a:lnTo>
                    <a:pt x="78" y="74"/>
                  </a:lnTo>
                  <a:lnTo>
                    <a:pt x="66" y="76"/>
                  </a:lnTo>
                  <a:lnTo>
                    <a:pt x="66" y="76"/>
                  </a:lnTo>
                  <a:lnTo>
                    <a:pt x="62" y="78"/>
                  </a:lnTo>
                  <a:lnTo>
                    <a:pt x="58" y="78"/>
                  </a:lnTo>
                  <a:lnTo>
                    <a:pt x="58" y="80"/>
                  </a:lnTo>
                  <a:lnTo>
                    <a:pt x="58" y="80"/>
                  </a:lnTo>
                  <a:lnTo>
                    <a:pt x="58" y="82"/>
                  </a:lnTo>
                  <a:lnTo>
                    <a:pt x="58" y="84"/>
                  </a:lnTo>
                  <a:lnTo>
                    <a:pt x="62" y="86"/>
                  </a:lnTo>
                  <a:lnTo>
                    <a:pt x="62" y="86"/>
                  </a:lnTo>
                  <a:lnTo>
                    <a:pt x="68" y="88"/>
                  </a:lnTo>
                  <a:lnTo>
                    <a:pt x="74" y="90"/>
                  </a:lnTo>
                  <a:lnTo>
                    <a:pt x="74" y="90"/>
                  </a:lnTo>
                  <a:lnTo>
                    <a:pt x="88" y="90"/>
                  </a:lnTo>
                  <a:lnTo>
                    <a:pt x="88" y="90"/>
                  </a:lnTo>
                  <a:lnTo>
                    <a:pt x="94" y="90"/>
                  </a:lnTo>
                  <a:lnTo>
                    <a:pt x="94" y="90"/>
                  </a:lnTo>
                  <a:lnTo>
                    <a:pt x="100" y="88"/>
                  </a:lnTo>
                  <a:lnTo>
                    <a:pt x="100" y="88"/>
                  </a:lnTo>
                  <a:lnTo>
                    <a:pt x="112" y="86"/>
                  </a:lnTo>
                  <a:lnTo>
                    <a:pt x="112" y="86"/>
                  </a:lnTo>
                  <a:lnTo>
                    <a:pt x="116" y="84"/>
                  </a:lnTo>
                  <a:lnTo>
                    <a:pt x="116" y="84"/>
                  </a:lnTo>
                  <a:lnTo>
                    <a:pt x="120" y="82"/>
                  </a:lnTo>
                  <a:lnTo>
                    <a:pt x="120" y="82"/>
                  </a:lnTo>
                  <a:lnTo>
                    <a:pt x="122" y="78"/>
                  </a:lnTo>
                  <a:lnTo>
                    <a:pt x="122" y="78"/>
                  </a:lnTo>
                  <a:lnTo>
                    <a:pt x="124" y="78"/>
                  </a:lnTo>
                  <a:lnTo>
                    <a:pt x="124" y="78"/>
                  </a:lnTo>
                  <a:lnTo>
                    <a:pt x="126" y="76"/>
                  </a:lnTo>
                  <a:lnTo>
                    <a:pt x="126" y="76"/>
                  </a:lnTo>
                  <a:lnTo>
                    <a:pt x="132" y="76"/>
                  </a:lnTo>
                  <a:lnTo>
                    <a:pt x="132" y="76"/>
                  </a:lnTo>
                  <a:lnTo>
                    <a:pt x="136" y="76"/>
                  </a:lnTo>
                  <a:lnTo>
                    <a:pt x="140" y="76"/>
                  </a:lnTo>
                  <a:lnTo>
                    <a:pt x="140" y="76"/>
                  </a:lnTo>
                  <a:lnTo>
                    <a:pt x="146" y="72"/>
                  </a:lnTo>
                  <a:lnTo>
                    <a:pt x="146" y="72"/>
                  </a:lnTo>
                  <a:lnTo>
                    <a:pt x="152" y="70"/>
                  </a:lnTo>
                  <a:lnTo>
                    <a:pt x="152" y="70"/>
                  </a:lnTo>
                  <a:lnTo>
                    <a:pt x="158" y="68"/>
                  </a:lnTo>
                  <a:lnTo>
                    <a:pt x="162" y="70"/>
                  </a:lnTo>
                  <a:lnTo>
                    <a:pt x="162" y="70"/>
                  </a:lnTo>
                  <a:lnTo>
                    <a:pt x="168" y="72"/>
                  </a:lnTo>
                  <a:lnTo>
                    <a:pt x="170" y="72"/>
                  </a:lnTo>
                  <a:lnTo>
                    <a:pt x="172" y="72"/>
                  </a:lnTo>
                  <a:lnTo>
                    <a:pt x="172" y="72"/>
                  </a:lnTo>
                  <a:lnTo>
                    <a:pt x="176" y="70"/>
                  </a:lnTo>
                  <a:lnTo>
                    <a:pt x="176" y="70"/>
                  </a:lnTo>
                  <a:lnTo>
                    <a:pt x="176" y="68"/>
                  </a:lnTo>
                  <a:lnTo>
                    <a:pt x="176" y="68"/>
                  </a:lnTo>
                  <a:lnTo>
                    <a:pt x="180" y="70"/>
                  </a:lnTo>
                  <a:lnTo>
                    <a:pt x="180" y="70"/>
                  </a:lnTo>
                  <a:lnTo>
                    <a:pt x="186" y="72"/>
                  </a:lnTo>
                  <a:lnTo>
                    <a:pt x="186" y="72"/>
                  </a:lnTo>
                  <a:lnTo>
                    <a:pt x="192" y="72"/>
                  </a:lnTo>
                  <a:lnTo>
                    <a:pt x="196" y="70"/>
                  </a:lnTo>
                  <a:lnTo>
                    <a:pt x="196" y="70"/>
                  </a:lnTo>
                  <a:lnTo>
                    <a:pt x="202" y="68"/>
                  </a:lnTo>
                  <a:lnTo>
                    <a:pt x="202" y="68"/>
                  </a:lnTo>
                  <a:lnTo>
                    <a:pt x="208" y="66"/>
                  </a:lnTo>
                  <a:lnTo>
                    <a:pt x="208" y="66"/>
                  </a:lnTo>
                  <a:lnTo>
                    <a:pt x="210" y="64"/>
                  </a:lnTo>
                  <a:lnTo>
                    <a:pt x="212" y="60"/>
                  </a:lnTo>
                  <a:lnTo>
                    <a:pt x="212" y="60"/>
                  </a:lnTo>
                  <a:lnTo>
                    <a:pt x="216" y="56"/>
                  </a:lnTo>
                  <a:lnTo>
                    <a:pt x="216" y="56"/>
                  </a:lnTo>
                  <a:lnTo>
                    <a:pt x="218" y="48"/>
                  </a:lnTo>
                  <a:lnTo>
                    <a:pt x="218" y="48"/>
                  </a:lnTo>
                  <a:lnTo>
                    <a:pt x="220" y="44"/>
                  </a:lnTo>
                  <a:lnTo>
                    <a:pt x="222" y="42"/>
                  </a:lnTo>
                  <a:lnTo>
                    <a:pt x="222" y="42"/>
                  </a:lnTo>
                  <a:lnTo>
                    <a:pt x="220" y="38"/>
                  </a:lnTo>
                  <a:lnTo>
                    <a:pt x="216" y="34"/>
                  </a:lnTo>
                  <a:lnTo>
                    <a:pt x="216" y="34"/>
                  </a:lnTo>
                  <a:lnTo>
                    <a:pt x="204" y="32"/>
                  </a:lnTo>
                  <a:lnTo>
                    <a:pt x="204" y="32"/>
                  </a:lnTo>
                  <a:lnTo>
                    <a:pt x="198" y="32"/>
                  </a:lnTo>
                  <a:lnTo>
                    <a:pt x="198" y="32"/>
                  </a:lnTo>
                  <a:lnTo>
                    <a:pt x="196" y="32"/>
                  </a:lnTo>
                  <a:lnTo>
                    <a:pt x="196" y="34"/>
                  </a:lnTo>
                  <a:lnTo>
                    <a:pt x="196" y="34"/>
                  </a:lnTo>
                  <a:lnTo>
                    <a:pt x="198" y="36"/>
                  </a:lnTo>
                  <a:lnTo>
                    <a:pt x="198" y="36"/>
                  </a:lnTo>
                  <a:lnTo>
                    <a:pt x="198" y="38"/>
                  </a:lnTo>
                  <a:lnTo>
                    <a:pt x="198" y="38"/>
                  </a:lnTo>
                  <a:lnTo>
                    <a:pt x="194" y="40"/>
                  </a:lnTo>
                  <a:lnTo>
                    <a:pt x="194" y="40"/>
                  </a:lnTo>
                  <a:lnTo>
                    <a:pt x="192" y="44"/>
                  </a:lnTo>
                  <a:lnTo>
                    <a:pt x="192" y="44"/>
                  </a:lnTo>
                  <a:lnTo>
                    <a:pt x="190" y="40"/>
                  </a:lnTo>
                  <a:lnTo>
                    <a:pt x="190" y="38"/>
                  </a:lnTo>
                  <a:lnTo>
                    <a:pt x="190" y="38"/>
                  </a:lnTo>
                  <a:lnTo>
                    <a:pt x="188" y="36"/>
                  </a:lnTo>
                  <a:lnTo>
                    <a:pt x="184" y="36"/>
                  </a:lnTo>
                  <a:lnTo>
                    <a:pt x="184" y="36"/>
                  </a:lnTo>
                  <a:lnTo>
                    <a:pt x="180" y="36"/>
                  </a:lnTo>
                  <a:lnTo>
                    <a:pt x="180" y="36"/>
                  </a:lnTo>
                  <a:lnTo>
                    <a:pt x="178" y="36"/>
                  </a:lnTo>
                  <a:lnTo>
                    <a:pt x="178" y="36"/>
                  </a:lnTo>
                  <a:lnTo>
                    <a:pt x="178" y="38"/>
                  </a:lnTo>
                  <a:lnTo>
                    <a:pt x="178" y="38"/>
                  </a:lnTo>
                  <a:lnTo>
                    <a:pt x="176" y="40"/>
                  </a:lnTo>
                  <a:lnTo>
                    <a:pt x="176" y="40"/>
                  </a:lnTo>
                  <a:lnTo>
                    <a:pt x="176" y="38"/>
                  </a:lnTo>
                  <a:lnTo>
                    <a:pt x="176" y="36"/>
                  </a:lnTo>
                  <a:lnTo>
                    <a:pt x="176" y="36"/>
                  </a:lnTo>
                  <a:lnTo>
                    <a:pt x="176" y="36"/>
                  </a:lnTo>
                  <a:lnTo>
                    <a:pt x="176" y="36"/>
                  </a:lnTo>
                  <a:lnTo>
                    <a:pt x="180" y="34"/>
                  </a:lnTo>
                  <a:lnTo>
                    <a:pt x="180" y="34"/>
                  </a:lnTo>
                  <a:lnTo>
                    <a:pt x="180" y="32"/>
                  </a:lnTo>
                  <a:lnTo>
                    <a:pt x="180" y="32"/>
                  </a:lnTo>
                  <a:lnTo>
                    <a:pt x="178" y="32"/>
                  </a:lnTo>
                  <a:lnTo>
                    <a:pt x="178" y="32"/>
                  </a:lnTo>
                  <a:lnTo>
                    <a:pt x="174" y="30"/>
                  </a:lnTo>
                  <a:lnTo>
                    <a:pt x="174" y="30"/>
                  </a:lnTo>
                  <a:lnTo>
                    <a:pt x="164" y="28"/>
                  </a:lnTo>
                  <a:lnTo>
                    <a:pt x="164" y="28"/>
                  </a:lnTo>
                  <a:lnTo>
                    <a:pt x="170" y="26"/>
                  </a:lnTo>
                  <a:lnTo>
                    <a:pt x="170" y="26"/>
                  </a:lnTo>
                  <a:lnTo>
                    <a:pt x="172" y="24"/>
                  </a:lnTo>
                  <a:lnTo>
                    <a:pt x="172" y="22"/>
                  </a:lnTo>
                  <a:lnTo>
                    <a:pt x="172" y="22"/>
                  </a:lnTo>
                  <a:lnTo>
                    <a:pt x="170" y="20"/>
                  </a:lnTo>
                  <a:lnTo>
                    <a:pt x="168" y="18"/>
                  </a:lnTo>
                  <a:lnTo>
                    <a:pt x="166" y="18"/>
                  </a:lnTo>
                  <a:lnTo>
                    <a:pt x="164" y="16"/>
                  </a:lnTo>
                  <a:lnTo>
                    <a:pt x="164" y="16"/>
                  </a:lnTo>
                  <a:lnTo>
                    <a:pt x="164" y="12"/>
                  </a:lnTo>
                  <a:lnTo>
                    <a:pt x="164" y="12"/>
                  </a:lnTo>
                  <a:lnTo>
                    <a:pt x="164" y="8"/>
                  </a:lnTo>
                  <a:lnTo>
                    <a:pt x="164" y="8"/>
                  </a:lnTo>
                  <a:lnTo>
                    <a:pt x="164" y="2"/>
                  </a:lnTo>
                  <a:lnTo>
                    <a:pt x="164" y="2"/>
                  </a:lnTo>
                  <a:lnTo>
                    <a:pt x="162" y="2"/>
                  </a:lnTo>
                  <a:lnTo>
                    <a:pt x="158" y="0"/>
                  </a:lnTo>
                  <a:lnTo>
                    <a:pt x="158" y="0"/>
                  </a:lnTo>
                  <a:lnTo>
                    <a:pt x="154" y="2"/>
                  </a:lnTo>
                  <a:lnTo>
                    <a:pt x="150" y="4"/>
                  </a:lnTo>
                  <a:lnTo>
                    <a:pt x="150" y="4"/>
                  </a:lnTo>
                  <a:lnTo>
                    <a:pt x="146" y="8"/>
                  </a:lnTo>
                  <a:lnTo>
                    <a:pt x="146" y="8"/>
                  </a:lnTo>
                  <a:lnTo>
                    <a:pt x="144" y="8"/>
                  </a:lnTo>
                  <a:lnTo>
                    <a:pt x="142" y="10"/>
                  </a:lnTo>
                  <a:lnTo>
                    <a:pt x="142" y="10"/>
                  </a:lnTo>
                  <a:lnTo>
                    <a:pt x="142" y="12"/>
                  </a:lnTo>
                  <a:lnTo>
                    <a:pt x="140" y="14"/>
                  </a:lnTo>
                  <a:lnTo>
                    <a:pt x="140" y="14"/>
                  </a:lnTo>
                  <a:lnTo>
                    <a:pt x="134" y="16"/>
                  </a:lnTo>
                  <a:lnTo>
                    <a:pt x="134" y="16"/>
                  </a:lnTo>
                  <a:lnTo>
                    <a:pt x="134" y="18"/>
                  </a:lnTo>
                  <a:lnTo>
                    <a:pt x="134" y="20"/>
                  </a:lnTo>
                  <a:lnTo>
                    <a:pt x="140" y="22"/>
                  </a:lnTo>
                  <a:lnTo>
                    <a:pt x="140" y="22"/>
                  </a:lnTo>
                  <a:lnTo>
                    <a:pt x="144" y="22"/>
                  </a:lnTo>
                  <a:lnTo>
                    <a:pt x="144" y="22"/>
                  </a:lnTo>
                  <a:lnTo>
                    <a:pt x="148" y="26"/>
                  </a:lnTo>
                  <a:lnTo>
                    <a:pt x="148" y="26"/>
                  </a:lnTo>
                  <a:lnTo>
                    <a:pt x="150" y="30"/>
                  </a:lnTo>
                  <a:lnTo>
                    <a:pt x="148" y="32"/>
                  </a:lnTo>
                  <a:lnTo>
                    <a:pt x="142" y="36"/>
                  </a:lnTo>
                  <a:lnTo>
                    <a:pt x="142" y="36"/>
                  </a:lnTo>
                  <a:lnTo>
                    <a:pt x="144" y="38"/>
                  </a:lnTo>
                  <a:lnTo>
                    <a:pt x="146" y="38"/>
                  </a:lnTo>
                  <a:lnTo>
                    <a:pt x="146" y="38"/>
                  </a:lnTo>
                  <a:lnTo>
                    <a:pt x="152" y="40"/>
                  </a:lnTo>
                  <a:lnTo>
                    <a:pt x="152" y="40"/>
                  </a:lnTo>
                  <a:lnTo>
                    <a:pt x="156" y="42"/>
                  </a:lnTo>
                  <a:lnTo>
                    <a:pt x="158" y="46"/>
                  </a:lnTo>
                  <a:lnTo>
                    <a:pt x="158" y="46"/>
                  </a:lnTo>
                  <a:lnTo>
                    <a:pt x="156" y="48"/>
                  </a:lnTo>
                  <a:lnTo>
                    <a:pt x="156" y="50"/>
                  </a:lnTo>
                  <a:lnTo>
                    <a:pt x="152" y="50"/>
                  </a:lnTo>
                  <a:lnTo>
                    <a:pt x="152" y="50"/>
                  </a:lnTo>
                  <a:lnTo>
                    <a:pt x="142" y="50"/>
                  </a:lnTo>
                  <a:lnTo>
                    <a:pt x="142" y="50"/>
                  </a:lnTo>
                  <a:lnTo>
                    <a:pt x="130" y="50"/>
                  </a:lnTo>
                  <a:lnTo>
                    <a:pt x="130" y="50"/>
                  </a:lnTo>
                  <a:lnTo>
                    <a:pt x="120" y="50"/>
                  </a:lnTo>
                  <a:lnTo>
                    <a:pt x="120" y="50"/>
                  </a:lnTo>
                  <a:lnTo>
                    <a:pt x="114" y="48"/>
                  </a:lnTo>
                  <a:lnTo>
                    <a:pt x="114" y="48"/>
                  </a:lnTo>
                  <a:lnTo>
                    <a:pt x="112" y="46"/>
                  </a:lnTo>
                  <a:lnTo>
                    <a:pt x="112" y="46"/>
                  </a:lnTo>
                  <a:lnTo>
                    <a:pt x="112" y="44"/>
                  </a:lnTo>
                  <a:lnTo>
                    <a:pt x="112" y="44"/>
                  </a:lnTo>
                  <a:lnTo>
                    <a:pt x="110" y="42"/>
                  </a:lnTo>
                  <a:lnTo>
                    <a:pt x="108" y="40"/>
                  </a:lnTo>
                  <a:lnTo>
                    <a:pt x="104" y="40"/>
                  </a:lnTo>
                  <a:lnTo>
                    <a:pt x="104" y="40"/>
                  </a:lnTo>
                  <a:lnTo>
                    <a:pt x="102" y="40"/>
                  </a:lnTo>
                  <a:lnTo>
                    <a:pt x="100" y="40"/>
                  </a:lnTo>
                  <a:lnTo>
                    <a:pt x="100" y="40"/>
                  </a:lnTo>
                  <a:lnTo>
                    <a:pt x="100" y="38"/>
                  </a:lnTo>
                  <a:lnTo>
                    <a:pt x="100" y="36"/>
                  </a:lnTo>
                  <a:lnTo>
                    <a:pt x="100" y="36"/>
                  </a:lnTo>
                  <a:lnTo>
                    <a:pt x="102" y="34"/>
                  </a:lnTo>
                  <a:lnTo>
                    <a:pt x="100" y="32"/>
                  </a:lnTo>
                  <a:lnTo>
                    <a:pt x="100" y="32"/>
                  </a:lnTo>
                  <a:lnTo>
                    <a:pt x="90" y="30"/>
                  </a:lnTo>
                  <a:lnTo>
                    <a:pt x="90" y="30"/>
                  </a:lnTo>
                  <a:lnTo>
                    <a:pt x="88" y="30"/>
                  </a:lnTo>
                  <a:lnTo>
                    <a:pt x="86" y="28"/>
                  </a:lnTo>
                  <a:lnTo>
                    <a:pt x="86" y="28"/>
                  </a:lnTo>
                  <a:lnTo>
                    <a:pt x="86" y="26"/>
                  </a:lnTo>
                  <a:lnTo>
                    <a:pt x="86" y="26"/>
                  </a:lnTo>
                  <a:lnTo>
                    <a:pt x="80" y="24"/>
                  </a:lnTo>
                  <a:lnTo>
                    <a:pt x="74" y="24"/>
                  </a:lnTo>
                  <a:lnTo>
                    <a:pt x="74" y="24"/>
                  </a:lnTo>
                  <a:lnTo>
                    <a:pt x="70" y="22"/>
                  </a:lnTo>
                  <a:lnTo>
                    <a:pt x="70" y="22"/>
                  </a:lnTo>
                  <a:lnTo>
                    <a:pt x="68" y="22"/>
                  </a:lnTo>
                  <a:lnTo>
                    <a:pt x="68" y="22"/>
                  </a:lnTo>
                  <a:lnTo>
                    <a:pt x="66" y="22"/>
                  </a:lnTo>
                  <a:lnTo>
                    <a:pt x="66" y="22"/>
                  </a:lnTo>
                  <a:lnTo>
                    <a:pt x="64" y="18"/>
                  </a:lnTo>
                  <a:lnTo>
                    <a:pt x="64" y="18"/>
                  </a:lnTo>
                  <a:lnTo>
                    <a:pt x="60" y="14"/>
                  </a:lnTo>
                  <a:lnTo>
                    <a:pt x="60" y="14"/>
                  </a:lnTo>
                  <a:lnTo>
                    <a:pt x="56" y="14"/>
                  </a:lnTo>
                  <a:lnTo>
                    <a:pt x="50" y="14"/>
                  </a:lnTo>
                  <a:lnTo>
                    <a:pt x="50" y="14"/>
                  </a:lnTo>
                  <a:lnTo>
                    <a:pt x="44" y="14"/>
                  </a:lnTo>
                  <a:lnTo>
                    <a:pt x="36" y="16"/>
                  </a:lnTo>
                  <a:lnTo>
                    <a:pt x="36" y="16"/>
                  </a:lnTo>
                  <a:lnTo>
                    <a:pt x="32" y="18"/>
                  </a:lnTo>
                  <a:lnTo>
                    <a:pt x="32" y="20"/>
                  </a:lnTo>
                  <a:lnTo>
                    <a:pt x="32" y="22"/>
                  </a:lnTo>
                  <a:lnTo>
                    <a:pt x="32" y="2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 name="Freeform 428"/>
            <p:cNvSpPr>
              <a:spLocks/>
            </p:cNvSpPr>
            <p:nvPr/>
          </p:nvSpPr>
          <p:spPr bwMode="auto">
            <a:xfrm>
              <a:off x="3414713" y="2147888"/>
              <a:ext cx="38100" cy="22225"/>
            </a:xfrm>
            <a:custGeom>
              <a:avLst/>
              <a:gdLst>
                <a:gd name="T0" fmla="*/ 6 w 24"/>
                <a:gd name="T1" fmla="*/ 10 h 14"/>
                <a:gd name="T2" fmla="*/ 6 w 24"/>
                <a:gd name="T3" fmla="*/ 10 h 14"/>
                <a:gd name="T4" fmla="*/ 14 w 24"/>
                <a:gd name="T5" fmla="*/ 14 h 14"/>
                <a:gd name="T6" fmla="*/ 14 w 24"/>
                <a:gd name="T7" fmla="*/ 14 h 14"/>
                <a:gd name="T8" fmla="*/ 18 w 24"/>
                <a:gd name="T9" fmla="*/ 14 h 14"/>
                <a:gd name="T10" fmla="*/ 20 w 24"/>
                <a:gd name="T11" fmla="*/ 14 h 14"/>
                <a:gd name="T12" fmla="*/ 20 w 24"/>
                <a:gd name="T13" fmla="*/ 14 h 14"/>
                <a:gd name="T14" fmla="*/ 24 w 24"/>
                <a:gd name="T15" fmla="*/ 12 h 14"/>
                <a:gd name="T16" fmla="*/ 24 w 24"/>
                <a:gd name="T17" fmla="*/ 8 h 14"/>
                <a:gd name="T18" fmla="*/ 24 w 24"/>
                <a:gd name="T19" fmla="*/ 8 h 14"/>
                <a:gd name="T20" fmla="*/ 22 w 24"/>
                <a:gd name="T21" fmla="*/ 6 h 14"/>
                <a:gd name="T22" fmla="*/ 20 w 24"/>
                <a:gd name="T23" fmla="*/ 4 h 14"/>
                <a:gd name="T24" fmla="*/ 20 w 24"/>
                <a:gd name="T25" fmla="*/ 4 h 14"/>
                <a:gd name="T26" fmla="*/ 14 w 24"/>
                <a:gd name="T27" fmla="*/ 2 h 14"/>
                <a:gd name="T28" fmla="*/ 14 w 24"/>
                <a:gd name="T29" fmla="*/ 2 h 14"/>
                <a:gd name="T30" fmla="*/ 12 w 24"/>
                <a:gd name="T31" fmla="*/ 2 h 14"/>
                <a:gd name="T32" fmla="*/ 10 w 24"/>
                <a:gd name="T33" fmla="*/ 0 h 14"/>
                <a:gd name="T34" fmla="*/ 10 w 24"/>
                <a:gd name="T35" fmla="*/ 0 h 14"/>
                <a:gd name="T36" fmla="*/ 6 w 24"/>
                <a:gd name="T37" fmla="*/ 0 h 14"/>
                <a:gd name="T38" fmla="*/ 6 w 24"/>
                <a:gd name="T39" fmla="*/ 0 h 14"/>
                <a:gd name="T40" fmla="*/ 4 w 24"/>
                <a:gd name="T41" fmla="*/ 2 h 14"/>
                <a:gd name="T42" fmla="*/ 4 w 24"/>
                <a:gd name="T43" fmla="*/ 2 h 14"/>
                <a:gd name="T44" fmla="*/ 0 w 24"/>
                <a:gd name="T45" fmla="*/ 4 h 14"/>
                <a:gd name="T46" fmla="*/ 0 w 24"/>
                <a:gd name="T47" fmla="*/ 4 h 14"/>
                <a:gd name="T48" fmla="*/ 0 w 24"/>
                <a:gd name="T49" fmla="*/ 6 h 14"/>
                <a:gd name="T50" fmla="*/ 0 w 24"/>
                <a:gd name="T51" fmla="*/ 6 h 14"/>
                <a:gd name="T52" fmla="*/ 0 w 24"/>
                <a:gd name="T53" fmla="*/ 6 h 14"/>
                <a:gd name="T54" fmla="*/ 6 w 24"/>
                <a:gd name="T55" fmla="*/ 10 h 14"/>
                <a:gd name="T56" fmla="*/ 6 w 24"/>
                <a:gd name="T57"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14">
                  <a:moveTo>
                    <a:pt x="6" y="10"/>
                  </a:moveTo>
                  <a:lnTo>
                    <a:pt x="6" y="10"/>
                  </a:lnTo>
                  <a:lnTo>
                    <a:pt x="14" y="14"/>
                  </a:lnTo>
                  <a:lnTo>
                    <a:pt x="14" y="14"/>
                  </a:lnTo>
                  <a:lnTo>
                    <a:pt x="18" y="14"/>
                  </a:lnTo>
                  <a:lnTo>
                    <a:pt x="20" y="14"/>
                  </a:lnTo>
                  <a:lnTo>
                    <a:pt x="20" y="14"/>
                  </a:lnTo>
                  <a:lnTo>
                    <a:pt x="24" y="12"/>
                  </a:lnTo>
                  <a:lnTo>
                    <a:pt x="24" y="8"/>
                  </a:lnTo>
                  <a:lnTo>
                    <a:pt x="24" y="8"/>
                  </a:lnTo>
                  <a:lnTo>
                    <a:pt x="22" y="6"/>
                  </a:lnTo>
                  <a:lnTo>
                    <a:pt x="20" y="4"/>
                  </a:lnTo>
                  <a:lnTo>
                    <a:pt x="20" y="4"/>
                  </a:lnTo>
                  <a:lnTo>
                    <a:pt x="14" y="2"/>
                  </a:lnTo>
                  <a:lnTo>
                    <a:pt x="14" y="2"/>
                  </a:lnTo>
                  <a:lnTo>
                    <a:pt x="12" y="2"/>
                  </a:lnTo>
                  <a:lnTo>
                    <a:pt x="10" y="0"/>
                  </a:lnTo>
                  <a:lnTo>
                    <a:pt x="10" y="0"/>
                  </a:lnTo>
                  <a:lnTo>
                    <a:pt x="6" y="0"/>
                  </a:lnTo>
                  <a:lnTo>
                    <a:pt x="6" y="0"/>
                  </a:lnTo>
                  <a:lnTo>
                    <a:pt x="4" y="2"/>
                  </a:lnTo>
                  <a:lnTo>
                    <a:pt x="4" y="2"/>
                  </a:lnTo>
                  <a:lnTo>
                    <a:pt x="0" y="4"/>
                  </a:lnTo>
                  <a:lnTo>
                    <a:pt x="0" y="4"/>
                  </a:lnTo>
                  <a:lnTo>
                    <a:pt x="0" y="6"/>
                  </a:lnTo>
                  <a:lnTo>
                    <a:pt x="0" y="6"/>
                  </a:lnTo>
                  <a:lnTo>
                    <a:pt x="0" y="6"/>
                  </a:lnTo>
                  <a:lnTo>
                    <a:pt x="6" y="10"/>
                  </a:lnTo>
                  <a:lnTo>
                    <a:pt x="6"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 name="Freeform 429"/>
            <p:cNvSpPr>
              <a:spLocks/>
            </p:cNvSpPr>
            <p:nvPr/>
          </p:nvSpPr>
          <p:spPr bwMode="auto">
            <a:xfrm>
              <a:off x="3462338" y="2144713"/>
              <a:ext cx="104775" cy="47625"/>
            </a:xfrm>
            <a:custGeom>
              <a:avLst/>
              <a:gdLst>
                <a:gd name="T0" fmla="*/ 2 w 66"/>
                <a:gd name="T1" fmla="*/ 22 h 30"/>
                <a:gd name="T2" fmla="*/ 2 w 66"/>
                <a:gd name="T3" fmla="*/ 22 h 30"/>
                <a:gd name="T4" fmla="*/ 6 w 66"/>
                <a:gd name="T5" fmla="*/ 24 h 30"/>
                <a:gd name="T6" fmla="*/ 8 w 66"/>
                <a:gd name="T7" fmla="*/ 26 h 30"/>
                <a:gd name="T8" fmla="*/ 8 w 66"/>
                <a:gd name="T9" fmla="*/ 26 h 30"/>
                <a:gd name="T10" fmla="*/ 14 w 66"/>
                <a:gd name="T11" fmla="*/ 26 h 30"/>
                <a:gd name="T12" fmla="*/ 14 w 66"/>
                <a:gd name="T13" fmla="*/ 26 h 30"/>
                <a:gd name="T14" fmla="*/ 16 w 66"/>
                <a:gd name="T15" fmla="*/ 28 h 30"/>
                <a:gd name="T16" fmla="*/ 20 w 66"/>
                <a:gd name="T17" fmla="*/ 30 h 30"/>
                <a:gd name="T18" fmla="*/ 26 w 66"/>
                <a:gd name="T19" fmla="*/ 30 h 30"/>
                <a:gd name="T20" fmla="*/ 26 w 66"/>
                <a:gd name="T21" fmla="*/ 30 h 30"/>
                <a:gd name="T22" fmla="*/ 40 w 66"/>
                <a:gd name="T23" fmla="*/ 26 h 30"/>
                <a:gd name="T24" fmla="*/ 40 w 66"/>
                <a:gd name="T25" fmla="*/ 26 h 30"/>
                <a:gd name="T26" fmla="*/ 50 w 66"/>
                <a:gd name="T27" fmla="*/ 26 h 30"/>
                <a:gd name="T28" fmla="*/ 50 w 66"/>
                <a:gd name="T29" fmla="*/ 26 h 30"/>
                <a:gd name="T30" fmla="*/ 56 w 66"/>
                <a:gd name="T31" fmla="*/ 26 h 30"/>
                <a:gd name="T32" fmla="*/ 56 w 66"/>
                <a:gd name="T33" fmla="*/ 26 h 30"/>
                <a:gd name="T34" fmla="*/ 58 w 66"/>
                <a:gd name="T35" fmla="*/ 22 h 30"/>
                <a:gd name="T36" fmla="*/ 58 w 66"/>
                <a:gd name="T37" fmla="*/ 22 h 30"/>
                <a:gd name="T38" fmla="*/ 58 w 66"/>
                <a:gd name="T39" fmla="*/ 18 h 30"/>
                <a:gd name="T40" fmla="*/ 58 w 66"/>
                <a:gd name="T41" fmla="*/ 18 h 30"/>
                <a:gd name="T42" fmla="*/ 58 w 66"/>
                <a:gd name="T43" fmla="*/ 16 h 30"/>
                <a:gd name="T44" fmla="*/ 56 w 66"/>
                <a:gd name="T45" fmla="*/ 14 h 30"/>
                <a:gd name="T46" fmla="*/ 56 w 66"/>
                <a:gd name="T47" fmla="*/ 14 h 30"/>
                <a:gd name="T48" fmla="*/ 50 w 66"/>
                <a:gd name="T49" fmla="*/ 14 h 30"/>
                <a:gd name="T50" fmla="*/ 50 w 66"/>
                <a:gd name="T51" fmla="*/ 14 h 30"/>
                <a:gd name="T52" fmla="*/ 48 w 66"/>
                <a:gd name="T53" fmla="*/ 14 h 30"/>
                <a:gd name="T54" fmla="*/ 46 w 66"/>
                <a:gd name="T55" fmla="*/ 12 h 30"/>
                <a:gd name="T56" fmla="*/ 46 w 66"/>
                <a:gd name="T57" fmla="*/ 12 h 30"/>
                <a:gd name="T58" fmla="*/ 48 w 66"/>
                <a:gd name="T59" fmla="*/ 10 h 30"/>
                <a:gd name="T60" fmla="*/ 50 w 66"/>
                <a:gd name="T61" fmla="*/ 10 h 30"/>
                <a:gd name="T62" fmla="*/ 50 w 66"/>
                <a:gd name="T63" fmla="*/ 10 h 30"/>
                <a:gd name="T64" fmla="*/ 62 w 66"/>
                <a:gd name="T65" fmla="*/ 8 h 30"/>
                <a:gd name="T66" fmla="*/ 62 w 66"/>
                <a:gd name="T67" fmla="*/ 8 h 30"/>
                <a:gd name="T68" fmla="*/ 64 w 66"/>
                <a:gd name="T69" fmla="*/ 6 h 30"/>
                <a:gd name="T70" fmla="*/ 66 w 66"/>
                <a:gd name="T71" fmla="*/ 4 h 30"/>
                <a:gd name="T72" fmla="*/ 66 w 66"/>
                <a:gd name="T73" fmla="*/ 4 h 30"/>
                <a:gd name="T74" fmla="*/ 66 w 66"/>
                <a:gd name="T75" fmla="*/ 4 h 30"/>
                <a:gd name="T76" fmla="*/ 60 w 66"/>
                <a:gd name="T77" fmla="*/ 2 h 30"/>
                <a:gd name="T78" fmla="*/ 56 w 66"/>
                <a:gd name="T79" fmla="*/ 0 h 30"/>
                <a:gd name="T80" fmla="*/ 56 w 66"/>
                <a:gd name="T81" fmla="*/ 0 h 30"/>
                <a:gd name="T82" fmla="*/ 44 w 66"/>
                <a:gd name="T83" fmla="*/ 0 h 30"/>
                <a:gd name="T84" fmla="*/ 34 w 66"/>
                <a:gd name="T85" fmla="*/ 2 h 30"/>
                <a:gd name="T86" fmla="*/ 34 w 66"/>
                <a:gd name="T87" fmla="*/ 2 h 30"/>
                <a:gd name="T88" fmla="*/ 12 w 66"/>
                <a:gd name="T89" fmla="*/ 4 h 30"/>
                <a:gd name="T90" fmla="*/ 12 w 66"/>
                <a:gd name="T91" fmla="*/ 4 h 30"/>
                <a:gd name="T92" fmla="*/ 4 w 66"/>
                <a:gd name="T93" fmla="*/ 6 h 30"/>
                <a:gd name="T94" fmla="*/ 4 w 66"/>
                <a:gd name="T95" fmla="*/ 6 h 30"/>
                <a:gd name="T96" fmla="*/ 2 w 66"/>
                <a:gd name="T97" fmla="*/ 8 h 30"/>
                <a:gd name="T98" fmla="*/ 2 w 66"/>
                <a:gd name="T99" fmla="*/ 8 h 30"/>
                <a:gd name="T100" fmla="*/ 2 w 66"/>
                <a:gd name="T101" fmla="*/ 12 h 30"/>
                <a:gd name="T102" fmla="*/ 2 w 66"/>
                <a:gd name="T103" fmla="*/ 12 h 30"/>
                <a:gd name="T104" fmla="*/ 0 w 66"/>
                <a:gd name="T105" fmla="*/ 14 h 30"/>
                <a:gd name="T106" fmla="*/ 2 w 66"/>
                <a:gd name="T107" fmla="*/ 16 h 30"/>
                <a:gd name="T108" fmla="*/ 2 w 66"/>
                <a:gd name="T109" fmla="*/ 16 h 30"/>
                <a:gd name="T110" fmla="*/ 2 w 66"/>
                <a:gd name="T111" fmla="*/ 22 h 30"/>
                <a:gd name="T112" fmla="*/ 2 w 66"/>
                <a:gd name="T113"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 h="30">
                  <a:moveTo>
                    <a:pt x="2" y="22"/>
                  </a:moveTo>
                  <a:lnTo>
                    <a:pt x="2" y="22"/>
                  </a:lnTo>
                  <a:lnTo>
                    <a:pt x="6" y="24"/>
                  </a:lnTo>
                  <a:lnTo>
                    <a:pt x="8" y="26"/>
                  </a:lnTo>
                  <a:lnTo>
                    <a:pt x="8" y="26"/>
                  </a:lnTo>
                  <a:lnTo>
                    <a:pt x="14" y="26"/>
                  </a:lnTo>
                  <a:lnTo>
                    <a:pt x="14" y="26"/>
                  </a:lnTo>
                  <a:lnTo>
                    <a:pt x="16" y="28"/>
                  </a:lnTo>
                  <a:lnTo>
                    <a:pt x="20" y="30"/>
                  </a:lnTo>
                  <a:lnTo>
                    <a:pt x="26" y="30"/>
                  </a:lnTo>
                  <a:lnTo>
                    <a:pt x="26" y="30"/>
                  </a:lnTo>
                  <a:lnTo>
                    <a:pt x="40" y="26"/>
                  </a:lnTo>
                  <a:lnTo>
                    <a:pt x="40" y="26"/>
                  </a:lnTo>
                  <a:lnTo>
                    <a:pt x="50" y="26"/>
                  </a:lnTo>
                  <a:lnTo>
                    <a:pt x="50" y="26"/>
                  </a:lnTo>
                  <a:lnTo>
                    <a:pt x="56" y="26"/>
                  </a:lnTo>
                  <a:lnTo>
                    <a:pt x="56" y="26"/>
                  </a:lnTo>
                  <a:lnTo>
                    <a:pt x="58" y="22"/>
                  </a:lnTo>
                  <a:lnTo>
                    <a:pt x="58" y="22"/>
                  </a:lnTo>
                  <a:lnTo>
                    <a:pt x="58" y="18"/>
                  </a:lnTo>
                  <a:lnTo>
                    <a:pt x="58" y="18"/>
                  </a:lnTo>
                  <a:lnTo>
                    <a:pt x="58" y="16"/>
                  </a:lnTo>
                  <a:lnTo>
                    <a:pt x="56" y="14"/>
                  </a:lnTo>
                  <a:lnTo>
                    <a:pt x="56" y="14"/>
                  </a:lnTo>
                  <a:lnTo>
                    <a:pt x="50" y="14"/>
                  </a:lnTo>
                  <a:lnTo>
                    <a:pt x="50" y="14"/>
                  </a:lnTo>
                  <a:lnTo>
                    <a:pt x="48" y="14"/>
                  </a:lnTo>
                  <a:lnTo>
                    <a:pt x="46" y="12"/>
                  </a:lnTo>
                  <a:lnTo>
                    <a:pt x="46" y="12"/>
                  </a:lnTo>
                  <a:lnTo>
                    <a:pt x="48" y="10"/>
                  </a:lnTo>
                  <a:lnTo>
                    <a:pt x="50" y="10"/>
                  </a:lnTo>
                  <a:lnTo>
                    <a:pt x="50" y="10"/>
                  </a:lnTo>
                  <a:lnTo>
                    <a:pt x="62" y="8"/>
                  </a:lnTo>
                  <a:lnTo>
                    <a:pt x="62" y="8"/>
                  </a:lnTo>
                  <a:lnTo>
                    <a:pt x="64" y="6"/>
                  </a:lnTo>
                  <a:lnTo>
                    <a:pt x="66" y="4"/>
                  </a:lnTo>
                  <a:lnTo>
                    <a:pt x="66" y="4"/>
                  </a:lnTo>
                  <a:lnTo>
                    <a:pt x="66" y="4"/>
                  </a:lnTo>
                  <a:lnTo>
                    <a:pt x="60" y="2"/>
                  </a:lnTo>
                  <a:lnTo>
                    <a:pt x="56" y="0"/>
                  </a:lnTo>
                  <a:lnTo>
                    <a:pt x="56" y="0"/>
                  </a:lnTo>
                  <a:lnTo>
                    <a:pt x="44" y="0"/>
                  </a:lnTo>
                  <a:lnTo>
                    <a:pt x="34" y="2"/>
                  </a:lnTo>
                  <a:lnTo>
                    <a:pt x="34" y="2"/>
                  </a:lnTo>
                  <a:lnTo>
                    <a:pt x="12" y="4"/>
                  </a:lnTo>
                  <a:lnTo>
                    <a:pt x="12" y="4"/>
                  </a:lnTo>
                  <a:lnTo>
                    <a:pt x="4" y="6"/>
                  </a:lnTo>
                  <a:lnTo>
                    <a:pt x="4" y="6"/>
                  </a:lnTo>
                  <a:lnTo>
                    <a:pt x="2" y="8"/>
                  </a:lnTo>
                  <a:lnTo>
                    <a:pt x="2" y="8"/>
                  </a:lnTo>
                  <a:lnTo>
                    <a:pt x="2" y="12"/>
                  </a:lnTo>
                  <a:lnTo>
                    <a:pt x="2" y="12"/>
                  </a:lnTo>
                  <a:lnTo>
                    <a:pt x="0" y="14"/>
                  </a:lnTo>
                  <a:lnTo>
                    <a:pt x="2" y="16"/>
                  </a:lnTo>
                  <a:lnTo>
                    <a:pt x="2" y="16"/>
                  </a:lnTo>
                  <a:lnTo>
                    <a:pt x="2" y="22"/>
                  </a:lnTo>
                  <a:lnTo>
                    <a:pt x="2" y="2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 name="Freeform 430"/>
            <p:cNvSpPr>
              <a:spLocks/>
            </p:cNvSpPr>
            <p:nvPr/>
          </p:nvSpPr>
          <p:spPr bwMode="auto">
            <a:xfrm>
              <a:off x="3675063" y="2166938"/>
              <a:ext cx="44450" cy="38100"/>
            </a:xfrm>
            <a:custGeom>
              <a:avLst/>
              <a:gdLst>
                <a:gd name="T0" fmla="*/ 6 w 28"/>
                <a:gd name="T1" fmla="*/ 16 h 24"/>
                <a:gd name="T2" fmla="*/ 6 w 28"/>
                <a:gd name="T3" fmla="*/ 16 h 24"/>
                <a:gd name="T4" fmla="*/ 8 w 28"/>
                <a:gd name="T5" fmla="*/ 18 h 24"/>
                <a:gd name="T6" fmla="*/ 12 w 28"/>
                <a:gd name="T7" fmla="*/ 20 h 24"/>
                <a:gd name="T8" fmla="*/ 12 w 28"/>
                <a:gd name="T9" fmla="*/ 20 h 24"/>
                <a:gd name="T10" fmla="*/ 22 w 28"/>
                <a:gd name="T11" fmla="*/ 24 h 24"/>
                <a:gd name="T12" fmla="*/ 22 w 28"/>
                <a:gd name="T13" fmla="*/ 24 h 24"/>
                <a:gd name="T14" fmla="*/ 26 w 28"/>
                <a:gd name="T15" fmla="*/ 24 h 24"/>
                <a:gd name="T16" fmla="*/ 28 w 28"/>
                <a:gd name="T17" fmla="*/ 22 h 24"/>
                <a:gd name="T18" fmla="*/ 28 w 28"/>
                <a:gd name="T19" fmla="*/ 22 h 24"/>
                <a:gd name="T20" fmla="*/ 28 w 28"/>
                <a:gd name="T21" fmla="*/ 22 h 24"/>
                <a:gd name="T22" fmla="*/ 28 w 28"/>
                <a:gd name="T23" fmla="*/ 18 h 24"/>
                <a:gd name="T24" fmla="*/ 26 w 28"/>
                <a:gd name="T25" fmla="*/ 14 h 24"/>
                <a:gd name="T26" fmla="*/ 26 w 28"/>
                <a:gd name="T27" fmla="*/ 14 h 24"/>
                <a:gd name="T28" fmla="*/ 14 w 28"/>
                <a:gd name="T29" fmla="*/ 6 h 24"/>
                <a:gd name="T30" fmla="*/ 14 w 28"/>
                <a:gd name="T31" fmla="*/ 6 h 24"/>
                <a:gd name="T32" fmla="*/ 6 w 28"/>
                <a:gd name="T33" fmla="*/ 0 h 24"/>
                <a:gd name="T34" fmla="*/ 6 w 28"/>
                <a:gd name="T35" fmla="*/ 0 h 24"/>
                <a:gd name="T36" fmla="*/ 4 w 28"/>
                <a:gd name="T37" fmla="*/ 0 h 24"/>
                <a:gd name="T38" fmla="*/ 2 w 28"/>
                <a:gd name="T39" fmla="*/ 0 h 24"/>
                <a:gd name="T40" fmla="*/ 2 w 28"/>
                <a:gd name="T41" fmla="*/ 0 h 24"/>
                <a:gd name="T42" fmla="*/ 0 w 28"/>
                <a:gd name="T43" fmla="*/ 0 h 24"/>
                <a:gd name="T44" fmla="*/ 0 w 28"/>
                <a:gd name="T45" fmla="*/ 2 h 24"/>
                <a:gd name="T46" fmla="*/ 0 w 28"/>
                <a:gd name="T47" fmla="*/ 2 h 24"/>
                <a:gd name="T48" fmla="*/ 2 w 28"/>
                <a:gd name="T49" fmla="*/ 4 h 24"/>
                <a:gd name="T50" fmla="*/ 2 w 28"/>
                <a:gd name="T51" fmla="*/ 4 h 24"/>
                <a:gd name="T52" fmla="*/ 4 w 28"/>
                <a:gd name="T53" fmla="*/ 10 h 24"/>
                <a:gd name="T54" fmla="*/ 6 w 28"/>
                <a:gd name="T55" fmla="*/ 16 h 24"/>
                <a:gd name="T56" fmla="*/ 6 w 28"/>
                <a:gd name="T5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4">
                  <a:moveTo>
                    <a:pt x="6" y="16"/>
                  </a:moveTo>
                  <a:lnTo>
                    <a:pt x="6" y="16"/>
                  </a:lnTo>
                  <a:lnTo>
                    <a:pt x="8" y="18"/>
                  </a:lnTo>
                  <a:lnTo>
                    <a:pt x="12" y="20"/>
                  </a:lnTo>
                  <a:lnTo>
                    <a:pt x="12" y="20"/>
                  </a:lnTo>
                  <a:lnTo>
                    <a:pt x="22" y="24"/>
                  </a:lnTo>
                  <a:lnTo>
                    <a:pt x="22" y="24"/>
                  </a:lnTo>
                  <a:lnTo>
                    <a:pt x="26" y="24"/>
                  </a:lnTo>
                  <a:lnTo>
                    <a:pt x="28" y="22"/>
                  </a:lnTo>
                  <a:lnTo>
                    <a:pt x="28" y="22"/>
                  </a:lnTo>
                  <a:lnTo>
                    <a:pt x="28" y="22"/>
                  </a:lnTo>
                  <a:lnTo>
                    <a:pt x="28" y="18"/>
                  </a:lnTo>
                  <a:lnTo>
                    <a:pt x="26" y="14"/>
                  </a:lnTo>
                  <a:lnTo>
                    <a:pt x="26" y="14"/>
                  </a:lnTo>
                  <a:lnTo>
                    <a:pt x="14" y="6"/>
                  </a:lnTo>
                  <a:lnTo>
                    <a:pt x="14" y="6"/>
                  </a:lnTo>
                  <a:lnTo>
                    <a:pt x="6" y="0"/>
                  </a:lnTo>
                  <a:lnTo>
                    <a:pt x="6" y="0"/>
                  </a:lnTo>
                  <a:lnTo>
                    <a:pt x="4" y="0"/>
                  </a:lnTo>
                  <a:lnTo>
                    <a:pt x="2" y="0"/>
                  </a:lnTo>
                  <a:lnTo>
                    <a:pt x="2" y="0"/>
                  </a:lnTo>
                  <a:lnTo>
                    <a:pt x="0" y="0"/>
                  </a:lnTo>
                  <a:lnTo>
                    <a:pt x="0" y="2"/>
                  </a:lnTo>
                  <a:lnTo>
                    <a:pt x="0" y="2"/>
                  </a:lnTo>
                  <a:lnTo>
                    <a:pt x="2" y="4"/>
                  </a:lnTo>
                  <a:lnTo>
                    <a:pt x="2" y="4"/>
                  </a:lnTo>
                  <a:lnTo>
                    <a:pt x="4" y="10"/>
                  </a:lnTo>
                  <a:lnTo>
                    <a:pt x="6" y="16"/>
                  </a:lnTo>
                  <a:lnTo>
                    <a:pt x="6" y="1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 name="Freeform 431"/>
            <p:cNvSpPr>
              <a:spLocks/>
            </p:cNvSpPr>
            <p:nvPr/>
          </p:nvSpPr>
          <p:spPr bwMode="auto">
            <a:xfrm>
              <a:off x="3465513" y="2106613"/>
              <a:ext cx="111125" cy="25400"/>
            </a:xfrm>
            <a:custGeom>
              <a:avLst/>
              <a:gdLst>
                <a:gd name="T0" fmla="*/ 0 w 70"/>
                <a:gd name="T1" fmla="*/ 16 h 16"/>
                <a:gd name="T2" fmla="*/ 0 w 70"/>
                <a:gd name="T3" fmla="*/ 16 h 16"/>
                <a:gd name="T4" fmla="*/ 2 w 70"/>
                <a:gd name="T5" fmla="*/ 16 h 16"/>
                <a:gd name="T6" fmla="*/ 2 w 70"/>
                <a:gd name="T7" fmla="*/ 16 h 16"/>
                <a:gd name="T8" fmla="*/ 6 w 70"/>
                <a:gd name="T9" fmla="*/ 16 h 16"/>
                <a:gd name="T10" fmla="*/ 6 w 70"/>
                <a:gd name="T11" fmla="*/ 16 h 16"/>
                <a:gd name="T12" fmla="*/ 16 w 70"/>
                <a:gd name="T13" fmla="*/ 14 h 16"/>
                <a:gd name="T14" fmla="*/ 16 w 70"/>
                <a:gd name="T15" fmla="*/ 14 h 16"/>
                <a:gd name="T16" fmla="*/ 22 w 70"/>
                <a:gd name="T17" fmla="*/ 14 h 16"/>
                <a:gd name="T18" fmla="*/ 22 w 70"/>
                <a:gd name="T19" fmla="*/ 14 h 16"/>
                <a:gd name="T20" fmla="*/ 26 w 70"/>
                <a:gd name="T21" fmla="*/ 16 h 16"/>
                <a:gd name="T22" fmla="*/ 26 w 70"/>
                <a:gd name="T23" fmla="*/ 16 h 16"/>
                <a:gd name="T24" fmla="*/ 32 w 70"/>
                <a:gd name="T25" fmla="*/ 16 h 16"/>
                <a:gd name="T26" fmla="*/ 38 w 70"/>
                <a:gd name="T27" fmla="*/ 16 h 16"/>
                <a:gd name="T28" fmla="*/ 38 w 70"/>
                <a:gd name="T29" fmla="*/ 16 h 16"/>
                <a:gd name="T30" fmla="*/ 46 w 70"/>
                <a:gd name="T31" fmla="*/ 16 h 16"/>
                <a:gd name="T32" fmla="*/ 46 w 70"/>
                <a:gd name="T33" fmla="*/ 16 h 16"/>
                <a:gd name="T34" fmla="*/ 52 w 70"/>
                <a:gd name="T35" fmla="*/ 16 h 16"/>
                <a:gd name="T36" fmla="*/ 52 w 70"/>
                <a:gd name="T37" fmla="*/ 16 h 16"/>
                <a:gd name="T38" fmla="*/ 60 w 70"/>
                <a:gd name="T39" fmla="*/ 16 h 16"/>
                <a:gd name="T40" fmla="*/ 68 w 70"/>
                <a:gd name="T41" fmla="*/ 14 h 16"/>
                <a:gd name="T42" fmla="*/ 68 w 70"/>
                <a:gd name="T43" fmla="*/ 14 h 16"/>
                <a:gd name="T44" fmla="*/ 70 w 70"/>
                <a:gd name="T45" fmla="*/ 12 h 16"/>
                <a:gd name="T46" fmla="*/ 70 w 70"/>
                <a:gd name="T47" fmla="*/ 10 h 16"/>
                <a:gd name="T48" fmla="*/ 70 w 70"/>
                <a:gd name="T49" fmla="*/ 10 h 16"/>
                <a:gd name="T50" fmla="*/ 64 w 70"/>
                <a:gd name="T51" fmla="*/ 6 h 16"/>
                <a:gd name="T52" fmla="*/ 64 w 70"/>
                <a:gd name="T53" fmla="*/ 6 h 16"/>
                <a:gd name="T54" fmla="*/ 60 w 70"/>
                <a:gd name="T55" fmla="*/ 2 h 16"/>
                <a:gd name="T56" fmla="*/ 52 w 70"/>
                <a:gd name="T57" fmla="*/ 0 h 16"/>
                <a:gd name="T58" fmla="*/ 52 w 70"/>
                <a:gd name="T59" fmla="*/ 0 h 16"/>
                <a:gd name="T60" fmla="*/ 42 w 70"/>
                <a:gd name="T61" fmla="*/ 0 h 16"/>
                <a:gd name="T62" fmla="*/ 32 w 70"/>
                <a:gd name="T63" fmla="*/ 4 h 16"/>
                <a:gd name="T64" fmla="*/ 32 w 70"/>
                <a:gd name="T65" fmla="*/ 4 h 16"/>
                <a:gd name="T66" fmla="*/ 24 w 70"/>
                <a:gd name="T67" fmla="*/ 6 h 16"/>
                <a:gd name="T68" fmla="*/ 24 w 70"/>
                <a:gd name="T69" fmla="*/ 6 h 16"/>
                <a:gd name="T70" fmla="*/ 16 w 70"/>
                <a:gd name="T71" fmla="*/ 8 h 16"/>
                <a:gd name="T72" fmla="*/ 16 w 70"/>
                <a:gd name="T73" fmla="*/ 8 h 16"/>
                <a:gd name="T74" fmla="*/ 4 w 70"/>
                <a:gd name="T75" fmla="*/ 10 h 16"/>
                <a:gd name="T76" fmla="*/ 4 w 70"/>
                <a:gd name="T77" fmla="*/ 10 h 16"/>
                <a:gd name="T78" fmla="*/ 0 w 70"/>
                <a:gd name="T79" fmla="*/ 12 h 16"/>
                <a:gd name="T80" fmla="*/ 0 w 70"/>
                <a:gd name="T81" fmla="*/ 12 h 16"/>
                <a:gd name="T82" fmla="*/ 0 w 70"/>
                <a:gd name="T83" fmla="*/ 14 h 16"/>
                <a:gd name="T84" fmla="*/ 0 w 70"/>
                <a:gd name="T85" fmla="*/ 16 h 16"/>
                <a:gd name="T86" fmla="*/ 0 w 70"/>
                <a:gd name="T8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16">
                  <a:moveTo>
                    <a:pt x="0" y="16"/>
                  </a:moveTo>
                  <a:lnTo>
                    <a:pt x="0" y="16"/>
                  </a:lnTo>
                  <a:lnTo>
                    <a:pt x="2" y="16"/>
                  </a:lnTo>
                  <a:lnTo>
                    <a:pt x="2" y="16"/>
                  </a:lnTo>
                  <a:lnTo>
                    <a:pt x="6" y="16"/>
                  </a:lnTo>
                  <a:lnTo>
                    <a:pt x="6" y="16"/>
                  </a:lnTo>
                  <a:lnTo>
                    <a:pt x="16" y="14"/>
                  </a:lnTo>
                  <a:lnTo>
                    <a:pt x="16" y="14"/>
                  </a:lnTo>
                  <a:lnTo>
                    <a:pt x="22" y="14"/>
                  </a:lnTo>
                  <a:lnTo>
                    <a:pt x="22" y="14"/>
                  </a:lnTo>
                  <a:lnTo>
                    <a:pt x="26" y="16"/>
                  </a:lnTo>
                  <a:lnTo>
                    <a:pt x="26" y="16"/>
                  </a:lnTo>
                  <a:lnTo>
                    <a:pt x="32" y="16"/>
                  </a:lnTo>
                  <a:lnTo>
                    <a:pt x="38" y="16"/>
                  </a:lnTo>
                  <a:lnTo>
                    <a:pt x="38" y="16"/>
                  </a:lnTo>
                  <a:lnTo>
                    <a:pt x="46" y="16"/>
                  </a:lnTo>
                  <a:lnTo>
                    <a:pt x="46" y="16"/>
                  </a:lnTo>
                  <a:lnTo>
                    <a:pt x="52" y="16"/>
                  </a:lnTo>
                  <a:lnTo>
                    <a:pt x="52" y="16"/>
                  </a:lnTo>
                  <a:lnTo>
                    <a:pt x="60" y="16"/>
                  </a:lnTo>
                  <a:lnTo>
                    <a:pt x="68" y="14"/>
                  </a:lnTo>
                  <a:lnTo>
                    <a:pt x="68" y="14"/>
                  </a:lnTo>
                  <a:lnTo>
                    <a:pt x="70" y="12"/>
                  </a:lnTo>
                  <a:lnTo>
                    <a:pt x="70" y="10"/>
                  </a:lnTo>
                  <a:lnTo>
                    <a:pt x="70" y="10"/>
                  </a:lnTo>
                  <a:lnTo>
                    <a:pt x="64" y="6"/>
                  </a:lnTo>
                  <a:lnTo>
                    <a:pt x="64" y="6"/>
                  </a:lnTo>
                  <a:lnTo>
                    <a:pt x="60" y="2"/>
                  </a:lnTo>
                  <a:lnTo>
                    <a:pt x="52" y="0"/>
                  </a:lnTo>
                  <a:lnTo>
                    <a:pt x="52" y="0"/>
                  </a:lnTo>
                  <a:lnTo>
                    <a:pt x="42" y="0"/>
                  </a:lnTo>
                  <a:lnTo>
                    <a:pt x="32" y="4"/>
                  </a:lnTo>
                  <a:lnTo>
                    <a:pt x="32" y="4"/>
                  </a:lnTo>
                  <a:lnTo>
                    <a:pt x="24" y="6"/>
                  </a:lnTo>
                  <a:lnTo>
                    <a:pt x="24" y="6"/>
                  </a:lnTo>
                  <a:lnTo>
                    <a:pt x="16" y="8"/>
                  </a:lnTo>
                  <a:lnTo>
                    <a:pt x="16" y="8"/>
                  </a:lnTo>
                  <a:lnTo>
                    <a:pt x="4" y="10"/>
                  </a:lnTo>
                  <a:lnTo>
                    <a:pt x="4" y="10"/>
                  </a:lnTo>
                  <a:lnTo>
                    <a:pt x="0" y="12"/>
                  </a:lnTo>
                  <a:lnTo>
                    <a:pt x="0" y="12"/>
                  </a:lnTo>
                  <a:lnTo>
                    <a:pt x="0" y="14"/>
                  </a:lnTo>
                  <a:lnTo>
                    <a:pt x="0" y="16"/>
                  </a:lnTo>
                  <a:lnTo>
                    <a:pt x="0" y="1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 name="Freeform 432"/>
            <p:cNvSpPr>
              <a:spLocks/>
            </p:cNvSpPr>
            <p:nvPr/>
          </p:nvSpPr>
          <p:spPr bwMode="auto">
            <a:xfrm>
              <a:off x="3681413" y="2065338"/>
              <a:ext cx="193675" cy="98425"/>
            </a:xfrm>
            <a:custGeom>
              <a:avLst/>
              <a:gdLst>
                <a:gd name="T0" fmla="*/ 12 w 122"/>
                <a:gd name="T1" fmla="*/ 14 h 62"/>
                <a:gd name="T2" fmla="*/ 16 w 122"/>
                <a:gd name="T3" fmla="*/ 16 h 62"/>
                <a:gd name="T4" fmla="*/ 14 w 122"/>
                <a:gd name="T5" fmla="*/ 20 h 62"/>
                <a:gd name="T6" fmla="*/ 14 w 122"/>
                <a:gd name="T7" fmla="*/ 22 h 62"/>
                <a:gd name="T8" fmla="*/ 18 w 122"/>
                <a:gd name="T9" fmla="*/ 18 h 62"/>
                <a:gd name="T10" fmla="*/ 30 w 122"/>
                <a:gd name="T11" fmla="*/ 18 h 62"/>
                <a:gd name="T12" fmla="*/ 32 w 122"/>
                <a:gd name="T13" fmla="*/ 22 h 62"/>
                <a:gd name="T14" fmla="*/ 34 w 122"/>
                <a:gd name="T15" fmla="*/ 24 h 62"/>
                <a:gd name="T16" fmla="*/ 38 w 122"/>
                <a:gd name="T17" fmla="*/ 24 h 62"/>
                <a:gd name="T18" fmla="*/ 36 w 122"/>
                <a:gd name="T19" fmla="*/ 28 h 62"/>
                <a:gd name="T20" fmla="*/ 36 w 122"/>
                <a:gd name="T21" fmla="*/ 30 h 62"/>
                <a:gd name="T22" fmla="*/ 40 w 122"/>
                <a:gd name="T23" fmla="*/ 34 h 62"/>
                <a:gd name="T24" fmla="*/ 30 w 122"/>
                <a:gd name="T25" fmla="*/ 34 h 62"/>
                <a:gd name="T26" fmla="*/ 24 w 122"/>
                <a:gd name="T27" fmla="*/ 32 h 62"/>
                <a:gd name="T28" fmla="*/ 14 w 122"/>
                <a:gd name="T29" fmla="*/ 36 h 62"/>
                <a:gd name="T30" fmla="*/ 18 w 122"/>
                <a:gd name="T31" fmla="*/ 42 h 62"/>
                <a:gd name="T32" fmla="*/ 26 w 122"/>
                <a:gd name="T33" fmla="*/ 44 h 62"/>
                <a:gd name="T34" fmla="*/ 36 w 122"/>
                <a:gd name="T35" fmla="*/ 44 h 62"/>
                <a:gd name="T36" fmla="*/ 48 w 122"/>
                <a:gd name="T37" fmla="*/ 40 h 62"/>
                <a:gd name="T38" fmla="*/ 54 w 122"/>
                <a:gd name="T39" fmla="*/ 42 h 62"/>
                <a:gd name="T40" fmla="*/ 56 w 122"/>
                <a:gd name="T41" fmla="*/ 44 h 62"/>
                <a:gd name="T42" fmla="*/ 68 w 122"/>
                <a:gd name="T43" fmla="*/ 44 h 62"/>
                <a:gd name="T44" fmla="*/ 78 w 122"/>
                <a:gd name="T45" fmla="*/ 46 h 62"/>
                <a:gd name="T46" fmla="*/ 82 w 122"/>
                <a:gd name="T47" fmla="*/ 46 h 62"/>
                <a:gd name="T48" fmla="*/ 86 w 122"/>
                <a:gd name="T49" fmla="*/ 50 h 62"/>
                <a:gd name="T50" fmla="*/ 88 w 122"/>
                <a:gd name="T51" fmla="*/ 52 h 62"/>
                <a:gd name="T52" fmla="*/ 92 w 122"/>
                <a:gd name="T53" fmla="*/ 58 h 62"/>
                <a:gd name="T54" fmla="*/ 96 w 122"/>
                <a:gd name="T55" fmla="*/ 60 h 62"/>
                <a:gd name="T56" fmla="*/ 116 w 122"/>
                <a:gd name="T57" fmla="*/ 62 h 62"/>
                <a:gd name="T58" fmla="*/ 122 w 122"/>
                <a:gd name="T59" fmla="*/ 58 h 62"/>
                <a:gd name="T60" fmla="*/ 120 w 122"/>
                <a:gd name="T61" fmla="*/ 50 h 62"/>
                <a:gd name="T62" fmla="*/ 112 w 122"/>
                <a:gd name="T63" fmla="*/ 44 h 62"/>
                <a:gd name="T64" fmla="*/ 110 w 122"/>
                <a:gd name="T65" fmla="*/ 38 h 62"/>
                <a:gd name="T66" fmla="*/ 110 w 122"/>
                <a:gd name="T67" fmla="*/ 32 h 62"/>
                <a:gd name="T68" fmla="*/ 104 w 122"/>
                <a:gd name="T69" fmla="*/ 26 h 62"/>
                <a:gd name="T70" fmla="*/ 96 w 122"/>
                <a:gd name="T71" fmla="*/ 22 h 62"/>
                <a:gd name="T72" fmla="*/ 94 w 122"/>
                <a:gd name="T73" fmla="*/ 24 h 62"/>
                <a:gd name="T74" fmla="*/ 86 w 122"/>
                <a:gd name="T75" fmla="*/ 24 h 62"/>
                <a:gd name="T76" fmla="*/ 84 w 122"/>
                <a:gd name="T77" fmla="*/ 22 h 62"/>
                <a:gd name="T78" fmla="*/ 82 w 122"/>
                <a:gd name="T79" fmla="*/ 18 h 62"/>
                <a:gd name="T80" fmla="*/ 82 w 122"/>
                <a:gd name="T81" fmla="*/ 16 h 62"/>
                <a:gd name="T82" fmla="*/ 80 w 122"/>
                <a:gd name="T83" fmla="*/ 16 h 62"/>
                <a:gd name="T84" fmla="*/ 72 w 122"/>
                <a:gd name="T85" fmla="*/ 12 h 62"/>
                <a:gd name="T86" fmla="*/ 66 w 122"/>
                <a:gd name="T87" fmla="*/ 14 h 62"/>
                <a:gd name="T88" fmla="*/ 62 w 122"/>
                <a:gd name="T89" fmla="*/ 16 h 62"/>
                <a:gd name="T90" fmla="*/ 58 w 122"/>
                <a:gd name="T91" fmla="*/ 20 h 62"/>
                <a:gd name="T92" fmla="*/ 56 w 122"/>
                <a:gd name="T93" fmla="*/ 18 h 62"/>
                <a:gd name="T94" fmla="*/ 54 w 122"/>
                <a:gd name="T95" fmla="*/ 14 h 62"/>
                <a:gd name="T96" fmla="*/ 54 w 122"/>
                <a:gd name="T97" fmla="*/ 6 h 62"/>
                <a:gd name="T98" fmla="*/ 46 w 122"/>
                <a:gd name="T99" fmla="*/ 4 h 62"/>
                <a:gd name="T100" fmla="*/ 44 w 122"/>
                <a:gd name="T101" fmla="*/ 2 h 62"/>
                <a:gd name="T102" fmla="*/ 38 w 122"/>
                <a:gd name="T103" fmla="*/ 0 h 62"/>
                <a:gd name="T104" fmla="*/ 14 w 122"/>
                <a:gd name="T105" fmla="*/ 2 h 62"/>
                <a:gd name="T106" fmla="*/ 4 w 122"/>
                <a:gd name="T107" fmla="*/ 2 h 62"/>
                <a:gd name="T108" fmla="*/ 0 w 122"/>
                <a:gd name="T109" fmla="*/ 8 h 62"/>
                <a:gd name="T110" fmla="*/ 0 w 122"/>
                <a:gd name="T111" fmla="*/ 12 h 62"/>
                <a:gd name="T112" fmla="*/ 6 w 122"/>
                <a:gd name="T11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 h="62">
                  <a:moveTo>
                    <a:pt x="6" y="14"/>
                  </a:moveTo>
                  <a:lnTo>
                    <a:pt x="6" y="14"/>
                  </a:lnTo>
                  <a:lnTo>
                    <a:pt x="12" y="14"/>
                  </a:lnTo>
                  <a:lnTo>
                    <a:pt x="12" y="14"/>
                  </a:lnTo>
                  <a:lnTo>
                    <a:pt x="16" y="14"/>
                  </a:lnTo>
                  <a:lnTo>
                    <a:pt x="16" y="16"/>
                  </a:lnTo>
                  <a:lnTo>
                    <a:pt x="16" y="16"/>
                  </a:lnTo>
                  <a:lnTo>
                    <a:pt x="16" y="16"/>
                  </a:lnTo>
                  <a:lnTo>
                    <a:pt x="14" y="20"/>
                  </a:lnTo>
                  <a:lnTo>
                    <a:pt x="12" y="20"/>
                  </a:lnTo>
                  <a:lnTo>
                    <a:pt x="14" y="22"/>
                  </a:lnTo>
                  <a:lnTo>
                    <a:pt x="14" y="22"/>
                  </a:lnTo>
                  <a:lnTo>
                    <a:pt x="16" y="20"/>
                  </a:lnTo>
                  <a:lnTo>
                    <a:pt x="18" y="18"/>
                  </a:lnTo>
                  <a:lnTo>
                    <a:pt x="18" y="18"/>
                  </a:lnTo>
                  <a:lnTo>
                    <a:pt x="26" y="18"/>
                  </a:lnTo>
                  <a:lnTo>
                    <a:pt x="26" y="18"/>
                  </a:lnTo>
                  <a:lnTo>
                    <a:pt x="30" y="18"/>
                  </a:lnTo>
                  <a:lnTo>
                    <a:pt x="32" y="20"/>
                  </a:lnTo>
                  <a:lnTo>
                    <a:pt x="32" y="20"/>
                  </a:lnTo>
                  <a:lnTo>
                    <a:pt x="32" y="22"/>
                  </a:lnTo>
                  <a:lnTo>
                    <a:pt x="32" y="22"/>
                  </a:lnTo>
                  <a:lnTo>
                    <a:pt x="32" y="24"/>
                  </a:lnTo>
                  <a:lnTo>
                    <a:pt x="34" y="24"/>
                  </a:lnTo>
                  <a:lnTo>
                    <a:pt x="34" y="24"/>
                  </a:lnTo>
                  <a:lnTo>
                    <a:pt x="38" y="24"/>
                  </a:lnTo>
                  <a:lnTo>
                    <a:pt x="38" y="24"/>
                  </a:lnTo>
                  <a:lnTo>
                    <a:pt x="38" y="26"/>
                  </a:lnTo>
                  <a:lnTo>
                    <a:pt x="38" y="26"/>
                  </a:lnTo>
                  <a:lnTo>
                    <a:pt x="36" y="28"/>
                  </a:lnTo>
                  <a:lnTo>
                    <a:pt x="34" y="28"/>
                  </a:lnTo>
                  <a:lnTo>
                    <a:pt x="36" y="30"/>
                  </a:lnTo>
                  <a:lnTo>
                    <a:pt x="36" y="30"/>
                  </a:lnTo>
                  <a:lnTo>
                    <a:pt x="38" y="32"/>
                  </a:lnTo>
                  <a:lnTo>
                    <a:pt x="40" y="32"/>
                  </a:lnTo>
                  <a:lnTo>
                    <a:pt x="40" y="34"/>
                  </a:lnTo>
                  <a:lnTo>
                    <a:pt x="40" y="34"/>
                  </a:lnTo>
                  <a:lnTo>
                    <a:pt x="34" y="34"/>
                  </a:lnTo>
                  <a:lnTo>
                    <a:pt x="30" y="34"/>
                  </a:lnTo>
                  <a:lnTo>
                    <a:pt x="30" y="34"/>
                  </a:lnTo>
                  <a:lnTo>
                    <a:pt x="24" y="32"/>
                  </a:lnTo>
                  <a:lnTo>
                    <a:pt x="24" y="32"/>
                  </a:lnTo>
                  <a:lnTo>
                    <a:pt x="14" y="32"/>
                  </a:lnTo>
                  <a:lnTo>
                    <a:pt x="14" y="32"/>
                  </a:lnTo>
                  <a:lnTo>
                    <a:pt x="14" y="36"/>
                  </a:lnTo>
                  <a:lnTo>
                    <a:pt x="14" y="38"/>
                  </a:lnTo>
                  <a:lnTo>
                    <a:pt x="14" y="38"/>
                  </a:lnTo>
                  <a:lnTo>
                    <a:pt x="18" y="42"/>
                  </a:lnTo>
                  <a:lnTo>
                    <a:pt x="20" y="44"/>
                  </a:lnTo>
                  <a:lnTo>
                    <a:pt x="20" y="44"/>
                  </a:lnTo>
                  <a:lnTo>
                    <a:pt x="26" y="44"/>
                  </a:lnTo>
                  <a:lnTo>
                    <a:pt x="32" y="44"/>
                  </a:lnTo>
                  <a:lnTo>
                    <a:pt x="32" y="44"/>
                  </a:lnTo>
                  <a:lnTo>
                    <a:pt x="36" y="44"/>
                  </a:lnTo>
                  <a:lnTo>
                    <a:pt x="40" y="44"/>
                  </a:lnTo>
                  <a:lnTo>
                    <a:pt x="40" y="44"/>
                  </a:lnTo>
                  <a:lnTo>
                    <a:pt x="48" y="40"/>
                  </a:lnTo>
                  <a:lnTo>
                    <a:pt x="48" y="40"/>
                  </a:lnTo>
                  <a:lnTo>
                    <a:pt x="52" y="40"/>
                  </a:lnTo>
                  <a:lnTo>
                    <a:pt x="54" y="42"/>
                  </a:lnTo>
                  <a:lnTo>
                    <a:pt x="54" y="42"/>
                  </a:lnTo>
                  <a:lnTo>
                    <a:pt x="56" y="44"/>
                  </a:lnTo>
                  <a:lnTo>
                    <a:pt x="56" y="44"/>
                  </a:lnTo>
                  <a:lnTo>
                    <a:pt x="58" y="44"/>
                  </a:lnTo>
                  <a:lnTo>
                    <a:pt x="58" y="44"/>
                  </a:lnTo>
                  <a:lnTo>
                    <a:pt x="68" y="44"/>
                  </a:lnTo>
                  <a:lnTo>
                    <a:pt x="68" y="44"/>
                  </a:lnTo>
                  <a:lnTo>
                    <a:pt x="74" y="44"/>
                  </a:lnTo>
                  <a:lnTo>
                    <a:pt x="78" y="46"/>
                  </a:lnTo>
                  <a:lnTo>
                    <a:pt x="78" y="46"/>
                  </a:lnTo>
                  <a:lnTo>
                    <a:pt x="82" y="46"/>
                  </a:lnTo>
                  <a:lnTo>
                    <a:pt x="82" y="46"/>
                  </a:lnTo>
                  <a:lnTo>
                    <a:pt x="84" y="48"/>
                  </a:lnTo>
                  <a:lnTo>
                    <a:pt x="84" y="48"/>
                  </a:lnTo>
                  <a:lnTo>
                    <a:pt x="86" y="50"/>
                  </a:lnTo>
                  <a:lnTo>
                    <a:pt x="86" y="50"/>
                  </a:lnTo>
                  <a:lnTo>
                    <a:pt x="88" y="52"/>
                  </a:lnTo>
                  <a:lnTo>
                    <a:pt x="88" y="52"/>
                  </a:lnTo>
                  <a:lnTo>
                    <a:pt x="88" y="54"/>
                  </a:lnTo>
                  <a:lnTo>
                    <a:pt x="88" y="54"/>
                  </a:lnTo>
                  <a:lnTo>
                    <a:pt x="92" y="58"/>
                  </a:lnTo>
                  <a:lnTo>
                    <a:pt x="92" y="58"/>
                  </a:lnTo>
                  <a:lnTo>
                    <a:pt x="96" y="60"/>
                  </a:lnTo>
                  <a:lnTo>
                    <a:pt x="96" y="60"/>
                  </a:lnTo>
                  <a:lnTo>
                    <a:pt x="104" y="62"/>
                  </a:lnTo>
                  <a:lnTo>
                    <a:pt x="104" y="62"/>
                  </a:lnTo>
                  <a:lnTo>
                    <a:pt x="116" y="62"/>
                  </a:lnTo>
                  <a:lnTo>
                    <a:pt x="116" y="62"/>
                  </a:lnTo>
                  <a:lnTo>
                    <a:pt x="120" y="60"/>
                  </a:lnTo>
                  <a:lnTo>
                    <a:pt x="122" y="58"/>
                  </a:lnTo>
                  <a:lnTo>
                    <a:pt x="122" y="58"/>
                  </a:lnTo>
                  <a:lnTo>
                    <a:pt x="122" y="54"/>
                  </a:lnTo>
                  <a:lnTo>
                    <a:pt x="120" y="50"/>
                  </a:lnTo>
                  <a:lnTo>
                    <a:pt x="120" y="50"/>
                  </a:lnTo>
                  <a:lnTo>
                    <a:pt x="112" y="44"/>
                  </a:lnTo>
                  <a:lnTo>
                    <a:pt x="112" y="44"/>
                  </a:lnTo>
                  <a:lnTo>
                    <a:pt x="110" y="42"/>
                  </a:lnTo>
                  <a:lnTo>
                    <a:pt x="110" y="38"/>
                  </a:lnTo>
                  <a:lnTo>
                    <a:pt x="110" y="38"/>
                  </a:lnTo>
                  <a:lnTo>
                    <a:pt x="112" y="34"/>
                  </a:lnTo>
                  <a:lnTo>
                    <a:pt x="110" y="32"/>
                  </a:lnTo>
                  <a:lnTo>
                    <a:pt x="110" y="32"/>
                  </a:lnTo>
                  <a:lnTo>
                    <a:pt x="106" y="28"/>
                  </a:lnTo>
                  <a:lnTo>
                    <a:pt x="106" y="28"/>
                  </a:lnTo>
                  <a:lnTo>
                    <a:pt x="104" y="26"/>
                  </a:lnTo>
                  <a:lnTo>
                    <a:pt x="102" y="22"/>
                  </a:lnTo>
                  <a:lnTo>
                    <a:pt x="102" y="22"/>
                  </a:lnTo>
                  <a:lnTo>
                    <a:pt x="96" y="22"/>
                  </a:lnTo>
                  <a:lnTo>
                    <a:pt x="96" y="22"/>
                  </a:lnTo>
                  <a:lnTo>
                    <a:pt x="94" y="24"/>
                  </a:lnTo>
                  <a:lnTo>
                    <a:pt x="94" y="24"/>
                  </a:lnTo>
                  <a:lnTo>
                    <a:pt x="90" y="24"/>
                  </a:lnTo>
                  <a:lnTo>
                    <a:pt x="90" y="24"/>
                  </a:lnTo>
                  <a:lnTo>
                    <a:pt x="86" y="24"/>
                  </a:lnTo>
                  <a:lnTo>
                    <a:pt x="86" y="24"/>
                  </a:lnTo>
                  <a:lnTo>
                    <a:pt x="84" y="24"/>
                  </a:lnTo>
                  <a:lnTo>
                    <a:pt x="84" y="22"/>
                  </a:lnTo>
                  <a:lnTo>
                    <a:pt x="84" y="22"/>
                  </a:lnTo>
                  <a:lnTo>
                    <a:pt x="82" y="18"/>
                  </a:lnTo>
                  <a:lnTo>
                    <a:pt x="82" y="18"/>
                  </a:lnTo>
                  <a:lnTo>
                    <a:pt x="82" y="18"/>
                  </a:lnTo>
                  <a:lnTo>
                    <a:pt x="82" y="18"/>
                  </a:lnTo>
                  <a:lnTo>
                    <a:pt x="82" y="16"/>
                  </a:lnTo>
                  <a:lnTo>
                    <a:pt x="82" y="16"/>
                  </a:lnTo>
                  <a:lnTo>
                    <a:pt x="80" y="16"/>
                  </a:lnTo>
                  <a:lnTo>
                    <a:pt x="80" y="16"/>
                  </a:lnTo>
                  <a:lnTo>
                    <a:pt x="76" y="14"/>
                  </a:lnTo>
                  <a:lnTo>
                    <a:pt x="76" y="14"/>
                  </a:lnTo>
                  <a:lnTo>
                    <a:pt x="72" y="12"/>
                  </a:lnTo>
                  <a:lnTo>
                    <a:pt x="72" y="12"/>
                  </a:lnTo>
                  <a:lnTo>
                    <a:pt x="68" y="12"/>
                  </a:lnTo>
                  <a:lnTo>
                    <a:pt x="66" y="14"/>
                  </a:lnTo>
                  <a:lnTo>
                    <a:pt x="66" y="14"/>
                  </a:lnTo>
                  <a:lnTo>
                    <a:pt x="62" y="16"/>
                  </a:lnTo>
                  <a:lnTo>
                    <a:pt x="62" y="16"/>
                  </a:lnTo>
                  <a:lnTo>
                    <a:pt x="60" y="18"/>
                  </a:lnTo>
                  <a:lnTo>
                    <a:pt x="60" y="18"/>
                  </a:lnTo>
                  <a:lnTo>
                    <a:pt x="58" y="20"/>
                  </a:lnTo>
                  <a:lnTo>
                    <a:pt x="58" y="20"/>
                  </a:lnTo>
                  <a:lnTo>
                    <a:pt x="56" y="18"/>
                  </a:lnTo>
                  <a:lnTo>
                    <a:pt x="56" y="18"/>
                  </a:lnTo>
                  <a:lnTo>
                    <a:pt x="54" y="16"/>
                  </a:lnTo>
                  <a:lnTo>
                    <a:pt x="54" y="16"/>
                  </a:lnTo>
                  <a:lnTo>
                    <a:pt x="54" y="14"/>
                  </a:lnTo>
                  <a:lnTo>
                    <a:pt x="54" y="14"/>
                  </a:lnTo>
                  <a:lnTo>
                    <a:pt x="54" y="6"/>
                  </a:lnTo>
                  <a:lnTo>
                    <a:pt x="54" y="6"/>
                  </a:lnTo>
                  <a:lnTo>
                    <a:pt x="50" y="6"/>
                  </a:lnTo>
                  <a:lnTo>
                    <a:pt x="50" y="6"/>
                  </a:lnTo>
                  <a:lnTo>
                    <a:pt x="46" y="4"/>
                  </a:lnTo>
                  <a:lnTo>
                    <a:pt x="46" y="4"/>
                  </a:lnTo>
                  <a:lnTo>
                    <a:pt x="44" y="2"/>
                  </a:lnTo>
                  <a:lnTo>
                    <a:pt x="44" y="2"/>
                  </a:lnTo>
                  <a:lnTo>
                    <a:pt x="42" y="0"/>
                  </a:lnTo>
                  <a:lnTo>
                    <a:pt x="38" y="0"/>
                  </a:lnTo>
                  <a:lnTo>
                    <a:pt x="38" y="0"/>
                  </a:lnTo>
                  <a:lnTo>
                    <a:pt x="26" y="0"/>
                  </a:lnTo>
                  <a:lnTo>
                    <a:pt x="14" y="2"/>
                  </a:lnTo>
                  <a:lnTo>
                    <a:pt x="14" y="2"/>
                  </a:lnTo>
                  <a:lnTo>
                    <a:pt x="6" y="2"/>
                  </a:lnTo>
                  <a:lnTo>
                    <a:pt x="6" y="2"/>
                  </a:lnTo>
                  <a:lnTo>
                    <a:pt x="4" y="2"/>
                  </a:lnTo>
                  <a:lnTo>
                    <a:pt x="2" y="4"/>
                  </a:lnTo>
                  <a:lnTo>
                    <a:pt x="2" y="4"/>
                  </a:lnTo>
                  <a:lnTo>
                    <a:pt x="0" y="8"/>
                  </a:lnTo>
                  <a:lnTo>
                    <a:pt x="0" y="8"/>
                  </a:lnTo>
                  <a:lnTo>
                    <a:pt x="0" y="12"/>
                  </a:lnTo>
                  <a:lnTo>
                    <a:pt x="0" y="12"/>
                  </a:lnTo>
                  <a:lnTo>
                    <a:pt x="4" y="12"/>
                  </a:lnTo>
                  <a:lnTo>
                    <a:pt x="6" y="14"/>
                  </a:lnTo>
                  <a:lnTo>
                    <a:pt x="6" y="1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 name="Freeform 433"/>
            <p:cNvSpPr>
              <a:spLocks/>
            </p:cNvSpPr>
            <p:nvPr/>
          </p:nvSpPr>
          <p:spPr bwMode="auto">
            <a:xfrm>
              <a:off x="3773488" y="2160588"/>
              <a:ext cx="44450" cy="12700"/>
            </a:xfrm>
            <a:custGeom>
              <a:avLst/>
              <a:gdLst>
                <a:gd name="T0" fmla="*/ 18 w 28"/>
                <a:gd name="T1" fmla="*/ 0 h 8"/>
                <a:gd name="T2" fmla="*/ 18 w 28"/>
                <a:gd name="T3" fmla="*/ 0 h 8"/>
                <a:gd name="T4" fmla="*/ 6 w 28"/>
                <a:gd name="T5" fmla="*/ 0 h 8"/>
                <a:gd name="T6" fmla="*/ 6 w 28"/>
                <a:gd name="T7" fmla="*/ 0 h 8"/>
                <a:gd name="T8" fmla="*/ 4 w 28"/>
                <a:gd name="T9" fmla="*/ 0 h 8"/>
                <a:gd name="T10" fmla="*/ 2 w 28"/>
                <a:gd name="T11" fmla="*/ 0 h 8"/>
                <a:gd name="T12" fmla="*/ 2 w 28"/>
                <a:gd name="T13" fmla="*/ 0 h 8"/>
                <a:gd name="T14" fmla="*/ 0 w 28"/>
                <a:gd name="T15" fmla="*/ 2 h 8"/>
                <a:gd name="T16" fmla="*/ 2 w 28"/>
                <a:gd name="T17" fmla="*/ 4 h 8"/>
                <a:gd name="T18" fmla="*/ 6 w 28"/>
                <a:gd name="T19" fmla="*/ 6 h 8"/>
                <a:gd name="T20" fmla="*/ 6 w 28"/>
                <a:gd name="T21" fmla="*/ 6 h 8"/>
                <a:gd name="T22" fmla="*/ 16 w 28"/>
                <a:gd name="T23" fmla="*/ 8 h 8"/>
                <a:gd name="T24" fmla="*/ 16 w 28"/>
                <a:gd name="T25" fmla="*/ 8 h 8"/>
                <a:gd name="T26" fmla="*/ 26 w 28"/>
                <a:gd name="T27" fmla="*/ 6 h 8"/>
                <a:gd name="T28" fmla="*/ 26 w 28"/>
                <a:gd name="T29" fmla="*/ 6 h 8"/>
                <a:gd name="T30" fmla="*/ 28 w 28"/>
                <a:gd name="T31" fmla="*/ 4 h 8"/>
                <a:gd name="T32" fmla="*/ 28 w 28"/>
                <a:gd name="T33" fmla="*/ 4 h 8"/>
                <a:gd name="T34" fmla="*/ 26 w 28"/>
                <a:gd name="T35" fmla="*/ 2 h 8"/>
                <a:gd name="T36" fmla="*/ 26 w 28"/>
                <a:gd name="T37" fmla="*/ 2 h 8"/>
                <a:gd name="T38" fmla="*/ 22 w 28"/>
                <a:gd name="T39" fmla="*/ 0 h 8"/>
                <a:gd name="T40" fmla="*/ 18 w 28"/>
                <a:gd name="T41" fmla="*/ 0 h 8"/>
                <a:gd name="T42" fmla="*/ 18 w 28"/>
                <a:gd name="T4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8">
                  <a:moveTo>
                    <a:pt x="18" y="0"/>
                  </a:moveTo>
                  <a:lnTo>
                    <a:pt x="18" y="0"/>
                  </a:lnTo>
                  <a:lnTo>
                    <a:pt x="6" y="0"/>
                  </a:lnTo>
                  <a:lnTo>
                    <a:pt x="6" y="0"/>
                  </a:lnTo>
                  <a:lnTo>
                    <a:pt x="4" y="0"/>
                  </a:lnTo>
                  <a:lnTo>
                    <a:pt x="2" y="0"/>
                  </a:lnTo>
                  <a:lnTo>
                    <a:pt x="2" y="0"/>
                  </a:lnTo>
                  <a:lnTo>
                    <a:pt x="0" y="2"/>
                  </a:lnTo>
                  <a:lnTo>
                    <a:pt x="2" y="4"/>
                  </a:lnTo>
                  <a:lnTo>
                    <a:pt x="6" y="6"/>
                  </a:lnTo>
                  <a:lnTo>
                    <a:pt x="6" y="6"/>
                  </a:lnTo>
                  <a:lnTo>
                    <a:pt x="16" y="8"/>
                  </a:lnTo>
                  <a:lnTo>
                    <a:pt x="16" y="8"/>
                  </a:lnTo>
                  <a:lnTo>
                    <a:pt x="26" y="6"/>
                  </a:lnTo>
                  <a:lnTo>
                    <a:pt x="26" y="6"/>
                  </a:lnTo>
                  <a:lnTo>
                    <a:pt x="28" y="4"/>
                  </a:lnTo>
                  <a:lnTo>
                    <a:pt x="28" y="4"/>
                  </a:lnTo>
                  <a:lnTo>
                    <a:pt x="26" y="2"/>
                  </a:lnTo>
                  <a:lnTo>
                    <a:pt x="26" y="2"/>
                  </a:lnTo>
                  <a:lnTo>
                    <a:pt x="22" y="0"/>
                  </a:lnTo>
                  <a:lnTo>
                    <a:pt x="18" y="0"/>
                  </a:lnTo>
                  <a:lnTo>
                    <a:pt x="18"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24" name="Freeform 434"/>
            <p:cNvSpPr>
              <a:spLocks/>
            </p:cNvSpPr>
            <p:nvPr/>
          </p:nvSpPr>
          <p:spPr bwMode="auto">
            <a:xfrm>
              <a:off x="3805238" y="2230438"/>
              <a:ext cx="34925" cy="9525"/>
            </a:xfrm>
            <a:custGeom>
              <a:avLst/>
              <a:gdLst>
                <a:gd name="T0" fmla="*/ 2 w 22"/>
                <a:gd name="T1" fmla="*/ 6 h 6"/>
                <a:gd name="T2" fmla="*/ 2 w 22"/>
                <a:gd name="T3" fmla="*/ 6 h 6"/>
                <a:gd name="T4" fmla="*/ 6 w 22"/>
                <a:gd name="T5" fmla="*/ 6 h 6"/>
                <a:gd name="T6" fmla="*/ 10 w 22"/>
                <a:gd name="T7" fmla="*/ 4 h 6"/>
                <a:gd name="T8" fmla="*/ 10 w 22"/>
                <a:gd name="T9" fmla="*/ 4 h 6"/>
                <a:gd name="T10" fmla="*/ 12 w 22"/>
                <a:gd name="T11" fmla="*/ 4 h 6"/>
                <a:gd name="T12" fmla="*/ 12 w 22"/>
                <a:gd name="T13" fmla="*/ 4 h 6"/>
                <a:gd name="T14" fmla="*/ 14 w 22"/>
                <a:gd name="T15" fmla="*/ 2 h 6"/>
                <a:gd name="T16" fmla="*/ 14 w 22"/>
                <a:gd name="T17" fmla="*/ 2 h 6"/>
                <a:gd name="T18" fmla="*/ 16 w 22"/>
                <a:gd name="T19" fmla="*/ 2 h 6"/>
                <a:gd name="T20" fmla="*/ 16 w 22"/>
                <a:gd name="T21" fmla="*/ 2 h 6"/>
                <a:gd name="T22" fmla="*/ 22 w 22"/>
                <a:gd name="T23" fmla="*/ 0 h 6"/>
                <a:gd name="T24" fmla="*/ 22 w 22"/>
                <a:gd name="T25" fmla="*/ 0 h 6"/>
                <a:gd name="T26" fmla="*/ 20 w 22"/>
                <a:gd name="T27" fmla="*/ 0 h 6"/>
                <a:gd name="T28" fmla="*/ 20 w 22"/>
                <a:gd name="T29" fmla="*/ 0 h 6"/>
                <a:gd name="T30" fmla="*/ 14 w 22"/>
                <a:gd name="T31" fmla="*/ 0 h 6"/>
                <a:gd name="T32" fmla="*/ 14 w 22"/>
                <a:gd name="T33" fmla="*/ 0 h 6"/>
                <a:gd name="T34" fmla="*/ 8 w 22"/>
                <a:gd name="T35" fmla="*/ 0 h 6"/>
                <a:gd name="T36" fmla="*/ 8 w 22"/>
                <a:gd name="T37" fmla="*/ 0 h 6"/>
                <a:gd name="T38" fmla="*/ 2 w 22"/>
                <a:gd name="T39" fmla="*/ 4 h 6"/>
                <a:gd name="T40" fmla="*/ 2 w 22"/>
                <a:gd name="T41" fmla="*/ 4 h 6"/>
                <a:gd name="T42" fmla="*/ 0 w 22"/>
                <a:gd name="T43" fmla="*/ 4 h 6"/>
                <a:gd name="T44" fmla="*/ 2 w 22"/>
                <a:gd name="T45" fmla="*/ 6 h 6"/>
                <a:gd name="T46" fmla="*/ 2 w 22"/>
                <a:gd name="T4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6">
                  <a:moveTo>
                    <a:pt x="2" y="6"/>
                  </a:moveTo>
                  <a:lnTo>
                    <a:pt x="2" y="6"/>
                  </a:lnTo>
                  <a:lnTo>
                    <a:pt x="6" y="6"/>
                  </a:lnTo>
                  <a:lnTo>
                    <a:pt x="10" y="4"/>
                  </a:lnTo>
                  <a:lnTo>
                    <a:pt x="10" y="4"/>
                  </a:lnTo>
                  <a:lnTo>
                    <a:pt x="12" y="4"/>
                  </a:lnTo>
                  <a:lnTo>
                    <a:pt x="12" y="4"/>
                  </a:lnTo>
                  <a:lnTo>
                    <a:pt x="14" y="2"/>
                  </a:lnTo>
                  <a:lnTo>
                    <a:pt x="14" y="2"/>
                  </a:lnTo>
                  <a:lnTo>
                    <a:pt x="16" y="2"/>
                  </a:lnTo>
                  <a:lnTo>
                    <a:pt x="16" y="2"/>
                  </a:lnTo>
                  <a:lnTo>
                    <a:pt x="22" y="0"/>
                  </a:lnTo>
                  <a:lnTo>
                    <a:pt x="22" y="0"/>
                  </a:lnTo>
                  <a:lnTo>
                    <a:pt x="20" y="0"/>
                  </a:lnTo>
                  <a:lnTo>
                    <a:pt x="20" y="0"/>
                  </a:lnTo>
                  <a:lnTo>
                    <a:pt x="14" y="0"/>
                  </a:lnTo>
                  <a:lnTo>
                    <a:pt x="14" y="0"/>
                  </a:lnTo>
                  <a:lnTo>
                    <a:pt x="8" y="0"/>
                  </a:lnTo>
                  <a:lnTo>
                    <a:pt x="8" y="0"/>
                  </a:lnTo>
                  <a:lnTo>
                    <a:pt x="2" y="4"/>
                  </a:lnTo>
                  <a:lnTo>
                    <a:pt x="2" y="4"/>
                  </a:lnTo>
                  <a:lnTo>
                    <a:pt x="0" y="4"/>
                  </a:lnTo>
                  <a:lnTo>
                    <a:pt x="2" y="6"/>
                  </a:lnTo>
                  <a:lnTo>
                    <a:pt x="2"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25" name="Freeform 435"/>
            <p:cNvSpPr>
              <a:spLocks/>
            </p:cNvSpPr>
            <p:nvPr/>
          </p:nvSpPr>
          <p:spPr bwMode="auto">
            <a:xfrm>
              <a:off x="3897313" y="2100263"/>
              <a:ext cx="95250" cy="63500"/>
            </a:xfrm>
            <a:custGeom>
              <a:avLst/>
              <a:gdLst>
                <a:gd name="T0" fmla="*/ 2 w 60"/>
                <a:gd name="T1" fmla="*/ 6 h 40"/>
                <a:gd name="T2" fmla="*/ 4 w 60"/>
                <a:gd name="T3" fmla="*/ 8 h 40"/>
                <a:gd name="T4" fmla="*/ 2 w 60"/>
                <a:gd name="T5" fmla="*/ 12 h 40"/>
                <a:gd name="T6" fmla="*/ 2 w 60"/>
                <a:gd name="T7" fmla="*/ 14 h 40"/>
                <a:gd name="T8" fmla="*/ 4 w 60"/>
                <a:gd name="T9" fmla="*/ 16 h 40"/>
                <a:gd name="T10" fmla="*/ 8 w 60"/>
                <a:gd name="T11" fmla="*/ 20 h 40"/>
                <a:gd name="T12" fmla="*/ 10 w 60"/>
                <a:gd name="T13" fmla="*/ 22 h 40"/>
                <a:gd name="T14" fmla="*/ 16 w 60"/>
                <a:gd name="T15" fmla="*/ 24 h 40"/>
                <a:gd name="T16" fmla="*/ 24 w 60"/>
                <a:gd name="T17" fmla="*/ 26 h 40"/>
                <a:gd name="T18" fmla="*/ 24 w 60"/>
                <a:gd name="T19" fmla="*/ 28 h 40"/>
                <a:gd name="T20" fmla="*/ 22 w 60"/>
                <a:gd name="T21" fmla="*/ 30 h 40"/>
                <a:gd name="T22" fmla="*/ 20 w 60"/>
                <a:gd name="T23" fmla="*/ 28 h 40"/>
                <a:gd name="T24" fmla="*/ 14 w 60"/>
                <a:gd name="T25" fmla="*/ 30 h 40"/>
                <a:gd name="T26" fmla="*/ 18 w 60"/>
                <a:gd name="T27" fmla="*/ 32 h 40"/>
                <a:gd name="T28" fmla="*/ 20 w 60"/>
                <a:gd name="T29" fmla="*/ 34 h 40"/>
                <a:gd name="T30" fmla="*/ 22 w 60"/>
                <a:gd name="T31" fmla="*/ 36 h 40"/>
                <a:gd name="T32" fmla="*/ 26 w 60"/>
                <a:gd name="T33" fmla="*/ 40 h 40"/>
                <a:gd name="T34" fmla="*/ 30 w 60"/>
                <a:gd name="T35" fmla="*/ 38 h 40"/>
                <a:gd name="T36" fmla="*/ 32 w 60"/>
                <a:gd name="T37" fmla="*/ 36 h 40"/>
                <a:gd name="T38" fmla="*/ 38 w 60"/>
                <a:gd name="T39" fmla="*/ 36 h 40"/>
                <a:gd name="T40" fmla="*/ 46 w 60"/>
                <a:gd name="T41" fmla="*/ 36 h 40"/>
                <a:gd name="T42" fmla="*/ 52 w 60"/>
                <a:gd name="T43" fmla="*/ 34 h 40"/>
                <a:gd name="T44" fmla="*/ 58 w 60"/>
                <a:gd name="T45" fmla="*/ 32 h 40"/>
                <a:gd name="T46" fmla="*/ 60 w 60"/>
                <a:gd name="T47" fmla="*/ 28 h 40"/>
                <a:gd name="T48" fmla="*/ 58 w 60"/>
                <a:gd name="T49" fmla="*/ 24 h 40"/>
                <a:gd name="T50" fmla="*/ 58 w 60"/>
                <a:gd name="T51" fmla="*/ 22 h 40"/>
                <a:gd name="T52" fmla="*/ 58 w 60"/>
                <a:gd name="T53" fmla="*/ 16 h 40"/>
                <a:gd name="T54" fmla="*/ 52 w 60"/>
                <a:gd name="T55" fmla="*/ 14 h 40"/>
                <a:gd name="T56" fmla="*/ 48 w 60"/>
                <a:gd name="T57" fmla="*/ 14 h 40"/>
                <a:gd name="T58" fmla="*/ 40 w 60"/>
                <a:gd name="T59" fmla="*/ 12 h 40"/>
                <a:gd name="T60" fmla="*/ 40 w 60"/>
                <a:gd name="T61" fmla="*/ 12 h 40"/>
                <a:gd name="T62" fmla="*/ 38 w 60"/>
                <a:gd name="T63" fmla="*/ 8 h 40"/>
                <a:gd name="T64" fmla="*/ 32 w 60"/>
                <a:gd name="T65" fmla="*/ 8 h 40"/>
                <a:gd name="T66" fmla="*/ 28 w 60"/>
                <a:gd name="T67" fmla="*/ 6 h 40"/>
                <a:gd name="T68" fmla="*/ 24 w 60"/>
                <a:gd name="T69" fmla="*/ 4 h 40"/>
                <a:gd name="T70" fmla="*/ 14 w 60"/>
                <a:gd name="T71" fmla="*/ 0 h 40"/>
                <a:gd name="T72" fmla="*/ 8 w 60"/>
                <a:gd name="T73" fmla="*/ 0 h 40"/>
                <a:gd name="T74" fmla="*/ 2 w 60"/>
                <a:gd name="T75" fmla="*/ 0 h 40"/>
                <a:gd name="T76" fmla="*/ 0 w 60"/>
                <a:gd name="T77" fmla="*/ 2 h 40"/>
                <a:gd name="T78" fmla="*/ 0 w 60"/>
                <a:gd name="T79" fmla="*/ 4 h 40"/>
                <a:gd name="T80" fmla="*/ 2 w 60"/>
                <a:gd name="T81"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40">
                  <a:moveTo>
                    <a:pt x="2" y="6"/>
                  </a:moveTo>
                  <a:lnTo>
                    <a:pt x="2" y="6"/>
                  </a:lnTo>
                  <a:lnTo>
                    <a:pt x="4" y="6"/>
                  </a:lnTo>
                  <a:lnTo>
                    <a:pt x="4" y="8"/>
                  </a:lnTo>
                  <a:lnTo>
                    <a:pt x="4" y="8"/>
                  </a:lnTo>
                  <a:lnTo>
                    <a:pt x="2" y="12"/>
                  </a:lnTo>
                  <a:lnTo>
                    <a:pt x="2" y="12"/>
                  </a:lnTo>
                  <a:lnTo>
                    <a:pt x="2" y="14"/>
                  </a:lnTo>
                  <a:lnTo>
                    <a:pt x="4" y="16"/>
                  </a:lnTo>
                  <a:lnTo>
                    <a:pt x="4" y="16"/>
                  </a:lnTo>
                  <a:lnTo>
                    <a:pt x="8" y="20"/>
                  </a:lnTo>
                  <a:lnTo>
                    <a:pt x="8" y="20"/>
                  </a:lnTo>
                  <a:lnTo>
                    <a:pt x="10" y="22"/>
                  </a:lnTo>
                  <a:lnTo>
                    <a:pt x="10" y="22"/>
                  </a:lnTo>
                  <a:lnTo>
                    <a:pt x="16" y="24"/>
                  </a:lnTo>
                  <a:lnTo>
                    <a:pt x="16" y="24"/>
                  </a:lnTo>
                  <a:lnTo>
                    <a:pt x="24" y="26"/>
                  </a:lnTo>
                  <a:lnTo>
                    <a:pt x="24" y="26"/>
                  </a:lnTo>
                  <a:lnTo>
                    <a:pt x="24" y="28"/>
                  </a:lnTo>
                  <a:lnTo>
                    <a:pt x="24" y="28"/>
                  </a:lnTo>
                  <a:lnTo>
                    <a:pt x="24" y="30"/>
                  </a:lnTo>
                  <a:lnTo>
                    <a:pt x="22" y="30"/>
                  </a:lnTo>
                  <a:lnTo>
                    <a:pt x="20" y="28"/>
                  </a:lnTo>
                  <a:lnTo>
                    <a:pt x="20" y="28"/>
                  </a:lnTo>
                  <a:lnTo>
                    <a:pt x="16" y="28"/>
                  </a:lnTo>
                  <a:lnTo>
                    <a:pt x="14" y="30"/>
                  </a:lnTo>
                  <a:lnTo>
                    <a:pt x="14" y="30"/>
                  </a:lnTo>
                  <a:lnTo>
                    <a:pt x="18" y="32"/>
                  </a:lnTo>
                  <a:lnTo>
                    <a:pt x="18" y="32"/>
                  </a:lnTo>
                  <a:lnTo>
                    <a:pt x="20" y="34"/>
                  </a:lnTo>
                  <a:lnTo>
                    <a:pt x="20" y="34"/>
                  </a:lnTo>
                  <a:lnTo>
                    <a:pt x="22" y="36"/>
                  </a:lnTo>
                  <a:lnTo>
                    <a:pt x="22" y="36"/>
                  </a:lnTo>
                  <a:lnTo>
                    <a:pt x="26" y="40"/>
                  </a:lnTo>
                  <a:lnTo>
                    <a:pt x="26" y="40"/>
                  </a:lnTo>
                  <a:lnTo>
                    <a:pt x="30" y="38"/>
                  </a:lnTo>
                  <a:lnTo>
                    <a:pt x="32" y="36"/>
                  </a:lnTo>
                  <a:lnTo>
                    <a:pt x="32" y="36"/>
                  </a:lnTo>
                  <a:lnTo>
                    <a:pt x="38" y="36"/>
                  </a:lnTo>
                  <a:lnTo>
                    <a:pt x="38" y="36"/>
                  </a:lnTo>
                  <a:lnTo>
                    <a:pt x="46" y="36"/>
                  </a:lnTo>
                  <a:lnTo>
                    <a:pt x="46" y="36"/>
                  </a:lnTo>
                  <a:lnTo>
                    <a:pt x="52" y="34"/>
                  </a:lnTo>
                  <a:lnTo>
                    <a:pt x="52" y="34"/>
                  </a:lnTo>
                  <a:lnTo>
                    <a:pt x="58" y="32"/>
                  </a:lnTo>
                  <a:lnTo>
                    <a:pt x="58" y="32"/>
                  </a:lnTo>
                  <a:lnTo>
                    <a:pt x="60" y="30"/>
                  </a:lnTo>
                  <a:lnTo>
                    <a:pt x="60" y="28"/>
                  </a:lnTo>
                  <a:lnTo>
                    <a:pt x="60" y="28"/>
                  </a:lnTo>
                  <a:lnTo>
                    <a:pt x="58" y="24"/>
                  </a:lnTo>
                  <a:lnTo>
                    <a:pt x="58" y="22"/>
                  </a:lnTo>
                  <a:lnTo>
                    <a:pt x="58" y="22"/>
                  </a:lnTo>
                  <a:lnTo>
                    <a:pt x="60" y="18"/>
                  </a:lnTo>
                  <a:lnTo>
                    <a:pt x="58" y="16"/>
                  </a:lnTo>
                  <a:lnTo>
                    <a:pt x="58" y="16"/>
                  </a:lnTo>
                  <a:lnTo>
                    <a:pt x="52" y="14"/>
                  </a:lnTo>
                  <a:lnTo>
                    <a:pt x="48" y="14"/>
                  </a:lnTo>
                  <a:lnTo>
                    <a:pt x="48" y="14"/>
                  </a:lnTo>
                  <a:lnTo>
                    <a:pt x="44" y="14"/>
                  </a:lnTo>
                  <a:lnTo>
                    <a:pt x="40" y="12"/>
                  </a:lnTo>
                  <a:lnTo>
                    <a:pt x="40" y="12"/>
                  </a:lnTo>
                  <a:lnTo>
                    <a:pt x="40" y="12"/>
                  </a:lnTo>
                  <a:lnTo>
                    <a:pt x="38" y="8"/>
                  </a:lnTo>
                  <a:lnTo>
                    <a:pt x="38" y="8"/>
                  </a:lnTo>
                  <a:lnTo>
                    <a:pt x="32" y="8"/>
                  </a:lnTo>
                  <a:lnTo>
                    <a:pt x="32" y="8"/>
                  </a:lnTo>
                  <a:lnTo>
                    <a:pt x="28" y="6"/>
                  </a:lnTo>
                  <a:lnTo>
                    <a:pt x="28" y="6"/>
                  </a:lnTo>
                  <a:lnTo>
                    <a:pt x="24" y="4"/>
                  </a:lnTo>
                  <a:lnTo>
                    <a:pt x="24" y="4"/>
                  </a:lnTo>
                  <a:lnTo>
                    <a:pt x="20" y="2"/>
                  </a:lnTo>
                  <a:lnTo>
                    <a:pt x="14" y="0"/>
                  </a:lnTo>
                  <a:lnTo>
                    <a:pt x="14" y="0"/>
                  </a:lnTo>
                  <a:lnTo>
                    <a:pt x="8" y="0"/>
                  </a:lnTo>
                  <a:lnTo>
                    <a:pt x="2" y="0"/>
                  </a:lnTo>
                  <a:lnTo>
                    <a:pt x="2" y="0"/>
                  </a:lnTo>
                  <a:lnTo>
                    <a:pt x="0" y="0"/>
                  </a:lnTo>
                  <a:lnTo>
                    <a:pt x="0" y="2"/>
                  </a:lnTo>
                  <a:lnTo>
                    <a:pt x="0" y="2"/>
                  </a:lnTo>
                  <a:lnTo>
                    <a:pt x="0" y="4"/>
                  </a:lnTo>
                  <a:lnTo>
                    <a:pt x="2" y="6"/>
                  </a:lnTo>
                  <a:lnTo>
                    <a:pt x="2"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29" name="Freeform 436"/>
            <p:cNvSpPr>
              <a:spLocks/>
            </p:cNvSpPr>
            <p:nvPr/>
          </p:nvSpPr>
          <p:spPr bwMode="auto">
            <a:xfrm>
              <a:off x="3843338" y="2014538"/>
              <a:ext cx="44450" cy="25400"/>
            </a:xfrm>
            <a:custGeom>
              <a:avLst/>
              <a:gdLst>
                <a:gd name="T0" fmla="*/ 6 w 28"/>
                <a:gd name="T1" fmla="*/ 12 h 16"/>
                <a:gd name="T2" fmla="*/ 6 w 28"/>
                <a:gd name="T3" fmla="*/ 12 h 16"/>
                <a:gd name="T4" fmla="*/ 12 w 28"/>
                <a:gd name="T5" fmla="*/ 12 h 16"/>
                <a:gd name="T6" fmla="*/ 12 w 28"/>
                <a:gd name="T7" fmla="*/ 12 h 16"/>
                <a:gd name="T8" fmla="*/ 14 w 28"/>
                <a:gd name="T9" fmla="*/ 12 h 16"/>
                <a:gd name="T10" fmla="*/ 16 w 28"/>
                <a:gd name="T11" fmla="*/ 12 h 16"/>
                <a:gd name="T12" fmla="*/ 16 w 28"/>
                <a:gd name="T13" fmla="*/ 12 h 16"/>
                <a:gd name="T14" fmla="*/ 18 w 28"/>
                <a:gd name="T15" fmla="*/ 16 h 16"/>
                <a:gd name="T16" fmla="*/ 18 w 28"/>
                <a:gd name="T17" fmla="*/ 16 h 16"/>
                <a:gd name="T18" fmla="*/ 22 w 28"/>
                <a:gd name="T19" fmla="*/ 16 h 16"/>
                <a:gd name="T20" fmla="*/ 22 w 28"/>
                <a:gd name="T21" fmla="*/ 16 h 16"/>
                <a:gd name="T22" fmla="*/ 26 w 28"/>
                <a:gd name="T23" fmla="*/ 16 h 16"/>
                <a:gd name="T24" fmla="*/ 28 w 28"/>
                <a:gd name="T25" fmla="*/ 14 h 16"/>
                <a:gd name="T26" fmla="*/ 28 w 28"/>
                <a:gd name="T27" fmla="*/ 12 h 16"/>
                <a:gd name="T28" fmla="*/ 28 w 28"/>
                <a:gd name="T29" fmla="*/ 12 h 16"/>
                <a:gd name="T30" fmla="*/ 26 w 28"/>
                <a:gd name="T31" fmla="*/ 10 h 16"/>
                <a:gd name="T32" fmla="*/ 26 w 28"/>
                <a:gd name="T33" fmla="*/ 10 h 16"/>
                <a:gd name="T34" fmla="*/ 26 w 28"/>
                <a:gd name="T35" fmla="*/ 6 h 16"/>
                <a:gd name="T36" fmla="*/ 26 w 28"/>
                <a:gd name="T37" fmla="*/ 6 h 16"/>
                <a:gd name="T38" fmla="*/ 26 w 28"/>
                <a:gd name="T39" fmla="*/ 2 h 16"/>
                <a:gd name="T40" fmla="*/ 22 w 28"/>
                <a:gd name="T41" fmla="*/ 0 h 16"/>
                <a:gd name="T42" fmla="*/ 22 w 28"/>
                <a:gd name="T43" fmla="*/ 0 h 16"/>
                <a:gd name="T44" fmla="*/ 16 w 28"/>
                <a:gd name="T45" fmla="*/ 0 h 16"/>
                <a:gd name="T46" fmla="*/ 16 w 28"/>
                <a:gd name="T47" fmla="*/ 0 h 16"/>
                <a:gd name="T48" fmla="*/ 12 w 28"/>
                <a:gd name="T49" fmla="*/ 0 h 16"/>
                <a:gd name="T50" fmla="*/ 8 w 28"/>
                <a:gd name="T51" fmla="*/ 0 h 16"/>
                <a:gd name="T52" fmla="*/ 8 w 28"/>
                <a:gd name="T53" fmla="*/ 0 h 16"/>
                <a:gd name="T54" fmla="*/ 2 w 28"/>
                <a:gd name="T55" fmla="*/ 4 h 16"/>
                <a:gd name="T56" fmla="*/ 0 w 28"/>
                <a:gd name="T57" fmla="*/ 6 h 16"/>
                <a:gd name="T58" fmla="*/ 0 w 28"/>
                <a:gd name="T59" fmla="*/ 8 h 16"/>
                <a:gd name="T60" fmla="*/ 0 w 28"/>
                <a:gd name="T61" fmla="*/ 8 h 16"/>
                <a:gd name="T62" fmla="*/ 4 w 28"/>
                <a:gd name="T63" fmla="*/ 10 h 16"/>
                <a:gd name="T64" fmla="*/ 6 w 28"/>
                <a:gd name="T65" fmla="*/ 12 h 16"/>
                <a:gd name="T66" fmla="*/ 6 w 28"/>
                <a:gd name="T6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16">
                  <a:moveTo>
                    <a:pt x="6" y="12"/>
                  </a:moveTo>
                  <a:lnTo>
                    <a:pt x="6" y="12"/>
                  </a:lnTo>
                  <a:lnTo>
                    <a:pt x="12" y="12"/>
                  </a:lnTo>
                  <a:lnTo>
                    <a:pt x="12" y="12"/>
                  </a:lnTo>
                  <a:lnTo>
                    <a:pt x="14" y="12"/>
                  </a:lnTo>
                  <a:lnTo>
                    <a:pt x="16" y="12"/>
                  </a:lnTo>
                  <a:lnTo>
                    <a:pt x="16" y="12"/>
                  </a:lnTo>
                  <a:lnTo>
                    <a:pt x="18" y="16"/>
                  </a:lnTo>
                  <a:lnTo>
                    <a:pt x="18" y="16"/>
                  </a:lnTo>
                  <a:lnTo>
                    <a:pt x="22" y="16"/>
                  </a:lnTo>
                  <a:lnTo>
                    <a:pt x="22" y="16"/>
                  </a:lnTo>
                  <a:lnTo>
                    <a:pt x="26" y="16"/>
                  </a:lnTo>
                  <a:lnTo>
                    <a:pt x="28" y="14"/>
                  </a:lnTo>
                  <a:lnTo>
                    <a:pt x="28" y="12"/>
                  </a:lnTo>
                  <a:lnTo>
                    <a:pt x="28" y="12"/>
                  </a:lnTo>
                  <a:lnTo>
                    <a:pt x="26" y="10"/>
                  </a:lnTo>
                  <a:lnTo>
                    <a:pt x="26" y="10"/>
                  </a:lnTo>
                  <a:lnTo>
                    <a:pt x="26" y="6"/>
                  </a:lnTo>
                  <a:lnTo>
                    <a:pt x="26" y="6"/>
                  </a:lnTo>
                  <a:lnTo>
                    <a:pt x="26" y="2"/>
                  </a:lnTo>
                  <a:lnTo>
                    <a:pt x="22" y="0"/>
                  </a:lnTo>
                  <a:lnTo>
                    <a:pt x="22" y="0"/>
                  </a:lnTo>
                  <a:lnTo>
                    <a:pt x="16" y="0"/>
                  </a:lnTo>
                  <a:lnTo>
                    <a:pt x="16" y="0"/>
                  </a:lnTo>
                  <a:lnTo>
                    <a:pt x="12" y="0"/>
                  </a:lnTo>
                  <a:lnTo>
                    <a:pt x="8" y="0"/>
                  </a:lnTo>
                  <a:lnTo>
                    <a:pt x="8" y="0"/>
                  </a:lnTo>
                  <a:lnTo>
                    <a:pt x="2" y="4"/>
                  </a:lnTo>
                  <a:lnTo>
                    <a:pt x="0" y="6"/>
                  </a:lnTo>
                  <a:lnTo>
                    <a:pt x="0" y="8"/>
                  </a:lnTo>
                  <a:lnTo>
                    <a:pt x="0" y="8"/>
                  </a:lnTo>
                  <a:lnTo>
                    <a:pt x="4" y="10"/>
                  </a:lnTo>
                  <a:lnTo>
                    <a:pt x="6" y="12"/>
                  </a:lnTo>
                  <a:lnTo>
                    <a:pt x="6"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0" name="Freeform 437"/>
            <p:cNvSpPr>
              <a:spLocks/>
            </p:cNvSpPr>
            <p:nvPr/>
          </p:nvSpPr>
          <p:spPr bwMode="auto">
            <a:xfrm>
              <a:off x="3948113" y="1931988"/>
              <a:ext cx="333375" cy="209550"/>
            </a:xfrm>
            <a:custGeom>
              <a:avLst/>
              <a:gdLst>
                <a:gd name="T0" fmla="*/ 4 w 210"/>
                <a:gd name="T1" fmla="*/ 54 h 132"/>
                <a:gd name="T2" fmla="*/ 4 w 210"/>
                <a:gd name="T3" fmla="*/ 60 h 132"/>
                <a:gd name="T4" fmla="*/ 10 w 210"/>
                <a:gd name="T5" fmla="*/ 68 h 132"/>
                <a:gd name="T6" fmla="*/ 32 w 210"/>
                <a:gd name="T7" fmla="*/ 72 h 132"/>
                <a:gd name="T8" fmla="*/ 38 w 210"/>
                <a:gd name="T9" fmla="*/ 74 h 132"/>
                <a:gd name="T10" fmla="*/ 16 w 210"/>
                <a:gd name="T11" fmla="*/ 78 h 132"/>
                <a:gd name="T12" fmla="*/ 26 w 210"/>
                <a:gd name="T13" fmla="*/ 86 h 132"/>
                <a:gd name="T14" fmla="*/ 40 w 210"/>
                <a:gd name="T15" fmla="*/ 84 h 132"/>
                <a:gd name="T16" fmla="*/ 48 w 210"/>
                <a:gd name="T17" fmla="*/ 88 h 132"/>
                <a:gd name="T18" fmla="*/ 60 w 210"/>
                <a:gd name="T19" fmla="*/ 84 h 132"/>
                <a:gd name="T20" fmla="*/ 76 w 210"/>
                <a:gd name="T21" fmla="*/ 82 h 132"/>
                <a:gd name="T22" fmla="*/ 96 w 210"/>
                <a:gd name="T23" fmla="*/ 84 h 132"/>
                <a:gd name="T24" fmla="*/ 80 w 210"/>
                <a:gd name="T25" fmla="*/ 88 h 132"/>
                <a:gd name="T26" fmla="*/ 98 w 210"/>
                <a:gd name="T27" fmla="*/ 90 h 132"/>
                <a:gd name="T28" fmla="*/ 60 w 210"/>
                <a:gd name="T29" fmla="*/ 92 h 132"/>
                <a:gd name="T30" fmla="*/ 52 w 210"/>
                <a:gd name="T31" fmla="*/ 96 h 132"/>
                <a:gd name="T32" fmla="*/ 56 w 210"/>
                <a:gd name="T33" fmla="*/ 106 h 132"/>
                <a:gd name="T34" fmla="*/ 56 w 210"/>
                <a:gd name="T35" fmla="*/ 110 h 132"/>
                <a:gd name="T36" fmla="*/ 78 w 210"/>
                <a:gd name="T37" fmla="*/ 116 h 132"/>
                <a:gd name="T38" fmla="*/ 72 w 210"/>
                <a:gd name="T39" fmla="*/ 122 h 132"/>
                <a:gd name="T40" fmla="*/ 84 w 210"/>
                <a:gd name="T41" fmla="*/ 130 h 132"/>
                <a:gd name="T42" fmla="*/ 114 w 210"/>
                <a:gd name="T43" fmla="*/ 132 h 132"/>
                <a:gd name="T44" fmla="*/ 120 w 210"/>
                <a:gd name="T45" fmla="*/ 126 h 132"/>
                <a:gd name="T46" fmla="*/ 124 w 210"/>
                <a:gd name="T47" fmla="*/ 124 h 132"/>
                <a:gd name="T48" fmla="*/ 124 w 210"/>
                <a:gd name="T49" fmla="*/ 116 h 132"/>
                <a:gd name="T50" fmla="*/ 138 w 210"/>
                <a:gd name="T51" fmla="*/ 130 h 132"/>
                <a:gd name="T52" fmla="*/ 146 w 210"/>
                <a:gd name="T53" fmla="*/ 116 h 132"/>
                <a:gd name="T54" fmla="*/ 158 w 210"/>
                <a:gd name="T55" fmla="*/ 116 h 132"/>
                <a:gd name="T56" fmla="*/ 156 w 210"/>
                <a:gd name="T57" fmla="*/ 98 h 132"/>
                <a:gd name="T58" fmla="*/ 170 w 210"/>
                <a:gd name="T59" fmla="*/ 108 h 132"/>
                <a:gd name="T60" fmla="*/ 184 w 210"/>
                <a:gd name="T61" fmla="*/ 98 h 132"/>
                <a:gd name="T62" fmla="*/ 210 w 210"/>
                <a:gd name="T63" fmla="*/ 86 h 132"/>
                <a:gd name="T64" fmla="*/ 200 w 210"/>
                <a:gd name="T65" fmla="*/ 76 h 132"/>
                <a:gd name="T66" fmla="*/ 176 w 210"/>
                <a:gd name="T67" fmla="*/ 76 h 132"/>
                <a:gd name="T68" fmla="*/ 172 w 210"/>
                <a:gd name="T69" fmla="*/ 64 h 132"/>
                <a:gd name="T70" fmla="*/ 160 w 210"/>
                <a:gd name="T71" fmla="*/ 54 h 132"/>
                <a:gd name="T72" fmla="*/ 160 w 210"/>
                <a:gd name="T73" fmla="*/ 38 h 132"/>
                <a:gd name="T74" fmla="*/ 146 w 210"/>
                <a:gd name="T75" fmla="*/ 48 h 132"/>
                <a:gd name="T76" fmla="*/ 138 w 210"/>
                <a:gd name="T77" fmla="*/ 48 h 132"/>
                <a:gd name="T78" fmla="*/ 130 w 210"/>
                <a:gd name="T79" fmla="*/ 34 h 132"/>
                <a:gd name="T80" fmla="*/ 106 w 210"/>
                <a:gd name="T81" fmla="*/ 28 h 132"/>
                <a:gd name="T82" fmla="*/ 88 w 210"/>
                <a:gd name="T83" fmla="*/ 14 h 132"/>
                <a:gd name="T84" fmla="*/ 64 w 210"/>
                <a:gd name="T85" fmla="*/ 0 h 132"/>
                <a:gd name="T86" fmla="*/ 42 w 210"/>
                <a:gd name="T87" fmla="*/ 2 h 132"/>
                <a:gd name="T88" fmla="*/ 60 w 210"/>
                <a:gd name="T89" fmla="*/ 4 h 132"/>
                <a:gd name="T90" fmla="*/ 56 w 210"/>
                <a:gd name="T91" fmla="*/ 10 h 132"/>
                <a:gd name="T92" fmla="*/ 48 w 210"/>
                <a:gd name="T93" fmla="*/ 12 h 132"/>
                <a:gd name="T94" fmla="*/ 26 w 210"/>
                <a:gd name="T95" fmla="*/ 18 h 132"/>
                <a:gd name="T96" fmla="*/ 46 w 210"/>
                <a:gd name="T97" fmla="*/ 28 h 132"/>
                <a:gd name="T98" fmla="*/ 44 w 210"/>
                <a:gd name="T99" fmla="*/ 32 h 132"/>
                <a:gd name="T100" fmla="*/ 26 w 210"/>
                <a:gd name="T101" fmla="*/ 30 h 132"/>
                <a:gd name="T102" fmla="*/ 20 w 210"/>
                <a:gd name="T103" fmla="*/ 32 h 132"/>
                <a:gd name="T104" fmla="*/ 12 w 210"/>
                <a:gd name="T105" fmla="*/ 38 h 132"/>
                <a:gd name="T106" fmla="*/ 4 w 210"/>
                <a:gd name="T107" fmla="*/ 44 h 132"/>
                <a:gd name="T108" fmla="*/ 12 w 210"/>
                <a:gd name="T109" fmla="*/ 48 h 132"/>
                <a:gd name="T110" fmla="*/ 26 w 210"/>
                <a:gd name="T111" fmla="*/ 52 h 132"/>
                <a:gd name="T112" fmla="*/ 42 w 210"/>
                <a:gd name="T113" fmla="*/ 50 h 132"/>
                <a:gd name="T114" fmla="*/ 36 w 210"/>
                <a:gd name="T115" fmla="*/ 5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0" h="132">
                  <a:moveTo>
                    <a:pt x="36" y="56"/>
                  </a:moveTo>
                  <a:lnTo>
                    <a:pt x="36" y="56"/>
                  </a:lnTo>
                  <a:lnTo>
                    <a:pt x="32" y="56"/>
                  </a:lnTo>
                  <a:lnTo>
                    <a:pt x="32" y="56"/>
                  </a:lnTo>
                  <a:lnTo>
                    <a:pt x="18" y="56"/>
                  </a:lnTo>
                  <a:lnTo>
                    <a:pt x="18" y="56"/>
                  </a:lnTo>
                  <a:lnTo>
                    <a:pt x="10" y="54"/>
                  </a:lnTo>
                  <a:lnTo>
                    <a:pt x="10" y="54"/>
                  </a:lnTo>
                  <a:lnTo>
                    <a:pt x="4" y="54"/>
                  </a:lnTo>
                  <a:lnTo>
                    <a:pt x="4" y="54"/>
                  </a:lnTo>
                  <a:lnTo>
                    <a:pt x="2" y="52"/>
                  </a:lnTo>
                  <a:lnTo>
                    <a:pt x="2" y="52"/>
                  </a:lnTo>
                  <a:lnTo>
                    <a:pt x="0" y="54"/>
                  </a:lnTo>
                  <a:lnTo>
                    <a:pt x="0" y="54"/>
                  </a:lnTo>
                  <a:lnTo>
                    <a:pt x="0" y="54"/>
                  </a:lnTo>
                  <a:lnTo>
                    <a:pt x="0" y="56"/>
                  </a:lnTo>
                  <a:lnTo>
                    <a:pt x="0" y="56"/>
                  </a:lnTo>
                  <a:lnTo>
                    <a:pt x="0" y="58"/>
                  </a:lnTo>
                  <a:lnTo>
                    <a:pt x="0" y="58"/>
                  </a:lnTo>
                  <a:lnTo>
                    <a:pt x="4" y="60"/>
                  </a:lnTo>
                  <a:lnTo>
                    <a:pt x="4" y="60"/>
                  </a:lnTo>
                  <a:lnTo>
                    <a:pt x="4" y="62"/>
                  </a:lnTo>
                  <a:lnTo>
                    <a:pt x="4" y="62"/>
                  </a:lnTo>
                  <a:lnTo>
                    <a:pt x="6" y="64"/>
                  </a:lnTo>
                  <a:lnTo>
                    <a:pt x="6" y="64"/>
                  </a:lnTo>
                  <a:lnTo>
                    <a:pt x="6" y="64"/>
                  </a:lnTo>
                  <a:lnTo>
                    <a:pt x="8" y="66"/>
                  </a:lnTo>
                  <a:lnTo>
                    <a:pt x="8" y="66"/>
                  </a:lnTo>
                  <a:lnTo>
                    <a:pt x="10" y="68"/>
                  </a:lnTo>
                  <a:lnTo>
                    <a:pt x="10" y="68"/>
                  </a:lnTo>
                  <a:lnTo>
                    <a:pt x="12" y="68"/>
                  </a:lnTo>
                  <a:lnTo>
                    <a:pt x="12" y="68"/>
                  </a:lnTo>
                  <a:lnTo>
                    <a:pt x="12" y="70"/>
                  </a:lnTo>
                  <a:lnTo>
                    <a:pt x="12" y="70"/>
                  </a:lnTo>
                  <a:lnTo>
                    <a:pt x="16" y="72"/>
                  </a:lnTo>
                  <a:lnTo>
                    <a:pt x="16" y="72"/>
                  </a:lnTo>
                  <a:lnTo>
                    <a:pt x="20" y="72"/>
                  </a:lnTo>
                  <a:lnTo>
                    <a:pt x="26" y="72"/>
                  </a:lnTo>
                  <a:lnTo>
                    <a:pt x="26" y="72"/>
                  </a:lnTo>
                  <a:lnTo>
                    <a:pt x="32" y="72"/>
                  </a:lnTo>
                  <a:lnTo>
                    <a:pt x="32" y="72"/>
                  </a:lnTo>
                  <a:lnTo>
                    <a:pt x="34" y="70"/>
                  </a:lnTo>
                  <a:lnTo>
                    <a:pt x="36" y="70"/>
                  </a:lnTo>
                  <a:lnTo>
                    <a:pt x="36" y="70"/>
                  </a:lnTo>
                  <a:lnTo>
                    <a:pt x="40" y="68"/>
                  </a:lnTo>
                  <a:lnTo>
                    <a:pt x="40" y="68"/>
                  </a:lnTo>
                  <a:lnTo>
                    <a:pt x="40" y="70"/>
                  </a:lnTo>
                  <a:lnTo>
                    <a:pt x="40" y="70"/>
                  </a:lnTo>
                  <a:lnTo>
                    <a:pt x="40" y="72"/>
                  </a:lnTo>
                  <a:lnTo>
                    <a:pt x="38" y="74"/>
                  </a:lnTo>
                  <a:lnTo>
                    <a:pt x="34" y="74"/>
                  </a:lnTo>
                  <a:lnTo>
                    <a:pt x="34" y="74"/>
                  </a:lnTo>
                  <a:lnTo>
                    <a:pt x="28" y="76"/>
                  </a:lnTo>
                  <a:lnTo>
                    <a:pt x="28" y="76"/>
                  </a:lnTo>
                  <a:lnTo>
                    <a:pt x="22" y="78"/>
                  </a:lnTo>
                  <a:lnTo>
                    <a:pt x="22" y="78"/>
                  </a:lnTo>
                  <a:lnTo>
                    <a:pt x="20" y="78"/>
                  </a:lnTo>
                  <a:lnTo>
                    <a:pt x="20" y="78"/>
                  </a:lnTo>
                  <a:lnTo>
                    <a:pt x="16" y="78"/>
                  </a:lnTo>
                  <a:lnTo>
                    <a:pt x="16" y="78"/>
                  </a:lnTo>
                  <a:lnTo>
                    <a:pt x="18" y="80"/>
                  </a:lnTo>
                  <a:lnTo>
                    <a:pt x="18" y="80"/>
                  </a:lnTo>
                  <a:lnTo>
                    <a:pt x="20" y="80"/>
                  </a:lnTo>
                  <a:lnTo>
                    <a:pt x="20" y="80"/>
                  </a:lnTo>
                  <a:lnTo>
                    <a:pt x="24" y="84"/>
                  </a:lnTo>
                  <a:lnTo>
                    <a:pt x="24" y="84"/>
                  </a:lnTo>
                  <a:lnTo>
                    <a:pt x="24" y="84"/>
                  </a:lnTo>
                  <a:lnTo>
                    <a:pt x="24" y="84"/>
                  </a:lnTo>
                  <a:lnTo>
                    <a:pt x="26" y="86"/>
                  </a:lnTo>
                  <a:lnTo>
                    <a:pt x="26" y="86"/>
                  </a:lnTo>
                  <a:lnTo>
                    <a:pt x="30" y="88"/>
                  </a:lnTo>
                  <a:lnTo>
                    <a:pt x="30" y="88"/>
                  </a:lnTo>
                  <a:lnTo>
                    <a:pt x="32" y="88"/>
                  </a:lnTo>
                  <a:lnTo>
                    <a:pt x="32" y="88"/>
                  </a:lnTo>
                  <a:lnTo>
                    <a:pt x="34" y="88"/>
                  </a:lnTo>
                  <a:lnTo>
                    <a:pt x="34" y="88"/>
                  </a:lnTo>
                  <a:lnTo>
                    <a:pt x="36" y="86"/>
                  </a:lnTo>
                  <a:lnTo>
                    <a:pt x="36" y="86"/>
                  </a:lnTo>
                  <a:lnTo>
                    <a:pt x="40" y="84"/>
                  </a:lnTo>
                  <a:lnTo>
                    <a:pt x="40" y="84"/>
                  </a:lnTo>
                  <a:lnTo>
                    <a:pt x="42" y="82"/>
                  </a:lnTo>
                  <a:lnTo>
                    <a:pt x="42" y="82"/>
                  </a:lnTo>
                  <a:lnTo>
                    <a:pt x="44" y="86"/>
                  </a:lnTo>
                  <a:lnTo>
                    <a:pt x="44" y="86"/>
                  </a:lnTo>
                  <a:lnTo>
                    <a:pt x="46" y="86"/>
                  </a:lnTo>
                  <a:lnTo>
                    <a:pt x="46" y="86"/>
                  </a:lnTo>
                  <a:lnTo>
                    <a:pt x="46" y="88"/>
                  </a:lnTo>
                  <a:lnTo>
                    <a:pt x="46" y="88"/>
                  </a:lnTo>
                  <a:lnTo>
                    <a:pt x="48" y="88"/>
                  </a:lnTo>
                  <a:lnTo>
                    <a:pt x="48" y="88"/>
                  </a:lnTo>
                  <a:lnTo>
                    <a:pt x="50" y="88"/>
                  </a:lnTo>
                  <a:lnTo>
                    <a:pt x="50" y="88"/>
                  </a:lnTo>
                  <a:lnTo>
                    <a:pt x="54" y="86"/>
                  </a:lnTo>
                  <a:lnTo>
                    <a:pt x="54" y="86"/>
                  </a:lnTo>
                  <a:lnTo>
                    <a:pt x="54" y="84"/>
                  </a:lnTo>
                  <a:lnTo>
                    <a:pt x="56" y="82"/>
                  </a:lnTo>
                  <a:lnTo>
                    <a:pt x="56" y="82"/>
                  </a:lnTo>
                  <a:lnTo>
                    <a:pt x="58" y="84"/>
                  </a:lnTo>
                  <a:lnTo>
                    <a:pt x="60" y="84"/>
                  </a:lnTo>
                  <a:lnTo>
                    <a:pt x="60" y="84"/>
                  </a:lnTo>
                  <a:lnTo>
                    <a:pt x="62" y="82"/>
                  </a:lnTo>
                  <a:lnTo>
                    <a:pt x="62" y="82"/>
                  </a:lnTo>
                  <a:lnTo>
                    <a:pt x="66" y="82"/>
                  </a:lnTo>
                  <a:lnTo>
                    <a:pt x="66" y="82"/>
                  </a:lnTo>
                  <a:lnTo>
                    <a:pt x="70" y="82"/>
                  </a:lnTo>
                  <a:lnTo>
                    <a:pt x="70" y="82"/>
                  </a:lnTo>
                  <a:lnTo>
                    <a:pt x="74" y="82"/>
                  </a:lnTo>
                  <a:lnTo>
                    <a:pt x="76" y="82"/>
                  </a:lnTo>
                  <a:lnTo>
                    <a:pt x="76" y="82"/>
                  </a:lnTo>
                  <a:lnTo>
                    <a:pt x="76" y="82"/>
                  </a:lnTo>
                  <a:lnTo>
                    <a:pt x="78" y="84"/>
                  </a:lnTo>
                  <a:lnTo>
                    <a:pt x="78" y="84"/>
                  </a:lnTo>
                  <a:lnTo>
                    <a:pt x="84" y="84"/>
                  </a:lnTo>
                  <a:lnTo>
                    <a:pt x="84" y="84"/>
                  </a:lnTo>
                  <a:lnTo>
                    <a:pt x="90" y="84"/>
                  </a:lnTo>
                  <a:lnTo>
                    <a:pt x="90" y="84"/>
                  </a:lnTo>
                  <a:lnTo>
                    <a:pt x="94" y="84"/>
                  </a:lnTo>
                  <a:lnTo>
                    <a:pt x="94" y="84"/>
                  </a:lnTo>
                  <a:lnTo>
                    <a:pt x="96" y="84"/>
                  </a:lnTo>
                  <a:lnTo>
                    <a:pt x="96" y="84"/>
                  </a:lnTo>
                  <a:lnTo>
                    <a:pt x="90" y="86"/>
                  </a:lnTo>
                  <a:lnTo>
                    <a:pt x="90" y="86"/>
                  </a:lnTo>
                  <a:lnTo>
                    <a:pt x="84" y="86"/>
                  </a:lnTo>
                  <a:lnTo>
                    <a:pt x="84" y="86"/>
                  </a:lnTo>
                  <a:lnTo>
                    <a:pt x="80" y="86"/>
                  </a:lnTo>
                  <a:lnTo>
                    <a:pt x="80" y="86"/>
                  </a:lnTo>
                  <a:lnTo>
                    <a:pt x="76" y="88"/>
                  </a:lnTo>
                  <a:lnTo>
                    <a:pt x="76" y="88"/>
                  </a:lnTo>
                  <a:lnTo>
                    <a:pt x="78" y="88"/>
                  </a:lnTo>
                  <a:lnTo>
                    <a:pt x="80" y="88"/>
                  </a:lnTo>
                  <a:lnTo>
                    <a:pt x="80" y="88"/>
                  </a:lnTo>
                  <a:lnTo>
                    <a:pt x="88" y="88"/>
                  </a:lnTo>
                  <a:lnTo>
                    <a:pt x="88" y="88"/>
                  </a:lnTo>
                  <a:lnTo>
                    <a:pt x="96" y="90"/>
                  </a:lnTo>
                  <a:lnTo>
                    <a:pt x="96" y="90"/>
                  </a:lnTo>
                  <a:lnTo>
                    <a:pt x="98" y="90"/>
                  </a:lnTo>
                  <a:lnTo>
                    <a:pt x="102" y="90"/>
                  </a:lnTo>
                  <a:lnTo>
                    <a:pt x="102" y="90"/>
                  </a:lnTo>
                  <a:lnTo>
                    <a:pt x="98" y="90"/>
                  </a:lnTo>
                  <a:lnTo>
                    <a:pt x="98" y="90"/>
                  </a:lnTo>
                  <a:lnTo>
                    <a:pt x="90" y="90"/>
                  </a:lnTo>
                  <a:lnTo>
                    <a:pt x="90" y="90"/>
                  </a:lnTo>
                  <a:lnTo>
                    <a:pt x="78" y="90"/>
                  </a:lnTo>
                  <a:lnTo>
                    <a:pt x="78" y="90"/>
                  </a:lnTo>
                  <a:lnTo>
                    <a:pt x="68" y="90"/>
                  </a:lnTo>
                  <a:lnTo>
                    <a:pt x="68" y="90"/>
                  </a:lnTo>
                  <a:lnTo>
                    <a:pt x="62" y="90"/>
                  </a:lnTo>
                  <a:lnTo>
                    <a:pt x="62" y="90"/>
                  </a:lnTo>
                  <a:lnTo>
                    <a:pt x="60" y="92"/>
                  </a:lnTo>
                  <a:lnTo>
                    <a:pt x="60" y="92"/>
                  </a:lnTo>
                  <a:lnTo>
                    <a:pt x="58" y="92"/>
                  </a:lnTo>
                  <a:lnTo>
                    <a:pt x="58" y="92"/>
                  </a:lnTo>
                  <a:lnTo>
                    <a:pt x="58" y="94"/>
                  </a:lnTo>
                  <a:lnTo>
                    <a:pt x="58" y="94"/>
                  </a:lnTo>
                  <a:lnTo>
                    <a:pt x="56" y="94"/>
                  </a:lnTo>
                  <a:lnTo>
                    <a:pt x="56" y="94"/>
                  </a:lnTo>
                  <a:lnTo>
                    <a:pt x="56" y="96"/>
                  </a:lnTo>
                  <a:lnTo>
                    <a:pt x="56" y="96"/>
                  </a:lnTo>
                  <a:lnTo>
                    <a:pt x="52" y="96"/>
                  </a:lnTo>
                  <a:lnTo>
                    <a:pt x="52" y="96"/>
                  </a:lnTo>
                  <a:lnTo>
                    <a:pt x="46" y="96"/>
                  </a:lnTo>
                  <a:lnTo>
                    <a:pt x="44" y="98"/>
                  </a:lnTo>
                  <a:lnTo>
                    <a:pt x="44" y="100"/>
                  </a:lnTo>
                  <a:lnTo>
                    <a:pt x="44" y="100"/>
                  </a:lnTo>
                  <a:lnTo>
                    <a:pt x="44" y="102"/>
                  </a:lnTo>
                  <a:lnTo>
                    <a:pt x="46" y="102"/>
                  </a:lnTo>
                  <a:lnTo>
                    <a:pt x="46" y="102"/>
                  </a:lnTo>
                  <a:lnTo>
                    <a:pt x="50" y="104"/>
                  </a:lnTo>
                  <a:lnTo>
                    <a:pt x="50" y="104"/>
                  </a:lnTo>
                  <a:lnTo>
                    <a:pt x="56" y="106"/>
                  </a:lnTo>
                  <a:lnTo>
                    <a:pt x="56" y="106"/>
                  </a:lnTo>
                  <a:lnTo>
                    <a:pt x="60" y="106"/>
                  </a:lnTo>
                  <a:lnTo>
                    <a:pt x="60" y="106"/>
                  </a:lnTo>
                  <a:lnTo>
                    <a:pt x="62" y="106"/>
                  </a:lnTo>
                  <a:lnTo>
                    <a:pt x="62" y="106"/>
                  </a:lnTo>
                  <a:lnTo>
                    <a:pt x="62" y="106"/>
                  </a:lnTo>
                  <a:lnTo>
                    <a:pt x="58" y="108"/>
                  </a:lnTo>
                  <a:lnTo>
                    <a:pt x="58" y="108"/>
                  </a:lnTo>
                  <a:lnTo>
                    <a:pt x="56" y="108"/>
                  </a:lnTo>
                  <a:lnTo>
                    <a:pt x="56" y="110"/>
                  </a:lnTo>
                  <a:lnTo>
                    <a:pt x="56" y="110"/>
                  </a:lnTo>
                  <a:lnTo>
                    <a:pt x="58" y="112"/>
                  </a:lnTo>
                  <a:lnTo>
                    <a:pt x="58" y="112"/>
                  </a:lnTo>
                  <a:lnTo>
                    <a:pt x="62" y="114"/>
                  </a:lnTo>
                  <a:lnTo>
                    <a:pt x="62" y="114"/>
                  </a:lnTo>
                  <a:lnTo>
                    <a:pt x="66" y="116"/>
                  </a:lnTo>
                  <a:lnTo>
                    <a:pt x="70" y="116"/>
                  </a:lnTo>
                  <a:lnTo>
                    <a:pt x="70" y="116"/>
                  </a:lnTo>
                  <a:lnTo>
                    <a:pt x="78" y="116"/>
                  </a:lnTo>
                  <a:lnTo>
                    <a:pt x="78" y="116"/>
                  </a:lnTo>
                  <a:lnTo>
                    <a:pt x="88" y="118"/>
                  </a:lnTo>
                  <a:lnTo>
                    <a:pt x="88" y="118"/>
                  </a:lnTo>
                  <a:lnTo>
                    <a:pt x="76" y="118"/>
                  </a:lnTo>
                  <a:lnTo>
                    <a:pt x="76" y="118"/>
                  </a:lnTo>
                  <a:lnTo>
                    <a:pt x="74" y="118"/>
                  </a:lnTo>
                  <a:lnTo>
                    <a:pt x="74" y="118"/>
                  </a:lnTo>
                  <a:lnTo>
                    <a:pt x="72" y="118"/>
                  </a:lnTo>
                  <a:lnTo>
                    <a:pt x="72" y="118"/>
                  </a:lnTo>
                  <a:lnTo>
                    <a:pt x="70" y="120"/>
                  </a:lnTo>
                  <a:lnTo>
                    <a:pt x="72" y="122"/>
                  </a:lnTo>
                  <a:lnTo>
                    <a:pt x="72" y="122"/>
                  </a:lnTo>
                  <a:lnTo>
                    <a:pt x="74" y="122"/>
                  </a:lnTo>
                  <a:lnTo>
                    <a:pt x="74" y="122"/>
                  </a:lnTo>
                  <a:lnTo>
                    <a:pt x="78" y="124"/>
                  </a:lnTo>
                  <a:lnTo>
                    <a:pt x="80" y="126"/>
                  </a:lnTo>
                  <a:lnTo>
                    <a:pt x="80" y="126"/>
                  </a:lnTo>
                  <a:lnTo>
                    <a:pt x="82" y="128"/>
                  </a:lnTo>
                  <a:lnTo>
                    <a:pt x="82" y="128"/>
                  </a:lnTo>
                  <a:lnTo>
                    <a:pt x="84" y="130"/>
                  </a:lnTo>
                  <a:lnTo>
                    <a:pt x="84" y="130"/>
                  </a:lnTo>
                  <a:lnTo>
                    <a:pt x="88" y="132"/>
                  </a:lnTo>
                  <a:lnTo>
                    <a:pt x="88" y="132"/>
                  </a:lnTo>
                  <a:lnTo>
                    <a:pt x="92" y="132"/>
                  </a:lnTo>
                  <a:lnTo>
                    <a:pt x="92" y="132"/>
                  </a:lnTo>
                  <a:lnTo>
                    <a:pt x="104" y="132"/>
                  </a:lnTo>
                  <a:lnTo>
                    <a:pt x="104" y="132"/>
                  </a:lnTo>
                  <a:lnTo>
                    <a:pt x="110" y="132"/>
                  </a:lnTo>
                  <a:lnTo>
                    <a:pt x="110" y="132"/>
                  </a:lnTo>
                  <a:lnTo>
                    <a:pt x="114" y="132"/>
                  </a:lnTo>
                  <a:lnTo>
                    <a:pt x="114" y="132"/>
                  </a:lnTo>
                  <a:lnTo>
                    <a:pt x="116" y="130"/>
                  </a:lnTo>
                  <a:lnTo>
                    <a:pt x="114" y="130"/>
                  </a:lnTo>
                  <a:lnTo>
                    <a:pt x="114" y="130"/>
                  </a:lnTo>
                  <a:lnTo>
                    <a:pt x="112" y="128"/>
                  </a:lnTo>
                  <a:lnTo>
                    <a:pt x="110" y="128"/>
                  </a:lnTo>
                  <a:lnTo>
                    <a:pt x="110" y="128"/>
                  </a:lnTo>
                  <a:lnTo>
                    <a:pt x="114" y="126"/>
                  </a:lnTo>
                  <a:lnTo>
                    <a:pt x="116" y="126"/>
                  </a:lnTo>
                  <a:lnTo>
                    <a:pt x="116" y="126"/>
                  </a:lnTo>
                  <a:lnTo>
                    <a:pt x="120" y="126"/>
                  </a:lnTo>
                  <a:lnTo>
                    <a:pt x="120" y="126"/>
                  </a:lnTo>
                  <a:lnTo>
                    <a:pt x="124" y="128"/>
                  </a:lnTo>
                  <a:lnTo>
                    <a:pt x="124" y="128"/>
                  </a:lnTo>
                  <a:lnTo>
                    <a:pt x="126" y="130"/>
                  </a:lnTo>
                  <a:lnTo>
                    <a:pt x="126" y="130"/>
                  </a:lnTo>
                  <a:lnTo>
                    <a:pt x="126" y="126"/>
                  </a:lnTo>
                  <a:lnTo>
                    <a:pt x="126" y="126"/>
                  </a:lnTo>
                  <a:lnTo>
                    <a:pt x="126" y="126"/>
                  </a:lnTo>
                  <a:lnTo>
                    <a:pt x="126" y="126"/>
                  </a:lnTo>
                  <a:lnTo>
                    <a:pt x="124" y="124"/>
                  </a:lnTo>
                  <a:lnTo>
                    <a:pt x="124" y="124"/>
                  </a:lnTo>
                  <a:lnTo>
                    <a:pt x="124" y="122"/>
                  </a:lnTo>
                  <a:lnTo>
                    <a:pt x="124" y="122"/>
                  </a:lnTo>
                  <a:lnTo>
                    <a:pt x="122" y="120"/>
                  </a:lnTo>
                  <a:lnTo>
                    <a:pt x="122" y="120"/>
                  </a:lnTo>
                  <a:lnTo>
                    <a:pt x="120" y="118"/>
                  </a:lnTo>
                  <a:lnTo>
                    <a:pt x="120" y="116"/>
                  </a:lnTo>
                  <a:lnTo>
                    <a:pt x="120" y="116"/>
                  </a:lnTo>
                  <a:lnTo>
                    <a:pt x="122" y="116"/>
                  </a:lnTo>
                  <a:lnTo>
                    <a:pt x="124" y="116"/>
                  </a:lnTo>
                  <a:lnTo>
                    <a:pt x="124" y="116"/>
                  </a:lnTo>
                  <a:lnTo>
                    <a:pt x="126" y="118"/>
                  </a:lnTo>
                  <a:lnTo>
                    <a:pt x="130" y="122"/>
                  </a:lnTo>
                  <a:lnTo>
                    <a:pt x="130" y="122"/>
                  </a:lnTo>
                  <a:lnTo>
                    <a:pt x="130" y="124"/>
                  </a:lnTo>
                  <a:lnTo>
                    <a:pt x="130" y="124"/>
                  </a:lnTo>
                  <a:lnTo>
                    <a:pt x="134" y="124"/>
                  </a:lnTo>
                  <a:lnTo>
                    <a:pt x="134" y="124"/>
                  </a:lnTo>
                  <a:lnTo>
                    <a:pt x="136" y="130"/>
                  </a:lnTo>
                  <a:lnTo>
                    <a:pt x="138" y="130"/>
                  </a:lnTo>
                  <a:lnTo>
                    <a:pt x="140" y="132"/>
                  </a:lnTo>
                  <a:lnTo>
                    <a:pt x="140" y="132"/>
                  </a:lnTo>
                  <a:lnTo>
                    <a:pt x="144" y="130"/>
                  </a:lnTo>
                  <a:lnTo>
                    <a:pt x="146" y="126"/>
                  </a:lnTo>
                  <a:lnTo>
                    <a:pt x="146" y="126"/>
                  </a:lnTo>
                  <a:lnTo>
                    <a:pt x="146" y="120"/>
                  </a:lnTo>
                  <a:lnTo>
                    <a:pt x="146" y="120"/>
                  </a:lnTo>
                  <a:lnTo>
                    <a:pt x="144" y="116"/>
                  </a:lnTo>
                  <a:lnTo>
                    <a:pt x="144" y="116"/>
                  </a:lnTo>
                  <a:lnTo>
                    <a:pt x="146" y="116"/>
                  </a:lnTo>
                  <a:lnTo>
                    <a:pt x="146" y="116"/>
                  </a:lnTo>
                  <a:lnTo>
                    <a:pt x="146" y="116"/>
                  </a:lnTo>
                  <a:lnTo>
                    <a:pt x="150" y="116"/>
                  </a:lnTo>
                  <a:lnTo>
                    <a:pt x="150" y="116"/>
                  </a:lnTo>
                  <a:lnTo>
                    <a:pt x="152" y="118"/>
                  </a:lnTo>
                  <a:lnTo>
                    <a:pt x="152" y="118"/>
                  </a:lnTo>
                  <a:lnTo>
                    <a:pt x="154" y="118"/>
                  </a:lnTo>
                  <a:lnTo>
                    <a:pt x="154" y="118"/>
                  </a:lnTo>
                  <a:lnTo>
                    <a:pt x="156" y="118"/>
                  </a:lnTo>
                  <a:lnTo>
                    <a:pt x="158" y="116"/>
                  </a:lnTo>
                  <a:lnTo>
                    <a:pt x="158" y="116"/>
                  </a:lnTo>
                  <a:lnTo>
                    <a:pt x="158" y="114"/>
                  </a:lnTo>
                  <a:lnTo>
                    <a:pt x="158" y="114"/>
                  </a:lnTo>
                  <a:lnTo>
                    <a:pt x="156" y="110"/>
                  </a:lnTo>
                  <a:lnTo>
                    <a:pt x="156" y="110"/>
                  </a:lnTo>
                  <a:lnTo>
                    <a:pt x="154" y="108"/>
                  </a:lnTo>
                  <a:lnTo>
                    <a:pt x="154" y="108"/>
                  </a:lnTo>
                  <a:lnTo>
                    <a:pt x="154" y="102"/>
                  </a:lnTo>
                  <a:lnTo>
                    <a:pt x="154" y="102"/>
                  </a:lnTo>
                  <a:lnTo>
                    <a:pt x="156" y="98"/>
                  </a:lnTo>
                  <a:lnTo>
                    <a:pt x="160" y="96"/>
                  </a:lnTo>
                  <a:lnTo>
                    <a:pt x="160" y="96"/>
                  </a:lnTo>
                  <a:lnTo>
                    <a:pt x="160" y="102"/>
                  </a:lnTo>
                  <a:lnTo>
                    <a:pt x="160" y="102"/>
                  </a:lnTo>
                  <a:lnTo>
                    <a:pt x="160" y="108"/>
                  </a:lnTo>
                  <a:lnTo>
                    <a:pt x="160" y="108"/>
                  </a:lnTo>
                  <a:lnTo>
                    <a:pt x="160" y="110"/>
                  </a:lnTo>
                  <a:lnTo>
                    <a:pt x="162" y="110"/>
                  </a:lnTo>
                  <a:lnTo>
                    <a:pt x="162" y="110"/>
                  </a:lnTo>
                  <a:lnTo>
                    <a:pt x="170" y="108"/>
                  </a:lnTo>
                  <a:lnTo>
                    <a:pt x="170" y="108"/>
                  </a:lnTo>
                  <a:lnTo>
                    <a:pt x="172" y="106"/>
                  </a:lnTo>
                  <a:lnTo>
                    <a:pt x="174" y="102"/>
                  </a:lnTo>
                  <a:lnTo>
                    <a:pt x="174" y="102"/>
                  </a:lnTo>
                  <a:lnTo>
                    <a:pt x="176" y="100"/>
                  </a:lnTo>
                  <a:lnTo>
                    <a:pt x="178" y="100"/>
                  </a:lnTo>
                  <a:lnTo>
                    <a:pt x="178" y="100"/>
                  </a:lnTo>
                  <a:lnTo>
                    <a:pt x="180" y="100"/>
                  </a:lnTo>
                  <a:lnTo>
                    <a:pt x="184" y="98"/>
                  </a:lnTo>
                  <a:lnTo>
                    <a:pt x="184" y="98"/>
                  </a:lnTo>
                  <a:lnTo>
                    <a:pt x="190" y="94"/>
                  </a:lnTo>
                  <a:lnTo>
                    <a:pt x="190" y="94"/>
                  </a:lnTo>
                  <a:lnTo>
                    <a:pt x="196" y="92"/>
                  </a:lnTo>
                  <a:lnTo>
                    <a:pt x="196" y="92"/>
                  </a:lnTo>
                  <a:lnTo>
                    <a:pt x="202" y="90"/>
                  </a:lnTo>
                  <a:lnTo>
                    <a:pt x="202" y="90"/>
                  </a:lnTo>
                  <a:lnTo>
                    <a:pt x="208" y="90"/>
                  </a:lnTo>
                  <a:lnTo>
                    <a:pt x="210" y="88"/>
                  </a:lnTo>
                  <a:lnTo>
                    <a:pt x="210" y="86"/>
                  </a:lnTo>
                  <a:lnTo>
                    <a:pt x="210" y="86"/>
                  </a:lnTo>
                  <a:lnTo>
                    <a:pt x="210" y="84"/>
                  </a:lnTo>
                  <a:lnTo>
                    <a:pt x="208" y="82"/>
                  </a:lnTo>
                  <a:lnTo>
                    <a:pt x="208" y="82"/>
                  </a:lnTo>
                  <a:lnTo>
                    <a:pt x="204" y="78"/>
                  </a:lnTo>
                  <a:lnTo>
                    <a:pt x="204" y="78"/>
                  </a:lnTo>
                  <a:lnTo>
                    <a:pt x="202" y="76"/>
                  </a:lnTo>
                  <a:lnTo>
                    <a:pt x="200" y="74"/>
                  </a:lnTo>
                  <a:lnTo>
                    <a:pt x="200" y="74"/>
                  </a:lnTo>
                  <a:lnTo>
                    <a:pt x="200" y="76"/>
                  </a:lnTo>
                  <a:lnTo>
                    <a:pt x="200" y="76"/>
                  </a:lnTo>
                  <a:lnTo>
                    <a:pt x="196" y="78"/>
                  </a:lnTo>
                  <a:lnTo>
                    <a:pt x="196" y="78"/>
                  </a:lnTo>
                  <a:lnTo>
                    <a:pt x="192" y="78"/>
                  </a:lnTo>
                  <a:lnTo>
                    <a:pt x="190" y="74"/>
                  </a:lnTo>
                  <a:lnTo>
                    <a:pt x="190" y="74"/>
                  </a:lnTo>
                  <a:lnTo>
                    <a:pt x="188" y="72"/>
                  </a:lnTo>
                  <a:lnTo>
                    <a:pt x="188" y="72"/>
                  </a:lnTo>
                  <a:lnTo>
                    <a:pt x="186" y="72"/>
                  </a:lnTo>
                  <a:lnTo>
                    <a:pt x="186" y="72"/>
                  </a:lnTo>
                  <a:lnTo>
                    <a:pt x="176" y="76"/>
                  </a:lnTo>
                  <a:lnTo>
                    <a:pt x="176" y="76"/>
                  </a:lnTo>
                  <a:lnTo>
                    <a:pt x="172" y="76"/>
                  </a:lnTo>
                  <a:lnTo>
                    <a:pt x="170" y="76"/>
                  </a:lnTo>
                  <a:lnTo>
                    <a:pt x="170" y="76"/>
                  </a:lnTo>
                  <a:lnTo>
                    <a:pt x="174" y="68"/>
                  </a:lnTo>
                  <a:lnTo>
                    <a:pt x="174" y="68"/>
                  </a:lnTo>
                  <a:lnTo>
                    <a:pt x="174" y="66"/>
                  </a:lnTo>
                  <a:lnTo>
                    <a:pt x="174" y="64"/>
                  </a:lnTo>
                  <a:lnTo>
                    <a:pt x="174" y="64"/>
                  </a:lnTo>
                  <a:lnTo>
                    <a:pt x="172" y="64"/>
                  </a:lnTo>
                  <a:lnTo>
                    <a:pt x="170" y="62"/>
                  </a:lnTo>
                  <a:lnTo>
                    <a:pt x="170" y="62"/>
                  </a:lnTo>
                  <a:lnTo>
                    <a:pt x="172" y="60"/>
                  </a:lnTo>
                  <a:lnTo>
                    <a:pt x="172" y="60"/>
                  </a:lnTo>
                  <a:lnTo>
                    <a:pt x="170" y="56"/>
                  </a:lnTo>
                  <a:lnTo>
                    <a:pt x="168" y="56"/>
                  </a:lnTo>
                  <a:lnTo>
                    <a:pt x="168" y="56"/>
                  </a:lnTo>
                  <a:lnTo>
                    <a:pt x="166" y="54"/>
                  </a:lnTo>
                  <a:lnTo>
                    <a:pt x="166" y="54"/>
                  </a:lnTo>
                  <a:lnTo>
                    <a:pt x="160" y="54"/>
                  </a:lnTo>
                  <a:lnTo>
                    <a:pt x="160" y="54"/>
                  </a:lnTo>
                  <a:lnTo>
                    <a:pt x="162" y="52"/>
                  </a:lnTo>
                  <a:lnTo>
                    <a:pt x="164" y="50"/>
                  </a:lnTo>
                  <a:lnTo>
                    <a:pt x="164" y="50"/>
                  </a:lnTo>
                  <a:lnTo>
                    <a:pt x="164" y="44"/>
                  </a:lnTo>
                  <a:lnTo>
                    <a:pt x="164" y="44"/>
                  </a:lnTo>
                  <a:lnTo>
                    <a:pt x="164" y="42"/>
                  </a:lnTo>
                  <a:lnTo>
                    <a:pt x="162" y="40"/>
                  </a:lnTo>
                  <a:lnTo>
                    <a:pt x="162" y="40"/>
                  </a:lnTo>
                  <a:lnTo>
                    <a:pt x="160" y="38"/>
                  </a:lnTo>
                  <a:lnTo>
                    <a:pt x="160" y="38"/>
                  </a:lnTo>
                  <a:lnTo>
                    <a:pt x="152" y="38"/>
                  </a:lnTo>
                  <a:lnTo>
                    <a:pt x="152" y="38"/>
                  </a:lnTo>
                  <a:lnTo>
                    <a:pt x="150" y="38"/>
                  </a:lnTo>
                  <a:lnTo>
                    <a:pt x="148" y="38"/>
                  </a:lnTo>
                  <a:lnTo>
                    <a:pt x="148" y="38"/>
                  </a:lnTo>
                  <a:lnTo>
                    <a:pt x="144" y="42"/>
                  </a:lnTo>
                  <a:lnTo>
                    <a:pt x="144" y="42"/>
                  </a:lnTo>
                  <a:lnTo>
                    <a:pt x="144" y="46"/>
                  </a:lnTo>
                  <a:lnTo>
                    <a:pt x="146" y="48"/>
                  </a:lnTo>
                  <a:lnTo>
                    <a:pt x="146" y="48"/>
                  </a:lnTo>
                  <a:lnTo>
                    <a:pt x="152" y="52"/>
                  </a:lnTo>
                  <a:lnTo>
                    <a:pt x="152" y="52"/>
                  </a:lnTo>
                  <a:lnTo>
                    <a:pt x="148" y="52"/>
                  </a:lnTo>
                  <a:lnTo>
                    <a:pt x="148" y="52"/>
                  </a:lnTo>
                  <a:lnTo>
                    <a:pt x="144" y="50"/>
                  </a:lnTo>
                  <a:lnTo>
                    <a:pt x="144" y="50"/>
                  </a:lnTo>
                  <a:lnTo>
                    <a:pt x="140" y="48"/>
                  </a:lnTo>
                  <a:lnTo>
                    <a:pt x="140" y="48"/>
                  </a:lnTo>
                  <a:lnTo>
                    <a:pt x="138" y="48"/>
                  </a:lnTo>
                  <a:lnTo>
                    <a:pt x="136" y="46"/>
                  </a:lnTo>
                  <a:lnTo>
                    <a:pt x="136" y="46"/>
                  </a:lnTo>
                  <a:lnTo>
                    <a:pt x="136" y="42"/>
                  </a:lnTo>
                  <a:lnTo>
                    <a:pt x="136" y="42"/>
                  </a:lnTo>
                  <a:lnTo>
                    <a:pt x="134" y="38"/>
                  </a:lnTo>
                  <a:lnTo>
                    <a:pt x="134" y="38"/>
                  </a:lnTo>
                  <a:lnTo>
                    <a:pt x="132" y="36"/>
                  </a:lnTo>
                  <a:lnTo>
                    <a:pt x="132" y="36"/>
                  </a:lnTo>
                  <a:lnTo>
                    <a:pt x="130" y="34"/>
                  </a:lnTo>
                  <a:lnTo>
                    <a:pt x="130" y="34"/>
                  </a:lnTo>
                  <a:lnTo>
                    <a:pt x="126" y="34"/>
                  </a:lnTo>
                  <a:lnTo>
                    <a:pt x="126" y="34"/>
                  </a:lnTo>
                  <a:lnTo>
                    <a:pt x="120" y="34"/>
                  </a:lnTo>
                  <a:lnTo>
                    <a:pt x="120" y="34"/>
                  </a:lnTo>
                  <a:lnTo>
                    <a:pt x="114" y="34"/>
                  </a:lnTo>
                  <a:lnTo>
                    <a:pt x="114" y="34"/>
                  </a:lnTo>
                  <a:lnTo>
                    <a:pt x="112" y="34"/>
                  </a:lnTo>
                  <a:lnTo>
                    <a:pt x="110" y="34"/>
                  </a:lnTo>
                  <a:lnTo>
                    <a:pt x="110" y="34"/>
                  </a:lnTo>
                  <a:lnTo>
                    <a:pt x="106" y="28"/>
                  </a:lnTo>
                  <a:lnTo>
                    <a:pt x="106" y="28"/>
                  </a:lnTo>
                  <a:lnTo>
                    <a:pt x="100" y="26"/>
                  </a:lnTo>
                  <a:lnTo>
                    <a:pt x="100" y="26"/>
                  </a:lnTo>
                  <a:lnTo>
                    <a:pt x="98" y="24"/>
                  </a:lnTo>
                  <a:lnTo>
                    <a:pt x="98" y="24"/>
                  </a:lnTo>
                  <a:lnTo>
                    <a:pt x="96" y="22"/>
                  </a:lnTo>
                  <a:lnTo>
                    <a:pt x="96" y="22"/>
                  </a:lnTo>
                  <a:lnTo>
                    <a:pt x="92" y="16"/>
                  </a:lnTo>
                  <a:lnTo>
                    <a:pt x="92" y="16"/>
                  </a:lnTo>
                  <a:lnTo>
                    <a:pt x="88" y="14"/>
                  </a:lnTo>
                  <a:lnTo>
                    <a:pt x="88" y="14"/>
                  </a:lnTo>
                  <a:lnTo>
                    <a:pt x="86" y="10"/>
                  </a:lnTo>
                  <a:lnTo>
                    <a:pt x="86" y="10"/>
                  </a:lnTo>
                  <a:lnTo>
                    <a:pt x="82" y="6"/>
                  </a:lnTo>
                  <a:lnTo>
                    <a:pt x="82" y="6"/>
                  </a:lnTo>
                  <a:lnTo>
                    <a:pt x="78" y="4"/>
                  </a:lnTo>
                  <a:lnTo>
                    <a:pt x="78" y="4"/>
                  </a:lnTo>
                  <a:lnTo>
                    <a:pt x="70" y="0"/>
                  </a:lnTo>
                  <a:lnTo>
                    <a:pt x="70" y="0"/>
                  </a:lnTo>
                  <a:lnTo>
                    <a:pt x="64" y="0"/>
                  </a:lnTo>
                  <a:lnTo>
                    <a:pt x="56" y="0"/>
                  </a:lnTo>
                  <a:lnTo>
                    <a:pt x="56" y="0"/>
                  </a:lnTo>
                  <a:lnTo>
                    <a:pt x="50" y="0"/>
                  </a:lnTo>
                  <a:lnTo>
                    <a:pt x="50" y="0"/>
                  </a:lnTo>
                  <a:lnTo>
                    <a:pt x="44" y="0"/>
                  </a:lnTo>
                  <a:lnTo>
                    <a:pt x="44" y="0"/>
                  </a:lnTo>
                  <a:lnTo>
                    <a:pt x="42" y="2"/>
                  </a:lnTo>
                  <a:lnTo>
                    <a:pt x="40" y="2"/>
                  </a:lnTo>
                  <a:lnTo>
                    <a:pt x="40" y="2"/>
                  </a:lnTo>
                  <a:lnTo>
                    <a:pt x="42" y="2"/>
                  </a:lnTo>
                  <a:lnTo>
                    <a:pt x="42" y="2"/>
                  </a:lnTo>
                  <a:lnTo>
                    <a:pt x="42" y="4"/>
                  </a:lnTo>
                  <a:lnTo>
                    <a:pt x="42" y="4"/>
                  </a:lnTo>
                  <a:lnTo>
                    <a:pt x="44" y="4"/>
                  </a:lnTo>
                  <a:lnTo>
                    <a:pt x="44" y="4"/>
                  </a:lnTo>
                  <a:lnTo>
                    <a:pt x="50" y="4"/>
                  </a:lnTo>
                  <a:lnTo>
                    <a:pt x="50" y="4"/>
                  </a:lnTo>
                  <a:lnTo>
                    <a:pt x="58" y="4"/>
                  </a:lnTo>
                  <a:lnTo>
                    <a:pt x="58" y="4"/>
                  </a:lnTo>
                  <a:lnTo>
                    <a:pt x="60" y="4"/>
                  </a:lnTo>
                  <a:lnTo>
                    <a:pt x="60" y="4"/>
                  </a:lnTo>
                  <a:lnTo>
                    <a:pt x="62" y="6"/>
                  </a:lnTo>
                  <a:lnTo>
                    <a:pt x="62" y="6"/>
                  </a:lnTo>
                  <a:lnTo>
                    <a:pt x="62" y="8"/>
                  </a:lnTo>
                  <a:lnTo>
                    <a:pt x="60" y="8"/>
                  </a:lnTo>
                  <a:lnTo>
                    <a:pt x="60" y="8"/>
                  </a:lnTo>
                  <a:lnTo>
                    <a:pt x="58" y="8"/>
                  </a:lnTo>
                  <a:lnTo>
                    <a:pt x="58" y="8"/>
                  </a:lnTo>
                  <a:lnTo>
                    <a:pt x="56" y="10"/>
                  </a:lnTo>
                  <a:lnTo>
                    <a:pt x="56" y="10"/>
                  </a:lnTo>
                  <a:lnTo>
                    <a:pt x="54" y="10"/>
                  </a:lnTo>
                  <a:lnTo>
                    <a:pt x="54" y="10"/>
                  </a:lnTo>
                  <a:lnTo>
                    <a:pt x="46" y="10"/>
                  </a:lnTo>
                  <a:lnTo>
                    <a:pt x="46" y="10"/>
                  </a:lnTo>
                  <a:lnTo>
                    <a:pt x="44" y="10"/>
                  </a:lnTo>
                  <a:lnTo>
                    <a:pt x="44" y="10"/>
                  </a:lnTo>
                  <a:lnTo>
                    <a:pt x="44" y="10"/>
                  </a:lnTo>
                  <a:lnTo>
                    <a:pt x="46" y="12"/>
                  </a:lnTo>
                  <a:lnTo>
                    <a:pt x="46" y="12"/>
                  </a:lnTo>
                  <a:lnTo>
                    <a:pt x="48" y="12"/>
                  </a:lnTo>
                  <a:lnTo>
                    <a:pt x="48" y="12"/>
                  </a:lnTo>
                  <a:lnTo>
                    <a:pt x="44" y="14"/>
                  </a:lnTo>
                  <a:lnTo>
                    <a:pt x="40" y="14"/>
                  </a:lnTo>
                  <a:lnTo>
                    <a:pt x="40" y="14"/>
                  </a:lnTo>
                  <a:lnTo>
                    <a:pt x="36" y="14"/>
                  </a:lnTo>
                  <a:lnTo>
                    <a:pt x="36" y="14"/>
                  </a:lnTo>
                  <a:lnTo>
                    <a:pt x="32" y="14"/>
                  </a:lnTo>
                  <a:lnTo>
                    <a:pt x="32" y="14"/>
                  </a:lnTo>
                  <a:lnTo>
                    <a:pt x="26" y="18"/>
                  </a:lnTo>
                  <a:lnTo>
                    <a:pt x="26" y="18"/>
                  </a:lnTo>
                  <a:lnTo>
                    <a:pt x="26" y="20"/>
                  </a:lnTo>
                  <a:lnTo>
                    <a:pt x="26" y="22"/>
                  </a:lnTo>
                  <a:lnTo>
                    <a:pt x="26" y="22"/>
                  </a:lnTo>
                  <a:lnTo>
                    <a:pt x="30" y="24"/>
                  </a:lnTo>
                  <a:lnTo>
                    <a:pt x="30" y="24"/>
                  </a:lnTo>
                  <a:lnTo>
                    <a:pt x="34" y="26"/>
                  </a:lnTo>
                  <a:lnTo>
                    <a:pt x="34" y="26"/>
                  </a:lnTo>
                  <a:lnTo>
                    <a:pt x="40" y="28"/>
                  </a:lnTo>
                  <a:lnTo>
                    <a:pt x="46" y="28"/>
                  </a:lnTo>
                  <a:lnTo>
                    <a:pt x="46" y="28"/>
                  </a:lnTo>
                  <a:lnTo>
                    <a:pt x="40" y="28"/>
                  </a:lnTo>
                  <a:lnTo>
                    <a:pt x="40" y="28"/>
                  </a:lnTo>
                  <a:lnTo>
                    <a:pt x="40" y="30"/>
                  </a:lnTo>
                  <a:lnTo>
                    <a:pt x="40" y="30"/>
                  </a:lnTo>
                  <a:lnTo>
                    <a:pt x="40" y="32"/>
                  </a:lnTo>
                  <a:lnTo>
                    <a:pt x="40" y="32"/>
                  </a:lnTo>
                  <a:lnTo>
                    <a:pt x="42" y="32"/>
                  </a:lnTo>
                  <a:lnTo>
                    <a:pt x="42" y="32"/>
                  </a:lnTo>
                  <a:lnTo>
                    <a:pt x="44" y="32"/>
                  </a:lnTo>
                  <a:lnTo>
                    <a:pt x="44" y="32"/>
                  </a:lnTo>
                  <a:lnTo>
                    <a:pt x="40" y="32"/>
                  </a:lnTo>
                  <a:lnTo>
                    <a:pt x="40" y="32"/>
                  </a:lnTo>
                  <a:lnTo>
                    <a:pt x="34" y="32"/>
                  </a:lnTo>
                  <a:lnTo>
                    <a:pt x="34" y="32"/>
                  </a:lnTo>
                  <a:lnTo>
                    <a:pt x="28" y="32"/>
                  </a:lnTo>
                  <a:lnTo>
                    <a:pt x="28" y="32"/>
                  </a:lnTo>
                  <a:lnTo>
                    <a:pt x="28" y="30"/>
                  </a:lnTo>
                  <a:lnTo>
                    <a:pt x="28" y="30"/>
                  </a:lnTo>
                  <a:lnTo>
                    <a:pt x="26" y="30"/>
                  </a:lnTo>
                  <a:lnTo>
                    <a:pt x="26" y="30"/>
                  </a:lnTo>
                  <a:lnTo>
                    <a:pt x="20" y="28"/>
                  </a:lnTo>
                  <a:lnTo>
                    <a:pt x="16" y="28"/>
                  </a:lnTo>
                  <a:lnTo>
                    <a:pt x="16" y="28"/>
                  </a:lnTo>
                  <a:lnTo>
                    <a:pt x="14" y="28"/>
                  </a:lnTo>
                  <a:lnTo>
                    <a:pt x="14" y="28"/>
                  </a:lnTo>
                  <a:lnTo>
                    <a:pt x="14" y="30"/>
                  </a:lnTo>
                  <a:lnTo>
                    <a:pt x="14" y="30"/>
                  </a:lnTo>
                  <a:lnTo>
                    <a:pt x="16" y="30"/>
                  </a:lnTo>
                  <a:lnTo>
                    <a:pt x="16" y="30"/>
                  </a:lnTo>
                  <a:lnTo>
                    <a:pt x="20" y="32"/>
                  </a:lnTo>
                  <a:lnTo>
                    <a:pt x="20" y="32"/>
                  </a:lnTo>
                  <a:lnTo>
                    <a:pt x="18" y="32"/>
                  </a:lnTo>
                  <a:lnTo>
                    <a:pt x="16" y="32"/>
                  </a:lnTo>
                  <a:lnTo>
                    <a:pt x="16" y="32"/>
                  </a:lnTo>
                  <a:lnTo>
                    <a:pt x="12" y="34"/>
                  </a:lnTo>
                  <a:lnTo>
                    <a:pt x="12" y="34"/>
                  </a:lnTo>
                  <a:lnTo>
                    <a:pt x="10" y="34"/>
                  </a:lnTo>
                  <a:lnTo>
                    <a:pt x="10" y="34"/>
                  </a:lnTo>
                  <a:lnTo>
                    <a:pt x="10" y="36"/>
                  </a:lnTo>
                  <a:lnTo>
                    <a:pt x="12" y="38"/>
                  </a:lnTo>
                  <a:lnTo>
                    <a:pt x="12" y="38"/>
                  </a:lnTo>
                  <a:lnTo>
                    <a:pt x="16" y="40"/>
                  </a:lnTo>
                  <a:lnTo>
                    <a:pt x="16" y="40"/>
                  </a:lnTo>
                  <a:lnTo>
                    <a:pt x="16" y="40"/>
                  </a:lnTo>
                  <a:lnTo>
                    <a:pt x="14" y="40"/>
                  </a:lnTo>
                  <a:lnTo>
                    <a:pt x="14" y="40"/>
                  </a:lnTo>
                  <a:lnTo>
                    <a:pt x="8" y="42"/>
                  </a:lnTo>
                  <a:lnTo>
                    <a:pt x="8" y="42"/>
                  </a:lnTo>
                  <a:lnTo>
                    <a:pt x="4" y="44"/>
                  </a:lnTo>
                  <a:lnTo>
                    <a:pt x="4" y="44"/>
                  </a:lnTo>
                  <a:lnTo>
                    <a:pt x="0" y="46"/>
                  </a:lnTo>
                  <a:lnTo>
                    <a:pt x="0" y="46"/>
                  </a:lnTo>
                  <a:lnTo>
                    <a:pt x="2" y="48"/>
                  </a:lnTo>
                  <a:lnTo>
                    <a:pt x="2" y="48"/>
                  </a:lnTo>
                  <a:lnTo>
                    <a:pt x="6" y="48"/>
                  </a:lnTo>
                  <a:lnTo>
                    <a:pt x="6" y="48"/>
                  </a:lnTo>
                  <a:lnTo>
                    <a:pt x="10" y="48"/>
                  </a:lnTo>
                  <a:lnTo>
                    <a:pt x="10" y="48"/>
                  </a:lnTo>
                  <a:lnTo>
                    <a:pt x="12" y="48"/>
                  </a:lnTo>
                  <a:lnTo>
                    <a:pt x="12" y="48"/>
                  </a:lnTo>
                  <a:lnTo>
                    <a:pt x="18" y="48"/>
                  </a:lnTo>
                  <a:lnTo>
                    <a:pt x="18" y="48"/>
                  </a:lnTo>
                  <a:lnTo>
                    <a:pt x="22" y="48"/>
                  </a:lnTo>
                  <a:lnTo>
                    <a:pt x="22" y="48"/>
                  </a:lnTo>
                  <a:lnTo>
                    <a:pt x="22" y="48"/>
                  </a:lnTo>
                  <a:lnTo>
                    <a:pt x="22" y="48"/>
                  </a:lnTo>
                  <a:lnTo>
                    <a:pt x="22" y="50"/>
                  </a:lnTo>
                  <a:lnTo>
                    <a:pt x="22" y="50"/>
                  </a:lnTo>
                  <a:lnTo>
                    <a:pt x="26" y="52"/>
                  </a:lnTo>
                  <a:lnTo>
                    <a:pt x="26" y="52"/>
                  </a:lnTo>
                  <a:lnTo>
                    <a:pt x="28" y="50"/>
                  </a:lnTo>
                  <a:lnTo>
                    <a:pt x="28" y="50"/>
                  </a:lnTo>
                  <a:lnTo>
                    <a:pt x="32" y="50"/>
                  </a:lnTo>
                  <a:lnTo>
                    <a:pt x="32" y="50"/>
                  </a:lnTo>
                  <a:lnTo>
                    <a:pt x="34" y="48"/>
                  </a:lnTo>
                  <a:lnTo>
                    <a:pt x="34" y="48"/>
                  </a:lnTo>
                  <a:lnTo>
                    <a:pt x="38" y="48"/>
                  </a:lnTo>
                  <a:lnTo>
                    <a:pt x="38" y="48"/>
                  </a:lnTo>
                  <a:lnTo>
                    <a:pt x="40" y="48"/>
                  </a:lnTo>
                  <a:lnTo>
                    <a:pt x="42" y="50"/>
                  </a:lnTo>
                  <a:lnTo>
                    <a:pt x="42" y="50"/>
                  </a:lnTo>
                  <a:lnTo>
                    <a:pt x="38" y="52"/>
                  </a:lnTo>
                  <a:lnTo>
                    <a:pt x="38" y="52"/>
                  </a:lnTo>
                  <a:lnTo>
                    <a:pt x="38" y="54"/>
                  </a:lnTo>
                  <a:lnTo>
                    <a:pt x="38" y="54"/>
                  </a:lnTo>
                  <a:lnTo>
                    <a:pt x="38" y="54"/>
                  </a:lnTo>
                  <a:lnTo>
                    <a:pt x="38" y="54"/>
                  </a:lnTo>
                  <a:lnTo>
                    <a:pt x="38" y="56"/>
                  </a:lnTo>
                  <a:lnTo>
                    <a:pt x="36" y="56"/>
                  </a:lnTo>
                  <a:lnTo>
                    <a:pt x="36" y="5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1" name="Freeform 438"/>
            <p:cNvSpPr>
              <a:spLocks/>
            </p:cNvSpPr>
            <p:nvPr/>
          </p:nvSpPr>
          <p:spPr bwMode="auto">
            <a:xfrm>
              <a:off x="4087813" y="1808163"/>
              <a:ext cx="889000" cy="457200"/>
            </a:xfrm>
            <a:custGeom>
              <a:avLst/>
              <a:gdLst>
                <a:gd name="T0" fmla="*/ 44 w 560"/>
                <a:gd name="T1" fmla="*/ 76 h 288"/>
                <a:gd name="T2" fmla="*/ 62 w 560"/>
                <a:gd name="T3" fmla="*/ 104 h 288"/>
                <a:gd name="T4" fmla="*/ 110 w 560"/>
                <a:gd name="T5" fmla="*/ 112 h 288"/>
                <a:gd name="T6" fmla="*/ 176 w 560"/>
                <a:gd name="T7" fmla="*/ 102 h 288"/>
                <a:gd name="T8" fmla="*/ 246 w 560"/>
                <a:gd name="T9" fmla="*/ 80 h 288"/>
                <a:gd name="T10" fmla="*/ 226 w 560"/>
                <a:gd name="T11" fmla="*/ 108 h 288"/>
                <a:gd name="T12" fmla="*/ 178 w 560"/>
                <a:gd name="T13" fmla="*/ 134 h 288"/>
                <a:gd name="T14" fmla="*/ 132 w 560"/>
                <a:gd name="T15" fmla="*/ 122 h 288"/>
                <a:gd name="T16" fmla="*/ 134 w 560"/>
                <a:gd name="T17" fmla="*/ 160 h 288"/>
                <a:gd name="T18" fmla="*/ 164 w 560"/>
                <a:gd name="T19" fmla="*/ 184 h 288"/>
                <a:gd name="T20" fmla="*/ 84 w 560"/>
                <a:gd name="T21" fmla="*/ 196 h 288"/>
                <a:gd name="T22" fmla="*/ 106 w 560"/>
                <a:gd name="T23" fmla="*/ 206 h 288"/>
                <a:gd name="T24" fmla="*/ 118 w 560"/>
                <a:gd name="T25" fmla="*/ 218 h 288"/>
                <a:gd name="T26" fmla="*/ 162 w 560"/>
                <a:gd name="T27" fmla="*/ 220 h 288"/>
                <a:gd name="T28" fmla="*/ 102 w 560"/>
                <a:gd name="T29" fmla="*/ 224 h 288"/>
                <a:gd name="T30" fmla="*/ 76 w 560"/>
                <a:gd name="T31" fmla="*/ 238 h 288"/>
                <a:gd name="T32" fmla="*/ 68 w 560"/>
                <a:gd name="T33" fmla="*/ 252 h 288"/>
                <a:gd name="T34" fmla="*/ 54 w 560"/>
                <a:gd name="T35" fmla="*/ 276 h 288"/>
                <a:gd name="T36" fmla="*/ 78 w 560"/>
                <a:gd name="T37" fmla="*/ 278 h 288"/>
                <a:gd name="T38" fmla="*/ 106 w 560"/>
                <a:gd name="T39" fmla="*/ 282 h 288"/>
                <a:gd name="T40" fmla="*/ 136 w 560"/>
                <a:gd name="T41" fmla="*/ 272 h 288"/>
                <a:gd name="T42" fmla="*/ 162 w 560"/>
                <a:gd name="T43" fmla="*/ 274 h 288"/>
                <a:gd name="T44" fmla="*/ 182 w 560"/>
                <a:gd name="T45" fmla="*/ 276 h 288"/>
                <a:gd name="T46" fmla="*/ 214 w 560"/>
                <a:gd name="T47" fmla="*/ 284 h 288"/>
                <a:gd name="T48" fmla="*/ 256 w 560"/>
                <a:gd name="T49" fmla="*/ 264 h 288"/>
                <a:gd name="T50" fmla="*/ 230 w 560"/>
                <a:gd name="T51" fmla="*/ 248 h 288"/>
                <a:gd name="T52" fmla="*/ 182 w 560"/>
                <a:gd name="T53" fmla="*/ 246 h 288"/>
                <a:gd name="T54" fmla="*/ 214 w 560"/>
                <a:gd name="T55" fmla="*/ 242 h 288"/>
                <a:gd name="T56" fmla="*/ 250 w 560"/>
                <a:gd name="T57" fmla="*/ 236 h 288"/>
                <a:gd name="T58" fmla="*/ 252 w 560"/>
                <a:gd name="T59" fmla="*/ 218 h 288"/>
                <a:gd name="T60" fmla="*/ 284 w 560"/>
                <a:gd name="T61" fmla="*/ 210 h 288"/>
                <a:gd name="T62" fmla="*/ 284 w 560"/>
                <a:gd name="T63" fmla="*/ 196 h 288"/>
                <a:gd name="T64" fmla="*/ 284 w 560"/>
                <a:gd name="T65" fmla="*/ 176 h 288"/>
                <a:gd name="T66" fmla="*/ 248 w 560"/>
                <a:gd name="T67" fmla="*/ 176 h 288"/>
                <a:gd name="T68" fmla="*/ 268 w 560"/>
                <a:gd name="T69" fmla="*/ 168 h 288"/>
                <a:gd name="T70" fmla="*/ 298 w 560"/>
                <a:gd name="T71" fmla="*/ 166 h 288"/>
                <a:gd name="T72" fmla="*/ 282 w 560"/>
                <a:gd name="T73" fmla="*/ 158 h 288"/>
                <a:gd name="T74" fmla="*/ 336 w 560"/>
                <a:gd name="T75" fmla="*/ 156 h 288"/>
                <a:gd name="T76" fmla="*/ 334 w 560"/>
                <a:gd name="T77" fmla="*/ 142 h 288"/>
                <a:gd name="T78" fmla="*/ 380 w 560"/>
                <a:gd name="T79" fmla="*/ 138 h 288"/>
                <a:gd name="T80" fmla="*/ 358 w 560"/>
                <a:gd name="T81" fmla="*/ 126 h 288"/>
                <a:gd name="T82" fmla="*/ 396 w 560"/>
                <a:gd name="T83" fmla="*/ 124 h 288"/>
                <a:gd name="T84" fmla="*/ 404 w 560"/>
                <a:gd name="T85" fmla="*/ 120 h 288"/>
                <a:gd name="T86" fmla="*/ 434 w 560"/>
                <a:gd name="T87" fmla="*/ 100 h 288"/>
                <a:gd name="T88" fmla="*/ 474 w 560"/>
                <a:gd name="T89" fmla="*/ 74 h 288"/>
                <a:gd name="T90" fmla="*/ 432 w 560"/>
                <a:gd name="T91" fmla="*/ 76 h 288"/>
                <a:gd name="T92" fmla="*/ 426 w 560"/>
                <a:gd name="T93" fmla="*/ 70 h 288"/>
                <a:gd name="T94" fmla="*/ 472 w 560"/>
                <a:gd name="T95" fmla="*/ 64 h 288"/>
                <a:gd name="T96" fmla="*/ 526 w 560"/>
                <a:gd name="T97" fmla="*/ 54 h 288"/>
                <a:gd name="T98" fmla="*/ 542 w 560"/>
                <a:gd name="T99" fmla="*/ 26 h 288"/>
                <a:gd name="T100" fmla="*/ 506 w 560"/>
                <a:gd name="T101" fmla="*/ 12 h 288"/>
                <a:gd name="T102" fmla="*/ 428 w 560"/>
                <a:gd name="T103" fmla="*/ 20 h 288"/>
                <a:gd name="T104" fmla="*/ 456 w 560"/>
                <a:gd name="T105" fmla="*/ 6 h 288"/>
                <a:gd name="T106" fmla="*/ 396 w 560"/>
                <a:gd name="T107" fmla="*/ 0 h 288"/>
                <a:gd name="T108" fmla="*/ 350 w 560"/>
                <a:gd name="T109" fmla="*/ 2 h 288"/>
                <a:gd name="T110" fmla="*/ 324 w 560"/>
                <a:gd name="T111" fmla="*/ 8 h 288"/>
                <a:gd name="T112" fmla="*/ 276 w 560"/>
                <a:gd name="T113" fmla="*/ 12 h 288"/>
                <a:gd name="T114" fmla="*/ 258 w 560"/>
                <a:gd name="T115" fmla="*/ 8 h 288"/>
                <a:gd name="T116" fmla="*/ 210 w 560"/>
                <a:gd name="T117" fmla="*/ 16 h 288"/>
                <a:gd name="T118" fmla="*/ 170 w 560"/>
                <a:gd name="T119" fmla="*/ 30 h 288"/>
                <a:gd name="T120" fmla="*/ 116 w 560"/>
                <a:gd name="T121" fmla="*/ 28 h 288"/>
                <a:gd name="T122" fmla="*/ 102 w 560"/>
                <a:gd name="T123" fmla="*/ 48 h 288"/>
                <a:gd name="T124" fmla="*/ 2 w 560"/>
                <a:gd name="T125" fmla="*/ 6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0" h="288">
                  <a:moveTo>
                    <a:pt x="2" y="70"/>
                  </a:moveTo>
                  <a:lnTo>
                    <a:pt x="2" y="70"/>
                  </a:lnTo>
                  <a:lnTo>
                    <a:pt x="10" y="72"/>
                  </a:lnTo>
                  <a:lnTo>
                    <a:pt x="10" y="72"/>
                  </a:lnTo>
                  <a:lnTo>
                    <a:pt x="14" y="70"/>
                  </a:lnTo>
                  <a:lnTo>
                    <a:pt x="16" y="70"/>
                  </a:lnTo>
                  <a:lnTo>
                    <a:pt x="18" y="66"/>
                  </a:lnTo>
                  <a:lnTo>
                    <a:pt x="18" y="66"/>
                  </a:lnTo>
                  <a:lnTo>
                    <a:pt x="20" y="66"/>
                  </a:lnTo>
                  <a:lnTo>
                    <a:pt x="24" y="66"/>
                  </a:lnTo>
                  <a:lnTo>
                    <a:pt x="28" y="68"/>
                  </a:lnTo>
                  <a:lnTo>
                    <a:pt x="36" y="68"/>
                  </a:lnTo>
                  <a:lnTo>
                    <a:pt x="18" y="74"/>
                  </a:lnTo>
                  <a:lnTo>
                    <a:pt x="22" y="78"/>
                  </a:lnTo>
                  <a:lnTo>
                    <a:pt x="22" y="78"/>
                  </a:lnTo>
                  <a:lnTo>
                    <a:pt x="32" y="76"/>
                  </a:lnTo>
                  <a:lnTo>
                    <a:pt x="32" y="76"/>
                  </a:lnTo>
                  <a:lnTo>
                    <a:pt x="48" y="72"/>
                  </a:lnTo>
                  <a:lnTo>
                    <a:pt x="64" y="70"/>
                  </a:lnTo>
                  <a:lnTo>
                    <a:pt x="74" y="70"/>
                  </a:lnTo>
                  <a:lnTo>
                    <a:pt x="62" y="70"/>
                  </a:lnTo>
                  <a:lnTo>
                    <a:pt x="62" y="70"/>
                  </a:lnTo>
                  <a:lnTo>
                    <a:pt x="50" y="74"/>
                  </a:lnTo>
                  <a:lnTo>
                    <a:pt x="50" y="74"/>
                  </a:lnTo>
                  <a:lnTo>
                    <a:pt x="44" y="76"/>
                  </a:lnTo>
                  <a:lnTo>
                    <a:pt x="38" y="80"/>
                  </a:lnTo>
                  <a:lnTo>
                    <a:pt x="48" y="84"/>
                  </a:lnTo>
                  <a:lnTo>
                    <a:pt x="38" y="82"/>
                  </a:lnTo>
                  <a:lnTo>
                    <a:pt x="30" y="84"/>
                  </a:lnTo>
                  <a:lnTo>
                    <a:pt x="32" y="92"/>
                  </a:lnTo>
                  <a:lnTo>
                    <a:pt x="40" y="92"/>
                  </a:lnTo>
                  <a:lnTo>
                    <a:pt x="40" y="92"/>
                  </a:lnTo>
                  <a:lnTo>
                    <a:pt x="64" y="90"/>
                  </a:lnTo>
                  <a:lnTo>
                    <a:pt x="64" y="90"/>
                  </a:lnTo>
                  <a:lnTo>
                    <a:pt x="92" y="88"/>
                  </a:lnTo>
                  <a:lnTo>
                    <a:pt x="92" y="88"/>
                  </a:lnTo>
                  <a:lnTo>
                    <a:pt x="106" y="84"/>
                  </a:lnTo>
                  <a:lnTo>
                    <a:pt x="118" y="80"/>
                  </a:lnTo>
                  <a:lnTo>
                    <a:pt x="126" y="80"/>
                  </a:lnTo>
                  <a:lnTo>
                    <a:pt x="114" y="84"/>
                  </a:lnTo>
                  <a:lnTo>
                    <a:pt x="98" y="90"/>
                  </a:lnTo>
                  <a:lnTo>
                    <a:pt x="76" y="94"/>
                  </a:lnTo>
                  <a:lnTo>
                    <a:pt x="76" y="94"/>
                  </a:lnTo>
                  <a:lnTo>
                    <a:pt x="66" y="94"/>
                  </a:lnTo>
                  <a:lnTo>
                    <a:pt x="52" y="96"/>
                  </a:lnTo>
                  <a:lnTo>
                    <a:pt x="52" y="96"/>
                  </a:lnTo>
                  <a:lnTo>
                    <a:pt x="48" y="96"/>
                  </a:lnTo>
                  <a:lnTo>
                    <a:pt x="46" y="98"/>
                  </a:lnTo>
                  <a:lnTo>
                    <a:pt x="48" y="98"/>
                  </a:lnTo>
                  <a:lnTo>
                    <a:pt x="62" y="104"/>
                  </a:lnTo>
                  <a:lnTo>
                    <a:pt x="80" y="108"/>
                  </a:lnTo>
                  <a:lnTo>
                    <a:pt x="84" y="108"/>
                  </a:lnTo>
                  <a:lnTo>
                    <a:pt x="90" y="102"/>
                  </a:lnTo>
                  <a:lnTo>
                    <a:pt x="98" y="96"/>
                  </a:lnTo>
                  <a:lnTo>
                    <a:pt x="114" y="90"/>
                  </a:lnTo>
                  <a:lnTo>
                    <a:pt x="114" y="90"/>
                  </a:lnTo>
                  <a:lnTo>
                    <a:pt x="128" y="90"/>
                  </a:lnTo>
                  <a:lnTo>
                    <a:pt x="128" y="90"/>
                  </a:lnTo>
                  <a:lnTo>
                    <a:pt x="140" y="88"/>
                  </a:lnTo>
                  <a:lnTo>
                    <a:pt x="154" y="86"/>
                  </a:lnTo>
                  <a:lnTo>
                    <a:pt x="154" y="86"/>
                  </a:lnTo>
                  <a:lnTo>
                    <a:pt x="158" y="84"/>
                  </a:lnTo>
                  <a:lnTo>
                    <a:pt x="160" y="86"/>
                  </a:lnTo>
                  <a:lnTo>
                    <a:pt x="162" y="86"/>
                  </a:lnTo>
                  <a:lnTo>
                    <a:pt x="150" y="90"/>
                  </a:lnTo>
                  <a:lnTo>
                    <a:pt x="136" y="92"/>
                  </a:lnTo>
                  <a:lnTo>
                    <a:pt x="120" y="94"/>
                  </a:lnTo>
                  <a:lnTo>
                    <a:pt x="114" y="94"/>
                  </a:lnTo>
                  <a:lnTo>
                    <a:pt x="98" y="102"/>
                  </a:lnTo>
                  <a:lnTo>
                    <a:pt x="94" y="110"/>
                  </a:lnTo>
                  <a:lnTo>
                    <a:pt x="96" y="112"/>
                  </a:lnTo>
                  <a:lnTo>
                    <a:pt x="96" y="112"/>
                  </a:lnTo>
                  <a:lnTo>
                    <a:pt x="104" y="112"/>
                  </a:lnTo>
                  <a:lnTo>
                    <a:pt x="104" y="112"/>
                  </a:lnTo>
                  <a:lnTo>
                    <a:pt x="110" y="112"/>
                  </a:lnTo>
                  <a:lnTo>
                    <a:pt x="118" y="112"/>
                  </a:lnTo>
                  <a:lnTo>
                    <a:pt x="128" y="112"/>
                  </a:lnTo>
                  <a:lnTo>
                    <a:pt x="136" y="112"/>
                  </a:lnTo>
                  <a:lnTo>
                    <a:pt x="146" y="110"/>
                  </a:lnTo>
                  <a:lnTo>
                    <a:pt x="146" y="110"/>
                  </a:lnTo>
                  <a:lnTo>
                    <a:pt x="146" y="108"/>
                  </a:lnTo>
                  <a:lnTo>
                    <a:pt x="148" y="104"/>
                  </a:lnTo>
                  <a:lnTo>
                    <a:pt x="148" y="104"/>
                  </a:lnTo>
                  <a:lnTo>
                    <a:pt x="150" y="102"/>
                  </a:lnTo>
                  <a:lnTo>
                    <a:pt x="150" y="104"/>
                  </a:lnTo>
                  <a:lnTo>
                    <a:pt x="152" y="104"/>
                  </a:lnTo>
                  <a:lnTo>
                    <a:pt x="154" y="104"/>
                  </a:lnTo>
                  <a:lnTo>
                    <a:pt x="158" y="104"/>
                  </a:lnTo>
                  <a:lnTo>
                    <a:pt x="160" y="104"/>
                  </a:lnTo>
                  <a:lnTo>
                    <a:pt x="160" y="104"/>
                  </a:lnTo>
                  <a:lnTo>
                    <a:pt x="166" y="104"/>
                  </a:lnTo>
                  <a:lnTo>
                    <a:pt x="166" y="104"/>
                  </a:lnTo>
                  <a:lnTo>
                    <a:pt x="172" y="100"/>
                  </a:lnTo>
                  <a:lnTo>
                    <a:pt x="172" y="100"/>
                  </a:lnTo>
                  <a:lnTo>
                    <a:pt x="174" y="100"/>
                  </a:lnTo>
                  <a:lnTo>
                    <a:pt x="180" y="98"/>
                  </a:lnTo>
                  <a:lnTo>
                    <a:pt x="180" y="98"/>
                  </a:lnTo>
                  <a:lnTo>
                    <a:pt x="182" y="100"/>
                  </a:lnTo>
                  <a:lnTo>
                    <a:pt x="180" y="100"/>
                  </a:lnTo>
                  <a:lnTo>
                    <a:pt x="176" y="102"/>
                  </a:lnTo>
                  <a:lnTo>
                    <a:pt x="170" y="106"/>
                  </a:lnTo>
                  <a:lnTo>
                    <a:pt x="164" y="108"/>
                  </a:lnTo>
                  <a:lnTo>
                    <a:pt x="160" y="110"/>
                  </a:lnTo>
                  <a:lnTo>
                    <a:pt x="166" y="110"/>
                  </a:lnTo>
                  <a:lnTo>
                    <a:pt x="176" y="110"/>
                  </a:lnTo>
                  <a:lnTo>
                    <a:pt x="176" y="110"/>
                  </a:lnTo>
                  <a:lnTo>
                    <a:pt x="190" y="108"/>
                  </a:lnTo>
                  <a:lnTo>
                    <a:pt x="190" y="108"/>
                  </a:lnTo>
                  <a:lnTo>
                    <a:pt x="196" y="108"/>
                  </a:lnTo>
                  <a:lnTo>
                    <a:pt x="200" y="108"/>
                  </a:lnTo>
                  <a:lnTo>
                    <a:pt x="200" y="108"/>
                  </a:lnTo>
                  <a:lnTo>
                    <a:pt x="210" y="104"/>
                  </a:lnTo>
                  <a:lnTo>
                    <a:pt x="220" y="102"/>
                  </a:lnTo>
                  <a:lnTo>
                    <a:pt x="226" y="96"/>
                  </a:lnTo>
                  <a:lnTo>
                    <a:pt x="230" y="94"/>
                  </a:lnTo>
                  <a:lnTo>
                    <a:pt x="230" y="88"/>
                  </a:lnTo>
                  <a:lnTo>
                    <a:pt x="228" y="86"/>
                  </a:lnTo>
                  <a:lnTo>
                    <a:pt x="236" y="86"/>
                  </a:lnTo>
                  <a:lnTo>
                    <a:pt x="236" y="86"/>
                  </a:lnTo>
                  <a:lnTo>
                    <a:pt x="238" y="86"/>
                  </a:lnTo>
                  <a:lnTo>
                    <a:pt x="242" y="86"/>
                  </a:lnTo>
                  <a:lnTo>
                    <a:pt x="242" y="86"/>
                  </a:lnTo>
                  <a:lnTo>
                    <a:pt x="244" y="82"/>
                  </a:lnTo>
                  <a:lnTo>
                    <a:pt x="244" y="82"/>
                  </a:lnTo>
                  <a:lnTo>
                    <a:pt x="246" y="80"/>
                  </a:lnTo>
                  <a:lnTo>
                    <a:pt x="252" y="78"/>
                  </a:lnTo>
                  <a:lnTo>
                    <a:pt x="252" y="78"/>
                  </a:lnTo>
                  <a:lnTo>
                    <a:pt x="256" y="78"/>
                  </a:lnTo>
                  <a:lnTo>
                    <a:pt x="252" y="84"/>
                  </a:lnTo>
                  <a:lnTo>
                    <a:pt x="244" y="88"/>
                  </a:lnTo>
                  <a:lnTo>
                    <a:pt x="242" y="90"/>
                  </a:lnTo>
                  <a:lnTo>
                    <a:pt x="238" y="96"/>
                  </a:lnTo>
                  <a:lnTo>
                    <a:pt x="240" y="98"/>
                  </a:lnTo>
                  <a:lnTo>
                    <a:pt x="244" y="98"/>
                  </a:lnTo>
                  <a:lnTo>
                    <a:pt x="244" y="98"/>
                  </a:lnTo>
                  <a:lnTo>
                    <a:pt x="254" y="98"/>
                  </a:lnTo>
                  <a:lnTo>
                    <a:pt x="254" y="98"/>
                  </a:lnTo>
                  <a:lnTo>
                    <a:pt x="262" y="98"/>
                  </a:lnTo>
                  <a:lnTo>
                    <a:pt x="274" y="98"/>
                  </a:lnTo>
                  <a:lnTo>
                    <a:pt x="268" y="100"/>
                  </a:lnTo>
                  <a:lnTo>
                    <a:pt x="268" y="100"/>
                  </a:lnTo>
                  <a:lnTo>
                    <a:pt x="252" y="100"/>
                  </a:lnTo>
                  <a:lnTo>
                    <a:pt x="252" y="100"/>
                  </a:lnTo>
                  <a:lnTo>
                    <a:pt x="248" y="100"/>
                  </a:lnTo>
                  <a:lnTo>
                    <a:pt x="248" y="100"/>
                  </a:lnTo>
                  <a:lnTo>
                    <a:pt x="236" y="102"/>
                  </a:lnTo>
                  <a:lnTo>
                    <a:pt x="236" y="102"/>
                  </a:lnTo>
                  <a:lnTo>
                    <a:pt x="230" y="104"/>
                  </a:lnTo>
                  <a:lnTo>
                    <a:pt x="226" y="108"/>
                  </a:lnTo>
                  <a:lnTo>
                    <a:pt x="226" y="108"/>
                  </a:lnTo>
                  <a:lnTo>
                    <a:pt x="224" y="110"/>
                  </a:lnTo>
                  <a:lnTo>
                    <a:pt x="230" y="110"/>
                  </a:lnTo>
                  <a:lnTo>
                    <a:pt x="230" y="110"/>
                  </a:lnTo>
                  <a:lnTo>
                    <a:pt x="242" y="110"/>
                  </a:lnTo>
                  <a:lnTo>
                    <a:pt x="242" y="110"/>
                  </a:lnTo>
                  <a:lnTo>
                    <a:pt x="248" y="112"/>
                  </a:lnTo>
                  <a:lnTo>
                    <a:pt x="250" y="112"/>
                  </a:lnTo>
                  <a:lnTo>
                    <a:pt x="238" y="114"/>
                  </a:lnTo>
                  <a:lnTo>
                    <a:pt x="238" y="114"/>
                  </a:lnTo>
                  <a:lnTo>
                    <a:pt x="224" y="114"/>
                  </a:lnTo>
                  <a:lnTo>
                    <a:pt x="224" y="114"/>
                  </a:lnTo>
                  <a:lnTo>
                    <a:pt x="216" y="114"/>
                  </a:lnTo>
                  <a:lnTo>
                    <a:pt x="212" y="114"/>
                  </a:lnTo>
                  <a:lnTo>
                    <a:pt x="200" y="116"/>
                  </a:lnTo>
                  <a:lnTo>
                    <a:pt x="192" y="118"/>
                  </a:lnTo>
                  <a:lnTo>
                    <a:pt x="182" y="118"/>
                  </a:lnTo>
                  <a:lnTo>
                    <a:pt x="182" y="118"/>
                  </a:lnTo>
                  <a:lnTo>
                    <a:pt x="168" y="118"/>
                  </a:lnTo>
                  <a:lnTo>
                    <a:pt x="168" y="118"/>
                  </a:lnTo>
                  <a:lnTo>
                    <a:pt x="160" y="120"/>
                  </a:lnTo>
                  <a:lnTo>
                    <a:pt x="164" y="126"/>
                  </a:lnTo>
                  <a:lnTo>
                    <a:pt x="164" y="126"/>
                  </a:lnTo>
                  <a:lnTo>
                    <a:pt x="170" y="130"/>
                  </a:lnTo>
                  <a:lnTo>
                    <a:pt x="170" y="130"/>
                  </a:lnTo>
                  <a:lnTo>
                    <a:pt x="178" y="134"/>
                  </a:lnTo>
                  <a:lnTo>
                    <a:pt x="188" y="138"/>
                  </a:lnTo>
                  <a:lnTo>
                    <a:pt x="186" y="140"/>
                  </a:lnTo>
                  <a:lnTo>
                    <a:pt x="190" y="144"/>
                  </a:lnTo>
                  <a:lnTo>
                    <a:pt x="190" y="144"/>
                  </a:lnTo>
                  <a:lnTo>
                    <a:pt x="198" y="146"/>
                  </a:lnTo>
                  <a:lnTo>
                    <a:pt x="198" y="146"/>
                  </a:lnTo>
                  <a:lnTo>
                    <a:pt x="206" y="146"/>
                  </a:lnTo>
                  <a:lnTo>
                    <a:pt x="206" y="146"/>
                  </a:lnTo>
                  <a:lnTo>
                    <a:pt x="214" y="146"/>
                  </a:lnTo>
                  <a:lnTo>
                    <a:pt x="218" y="146"/>
                  </a:lnTo>
                  <a:lnTo>
                    <a:pt x="208" y="150"/>
                  </a:lnTo>
                  <a:lnTo>
                    <a:pt x="202" y="152"/>
                  </a:lnTo>
                  <a:lnTo>
                    <a:pt x="196" y="150"/>
                  </a:lnTo>
                  <a:lnTo>
                    <a:pt x="196" y="150"/>
                  </a:lnTo>
                  <a:lnTo>
                    <a:pt x="190" y="150"/>
                  </a:lnTo>
                  <a:lnTo>
                    <a:pt x="190" y="150"/>
                  </a:lnTo>
                  <a:lnTo>
                    <a:pt x="184" y="148"/>
                  </a:lnTo>
                  <a:lnTo>
                    <a:pt x="178" y="144"/>
                  </a:lnTo>
                  <a:lnTo>
                    <a:pt x="174" y="140"/>
                  </a:lnTo>
                  <a:lnTo>
                    <a:pt x="160" y="132"/>
                  </a:lnTo>
                  <a:lnTo>
                    <a:pt x="160" y="132"/>
                  </a:lnTo>
                  <a:lnTo>
                    <a:pt x="150" y="128"/>
                  </a:lnTo>
                  <a:lnTo>
                    <a:pt x="150" y="128"/>
                  </a:lnTo>
                  <a:lnTo>
                    <a:pt x="144" y="124"/>
                  </a:lnTo>
                  <a:lnTo>
                    <a:pt x="132" y="122"/>
                  </a:lnTo>
                  <a:lnTo>
                    <a:pt x="120" y="122"/>
                  </a:lnTo>
                  <a:lnTo>
                    <a:pt x="120" y="122"/>
                  </a:lnTo>
                  <a:lnTo>
                    <a:pt x="112" y="122"/>
                  </a:lnTo>
                  <a:lnTo>
                    <a:pt x="112" y="122"/>
                  </a:lnTo>
                  <a:lnTo>
                    <a:pt x="104" y="122"/>
                  </a:lnTo>
                  <a:lnTo>
                    <a:pt x="104" y="122"/>
                  </a:lnTo>
                  <a:lnTo>
                    <a:pt x="98" y="128"/>
                  </a:lnTo>
                  <a:lnTo>
                    <a:pt x="98" y="128"/>
                  </a:lnTo>
                  <a:lnTo>
                    <a:pt x="94" y="130"/>
                  </a:lnTo>
                  <a:lnTo>
                    <a:pt x="94" y="130"/>
                  </a:lnTo>
                  <a:lnTo>
                    <a:pt x="96" y="132"/>
                  </a:lnTo>
                  <a:lnTo>
                    <a:pt x="102" y="134"/>
                  </a:lnTo>
                  <a:lnTo>
                    <a:pt x="102" y="134"/>
                  </a:lnTo>
                  <a:lnTo>
                    <a:pt x="108" y="136"/>
                  </a:lnTo>
                  <a:lnTo>
                    <a:pt x="110" y="138"/>
                  </a:lnTo>
                  <a:lnTo>
                    <a:pt x="100" y="138"/>
                  </a:lnTo>
                  <a:lnTo>
                    <a:pt x="98" y="144"/>
                  </a:lnTo>
                  <a:lnTo>
                    <a:pt x="104" y="146"/>
                  </a:lnTo>
                  <a:lnTo>
                    <a:pt x="112" y="148"/>
                  </a:lnTo>
                  <a:lnTo>
                    <a:pt x="118" y="148"/>
                  </a:lnTo>
                  <a:lnTo>
                    <a:pt x="120" y="150"/>
                  </a:lnTo>
                  <a:lnTo>
                    <a:pt x="120" y="150"/>
                  </a:lnTo>
                  <a:lnTo>
                    <a:pt x="130" y="154"/>
                  </a:lnTo>
                  <a:lnTo>
                    <a:pt x="130" y="154"/>
                  </a:lnTo>
                  <a:lnTo>
                    <a:pt x="134" y="160"/>
                  </a:lnTo>
                  <a:lnTo>
                    <a:pt x="140" y="166"/>
                  </a:lnTo>
                  <a:lnTo>
                    <a:pt x="148" y="172"/>
                  </a:lnTo>
                  <a:lnTo>
                    <a:pt x="146" y="172"/>
                  </a:lnTo>
                  <a:lnTo>
                    <a:pt x="146" y="172"/>
                  </a:lnTo>
                  <a:lnTo>
                    <a:pt x="138" y="172"/>
                  </a:lnTo>
                  <a:lnTo>
                    <a:pt x="138" y="172"/>
                  </a:lnTo>
                  <a:lnTo>
                    <a:pt x="134" y="172"/>
                  </a:lnTo>
                  <a:lnTo>
                    <a:pt x="134" y="176"/>
                  </a:lnTo>
                  <a:lnTo>
                    <a:pt x="142" y="178"/>
                  </a:lnTo>
                  <a:lnTo>
                    <a:pt x="142" y="178"/>
                  </a:lnTo>
                  <a:lnTo>
                    <a:pt x="150" y="178"/>
                  </a:lnTo>
                  <a:lnTo>
                    <a:pt x="150" y="178"/>
                  </a:lnTo>
                  <a:lnTo>
                    <a:pt x="160" y="178"/>
                  </a:lnTo>
                  <a:lnTo>
                    <a:pt x="160" y="178"/>
                  </a:lnTo>
                  <a:lnTo>
                    <a:pt x="174" y="178"/>
                  </a:lnTo>
                  <a:lnTo>
                    <a:pt x="174" y="178"/>
                  </a:lnTo>
                  <a:lnTo>
                    <a:pt x="180" y="176"/>
                  </a:lnTo>
                  <a:lnTo>
                    <a:pt x="184" y="174"/>
                  </a:lnTo>
                  <a:lnTo>
                    <a:pt x="184" y="174"/>
                  </a:lnTo>
                  <a:lnTo>
                    <a:pt x="186" y="174"/>
                  </a:lnTo>
                  <a:lnTo>
                    <a:pt x="186" y="176"/>
                  </a:lnTo>
                  <a:lnTo>
                    <a:pt x="186" y="180"/>
                  </a:lnTo>
                  <a:lnTo>
                    <a:pt x="182" y="182"/>
                  </a:lnTo>
                  <a:lnTo>
                    <a:pt x="170" y="184"/>
                  </a:lnTo>
                  <a:lnTo>
                    <a:pt x="164" y="184"/>
                  </a:lnTo>
                  <a:lnTo>
                    <a:pt x="164" y="184"/>
                  </a:lnTo>
                  <a:lnTo>
                    <a:pt x="166" y="186"/>
                  </a:lnTo>
                  <a:lnTo>
                    <a:pt x="168" y="188"/>
                  </a:lnTo>
                  <a:lnTo>
                    <a:pt x="168" y="188"/>
                  </a:lnTo>
                  <a:lnTo>
                    <a:pt x="176" y="188"/>
                  </a:lnTo>
                  <a:lnTo>
                    <a:pt x="170" y="192"/>
                  </a:lnTo>
                  <a:lnTo>
                    <a:pt x="166" y="190"/>
                  </a:lnTo>
                  <a:lnTo>
                    <a:pt x="162" y="190"/>
                  </a:lnTo>
                  <a:lnTo>
                    <a:pt x="156" y="186"/>
                  </a:lnTo>
                  <a:lnTo>
                    <a:pt x="150" y="184"/>
                  </a:lnTo>
                  <a:lnTo>
                    <a:pt x="144" y="182"/>
                  </a:lnTo>
                  <a:lnTo>
                    <a:pt x="136" y="182"/>
                  </a:lnTo>
                  <a:lnTo>
                    <a:pt x="136" y="182"/>
                  </a:lnTo>
                  <a:lnTo>
                    <a:pt x="126" y="182"/>
                  </a:lnTo>
                  <a:lnTo>
                    <a:pt x="126" y="182"/>
                  </a:lnTo>
                  <a:lnTo>
                    <a:pt x="118" y="182"/>
                  </a:lnTo>
                  <a:lnTo>
                    <a:pt x="108" y="184"/>
                  </a:lnTo>
                  <a:lnTo>
                    <a:pt x="100" y="184"/>
                  </a:lnTo>
                  <a:lnTo>
                    <a:pt x="92" y="186"/>
                  </a:lnTo>
                  <a:lnTo>
                    <a:pt x="90" y="194"/>
                  </a:lnTo>
                  <a:lnTo>
                    <a:pt x="90" y="194"/>
                  </a:lnTo>
                  <a:lnTo>
                    <a:pt x="88" y="196"/>
                  </a:lnTo>
                  <a:lnTo>
                    <a:pt x="86" y="196"/>
                  </a:lnTo>
                  <a:lnTo>
                    <a:pt x="84" y="196"/>
                  </a:lnTo>
                  <a:lnTo>
                    <a:pt x="84" y="196"/>
                  </a:lnTo>
                  <a:lnTo>
                    <a:pt x="84" y="196"/>
                  </a:lnTo>
                  <a:lnTo>
                    <a:pt x="80" y="198"/>
                  </a:lnTo>
                  <a:lnTo>
                    <a:pt x="78" y="202"/>
                  </a:lnTo>
                  <a:lnTo>
                    <a:pt x="78" y="206"/>
                  </a:lnTo>
                  <a:lnTo>
                    <a:pt x="78" y="206"/>
                  </a:lnTo>
                  <a:lnTo>
                    <a:pt x="84" y="210"/>
                  </a:lnTo>
                  <a:lnTo>
                    <a:pt x="84" y="210"/>
                  </a:lnTo>
                  <a:lnTo>
                    <a:pt x="86" y="210"/>
                  </a:lnTo>
                  <a:lnTo>
                    <a:pt x="86" y="212"/>
                  </a:lnTo>
                  <a:lnTo>
                    <a:pt x="82" y="210"/>
                  </a:lnTo>
                  <a:lnTo>
                    <a:pt x="84" y="212"/>
                  </a:lnTo>
                  <a:lnTo>
                    <a:pt x="84" y="212"/>
                  </a:lnTo>
                  <a:lnTo>
                    <a:pt x="92" y="212"/>
                  </a:lnTo>
                  <a:lnTo>
                    <a:pt x="92" y="212"/>
                  </a:lnTo>
                  <a:lnTo>
                    <a:pt x="94" y="210"/>
                  </a:lnTo>
                  <a:lnTo>
                    <a:pt x="94" y="210"/>
                  </a:lnTo>
                  <a:lnTo>
                    <a:pt x="96" y="208"/>
                  </a:lnTo>
                  <a:lnTo>
                    <a:pt x="96" y="208"/>
                  </a:lnTo>
                  <a:lnTo>
                    <a:pt x="96" y="208"/>
                  </a:lnTo>
                  <a:lnTo>
                    <a:pt x="100" y="206"/>
                  </a:lnTo>
                  <a:lnTo>
                    <a:pt x="100" y="206"/>
                  </a:lnTo>
                  <a:lnTo>
                    <a:pt x="102" y="204"/>
                  </a:lnTo>
                  <a:lnTo>
                    <a:pt x="104" y="204"/>
                  </a:lnTo>
                  <a:lnTo>
                    <a:pt x="106" y="206"/>
                  </a:lnTo>
                  <a:lnTo>
                    <a:pt x="106" y="206"/>
                  </a:lnTo>
                  <a:lnTo>
                    <a:pt x="106" y="208"/>
                  </a:lnTo>
                  <a:lnTo>
                    <a:pt x="104" y="210"/>
                  </a:lnTo>
                  <a:lnTo>
                    <a:pt x="104" y="210"/>
                  </a:lnTo>
                  <a:lnTo>
                    <a:pt x="102" y="212"/>
                  </a:lnTo>
                  <a:lnTo>
                    <a:pt x="104" y="214"/>
                  </a:lnTo>
                  <a:lnTo>
                    <a:pt x="104" y="214"/>
                  </a:lnTo>
                  <a:lnTo>
                    <a:pt x="104" y="214"/>
                  </a:lnTo>
                  <a:lnTo>
                    <a:pt x="106" y="214"/>
                  </a:lnTo>
                  <a:lnTo>
                    <a:pt x="112" y="212"/>
                  </a:lnTo>
                  <a:lnTo>
                    <a:pt x="112" y="212"/>
                  </a:lnTo>
                  <a:lnTo>
                    <a:pt x="114" y="212"/>
                  </a:lnTo>
                  <a:lnTo>
                    <a:pt x="116" y="212"/>
                  </a:lnTo>
                  <a:lnTo>
                    <a:pt x="116" y="212"/>
                  </a:lnTo>
                  <a:lnTo>
                    <a:pt x="118" y="208"/>
                  </a:lnTo>
                  <a:lnTo>
                    <a:pt x="122" y="202"/>
                  </a:lnTo>
                  <a:lnTo>
                    <a:pt x="130" y="196"/>
                  </a:lnTo>
                  <a:lnTo>
                    <a:pt x="128" y="202"/>
                  </a:lnTo>
                  <a:lnTo>
                    <a:pt x="128" y="204"/>
                  </a:lnTo>
                  <a:lnTo>
                    <a:pt x="128" y="208"/>
                  </a:lnTo>
                  <a:lnTo>
                    <a:pt x="126" y="210"/>
                  </a:lnTo>
                  <a:lnTo>
                    <a:pt x="126" y="212"/>
                  </a:lnTo>
                  <a:lnTo>
                    <a:pt x="124" y="214"/>
                  </a:lnTo>
                  <a:lnTo>
                    <a:pt x="124" y="214"/>
                  </a:lnTo>
                  <a:lnTo>
                    <a:pt x="118" y="218"/>
                  </a:lnTo>
                  <a:lnTo>
                    <a:pt x="118" y="218"/>
                  </a:lnTo>
                  <a:lnTo>
                    <a:pt x="116" y="220"/>
                  </a:lnTo>
                  <a:lnTo>
                    <a:pt x="118" y="220"/>
                  </a:lnTo>
                  <a:lnTo>
                    <a:pt x="118" y="220"/>
                  </a:lnTo>
                  <a:lnTo>
                    <a:pt x="122" y="222"/>
                  </a:lnTo>
                  <a:lnTo>
                    <a:pt x="120" y="226"/>
                  </a:lnTo>
                  <a:lnTo>
                    <a:pt x="122" y="230"/>
                  </a:lnTo>
                  <a:lnTo>
                    <a:pt x="122" y="230"/>
                  </a:lnTo>
                  <a:lnTo>
                    <a:pt x="132" y="230"/>
                  </a:lnTo>
                  <a:lnTo>
                    <a:pt x="132" y="230"/>
                  </a:lnTo>
                  <a:lnTo>
                    <a:pt x="136" y="230"/>
                  </a:lnTo>
                  <a:lnTo>
                    <a:pt x="132" y="230"/>
                  </a:lnTo>
                  <a:lnTo>
                    <a:pt x="126" y="232"/>
                  </a:lnTo>
                  <a:lnTo>
                    <a:pt x="126" y="232"/>
                  </a:lnTo>
                  <a:lnTo>
                    <a:pt x="130" y="234"/>
                  </a:lnTo>
                  <a:lnTo>
                    <a:pt x="134" y="234"/>
                  </a:lnTo>
                  <a:lnTo>
                    <a:pt x="134" y="234"/>
                  </a:lnTo>
                  <a:lnTo>
                    <a:pt x="146" y="234"/>
                  </a:lnTo>
                  <a:lnTo>
                    <a:pt x="146" y="234"/>
                  </a:lnTo>
                  <a:lnTo>
                    <a:pt x="148" y="234"/>
                  </a:lnTo>
                  <a:lnTo>
                    <a:pt x="150" y="232"/>
                  </a:lnTo>
                  <a:lnTo>
                    <a:pt x="150" y="232"/>
                  </a:lnTo>
                  <a:lnTo>
                    <a:pt x="154" y="228"/>
                  </a:lnTo>
                  <a:lnTo>
                    <a:pt x="154" y="228"/>
                  </a:lnTo>
                  <a:lnTo>
                    <a:pt x="158" y="224"/>
                  </a:lnTo>
                  <a:lnTo>
                    <a:pt x="162" y="220"/>
                  </a:lnTo>
                  <a:lnTo>
                    <a:pt x="164" y="218"/>
                  </a:lnTo>
                  <a:lnTo>
                    <a:pt x="168" y="212"/>
                  </a:lnTo>
                  <a:lnTo>
                    <a:pt x="170" y="216"/>
                  </a:lnTo>
                  <a:lnTo>
                    <a:pt x="166" y="222"/>
                  </a:lnTo>
                  <a:lnTo>
                    <a:pt x="162" y="228"/>
                  </a:lnTo>
                  <a:lnTo>
                    <a:pt x="158" y="232"/>
                  </a:lnTo>
                  <a:lnTo>
                    <a:pt x="158" y="232"/>
                  </a:lnTo>
                  <a:lnTo>
                    <a:pt x="150" y="238"/>
                  </a:lnTo>
                  <a:lnTo>
                    <a:pt x="150" y="238"/>
                  </a:lnTo>
                  <a:lnTo>
                    <a:pt x="148" y="240"/>
                  </a:lnTo>
                  <a:lnTo>
                    <a:pt x="148" y="240"/>
                  </a:lnTo>
                  <a:lnTo>
                    <a:pt x="140" y="240"/>
                  </a:lnTo>
                  <a:lnTo>
                    <a:pt x="140" y="240"/>
                  </a:lnTo>
                  <a:lnTo>
                    <a:pt x="134" y="240"/>
                  </a:lnTo>
                  <a:lnTo>
                    <a:pt x="132" y="242"/>
                  </a:lnTo>
                  <a:lnTo>
                    <a:pt x="128" y="242"/>
                  </a:lnTo>
                  <a:lnTo>
                    <a:pt x="126" y="240"/>
                  </a:lnTo>
                  <a:lnTo>
                    <a:pt x="120" y="240"/>
                  </a:lnTo>
                  <a:lnTo>
                    <a:pt x="118" y="238"/>
                  </a:lnTo>
                  <a:lnTo>
                    <a:pt x="112" y="238"/>
                  </a:lnTo>
                  <a:lnTo>
                    <a:pt x="108" y="234"/>
                  </a:lnTo>
                  <a:lnTo>
                    <a:pt x="106" y="230"/>
                  </a:lnTo>
                  <a:lnTo>
                    <a:pt x="106" y="230"/>
                  </a:lnTo>
                  <a:lnTo>
                    <a:pt x="102" y="228"/>
                  </a:lnTo>
                  <a:lnTo>
                    <a:pt x="102" y="224"/>
                  </a:lnTo>
                  <a:lnTo>
                    <a:pt x="102" y="224"/>
                  </a:lnTo>
                  <a:lnTo>
                    <a:pt x="98" y="224"/>
                  </a:lnTo>
                  <a:lnTo>
                    <a:pt x="98" y="224"/>
                  </a:lnTo>
                  <a:lnTo>
                    <a:pt x="92" y="222"/>
                  </a:lnTo>
                  <a:lnTo>
                    <a:pt x="92" y="222"/>
                  </a:lnTo>
                  <a:lnTo>
                    <a:pt x="84" y="222"/>
                  </a:lnTo>
                  <a:lnTo>
                    <a:pt x="84" y="222"/>
                  </a:lnTo>
                  <a:lnTo>
                    <a:pt x="74" y="224"/>
                  </a:lnTo>
                  <a:lnTo>
                    <a:pt x="74" y="224"/>
                  </a:lnTo>
                  <a:lnTo>
                    <a:pt x="70" y="224"/>
                  </a:lnTo>
                  <a:lnTo>
                    <a:pt x="70" y="224"/>
                  </a:lnTo>
                  <a:lnTo>
                    <a:pt x="68" y="224"/>
                  </a:lnTo>
                  <a:lnTo>
                    <a:pt x="68" y="224"/>
                  </a:lnTo>
                  <a:lnTo>
                    <a:pt x="66" y="226"/>
                  </a:lnTo>
                  <a:lnTo>
                    <a:pt x="66" y="226"/>
                  </a:lnTo>
                  <a:lnTo>
                    <a:pt x="66" y="228"/>
                  </a:lnTo>
                  <a:lnTo>
                    <a:pt x="66" y="228"/>
                  </a:lnTo>
                  <a:lnTo>
                    <a:pt x="66" y="232"/>
                  </a:lnTo>
                  <a:lnTo>
                    <a:pt x="66" y="232"/>
                  </a:lnTo>
                  <a:lnTo>
                    <a:pt x="68" y="234"/>
                  </a:lnTo>
                  <a:lnTo>
                    <a:pt x="70" y="234"/>
                  </a:lnTo>
                  <a:lnTo>
                    <a:pt x="70" y="234"/>
                  </a:lnTo>
                  <a:lnTo>
                    <a:pt x="74" y="234"/>
                  </a:lnTo>
                  <a:lnTo>
                    <a:pt x="74" y="234"/>
                  </a:lnTo>
                  <a:lnTo>
                    <a:pt x="76" y="238"/>
                  </a:lnTo>
                  <a:lnTo>
                    <a:pt x="76" y="242"/>
                  </a:lnTo>
                  <a:lnTo>
                    <a:pt x="76" y="242"/>
                  </a:lnTo>
                  <a:lnTo>
                    <a:pt x="78" y="244"/>
                  </a:lnTo>
                  <a:lnTo>
                    <a:pt x="82" y="242"/>
                  </a:lnTo>
                  <a:lnTo>
                    <a:pt x="84" y="242"/>
                  </a:lnTo>
                  <a:lnTo>
                    <a:pt x="86" y="242"/>
                  </a:lnTo>
                  <a:lnTo>
                    <a:pt x="86" y="242"/>
                  </a:lnTo>
                  <a:lnTo>
                    <a:pt x="84" y="244"/>
                  </a:lnTo>
                  <a:lnTo>
                    <a:pt x="84" y="248"/>
                  </a:lnTo>
                  <a:lnTo>
                    <a:pt x="84" y="248"/>
                  </a:lnTo>
                  <a:lnTo>
                    <a:pt x="86" y="248"/>
                  </a:lnTo>
                  <a:lnTo>
                    <a:pt x="90" y="248"/>
                  </a:lnTo>
                  <a:lnTo>
                    <a:pt x="90" y="248"/>
                  </a:lnTo>
                  <a:lnTo>
                    <a:pt x="88" y="250"/>
                  </a:lnTo>
                  <a:lnTo>
                    <a:pt x="86" y="250"/>
                  </a:lnTo>
                  <a:lnTo>
                    <a:pt x="82" y="250"/>
                  </a:lnTo>
                  <a:lnTo>
                    <a:pt x="82" y="250"/>
                  </a:lnTo>
                  <a:lnTo>
                    <a:pt x="76" y="252"/>
                  </a:lnTo>
                  <a:lnTo>
                    <a:pt x="76" y="252"/>
                  </a:lnTo>
                  <a:lnTo>
                    <a:pt x="72" y="252"/>
                  </a:lnTo>
                  <a:lnTo>
                    <a:pt x="72" y="252"/>
                  </a:lnTo>
                  <a:lnTo>
                    <a:pt x="70" y="252"/>
                  </a:lnTo>
                  <a:lnTo>
                    <a:pt x="70" y="252"/>
                  </a:lnTo>
                  <a:lnTo>
                    <a:pt x="68" y="252"/>
                  </a:lnTo>
                  <a:lnTo>
                    <a:pt x="68" y="252"/>
                  </a:lnTo>
                  <a:lnTo>
                    <a:pt x="64" y="252"/>
                  </a:lnTo>
                  <a:lnTo>
                    <a:pt x="62" y="254"/>
                  </a:lnTo>
                  <a:lnTo>
                    <a:pt x="62" y="254"/>
                  </a:lnTo>
                  <a:lnTo>
                    <a:pt x="54" y="258"/>
                  </a:lnTo>
                  <a:lnTo>
                    <a:pt x="54" y="258"/>
                  </a:lnTo>
                  <a:lnTo>
                    <a:pt x="52" y="260"/>
                  </a:lnTo>
                  <a:lnTo>
                    <a:pt x="52" y="260"/>
                  </a:lnTo>
                  <a:lnTo>
                    <a:pt x="48" y="262"/>
                  </a:lnTo>
                  <a:lnTo>
                    <a:pt x="48" y="262"/>
                  </a:lnTo>
                  <a:lnTo>
                    <a:pt x="44" y="262"/>
                  </a:lnTo>
                  <a:lnTo>
                    <a:pt x="44" y="262"/>
                  </a:lnTo>
                  <a:lnTo>
                    <a:pt x="42" y="262"/>
                  </a:lnTo>
                  <a:lnTo>
                    <a:pt x="42" y="264"/>
                  </a:lnTo>
                  <a:lnTo>
                    <a:pt x="42" y="264"/>
                  </a:lnTo>
                  <a:lnTo>
                    <a:pt x="42" y="268"/>
                  </a:lnTo>
                  <a:lnTo>
                    <a:pt x="42" y="270"/>
                  </a:lnTo>
                  <a:lnTo>
                    <a:pt x="42" y="270"/>
                  </a:lnTo>
                  <a:lnTo>
                    <a:pt x="42" y="270"/>
                  </a:lnTo>
                  <a:lnTo>
                    <a:pt x="44" y="274"/>
                  </a:lnTo>
                  <a:lnTo>
                    <a:pt x="46" y="276"/>
                  </a:lnTo>
                  <a:lnTo>
                    <a:pt x="48" y="278"/>
                  </a:lnTo>
                  <a:lnTo>
                    <a:pt x="48" y="278"/>
                  </a:lnTo>
                  <a:lnTo>
                    <a:pt x="52" y="278"/>
                  </a:lnTo>
                  <a:lnTo>
                    <a:pt x="52" y="278"/>
                  </a:lnTo>
                  <a:lnTo>
                    <a:pt x="54" y="276"/>
                  </a:lnTo>
                  <a:lnTo>
                    <a:pt x="56" y="276"/>
                  </a:lnTo>
                  <a:lnTo>
                    <a:pt x="56" y="276"/>
                  </a:lnTo>
                  <a:lnTo>
                    <a:pt x="58" y="272"/>
                  </a:lnTo>
                  <a:lnTo>
                    <a:pt x="58" y="266"/>
                  </a:lnTo>
                  <a:lnTo>
                    <a:pt x="58" y="266"/>
                  </a:lnTo>
                  <a:lnTo>
                    <a:pt x="58" y="264"/>
                  </a:lnTo>
                  <a:lnTo>
                    <a:pt x="60" y="264"/>
                  </a:lnTo>
                  <a:lnTo>
                    <a:pt x="60" y="264"/>
                  </a:lnTo>
                  <a:lnTo>
                    <a:pt x="60" y="264"/>
                  </a:lnTo>
                  <a:lnTo>
                    <a:pt x="62" y="268"/>
                  </a:lnTo>
                  <a:lnTo>
                    <a:pt x="62" y="268"/>
                  </a:lnTo>
                  <a:lnTo>
                    <a:pt x="62" y="272"/>
                  </a:lnTo>
                  <a:lnTo>
                    <a:pt x="62" y="272"/>
                  </a:lnTo>
                  <a:lnTo>
                    <a:pt x="64" y="274"/>
                  </a:lnTo>
                  <a:lnTo>
                    <a:pt x="64" y="276"/>
                  </a:lnTo>
                  <a:lnTo>
                    <a:pt x="64" y="276"/>
                  </a:lnTo>
                  <a:lnTo>
                    <a:pt x="64" y="278"/>
                  </a:lnTo>
                  <a:lnTo>
                    <a:pt x="64" y="280"/>
                  </a:lnTo>
                  <a:lnTo>
                    <a:pt x="64" y="280"/>
                  </a:lnTo>
                  <a:lnTo>
                    <a:pt x="70" y="280"/>
                  </a:lnTo>
                  <a:lnTo>
                    <a:pt x="70" y="280"/>
                  </a:lnTo>
                  <a:lnTo>
                    <a:pt x="76" y="280"/>
                  </a:lnTo>
                  <a:lnTo>
                    <a:pt x="76" y="280"/>
                  </a:lnTo>
                  <a:lnTo>
                    <a:pt x="78" y="278"/>
                  </a:lnTo>
                  <a:lnTo>
                    <a:pt x="78" y="278"/>
                  </a:lnTo>
                  <a:lnTo>
                    <a:pt x="80" y="276"/>
                  </a:lnTo>
                  <a:lnTo>
                    <a:pt x="80" y="276"/>
                  </a:lnTo>
                  <a:lnTo>
                    <a:pt x="80" y="276"/>
                  </a:lnTo>
                  <a:lnTo>
                    <a:pt x="84" y="276"/>
                  </a:lnTo>
                  <a:lnTo>
                    <a:pt x="88" y="280"/>
                  </a:lnTo>
                  <a:lnTo>
                    <a:pt x="88" y="280"/>
                  </a:lnTo>
                  <a:lnTo>
                    <a:pt x="90" y="280"/>
                  </a:lnTo>
                  <a:lnTo>
                    <a:pt x="92" y="280"/>
                  </a:lnTo>
                  <a:lnTo>
                    <a:pt x="92" y="280"/>
                  </a:lnTo>
                  <a:lnTo>
                    <a:pt x="96" y="278"/>
                  </a:lnTo>
                  <a:lnTo>
                    <a:pt x="96" y="276"/>
                  </a:lnTo>
                  <a:lnTo>
                    <a:pt x="96" y="274"/>
                  </a:lnTo>
                  <a:lnTo>
                    <a:pt x="96" y="274"/>
                  </a:lnTo>
                  <a:lnTo>
                    <a:pt x="94" y="272"/>
                  </a:lnTo>
                  <a:lnTo>
                    <a:pt x="92" y="270"/>
                  </a:lnTo>
                  <a:lnTo>
                    <a:pt x="94" y="270"/>
                  </a:lnTo>
                  <a:lnTo>
                    <a:pt x="94" y="270"/>
                  </a:lnTo>
                  <a:lnTo>
                    <a:pt x="100" y="272"/>
                  </a:lnTo>
                  <a:lnTo>
                    <a:pt x="100" y="272"/>
                  </a:lnTo>
                  <a:lnTo>
                    <a:pt x="100" y="280"/>
                  </a:lnTo>
                  <a:lnTo>
                    <a:pt x="100" y="280"/>
                  </a:lnTo>
                  <a:lnTo>
                    <a:pt x="100" y="280"/>
                  </a:lnTo>
                  <a:lnTo>
                    <a:pt x="100" y="280"/>
                  </a:lnTo>
                  <a:lnTo>
                    <a:pt x="106" y="282"/>
                  </a:lnTo>
                  <a:lnTo>
                    <a:pt x="106" y="282"/>
                  </a:lnTo>
                  <a:lnTo>
                    <a:pt x="110" y="282"/>
                  </a:lnTo>
                  <a:lnTo>
                    <a:pt x="110" y="282"/>
                  </a:lnTo>
                  <a:lnTo>
                    <a:pt x="120" y="282"/>
                  </a:lnTo>
                  <a:lnTo>
                    <a:pt x="120" y="282"/>
                  </a:lnTo>
                  <a:lnTo>
                    <a:pt x="126" y="282"/>
                  </a:lnTo>
                  <a:lnTo>
                    <a:pt x="132" y="282"/>
                  </a:lnTo>
                  <a:lnTo>
                    <a:pt x="132" y="282"/>
                  </a:lnTo>
                  <a:lnTo>
                    <a:pt x="130" y="280"/>
                  </a:lnTo>
                  <a:lnTo>
                    <a:pt x="130" y="280"/>
                  </a:lnTo>
                  <a:lnTo>
                    <a:pt x="128" y="278"/>
                  </a:lnTo>
                  <a:lnTo>
                    <a:pt x="128" y="278"/>
                  </a:lnTo>
                  <a:lnTo>
                    <a:pt x="126" y="276"/>
                  </a:lnTo>
                  <a:lnTo>
                    <a:pt x="126" y="274"/>
                  </a:lnTo>
                  <a:lnTo>
                    <a:pt x="126" y="274"/>
                  </a:lnTo>
                  <a:lnTo>
                    <a:pt x="126" y="274"/>
                  </a:lnTo>
                  <a:lnTo>
                    <a:pt x="126" y="274"/>
                  </a:lnTo>
                  <a:lnTo>
                    <a:pt x="128" y="274"/>
                  </a:lnTo>
                  <a:lnTo>
                    <a:pt x="128" y="274"/>
                  </a:lnTo>
                  <a:lnTo>
                    <a:pt x="130" y="276"/>
                  </a:lnTo>
                  <a:lnTo>
                    <a:pt x="134" y="276"/>
                  </a:lnTo>
                  <a:lnTo>
                    <a:pt x="134" y="276"/>
                  </a:lnTo>
                  <a:lnTo>
                    <a:pt x="136" y="276"/>
                  </a:lnTo>
                  <a:lnTo>
                    <a:pt x="136" y="274"/>
                  </a:lnTo>
                  <a:lnTo>
                    <a:pt x="136" y="274"/>
                  </a:lnTo>
                  <a:lnTo>
                    <a:pt x="136" y="272"/>
                  </a:lnTo>
                  <a:lnTo>
                    <a:pt x="138" y="270"/>
                  </a:lnTo>
                  <a:lnTo>
                    <a:pt x="138" y="270"/>
                  </a:lnTo>
                  <a:lnTo>
                    <a:pt x="140" y="270"/>
                  </a:lnTo>
                  <a:lnTo>
                    <a:pt x="140" y="272"/>
                  </a:lnTo>
                  <a:lnTo>
                    <a:pt x="144" y="276"/>
                  </a:lnTo>
                  <a:lnTo>
                    <a:pt x="144" y="276"/>
                  </a:lnTo>
                  <a:lnTo>
                    <a:pt x="144" y="276"/>
                  </a:lnTo>
                  <a:lnTo>
                    <a:pt x="144" y="276"/>
                  </a:lnTo>
                  <a:lnTo>
                    <a:pt x="146" y="278"/>
                  </a:lnTo>
                  <a:lnTo>
                    <a:pt x="146" y="278"/>
                  </a:lnTo>
                  <a:lnTo>
                    <a:pt x="150" y="278"/>
                  </a:lnTo>
                  <a:lnTo>
                    <a:pt x="150" y="278"/>
                  </a:lnTo>
                  <a:lnTo>
                    <a:pt x="152" y="278"/>
                  </a:lnTo>
                  <a:lnTo>
                    <a:pt x="152" y="278"/>
                  </a:lnTo>
                  <a:lnTo>
                    <a:pt x="154" y="278"/>
                  </a:lnTo>
                  <a:lnTo>
                    <a:pt x="154" y="274"/>
                  </a:lnTo>
                  <a:lnTo>
                    <a:pt x="154" y="268"/>
                  </a:lnTo>
                  <a:lnTo>
                    <a:pt x="154" y="268"/>
                  </a:lnTo>
                  <a:lnTo>
                    <a:pt x="156" y="268"/>
                  </a:lnTo>
                  <a:lnTo>
                    <a:pt x="156" y="268"/>
                  </a:lnTo>
                  <a:lnTo>
                    <a:pt x="156" y="268"/>
                  </a:lnTo>
                  <a:lnTo>
                    <a:pt x="160" y="270"/>
                  </a:lnTo>
                  <a:lnTo>
                    <a:pt x="160" y="270"/>
                  </a:lnTo>
                  <a:lnTo>
                    <a:pt x="162" y="274"/>
                  </a:lnTo>
                  <a:lnTo>
                    <a:pt x="162" y="274"/>
                  </a:lnTo>
                  <a:lnTo>
                    <a:pt x="164" y="276"/>
                  </a:lnTo>
                  <a:lnTo>
                    <a:pt x="164" y="276"/>
                  </a:lnTo>
                  <a:lnTo>
                    <a:pt x="168" y="276"/>
                  </a:lnTo>
                  <a:lnTo>
                    <a:pt x="168" y="276"/>
                  </a:lnTo>
                  <a:lnTo>
                    <a:pt x="172" y="276"/>
                  </a:lnTo>
                  <a:lnTo>
                    <a:pt x="174" y="274"/>
                  </a:lnTo>
                  <a:lnTo>
                    <a:pt x="176" y="272"/>
                  </a:lnTo>
                  <a:lnTo>
                    <a:pt x="176" y="272"/>
                  </a:lnTo>
                  <a:lnTo>
                    <a:pt x="174" y="270"/>
                  </a:lnTo>
                  <a:lnTo>
                    <a:pt x="174" y="270"/>
                  </a:lnTo>
                  <a:lnTo>
                    <a:pt x="172" y="268"/>
                  </a:lnTo>
                  <a:lnTo>
                    <a:pt x="172" y="268"/>
                  </a:lnTo>
                  <a:lnTo>
                    <a:pt x="170" y="266"/>
                  </a:lnTo>
                  <a:lnTo>
                    <a:pt x="170" y="264"/>
                  </a:lnTo>
                  <a:lnTo>
                    <a:pt x="170" y="264"/>
                  </a:lnTo>
                  <a:lnTo>
                    <a:pt x="172" y="266"/>
                  </a:lnTo>
                  <a:lnTo>
                    <a:pt x="172" y="266"/>
                  </a:lnTo>
                  <a:lnTo>
                    <a:pt x="174" y="268"/>
                  </a:lnTo>
                  <a:lnTo>
                    <a:pt x="174" y="268"/>
                  </a:lnTo>
                  <a:lnTo>
                    <a:pt x="176" y="270"/>
                  </a:lnTo>
                  <a:lnTo>
                    <a:pt x="180" y="270"/>
                  </a:lnTo>
                  <a:lnTo>
                    <a:pt x="180" y="270"/>
                  </a:lnTo>
                  <a:lnTo>
                    <a:pt x="180" y="274"/>
                  </a:lnTo>
                  <a:lnTo>
                    <a:pt x="182" y="276"/>
                  </a:lnTo>
                  <a:lnTo>
                    <a:pt x="182" y="276"/>
                  </a:lnTo>
                  <a:lnTo>
                    <a:pt x="188" y="278"/>
                  </a:lnTo>
                  <a:lnTo>
                    <a:pt x="194" y="278"/>
                  </a:lnTo>
                  <a:lnTo>
                    <a:pt x="194" y="278"/>
                  </a:lnTo>
                  <a:lnTo>
                    <a:pt x="198" y="278"/>
                  </a:lnTo>
                  <a:lnTo>
                    <a:pt x="198" y="278"/>
                  </a:lnTo>
                  <a:lnTo>
                    <a:pt x="198" y="280"/>
                  </a:lnTo>
                  <a:lnTo>
                    <a:pt x="198" y="280"/>
                  </a:lnTo>
                  <a:lnTo>
                    <a:pt x="196" y="284"/>
                  </a:lnTo>
                  <a:lnTo>
                    <a:pt x="196" y="284"/>
                  </a:lnTo>
                  <a:lnTo>
                    <a:pt x="196" y="288"/>
                  </a:lnTo>
                  <a:lnTo>
                    <a:pt x="196" y="288"/>
                  </a:lnTo>
                  <a:lnTo>
                    <a:pt x="200" y="288"/>
                  </a:lnTo>
                  <a:lnTo>
                    <a:pt x="200" y="288"/>
                  </a:lnTo>
                  <a:lnTo>
                    <a:pt x="202" y="288"/>
                  </a:lnTo>
                  <a:lnTo>
                    <a:pt x="202" y="288"/>
                  </a:lnTo>
                  <a:lnTo>
                    <a:pt x="206" y="288"/>
                  </a:lnTo>
                  <a:lnTo>
                    <a:pt x="206" y="288"/>
                  </a:lnTo>
                  <a:lnTo>
                    <a:pt x="206" y="286"/>
                  </a:lnTo>
                  <a:lnTo>
                    <a:pt x="206" y="286"/>
                  </a:lnTo>
                  <a:lnTo>
                    <a:pt x="208" y="286"/>
                  </a:lnTo>
                  <a:lnTo>
                    <a:pt x="208" y="286"/>
                  </a:lnTo>
                  <a:lnTo>
                    <a:pt x="210" y="286"/>
                  </a:lnTo>
                  <a:lnTo>
                    <a:pt x="210" y="286"/>
                  </a:lnTo>
                  <a:lnTo>
                    <a:pt x="214" y="284"/>
                  </a:lnTo>
                  <a:lnTo>
                    <a:pt x="214" y="284"/>
                  </a:lnTo>
                  <a:lnTo>
                    <a:pt x="216" y="282"/>
                  </a:lnTo>
                  <a:lnTo>
                    <a:pt x="216" y="282"/>
                  </a:lnTo>
                  <a:lnTo>
                    <a:pt x="218" y="280"/>
                  </a:lnTo>
                  <a:lnTo>
                    <a:pt x="218" y="280"/>
                  </a:lnTo>
                  <a:lnTo>
                    <a:pt x="222" y="280"/>
                  </a:lnTo>
                  <a:lnTo>
                    <a:pt x="222" y="280"/>
                  </a:lnTo>
                  <a:lnTo>
                    <a:pt x="228" y="280"/>
                  </a:lnTo>
                  <a:lnTo>
                    <a:pt x="228" y="280"/>
                  </a:lnTo>
                  <a:lnTo>
                    <a:pt x="232" y="280"/>
                  </a:lnTo>
                  <a:lnTo>
                    <a:pt x="234" y="278"/>
                  </a:lnTo>
                  <a:lnTo>
                    <a:pt x="234" y="278"/>
                  </a:lnTo>
                  <a:lnTo>
                    <a:pt x="236" y="276"/>
                  </a:lnTo>
                  <a:lnTo>
                    <a:pt x="236" y="276"/>
                  </a:lnTo>
                  <a:lnTo>
                    <a:pt x="240" y="274"/>
                  </a:lnTo>
                  <a:lnTo>
                    <a:pt x="240" y="274"/>
                  </a:lnTo>
                  <a:lnTo>
                    <a:pt x="240" y="276"/>
                  </a:lnTo>
                  <a:lnTo>
                    <a:pt x="240" y="276"/>
                  </a:lnTo>
                  <a:lnTo>
                    <a:pt x="244" y="276"/>
                  </a:lnTo>
                  <a:lnTo>
                    <a:pt x="244" y="276"/>
                  </a:lnTo>
                  <a:lnTo>
                    <a:pt x="250" y="270"/>
                  </a:lnTo>
                  <a:lnTo>
                    <a:pt x="250" y="270"/>
                  </a:lnTo>
                  <a:lnTo>
                    <a:pt x="254" y="268"/>
                  </a:lnTo>
                  <a:lnTo>
                    <a:pt x="254" y="268"/>
                  </a:lnTo>
                  <a:lnTo>
                    <a:pt x="256" y="264"/>
                  </a:lnTo>
                  <a:lnTo>
                    <a:pt x="256" y="264"/>
                  </a:lnTo>
                  <a:lnTo>
                    <a:pt x="254" y="260"/>
                  </a:lnTo>
                  <a:lnTo>
                    <a:pt x="254" y="260"/>
                  </a:lnTo>
                  <a:lnTo>
                    <a:pt x="252" y="256"/>
                  </a:lnTo>
                  <a:lnTo>
                    <a:pt x="252" y="256"/>
                  </a:lnTo>
                  <a:lnTo>
                    <a:pt x="250" y="256"/>
                  </a:lnTo>
                  <a:lnTo>
                    <a:pt x="246" y="256"/>
                  </a:lnTo>
                  <a:lnTo>
                    <a:pt x="242" y="258"/>
                  </a:lnTo>
                  <a:lnTo>
                    <a:pt x="242" y="258"/>
                  </a:lnTo>
                  <a:lnTo>
                    <a:pt x="238" y="260"/>
                  </a:lnTo>
                  <a:lnTo>
                    <a:pt x="238" y="260"/>
                  </a:lnTo>
                  <a:lnTo>
                    <a:pt x="234" y="262"/>
                  </a:lnTo>
                  <a:lnTo>
                    <a:pt x="232" y="260"/>
                  </a:lnTo>
                  <a:lnTo>
                    <a:pt x="232" y="260"/>
                  </a:lnTo>
                  <a:lnTo>
                    <a:pt x="232" y="260"/>
                  </a:lnTo>
                  <a:lnTo>
                    <a:pt x="232" y="258"/>
                  </a:lnTo>
                  <a:lnTo>
                    <a:pt x="232" y="258"/>
                  </a:lnTo>
                  <a:lnTo>
                    <a:pt x="228" y="258"/>
                  </a:lnTo>
                  <a:lnTo>
                    <a:pt x="228" y="258"/>
                  </a:lnTo>
                  <a:lnTo>
                    <a:pt x="230" y="254"/>
                  </a:lnTo>
                  <a:lnTo>
                    <a:pt x="230" y="254"/>
                  </a:lnTo>
                  <a:lnTo>
                    <a:pt x="232" y="252"/>
                  </a:lnTo>
                  <a:lnTo>
                    <a:pt x="232" y="252"/>
                  </a:lnTo>
                  <a:lnTo>
                    <a:pt x="232" y="250"/>
                  </a:lnTo>
                  <a:lnTo>
                    <a:pt x="230" y="248"/>
                  </a:lnTo>
                  <a:lnTo>
                    <a:pt x="230" y="248"/>
                  </a:lnTo>
                  <a:lnTo>
                    <a:pt x="228" y="248"/>
                  </a:lnTo>
                  <a:lnTo>
                    <a:pt x="226" y="248"/>
                  </a:lnTo>
                  <a:lnTo>
                    <a:pt x="226" y="248"/>
                  </a:lnTo>
                  <a:lnTo>
                    <a:pt x="218" y="248"/>
                  </a:lnTo>
                  <a:lnTo>
                    <a:pt x="218" y="248"/>
                  </a:lnTo>
                  <a:lnTo>
                    <a:pt x="214" y="250"/>
                  </a:lnTo>
                  <a:lnTo>
                    <a:pt x="212" y="250"/>
                  </a:lnTo>
                  <a:lnTo>
                    <a:pt x="212" y="250"/>
                  </a:lnTo>
                  <a:lnTo>
                    <a:pt x="212" y="248"/>
                  </a:lnTo>
                  <a:lnTo>
                    <a:pt x="212" y="248"/>
                  </a:lnTo>
                  <a:lnTo>
                    <a:pt x="212" y="248"/>
                  </a:lnTo>
                  <a:lnTo>
                    <a:pt x="212" y="248"/>
                  </a:lnTo>
                  <a:lnTo>
                    <a:pt x="208" y="248"/>
                  </a:lnTo>
                  <a:lnTo>
                    <a:pt x="208" y="248"/>
                  </a:lnTo>
                  <a:lnTo>
                    <a:pt x="200" y="246"/>
                  </a:lnTo>
                  <a:lnTo>
                    <a:pt x="200" y="246"/>
                  </a:lnTo>
                  <a:lnTo>
                    <a:pt x="198" y="248"/>
                  </a:lnTo>
                  <a:lnTo>
                    <a:pt x="198" y="248"/>
                  </a:lnTo>
                  <a:lnTo>
                    <a:pt x="192" y="248"/>
                  </a:lnTo>
                  <a:lnTo>
                    <a:pt x="192" y="248"/>
                  </a:lnTo>
                  <a:lnTo>
                    <a:pt x="188" y="248"/>
                  </a:lnTo>
                  <a:lnTo>
                    <a:pt x="188" y="248"/>
                  </a:lnTo>
                  <a:lnTo>
                    <a:pt x="184" y="250"/>
                  </a:lnTo>
                  <a:lnTo>
                    <a:pt x="184" y="250"/>
                  </a:lnTo>
                  <a:lnTo>
                    <a:pt x="182" y="246"/>
                  </a:lnTo>
                  <a:lnTo>
                    <a:pt x="182" y="246"/>
                  </a:lnTo>
                  <a:lnTo>
                    <a:pt x="180" y="246"/>
                  </a:lnTo>
                  <a:lnTo>
                    <a:pt x="180" y="246"/>
                  </a:lnTo>
                  <a:lnTo>
                    <a:pt x="182" y="246"/>
                  </a:lnTo>
                  <a:lnTo>
                    <a:pt x="182" y="246"/>
                  </a:lnTo>
                  <a:lnTo>
                    <a:pt x="184" y="244"/>
                  </a:lnTo>
                  <a:lnTo>
                    <a:pt x="186" y="244"/>
                  </a:lnTo>
                  <a:lnTo>
                    <a:pt x="186" y="244"/>
                  </a:lnTo>
                  <a:lnTo>
                    <a:pt x="186" y="240"/>
                  </a:lnTo>
                  <a:lnTo>
                    <a:pt x="186" y="240"/>
                  </a:lnTo>
                  <a:lnTo>
                    <a:pt x="184" y="236"/>
                  </a:lnTo>
                  <a:lnTo>
                    <a:pt x="184" y="236"/>
                  </a:lnTo>
                  <a:lnTo>
                    <a:pt x="184" y="236"/>
                  </a:lnTo>
                  <a:lnTo>
                    <a:pt x="186" y="236"/>
                  </a:lnTo>
                  <a:lnTo>
                    <a:pt x="190" y="240"/>
                  </a:lnTo>
                  <a:lnTo>
                    <a:pt x="190" y="240"/>
                  </a:lnTo>
                  <a:lnTo>
                    <a:pt x="194" y="242"/>
                  </a:lnTo>
                  <a:lnTo>
                    <a:pt x="194" y="242"/>
                  </a:lnTo>
                  <a:lnTo>
                    <a:pt x="198" y="244"/>
                  </a:lnTo>
                  <a:lnTo>
                    <a:pt x="198" y="244"/>
                  </a:lnTo>
                  <a:lnTo>
                    <a:pt x="200" y="244"/>
                  </a:lnTo>
                  <a:lnTo>
                    <a:pt x="200" y="244"/>
                  </a:lnTo>
                  <a:lnTo>
                    <a:pt x="206" y="244"/>
                  </a:lnTo>
                  <a:lnTo>
                    <a:pt x="206" y="244"/>
                  </a:lnTo>
                  <a:lnTo>
                    <a:pt x="214" y="242"/>
                  </a:lnTo>
                  <a:lnTo>
                    <a:pt x="214" y="242"/>
                  </a:lnTo>
                  <a:lnTo>
                    <a:pt x="216" y="242"/>
                  </a:lnTo>
                  <a:lnTo>
                    <a:pt x="216" y="242"/>
                  </a:lnTo>
                  <a:lnTo>
                    <a:pt x="220" y="242"/>
                  </a:lnTo>
                  <a:lnTo>
                    <a:pt x="222" y="244"/>
                  </a:lnTo>
                  <a:lnTo>
                    <a:pt x="222" y="244"/>
                  </a:lnTo>
                  <a:lnTo>
                    <a:pt x="226" y="244"/>
                  </a:lnTo>
                  <a:lnTo>
                    <a:pt x="226" y="244"/>
                  </a:lnTo>
                  <a:lnTo>
                    <a:pt x="232" y="244"/>
                  </a:lnTo>
                  <a:lnTo>
                    <a:pt x="232" y="244"/>
                  </a:lnTo>
                  <a:lnTo>
                    <a:pt x="236" y="244"/>
                  </a:lnTo>
                  <a:lnTo>
                    <a:pt x="240" y="242"/>
                  </a:lnTo>
                  <a:lnTo>
                    <a:pt x="240" y="242"/>
                  </a:lnTo>
                  <a:lnTo>
                    <a:pt x="242" y="242"/>
                  </a:lnTo>
                  <a:lnTo>
                    <a:pt x="242" y="242"/>
                  </a:lnTo>
                  <a:lnTo>
                    <a:pt x="246" y="240"/>
                  </a:lnTo>
                  <a:lnTo>
                    <a:pt x="246" y="240"/>
                  </a:lnTo>
                  <a:lnTo>
                    <a:pt x="248" y="240"/>
                  </a:lnTo>
                  <a:lnTo>
                    <a:pt x="248" y="240"/>
                  </a:lnTo>
                  <a:lnTo>
                    <a:pt x="250" y="238"/>
                  </a:lnTo>
                  <a:lnTo>
                    <a:pt x="250" y="238"/>
                  </a:lnTo>
                  <a:lnTo>
                    <a:pt x="250" y="236"/>
                  </a:lnTo>
                  <a:lnTo>
                    <a:pt x="250" y="236"/>
                  </a:lnTo>
                  <a:lnTo>
                    <a:pt x="250" y="236"/>
                  </a:lnTo>
                  <a:lnTo>
                    <a:pt x="250" y="236"/>
                  </a:lnTo>
                  <a:lnTo>
                    <a:pt x="250" y="234"/>
                  </a:lnTo>
                  <a:lnTo>
                    <a:pt x="250" y="234"/>
                  </a:lnTo>
                  <a:lnTo>
                    <a:pt x="252" y="232"/>
                  </a:lnTo>
                  <a:lnTo>
                    <a:pt x="252" y="232"/>
                  </a:lnTo>
                  <a:lnTo>
                    <a:pt x="254" y="232"/>
                  </a:lnTo>
                  <a:lnTo>
                    <a:pt x="254" y="230"/>
                  </a:lnTo>
                  <a:lnTo>
                    <a:pt x="254" y="230"/>
                  </a:lnTo>
                  <a:lnTo>
                    <a:pt x="252" y="228"/>
                  </a:lnTo>
                  <a:lnTo>
                    <a:pt x="252" y="228"/>
                  </a:lnTo>
                  <a:lnTo>
                    <a:pt x="252" y="228"/>
                  </a:lnTo>
                  <a:lnTo>
                    <a:pt x="252" y="228"/>
                  </a:lnTo>
                  <a:lnTo>
                    <a:pt x="252" y="226"/>
                  </a:lnTo>
                  <a:lnTo>
                    <a:pt x="252" y="226"/>
                  </a:lnTo>
                  <a:lnTo>
                    <a:pt x="252" y="226"/>
                  </a:lnTo>
                  <a:lnTo>
                    <a:pt x="252" y="226"/>
                  </a:lnTo>
                  <a:lnTo>
                    <a:pt x="250" y="224"/>
                  </a:lnTo>
                  <a:lnTo>
                    <a:pt x="250" y="224"/>
                  </a:lnTo>
                  <a:lnTo>
                    <a:pt x="246" y="220"/>
                  </a:lnTo>
                  <a:lnTo>
                    <a:pt x="246" y="220"/>
                  </a:lnTo>
                  <a:lnTo>
                    <a:pt x="246" y="218"/>
                  </a:lnTo>
                  <a:lnTo>
                    <a:pt x="246" y="218"/>
                  </a:lnTo>
                  <a:lnTo>
                    <a:pt x="250" y="218"/>
                  </a:lnTo>
                  <a:lnTo>
                    <a:pt x="250" y="218"/>
                  </a:lnTo>
                  <a:lnTo>
                    <a:pt x="252" y="218"/>
                  </a:lnTo>
                  <a:lnTo>
                    <a:pt x="252" y="218"/>
                  </a:lnTo>
                  <a:lnTo>
                    <a:pt x="256" y="218"/>
                  </a:lnTo>
                  <a:lnTo>
                    <a:pt x="256" y="218"/>
                  </a:lnTo>
                  <a:lnTo>
                    <a:pt x="262" y="220"/>
                  </a:lnTo>
                  <a:lnTo>
                    <a:pt x="262" y="220"/>
                  </a:lnTo>
                  <a:lnTo>
                    <a:pt x="272" y="220"/>
                  </a:lnTo>
                  <a:lnTo>
                    <a:pt x="272" y="220"/>
                  </a:lnTo>
                  <a:lnTo>
                    <a:pt x="276" y="218"/>
                  </a:lnTo>
                  <a:lnTo>
                    <a:pt x="276" y="218"/>
                  </a:lnTo>
                  <a:lnTo>
                    <a:pt x="280" y="218"/>
                  </a:lnTo>
                  <a:lnTo>
                    <a:pt x="280" y="218"/>
                  </a:lnTo>
                  <a:lnTo>
                    <a:pt x="284" y="218"/>
                  </a:lnTo>
                  <a:lnTo>
                    <a:pt x="284" y="218"/>
                  </a:lnTo>
                  <a:lnTo>
                    <a:pt x="288" y="218"/>
                  </a:lnTo>
                  <a:lnTo>
                    <a:pt x="288" y="218"/>
                  </a:lnTo>
                  <a:lnTo>
                    <a:pt x="292" y="216"/>
                  </a:lnTo>
                  <a:lnTo>
                    <a:pt x="292" y="216"/>
                  </a:lnTo>
                  <a:lnTo>
                    <a:pt x="292" y="216"/>
                  </a:lnTo>
                  <a:lnTo>
                    <a:pt x="292" y="216"/>
                  </a:lnTo>
                  <a:lnTo>
                    <a:pt x="294" y="214"/>
                  </a:lnTo>
                  <a:lnTo>
                    <a:pt x="294" y="214"/>
                  </a:lnTo>
                  <a:lnTo>
                    <a:pt x="292" y="212"/>
                  </a:lnTo>
                  <a:lnTo>
                    <a:pt x="292" y="212"/>
                  </a:lnTo>
                  <a:lnTo>
                    <a:pt x="286" y="210"/>
                  </a:lnTo>
                  <a:lnTo>
                    <a:pt x="286" y="210"/>
                  </a:lnTo>
                  <a:lnTo>
                    <a:pt x="284" y="210"/>
                  </a:lnTo>
                  <a:lnTo>
                    <a:pt x="284" y="210"/>
                  </a:lnTo>
                  <a:lnTo>
                    <a:pt x="282" y="210"/>
                  </a:lnTo>
                  <a:lnTo>
                    <a:pt x="282" y="210"/>
                  </a:lnTo>
                  <a:lnTo>
                    <a:pt x="280" y="208"/>
                  </a:lnTo>
                  <a:lnTo>
                    <a:pt x="280" y="208"/>
                  </a:lnTo>
                  <a:lnTo>
                    <a:pt x="282" y="208"/>
                  </a:lnTo>
                  <a:lnTo>
                    <a:pt x="282" y="208"/>
                  </a:lnTo>
                  <a:lnTo>
                    <a:pt x="286" y="208"/>
                  </a:lnTo>
                  <a:lnTo>
                    <a:pt x="286" y="208"/>
                  </a:lnTo>
                  <a:lnTo>
                    <a:pt x="296" y="208"/>
                  </a:lnTo>
                  <a:lnTo>
                    <a:pt x="296" y="208"/>
                  </a:lnTo>
                  <a:lnTo>
                    <a:pt x="300" y="206"/>
                  </a:lnTo>
                  <a:lnTo>
                    <a:pt x="300" y="206"/>
                  </a:lnTo>
                  <a:lnTo>
                    <a:pt x="302" y="202"/>
                  </a:lnTo>
                  <a:lnTo>
                    <a:pt x="302" y="202"/>
                  </a:lnTo>
                  <a:lnTo>
                    <a:pt x="296" y="200"/>
                  </a:lnTo>
                  <a:lnTo>
                    <a:pt x="296" y="200"/>
                  </a:lnTo>
                  <a:lnTo>
                    <a:pt x="292" y="198"/>
                  </a:lnTo>
                  <a:lnTo>
                    <a:pt x="292" y="198"/>
                  </a:lnTo>
                  <a:lnTo>
                    <a:pt x="288" y="198"/>
                  </a:lnTo>
                  <a:lnTo>
                    <a:pt x="288" y="198"/>
                  </a:lnTo>
                  <a:lnTo>
                    <a:pt x="286" y="196"/>
                  </a:lnTo>
                  <a:lnTo>
                    <a:pt x="286" y="196"/>
                  </a:lnTo>
                  <a:lnTo>
                    <a:pt x="284" y="196"/>
                  </a:lnTo>
                  <a:lnTo>
                    <a:pt x="284" y="196"/>
                  </a:lnTo>
                  <a:lnTo>
                    <a:pt x="290" y="196"/>
                  </a:lnTo>
                  <a:lnTo>
                    <a:pt x="290" y="196"/>
                  </a:lnTo>
                  <a:lnTo>
                    <a:pt x="296" y="196"/>
                  </a:lnTo>
                  <a:lnTo>
                    <a:pt x="296" y="196"/>
                  </a:lnTo>
                  <a:lnTo>
                    <a:pt x="300" y="196"/>
                  </a:lnTo>
                  <a:lnTo>
                    <a:pt x="300" y="196"/>
                  </a:lnTo>
                  <a:lnTo>
                    <a:pt x="304" y="194"/>
                  </a:lnTo>
                  <a:lnTo>
                    <a:pt x="308" y="192"/>
                  </a:lnTo>
                  <a:lnTo>
                    <a:pt x="308" y="190"/>
                  </a:lnTo>
                  <a:lnTo>
                    <a:pt x="308" y="190"/>
                  </a:lnTo>
                  <a:lnTo>
                    <a:pt x="308" y="188"/>
                  </a:lnTo>
                  <a:lnTo>
                    <a:pt x="308" y="188"/>
                  </a:lnTo>
                  <a:lnTo>
                    <a:pt x="308" y="184"/>
                  </a:lnTo>
                  <a:lnTo>
                    <a:pt x="308" y="184"/>
                  </a:lnTo>
                  <a:lnTo>
                    <a:pt x="304" y="182"/>
                  </a:lnTo>
                  <a:lnTo>
                    <a:pt x="304" y="182"/>
                  </a:lnTo>
                  <a:lnTo>
                    <a:pt x="302" y="182"/>
                  </a:lnTo>
                  <a:lnTo>
                    <a:pt x="298" y="182"/>
                  </a:lnTo>
                  <a:lnTo>
                    <a:pt x="298" y="182"/>
                  </a:lnTo>
                  <a:lnTo>
                    <a:pt x="286" y="182"/>
                  </a:lnTo>
                  <a:lnTo>
                    <a:pt x="286" y="182"/>
                  </a:lnTo>
                  <a:lnTo>
                    <a:pt x="288" y="178"/>
                  </a:lnTo>
                  <a:lnTo>
                    <a:pt x="288" y="178"/>
                  </a:lnTo>
                  <a:lnTo>
                    <a:pt x="284" y="176"/>
                  </a:lnTo>
                  <a:lnTo>
                    <a:pt x="284" y="176"/>
                  </a:lnTo>
                  <a:lnTo>
                    <a:pt x="280" y="176"/>
                  </a:lnTo>
                  <a:lnTo>
                    <a:pt x="276" y="176"/>
                  </a:lnTo>
                  <a:lnTo>
                    <a:pt x="276" y="176"/>
                  </a:lnTo>
                  <a:lnTo>
                    <a:pt x="274" y="176"/>
                  </a:lnTo>
                  <a:lnTo>
                    <a:pt x="274" y="176"/>
                  </a:lnTo>
                  <a:lnTo>
                    <a:pt x="270" y="178"/>
                  </a:lnTo>
                  <a:lnTo>
                    <a:pt x="270" y="178"/>
                  </a:lnTo>
                  <a:lnTo>
                    <a:pt x="264" y="180"/>
                  </a:lnTo>
                  <a:lnTo>
                    <a:pt x="264" y="180"/>
                  </a:lnTo>
                  <a:lnTo>
                    <a:pt x="258" y="180"/>
                  </a:lnTo>
                  <a:lnTo>
                    <a:pt x="258" y="180"/>
                  </a:lnTo>
                  <a:lnTo>
                    <a:pt x="254" y="182"/>
                  </a:lnTo>
                  <a:lnTo>
                    <a:pt x="254" y="182"/>
                  </a:lnTo>
                  <a:lnTo>
                    <a:pt x="248" y="184"/>
                  </a:lnTo>
                  <a:lnTo>
                    <a:pt x="248" y="184"/>
                  </a:lnTo>
                  <a:lnTo>
                    <a:pt x="250" y="182"/>
                  </a:lnTo>
                  <a:lnTo>
                    <a:pt x="250" y="182"/>
                  </a:lnTo>
                  <a:lnTo>
                    <a:pt x="252" y="180"/>
                  </a:lnTo>
                  <a:lnTo>
                    <a:pt x="252" y="180"/>
                  </a:lnTo>
                  <a:lnTo>
                    <a:pt x="252" y="176"/>
                  </a:lnTo>
                  <a:lnTo>
                    <a:pt x="252" y="176"/>
                  </a:lnTo>
                  <a:lnTo>
                    <a:pt x="250" y="176"/>
                  </a:lnTo>
                  <a:lnTo>
                    <a:pt x="250" y="176"/>
                  </a:lnTo>
                  <a:lnTo>
                    <a:pt x="248" y="176"/>
                  </a:lnTo>
                  <a:lnTo>
                    <a:pt x="248" y="176"/>
                  </a:lnTo>
                  <a:lnTo>
                    <a:pt x="238" y="174"/>
                  </a:lnTo>
                  <a:lnTo>
                    <a:pt x="238" y="174"/>
                  </a:lnTo>
                  <a:lnTo>
                    <a:pt x="258" y="174"/>
                  </a:lnTo>
                  <a:lnTo>
                    <a:pt x="258" y="174"/>
                  </a:lnTo>
                  <a:lnTo>
                    <a:pt x="262" y="174"/>
                  </a:lnTo>
                  <a:lnTo>
                    <a:pt x="262" y="174"/>
                  </a:lnTo>
                  <a:lnTo>
                    <a:pt x="266" y="174"/>
                  </a:lnTo>
                  <a:lnTo>
                    <a:pt x="266" y="174"/>
                  </a:lnTo>
                  <a:lnTo>
                    <a:pt x="274" y="174"/>
                  </a:lnTo>
                  <a:lnTo>
                    <a:pt x="274" y="174"/>
                  </a:lnTo>
                  <a:lnTo>
                    <a:pt x="280" y="172"/>
                  </a:lnTo>
                  <a:lnTo>
                    <a:pt x="280" y="172"/>
                  </a:lnTo>
                  <a:lnTo>
                    <a:pt x="282" y="170"/>
                  </a:lnTo>
                  <a:lnTo>
                    <a:pt x="282" y="170"/>
                  </a:lnTo>
                  <a:lnTo>
                    <a:pt x="280" y="170"/>
                  </a:lnTo>
                  <a:lnTo>
                    <a:pt x="280" y="170"/>
                  </a:lnTo>
                  <a:lnTo>
                    <a:pt x="276" y="170"/>
                  </a:lnTo>
                  <a:lnTo>
                    <a:pt x="276" y="170"/>
                  </a:lnTo>
                  <a:lnTo>
                    <a:pt x="274" y="170"/>
                  </a:lnTo>
                  <a:lnTo>
                    <a:pt x="274" y="170"/>
                  </a:lnTo>
                  <a:lnTo>
                    <a:pt x="274" y="170"/>
                  </a:lnTo>
                  <a:lnTo>
                    <a:pt x="274" y="170"/>
                  </a:lnTo>
                  <a:lnTo>
                    <a:pt x="270" y="170"/>
                  </a:lnTo>
                  <a:lnTo>
                    <a:pt x="270" y="170"/>
                  </a:lnTo>
                  <a:lnTo>
                    <a:pt x="268" y="168"/>
                  </a:lnTo>
                  <a:lnTo>
                    <a:pt x="268" y="168"/>
                  </a:lnTo>
                  <a:lnTo>
                    <a:pt x="268" y="168"/>
                  </a:lnTo>
                  <a:lnTo>
                    <a:pt x="268" y="168"/>
                  </a:lnTo>
                  <a:lnTo>
                    <a:pt x="270" y="168"/>
                  </a:lnTo>
                  <a:lnTo>
                    <a:pt x="270" y="168"/>
                  </a:lnTo>
                  <a:lnTo>
                    <a:pt x="280" y="170"/>
                  </a:lnTo>
                  <a:lnTo>
                    <a:pt x="280" y="170"/>
                  </a:lnTo>
                  <a:lnTo>
                    <a:pt x="286" y="170"/>
                  </a:lnTo>
                  <a:lnTo>
                    <a:pt x="290" y="172"/>
                  </a:lnTo>
                  <a:lnTo>
                    <a:pt x="290" y="172"/>
                  </a:lnTo>
                  <a:lnTo>
                    <a:pt x="294" y="174"/>
                  </a:lnTo>
                  <a:lnTo>
                    <a:pt x="300" y="174"/>
                  </a:lnTo>
                  <a:lnTo>
                    <a:pt x="300" y="174"/>
                  </a:lnTo>
                  <a:lnTo>
                    <a:pt x="310" y="174"/>
                  </a:lnTo>
                  <a:lnTo>
                    <a:pt x="310" y="174"/>
                  </a:lnTo>
                  <a:lnTo>
                    <a:pt x="314" y="174"/>
                  </a:lnTo>
                  <a:lnTo>
                    <a:pt x="314" y="172"/>
                  </a:lnTo>
                  <a:lnTo>
                    <a:pt x="314" y="172"/>
                  </a:lnTo>
                  <a:lnTo>
                    <a:pt x="314" y="168"/>
                  </a:lnTo>
                  <a:lnTo>
                    <a:pt x="312" y="166"/>
                  </a:lnTo>
                  <a:lnTo>
                    <a:pt x="312" y="166"/>
                  </a:lnTo>
                  <a:lnTo>
                    <a:pt x="304" y="166"/>
                  </a:lnTo>
                  <a:lnTo>
                    <a:pt x="304" y="166"/>
                  </a:lnTo>
                  <a:lnTo>
                    <a:pt x="298" y="166"/>
                  </a:lnTo>
                  <a:lnTo>
                    <a:pt x="298" y="166"/>
                  </a:lnTo>
                  <a:lnTo>
                    <a:pt x="286" y="164"/>
                  </a:lnTo>
                  <a:lnTo>
                    <a:pt x="286" y="164"/>
                  </a:lnTo>
                  <a:lnTo>
                    <a:pt x="278" y="166"/>
                  </a:lnTo>
                  <a:lnTo>
                    <a:pt x="278" y="166"/>
                  </a:lnTo>
                  <a:lnTo>
                    <a:pt x="268" y="164"/>
                  </a:lnTo>
                  <a:lnTo>
                    <a:pt x="268" y="164"/>
                  </a:lnTo>
                  <a:lnTo>
                    <a:pt x="262" y="162"/>
                  </a:lnTo>
                  <a:lnTo>
                    <a:pt x="262" y="162"/>
                  </a:lnTo>
                  <a:lnTo>
                    <a:pt x="260" y="162"/>
                  </a:lnTo>
                  <a:lnTo>
                    <a:pt x="262" y="160"/>
                  </a:lnTo>
                  <a:lnTo>
                    <a:pt x="262" y="160"/>
                  </a:lnTo>
                  <a:lnTo>
                    <a:pt x="264" y="160"/>
                  </a:lnTo>
                  <a:lnTo>
                    <a:pt x="264" y="160"/>
                  </a:lnTo>
                  <a:lnTo>
                    <a:pt x="266" y="160"/>
                  </a:lnTo>
                  <a:lnTo>
                    <a:pt x="266" y="160"/>
                  </a:lnTo>
                  <a:lnTo>
                    <a:pt x="268" y="160"/>
                  </a:lnTo>
                  <a:lnTo>
                    <a:pt x="270" y="160"/>
                  </a:lnTo>
                  <a:lnTo>
                    <a:pt x="270" y="160"/>
                  </a:lnTo>
                  <a:lnTo>
                    <a:pt x="276" y="162"/>
                  </a:lnTo>
                  <a:lnTo>
                    <a:pt x="276" y="162"/>
                  </a:lnTo>
                  <a:lnTo>
                    <a:pt x="280" y="162"/>
                  </a:lnTo>
                  <a:lnTo>
                    <a:pt x="284" y="160"/>
                  </a:lnTo>
                  <a:lnTo>
                    <a:pt x="284" y="160"/>
                  </a:lnTo>
                  <a:lnTo>
                    <a:pt x="284" y="158"/>
                  </a:lnTo>
                  <a:lnTo>
                    <a:pt x="282" y="158"/>
                  </a:lnTo>
                  <a:lnTo>
                    <a:pt x="278" y="156"/>
                  </a:lnTo>
                  <a:lnTo>
                    <a:pt x="278" y="156"/>
                  </a:lnTo>
                  <a:lnTo>
                    <a:pt x="272" y="152"/>
                  </a:lnTo>
                  <a:lnTo>
                    <a:pt x="272" y="152"/>
                  </a:lnTo>
                  <a:lnTo>
                    <a:pt x="280" y="154"/>
                  </a:lnTo>
                  <a:lnTo>
                    <a:pt x="288" y="156"/>
                  </a:lnTo>
                  <a:lnTo>
                    <a:pt x="288" y="156"/>
                  </a:lnTo>
                  <a:lnTo>
                    <a:pt x="292" y="158"/>
                  </a:lnTo>
                  <a:lnTo>
                    <a:pt x="292" y="158"/>
                  </a:lnTo>
                  <a:lnTo>
                    <a:pt x="298" y="160"/>
                  </a:lnTo>
                  <a:lnTo>
                    <a:pt x="298" y="160"/>
                  </a:lnTo>
                  <a:lnTo>
                    <a:pt x="302" y="160"/>
                  </a:lnTo>
                  <a:lnTo>
                    <a:pt x="306" y="160"/>
                  </a:lnTo>
                  <a:lnTo>
                    <a:pt x="306" y="160"/>
                  </a:lnTo>
                  <a:lnTo>
                    <a:pt x="312" y="158"/>
                  </a:lnTo>
                  <a:lnTo>
                    <a:pt x="312" y="158"/>
                  </a:lnTo>
                  <a:lnTo>
                    <a:pt x="322" y="158"/>
                  </a:lnTo>
                  <a:lnTo>
                    <a:pt x="322" y="158"/>
                  </a:lnTo>
                  <a:lnTo>
                    <a:pt x="328" y="158"/>
                  </a:lnTo>
                  <a:lnTo>
                    <a:pt x="328" y="158"/>
                  </a:lnTo>
                  <a:lnTo>
                    <a:pt x="328" y="156"/>
                  </a:lnTo>
                  <a:lnTo>
                    <a:pt x="332" y="154"/>
                  </a:lnTo>
                  <a:lnTo>
                    <a:pt x="332" y="154"/>
                  </a:lnTo>
                  <a:lnTo>
                    <a:pt x="336" y="156"/>
                  </a:lnTo>
                  <a:lnTo>
                    <a:pt x="336" y="156"/>
                  </a:lnTo>
                  <a:lnTo>
                    <a:pt x="340" y="152"/>
                  </a:lnTo>
                  <a:lnTo>
                    <a:pt x="340" y="152"/>
                  </a:lnTo>
                  <a:lnTo>
                    <a:pt x="338" y="148"/>
                  </a:lnTo>
                  <a:lnTo>
                    <a:pt x="338" y="148"/>
                  </a:lnTo>
                  <a:lnTo>
                    <a:pt x="338" y="146"/>
                  </a:lnTo>
                  <a:lnTo>
                    <a:pt x="338" y="146"/>
                  </a:lnTo>
                  <a:lnTo>
                    <a:pt x="336" y="146"/>
                  </a:lnTo>
                  <a:lnTo>
                    <a:pt x="336" y="146"/>
                  </a:lnTo>
                  <a:lnTo>
                    <a:pt x="334" y="146"/>
                  </a:lnTo>
                  <a:lnTo>
                    <a:pt x="334" y="146"/>
                  </a:lnTo>
                  <a:lnTo>
                    <a:pt x="332" y="146"/>
                  </a:lnTo>
                  <a:lnTo>
                    <a:pt x="332" y="146"/>
                  </a:lnTo>
                  <a:lnTo>
                    <a:pt x="324" y="146"/>
                  </a:lnTo>
                  <a:lnTo>
                    <a:pt x="318" y="144"/>
                  </a:lnTo>
                  <a:lnTo>
                    <a:pt x="318" y="144"/>
                  </a:lnTo>
                  <a:lnTo>
                    <a:pt x="314" y="140"/>
                  </a:lnTo>
                  <a:lnTo>
                    <a:pt x="314" y="140"/>
                  </a:lnTo>
                  <a:lnTo>
                    <a:pt x="314" y="140"/>
                  </a:lnTo>
                  <a:lnTo>
                    <a:pt x="316" y="140"/>
                  </a:lnTo>
                  <a:lnTo>
                    <a:pt x="316" y="140"/>
                  </a:lnTo>
                  <a:lnTo>
                    <a:pt x="324" y="140"/>
                  </a:lnTo>
                  <a:lnTo>
                    <a:pt x="324" y="140"/>
                  </a:lnTo>
                  <a:lnTo>
                    <a:pt x="330" y="142"/>
                  </a:lnTo>
                  <a:lnTo>
                    <a:pt x="330" y="142"/>
                  </a:lnTo>
                  <a:lnTo>
                    <a:pt x="334" y="142"/>
                  </a:lnTo>
                  <a:lnTo>
                    <a:pt x="334" y="142"/>
                  </a:lnTo>
                  <a:lnTo>
                    <a:pt x="344" y="142"/>
                  </a:lnTo>
                  <a:lnTo>
                    <a:pt x="344" y="142"/>
                  </a:lnTo>
                  <a:lnTo>
                    <a:pt x="346" y="142"/>
                  </a:lnTo>
                  <a:lnTo>
                    <a:pt x="346" y="142"/>
                  </a:lnTo>
                  <a:lnTo>
                    <a:pt x="348" y="146"/>
                  </a:lnTo>
                  <a:lnTo>
                    <a:pt x="348" y="146"/>
                  </a:lnTo>
                  <a:lnTo>
                    <a:pt x="350" y="148"/>
                  </a:lnTo>
                  <a:lnTo>
                    <a:pt x="350" y="148"/>
                  </a:lnTo>
                  <a:lnTo>
                    <a:pt x="354" y="148"/>
                  </a:lnTo>
                  <a:lnTo>
                    <a:pt x="354" y="148"/>
                  </a:lnTo>
                  <a:lnTo>
                    <a:pt x="360" y="148"/>
                  </a:lnTo>
                  <a:lnTo>
                    <a:pt x="368" y="146"/>
                  </a:lnTo>
                  <a:lnTo>
                    <a:pt x="368" y="146"/>
                  </a:lnTo>
                  <a:lnTo>
                    <a:pt x="378" y="142"/>
                  </a:lnTo>
                  <a:lnTo>
                    <a:pt x="378" y="142"/>
                  </a:lnTo>
                  <a:lnTo>
                    <a:pt x="378" y="140"/>
                  </a:lnTo>
                  <a:lnTo>
                    <a:pt x="380" y="140"/>
                  </a:lnTo>
                  <a:lnTo>
                    <a:pt x="380" y="140"/>
                  </a:lnTo>
                  <a:lnTo>
                    <a:pt x="378" y="140"/>
                  </a:lnTo>
                  <a:lnTo>
                    <a:pt x="378" y="140"/>
                  </a:lnTo>
                  <a:lnTo>
                    <a:pt x="374" y="138"/>
                  </a:lnTo>
                  <a:lnTo>
                    <a:pt x="374" y="138"/>
                  </a:lnTo>
                  <a:lnTo>
                    <a:pt x="380" y="138"/>
                  </a:lnTo>
                  <a:lnTo>
                    <a:pt x="380" y="138"/>
                  </a:lnTo>
                  <a:lnTo>
                    <a:pt x="384" y="138"/>
                  </a:lnTo>
                  <a:lnTo>
                    <a:pt x="386" y="136"/>
                  </a:lnTo>
                  <a:lnTo>
                    <a:pt x="386" y="136"/>
                  </a:lnTo>
                  <a:lnTo>
                    <a:pt x="388" y="134"/>
                  </a:lnTo>
                  <a:lnTo>
                    <a:pt x="388" y="132"/>
                  </a:lnTo>
                  <a:lnTo>
                    <a:pt x="386" y="132"/>
                  </a:lnTo>
                  <a:lnTo>
                    <a:pt x="386" y="132"/>
                  </a:lnTo>
                  <a:lnTo>
                    <a:pt x="380" y="130"/>
                  </a:lnTo>
                  <a:lnTo>
                    <a:pt x="380" y="130"/>
                  </a:lnTo>
                  <a:lnTo>
                    <a:pt x="376" y="132"/>
                  </a:lnTo>
                  <a:lnTo>
                    <a:pt x="376" y="132"/>
                  </a:lnTo>
                  <a:lnTo>
                    <a:pt x="370" y="132"/>
                  </a:lnTo>
                  <a:lnTo>
                    <a:pt x="370" y="132"/>
                  </a:lnTo>
                  <a:lnTo>
                    <a:pt x="362" y="132"/>
                  </a:lnTo>
                  <a:lnTo>
                    <a:pt x="362" y="132"/>
                  </a:lnTo>
                  <a:lnTo>
                    <a:pt x="356" y="132"/>
                  </a:lnTo>
                  <a:lnTo>
                    <a:pt x="356" y="132"/>
                  </a:lnTo>
                  <a:lnTo>
                    <a:pt x="358" y="130"/>
                  </a:lnTo>
                  <a:lnTo>
                    <a:pt x="358" y="130"/>
                  </a:lnTo>
                  <a:lnTo>
                    <a:pt x="358" y="130"/>
                  </a:lnTo>
                  <a:lnTo>
                    <a:pt x="358" y="130"/>
                  </a:lnTo>
                  <a:lnTo>
                    <a:pt x="358" y="130"/>
                  </a:lnTo>
                  <a:lnTo>
                    <a:pt x="358" y="128"/>
                  </a:lnTo>
                  <a:lnTo>
                    <a:pt x="358" y="128"/>
                  </a:lnTo>
                  <a:lnTo>
                    <a:pt x="358" y="126"/>
                  </a:lnTo>
                  <a:lnTo>
                    <a:pt x="358" y="126"/>
                  </a:lnTo>
                  <a:lnTo>
                    <a:pt x="358" y="126"/>
                  </a:lnTo>
                  <a:lnTo>
                    <a:pt x="362" y="126"/>
                  </a:lnTo>
                  <a:lnTo>
                    <a:pt x="362" y="126"/>
                  </a:lnTo>
                  <a:lnTo>
                    <a:pt x="364" y="128"/>
                  </a:lnTo>
                  <a:lnTo>
                    <a:pt x="364" y="128"/>
                  </a:lnTo>
                  <a:lnTo>
                    <a:pt x="366" y="128"/>
                  </a:lnTo>
                  <a:lnTo>
                    <a:pt x="366" y="128"/>
                  </a:lnTo>
                  <a:lnTo>
                    <a:pt x="368" y="130"/>
                  </a:lnTo>
                  <a:lnTo>
                    <a:pt x="368" y="130"/>
                  </a:lnTo>
                  <a:lnTo>
                    <a:pt x="368" y="130"/>
                  </a:lnTo>
                  <a:lnTo>
                    <a:pt x="368" y="130"/>
                  </a:lnTo>
                  <a:lnTo>
                    <a:pt x="370" y="130"/>
                  </a:lnTo>
                  <a:lnTo>
                    <a:pt x="370" y="130"/>
                  </a:lnTo>
                  <a:lnTo>
                    <a:pt x="374" y="128"/>
                  </a:lnTo>
                  <a:lnTo>
                    <a:pt x="374" y="128"/>
                  </a:lnTo>
                  <a:lnTo>
                    <a:pt x="376" y="128"/>
                  </a:lnTo>
                  <a:lnTo>
                    <a:pt x="376" y="128"/>
                  </a:lnTo>
                  <a:lnTo>
                    <a:pt x="380" y="128"/>
                  </a:lnTo>
                  <a:lnTo>
                    <a:pt x="380" y="128"/>
                  </a:lnTo>
                  <a:lnTo>
                    <a:pt x="384" y="128"/>
                  </a:lnTo>
                  <a:lnTo>
                    <a:pt x="384" y="128"/>
                  </a:lnTo>
                  <a:lnTo>
                    <a:pt x="392" y="126"/>
                  </a:lnTo>
                  <a:lnTo>
                    <a:pt x="392" y="126"/>
                  </a:lnTo>
                  <a:lnTo>
                    <a:pt x="396" y="124"/>
                  </a:lnTo>
                  <a:lnTo>
                    <a:pt x="396" y="124"/>
                  </a:lnTo>
                  <a:lnTo>
                    <a:pt x="394" y="124"/>
                  </a:lnTo>
                  <a:lnTo>
                    <a:pt x="394" y="124"/>
                  </a:lnTo>
                  <a:lnTo>
                    <a:pt x="392" y="122"/>
                  </a:lnTo>
                  <a:lnTo>
                    <a:pt x="392" y="122"/>
                  </a:lnTo>
                  <a:lnTo>
                    <a:pt x="392" y="122"/>
                  </a:lnTo>
                  <a:lnTo>
                    <a:pt x="392" y="122"/>
                  </a:lnTo>
                  <a:lnTo>
                    <a:pt x="390" y="122"/>
                  </a:lnTo>
                  <a:lnTo>
                    <a:pt x="390" y="122"/>
                  </a:lnTo>
                  <a:lnTo>
                    <a:pt x="388" y="120"/>
                  </a:lnTo>
                  <a:lnTo>
                    <a:pt x="388" y="120"/>
                  </a:lnTo>
                  <a:lnTo>
                    <a:pt x="390" y="120"/>
                  </a:lnTo>
                  <a:lnTo>
                    <a:pt x="390" y="120"/>
                  </a:lnTo>
                  <a:lnTo>
                    <a:pt x="388" y="116"/>
                  </a:lnTo>
                  <a:lnTo>
                    <a:pt x="388" y="116"/>
                  </a:lnTo>
                  <a:lnTo>
                    <a:pt x="392" y="116"/>
                  </a:lnTo>
                  <a:lnTo>
                    <a:pt x="394" y="118"/>
                  </a:lnTo>
                  <a:lnTo>
                    <a:pt x="394" y="118"/>
                  </a:lnTo>
                  <a:lnTo>
                    <a:pt x="396" y="120"/>
                  </a:lnTo>
                  <a:lnTo>
                    <a:pt x="396" y="120"/>
                  </a:lnTo>
                  <a:lnTo>
                    <a:pt x="396" y="120"/>
                  </a:lnTo>
                  <a:lnTo>
                    <a:pt x="396" y="120"/>
                  </a:lnTo>
                  <a:lnTo>
                    <a:pt x="400" y="120"/>
                  </a:lnTo>
                  <a:lnTo>
                    <a:pt x="400" y="120"/>
                  </a:lnTo>
                  <a:lnTo>
                    <a:pt x="404" y="120"/>
                  </a:lnTo>
                  <a:lnTo>
                    <a:pt x="404" y="120"/>
                  </a:lnTo>
                  <a:lnTo>
                    <a:pt x="406" y="120"/>
                  </a:lnTo>
                  <a:lnTo>
                    <a:pt x="406" y="120"/>
                  </a:lnTo>
                  <a:lnTo>
                    <a:pt x="410" y="118"/>
                  </a:lnTo>
                  <a:lnTo>
                    <a:pt x="410" y="118"/>
                  </a:lnTo>
                  <a:lnTo>
                    <a:pt x="412" y="114"/>
                  </a:lnTo>
                  <a:lnTo>
                    <a:pt x="412" y="114"/>
                  </a:lnTo>
                  <a:lnTo>
                    <a:pt x="416" y="112"/>
                  </a:lnTo>
                  <a:lnTo>
                    <a:pt x="416" y="112"/>
                  </a:lnTo>
                  <a:lnTo>
                    <a:pt x="416" y="112"/>
                  </a:lnTo>
                  <a:lnTo>
                    <a:pt x="416" y="112"/>
                  </a:lnTo>
                  <a:lnTo>
                    <a:pt x="420" y="110"/>
                  </a:lnTo>
                  <a:lnTo>
                    <a:pt x="420" y="110"/>
                  </a:lnTo>
                  <a:lnTo>
                    <a:pt x="422" y="108"/>
                  </a:lnTo>
                  <a:lnTo>
                    <a:pt x="422" y="108"/>
                  </a:lnTo>
                  <a:lnTo>
                    <a:pt x="422" y="108"/>
                  </a:lnTo>
                  <a:lnTo>
                    <a:pt x="422" y="108"/>
                  </a:lnTo>
                  <a:lnTo>
                    <a:pt x="424" y="108"/>
                  </a:lnTo>
                  <a:lnTo>
                    <a:pt x="424" y="108"/>
                  </a:lnTo>
                  <a:lnTo>
                    <a:pt x="426" y="108"/>
                  </a:lnTo>
                  <a:lnTo>
                    <a:pt x="426" y="108"/>
                  </a:lnTo>
                  <a:lnTo>
                    <a:pt x="428" y="106"/>
                  </a:lnTo>
                  <a:lnTo>
                    <a:pt x="432" y="104"/>
                  </a:lnTo>
                  <a:lnTo>
                    <a:pt x="432" y="104"/>
                  </a:lnTo>
                  <a:lnTo>
                    <a:pt x="434" y="100"/>
                  </a:lnTo>
                  <a:lnTo>
                    <a:pt x="434" y="100"/>
                  </a:lnTo>
                  <a:lnTo>
                    <a:pt x="436" y="100"/>
                  </a:lnTo>
                  <a:lnTo>
                    <a:pt x="436" y="100"/>
                  </a:lnTo>
                  <a:lnTo>
                    <a:pt x="436" y="100"/>
                  </a:lnTo>
                  <a:lnTo>
                    <a:pt x="436" y="100"/>
                  </a:lnTo>
                  <a:lnTo>
                    <a:pt x="442" y="96"/>
                  </a:lnTo>
                  <a:lnTo>
                    <a:pt x="442" y="96"/>
                  </a:lnTo>
                  <a:lnTo>
                    <a:pt x="458" y="88"/>
                  </a:lnTo>
                  <a:lnTo>
                    <a:pt x="458" y="88"/>
                  </a:lnTo>
                  <a:lnTo>
                    <a:pt x="464" y="86"/>
                  </a:lnTo>
                  <a:lnTo>
                    <a:pt x="464" y="86"/>
                  </a:lnTo>
                  <a:lnTo>
                    <a:pt x="472" y="84"/>
                  </a:lnTo>
                  <a:lnTo>
                    <a:pt x="472" y="84"/>
                  </a:lnTo>
                  <a:lnTo>
                    <a:pt x="482" y="82"/>
                  </a:lnTo>
                  <a:lnTo>
                    <a:pt x="488" y="80"/>
                  </a:lnTo>
                  <a:lnTo>
                    <a:pt x="494" y="76"/>
                  </a:lnTo>
                  <a:lnTo>
                    <a:pt x="494" y="76"/>
                  </a:lnTo>
                  <a:lnTo>
                    <a:pt x="496" y="74"/>
                  </a:lnTo>
                  <a:lnTo>
                    <a:pt x="496" y="72"/>
                  </a:lnTo>
                  <a:lnTo>
                    <a:pt x="496" y="72"/>
                  </a:lnTo>
                  <a:lnTo>
                    <a:pt x="494" y="72"/>
                  </a:lnTo>
                  <a:lnTo>
                    <a:pt x="490" y="70"/>
                  </a:lnTo>
                  <a:lnTo>
                    <a:pt x="490" y="70"/>
                  </a:lnTo>
                  <a:lnTo>
                    <a:pt x="474" y="74"/>
                  </a:lnTo>
                  <a:lnTo>
                    <a:pt x="474" y="74"/>
                  </a:lnTo>
                  <a:lnTo>
                    <a:pt x="456" y="74"/>
                  </a:lnTo>
                  <a:lnTo>
                    <a:pt x="456" y="74"/>
                  </a:lnTo>
                  <a:lnTo>
                    <a:pt x="448" y="76"/>
                  </a:lnTo>
                  <a:lnTo>
                    <a:pt x="440" y="78"/>
                  </a:lnTo>
                  <a:lnTo>
                    <a:pt x="440" y="78"/>
                  </a:lnTo>
                  <a:lnTo>
                    <a:pt x="418" y="86"/>
                  </a:lnTo>
                  <a:lnTo>
                    <a:pt x="418" y="86"/>
                  </a:lnTo>
                  <a:lnTo>
                    <a:pt x="406" y="86"/>
                  </a:lnTo>
                  <a:lnTo>
                    <a:pt x="396" y="86"/>
                  </a:lnTo>
                  <a:lnTo>
                    <a:pt x="396" y="86"/>
                  </a:lnTo>
                  <a:lnTo>
                    <a:pt x="398" y="86"/>
                  </a:lnTo>
                  <a:lnTo>
                    <a:pt x="398" y="86"/>
                  </a:lnTo>
                  <a:lnTo>
                    <a:pt x="402" y="84"/>
                  </a:lnTo>
                  <a:lnTo>
                    <a:pt x="402" y="84"/>
                  </a:lnTo>
                  <a:lnTo>
                    <a:pt x="412" y="82"/>
                  </a:lnTo>
                  <a:lnTo>
                    <a:pt x="412" y="82"/>
                  </a:lnTo>
                  <a:lnTo>
                    <a:pt x="420" y="80"/>
                  </a:lnTo>
                  <a:lnTo>
                    <a:pt x="420" y="80"/>
                  </a:lnTo>
                  <a:lnTo>
                    <a:pt x="422" y="80"/>
                  </a:lnTo>
                  <a:lnTo>
                    <a:pt x="422" y="80"/>
                  </a:lnTo>
                  <a:lnTo>
                    <a:pt x="426" y="78"/>
                  </a:lnTo>
                  <a:lnTo>
                    <a:pt x="426" y="78"/>
                  </a:lnTo>
                  <a:lnTo>
                    <a:pt x="430" y="78"/>
                  </a:lnTo>
                  <a:lnTo>
                    <a:pt x="430" y="78"/>
                  </a:lnTo>
                  <a:lnTo>
                    <a:pt x="432" y="76"/>
                  </a:lnTo>
                  <a:lnTo>
                    <a:pt x="432" y="76"/>
                  </a:lnTo>
                  <a:lnTo>
                    <a:pt x="436" y="76"/>
                  </a:lnTo>
                  <a:lnTo>
                    <a:pt x="436" y="76"/>
                  </a:lnTo>
                  <a:lnTo>
                    <a:pt x="446" y="74"/>
                  </a:lnTo>
                  <a:lnTo>
                    <a:pt x="446" y="74"/>
                  </a:lnTo>
                  <a:lnTo>
                    <a:pt x="452" y="72"/>
                  </a:lnTo>
                  <a:lnTo>
                    <a:pt x="452" y="72"/>
                  </a:lnTo>
                  <a:lnTo>
                    <a:pt x="456" y="70"/>
                  </a:lnTo>
                  <a:lnTo>
                    <a:pt x="460" y="68"/>
                  </a:lnTo>
                  <a:lnTo>
                    <a:pt x="460" y="68"/>
                  </a:lnTo>
                  <a:lnTo>
                    <a:pt x="450" y="68"/>
                  </a:lnTo>
                  <a:lnTo>
                    <a:pt x="450" y="68"/>
                  </a:lnTo>
                  <a:lnTo>
                    <a:pt x="446" y="68"/>
                  </a:lnTo>
                  <a:lnTo>
                    <a:pt x="446" y="68"/>
                  </a:lnTo>
                  <a:lnTo>
                    <a:pt x="440" y="68"/>
                  </a:lnTo>
                  <a:lnTo>
                    <a:pt x="440" y="68"/>
                  </a:lnTo>
                  <a:lnTo>
                    <a:pt x="438" y="68"/>
                  </a:lnTo>
                  <a:lnTo>
                    <a:pt x="438" y="68"/>
                  </a:lnTo>
                  <a:lnTo>
                    <a:pt x="436" y="68"/>
                  </a:lnTo>
                  <a:lnTo>
                    <a:pt x="436" y="68"/>
                  </a:lnTo>
                  <a:lnTo>
                    <a:pt x="426" y="70"/>
                  </a:lnTo>
                  <a:lnTo>
                    <a:pt x="426" y="70"/>
                  </a:lnTo>
                  <a:lnTo>
                    <a:pt x="426" y="70"/>
                  </a:lnTo>
                  <a:lnTo>
                    <a:pt x="426" y="70"/>
                  </a:lnTo>
                  <a:lnTo>
                    <a:pt x="426" y="70"/>
                  </a:lnTo>
                  <a:lnTo>
                    <a:pt x="426" y="68"/>
                  </a:lnTo>
                  <a:lnTo>
                    <a:pt x="426" y="68"/>
                  </a:lnTo>
                  <a:lnTo>
                    <a:pt x="424" y="68"/>
                  </a:lnTo>
                  <a:lnTo>
                    <a:pt x="424" y="68"/>
                  </a:lnTo>
                  <a:lnTo>
                    <a:pt x="422" y="66"/>
                  </a:lnTo>
                  <a:lnTo>
                    <a:pt x="422" y="66"/>
                  </a:lnTo>
                  <a:lnTo>
                    <a:pt x="422" y="66"/>
                  </a:lnTo>
                  <a:lnTo>
                    <a:pt x="422" y="66"/>
                  </a:lnTo>
                  <a:lnTo>
                    <a:pt x="418" y="64"/>
                  </a:lnTo>
                  <a:lnTo>
                    <a:pt x="418" y="64"/>
                  </a:lnTo>
                  <a:lnTo>
                    <a:pt x="416" y="64"/>
                  </a:lnTo>
                  <a:lnTo>
                    <a:pt x="416" y="64"/>
                  </a:lnTo>
                  <a:lnTo>
                    <a:pt x="420" y="64"/>
                  </a:lnTo>
                  <a:lnTo>
                    <a:pt x="420" y="64"/>
                  </a:lnTo>
                  <a:lnTo>
                    <a:pt x="426" y="66"/>
                  </a:lnTo>
                  <a:lnTo>
                    <a:pt x="426" y="66"/>
                  </a:lnTo>
                  <a:lnTo>
                    <a:pt x="438" y="66"/>
                  </a:lnTo>
                  <a:lnTo>
                    <a:pt x="438" y="66"/>
                  </a:lnTo>
                  <a:lnTo>
                    <a:pt x="444" y="66"/>
                  </a:lnTo>
                  <a:lnTo>
                    <a:pt x="444" y="66"/>
                  </a:lnTo>
                  <a:lnTo>
                    <a:pt x="454" y="64"/>
                  </a:lnTo>
                  <a:lnTo>
                    <a:pt x="454" y="64"/>
                  </a:lnTo>
                  <a:lnTo>
                    <a:pt x="466" y="64"/>
                  </a:lnTo>
                  <a:lnTo>
                    <a:pt x="466" y="64"/>
                  </a:lnTo>
                  <a:lnTo>
                    <a:pt x="472" y="64"/>
                  </a:lnTo>
                  <a:lnTo>
                    <a:pt x="472" y="64"/>
                  </a:lnTo>
                  <a:lnTo>
                    <a:pt x="474" y="64"/>
                  </a:lnTo>
                  <a:lnTo>
                    <a:pt x="474" y="64"/>
                  </a:lnTo>
                  <a:lnTo>
                    <a:pt x="476" y="64"/>
                  </a:lnTo>
                  <a:lnTo>
                    <a:pt x="476" y="64"/>
                  </a:lnTo>
                  <a:lnTo>
                    <a:pt x="480" y="62"/>
                  </a:lnTo>
                  <a:lnTo>
                    <a:pt x="480" y="62"/>
                  </a:lnTo>
                  <a:lnTo>
                    <a:pt x="482" y="60"/>
                  </a:lnTo>
                  <a:lnTo>
                    <a:pt x="482" y="60"/>
                  </a:lnTo>
                  <a:lnTo>
                    <a:pt x="486" y="60"/>
                  </a:lnTo>
                  <a:lnTo>
                    <a:pt x="486" y="60"/>
                  </a:lnTo>
                  <a:lnTo>
                    <a:pt x="488" y="58"/>
                  </a:lnTo>
                  <a:lnTo>
                    <a:pt x="488" y="58"/>
                  </a:lnTo>
                  <a:lnTo>
                    <a:pt x="490" y="58"/>
                  </a:lnTo>
                  <a:lnTo>
                    <a:pt x="490" y="58"/>
                  </a:lnTo>
                  <a:lnTo>
                    <a:pt x="496" y="58"/>
                  </a:lnTo>
                  <a:lnTo>
                    <a:pt x="496" y="58"/>
                  </a:lnTo>
                  <a:lnTo>
                    <a:pt x="502" y="58"/>
                  </a:lnTo>
                  <a:lnTo>
                    <a:pt x="502" y="58"/>
                  </a:lnTo>
                  <a:lnTo>
                    <a:pt x="508" y="58"/>
                  </a:lnTo>
                  <a:lnTo>
                    <a:pt x="508" y="58"/>
                  </a:lnTo>
                  <a:lnTo>
                    <a:pt x="514" y="56"/>
                  </a:lnTo>
                  <a:lnTo>
                    <a:pt x="520" y="56"/>
                  </a:lnTo>
                  <a:lnTo>
                    <a:pt x="520" y="56"/>
                  </a:lnTo>
                  <a:lnTo>
                    <a:pt x="526" y="54"/>
                  </a:lnTo>
                  <a:lnTo>
                    <a:pt x="526" y="54"/>
                  </a:lnTo>
                  <a:lnTo>
                    <a:pt x="534" y="50"/>
                  </a:lnTo>
                  <a:lnTo>
                    <a:pt x="534" y="50"/>
                  </a:lnTo>
                  <a:lnTo>
                    <a:pt x="538" y="48"/>
                  </a:lnTo>
                  <a:lnTo>
                    <a:pt x="538" y="48"/>
                  </a:lnTo>
                  <a:lnTo>
                    <a:pt x="546" y="46"/>
                  </a:lnTo>
                  <a:lnTo>
                    <a:pt x="546" y="46"/>
                  </a:lnTo>
                  <a:lnTo>
                    <a:pt x="552" y="42"/>
                  </a:lnTo>
                  <a:lnTo>
                    <a:pt x="552" y="42"/>
                  </a:lnTo>
                  <a:lnTo>
                    <a:pt x="556" y="40"/>
                  </a:lnTo>
                  <a:lnTo>
                    <a:pt x="560" y="38"/>
                  </a:lnTo>
                  <a:lnTo>
                    <a:pt x="560" y="38"/>
                  </a:lnTo>
                  <a:lnTo>
                    <a:pt x="560" y="34"/>
                  </a:lnTo>
                  <a:lnTo>
                    <a:pt x="560" y="32"/>
                  </a:lnTo>
                  <a:lnTo>
                    <a:pt x="560" y="32"/>
                  </a:lnTo>
                  <a:lnTo>
                    <a:pt x="558" y="30"/>
                  </a:lnTo>
                  <a:lnTo>
                    <a:pt x="556" y="30"/>
                  </a:lnTo>
                  <a:lnTo>
                    <a:pt x="556" y="30"/>
                  </a:lnTo>
                  <a:lnTo>
                    <a:pt x="550" y="30"/>
                  </a:lnTo>
                  <a:lnTo>
                    <a:pt x="550" y="30"/>
                  </a:lnTo>
                  <a:lnTo>
                    <a:pt x="548" y="28"/>
                  </a:lnTo>
                  <a:lnTo>
                    <a:pt x="544" y="28"/>
                  </a:lnTo>
                  <a:lnTo>
                    <a:pt x="544" y="28"/>
                  </a:lnTo>
                  <a:lnTo>
                    <a:pt x="542" y="26"/>
                  </a:lnTo>
                  <a:lnTo>
                    <a:pt x="542" y="26"/>
                  </a:lnTo>
                  <a:lnTo>
                    <a:pt x="538" y="26"/>
                  </a:lnTo>
                  <a:lnTo>
                    <a:pt x="538" y="26"/>
                  </a:lnTo>
                  <a:lnTo>
                    <a:pt x="528" y="28"/>
                  </a:lnTo>
                  <a:lnTo>
                    <a:pt x="528" y="28"/>
                  </a:lnTo>
                  <a:lnTo>
                    <a:pt x="528" y="28"/>
                  </a:lnTo>
                  <a:lnTo>
                    <a:pt x="528" y="28"/>
                  </a:lnTo>
                  <a:lnTo>
                    <a:pt x="526" y="26"/>
                  </a:lnTo>
                  <a:lnTo>
                    <a:pt x="526" y="26"/>
                  </a:lnTo>
                  <a:lnTo>
                    <a:pt x="522" y="22"/>
                  </a:lnTo>
                  <a:lnTo>
                    <a:pt x="522" y="22"/>
                  </a:lnTo>
                  <a:lnTo>
                    <a:pt x="520" y="18"/>
                  </a:lnTo>
                  <a:lnTo>
                    <a:pt x="520" y="18"/>
                  </a:lnTo>
                  <a:lnTo>
                    <a:pt x="518" y="18"/>
                  </a:lnTo>
                  <a:lnTo>
                    <a:pt x="518" y="18"/>
                  </a:lnTo>
                  <a:lnTo>
                    <a:pt x="516" y="16"/>
                  </a:lnTo>
                  <a:lnTo>
                    <a:pt x="516" y="16"/>
                  </a:lnTo>
                  <a:lnTo>
                    <a:pt x="516" y="14"/>
                  </a:lnTo>
                  <a:lnTo>
                    <a:pt x="516" y="14"/>
                  </a:lnTo>
                  <a:lnTo>
                    <a:pt x="516" y="14"/>
                  </a:lnTo>
                  <a:lnTo>
                    <a:pt x="516" y="12"/>
                  </a:lnTo>
                  <a:lnTo>
                    <a:pt x="516" y="12"/>
                  </a:lnTo>
                  <a:lnTo>
                    <a:pt x="512" y="12"/>
                  </a:lnTo>
                  <a:lnTo>
                    <a:pt x="512" y="12"/>
                  </a:lnTo>
                  <a:lnTo>
                    <a:pt x="506" y="12"/>
                  </a:lnTo>
                  <a:lnTo>
                    <a:pt x="506" y="12"/>
                  </a:lnTo>
                  <a:lnTo>
                    <a:pt x="500" y="12"/>
                  </a:lnTo>
                  <a:lnTo>
                    <a:pt x="500" y="12"/>
                  </a:lnTo>
                  <a:lnTo>
                    <a:pt x="496" y="12"/>
                  </a:lnTo>
                  <a:lnTo>
                    <a:pt x="496" y="12"/>
                  </a:lnTo>
                  <a:lnTo>
                    <a:pt x="490" y="10"/>
                  </a:lnTo>
                  <a:lnTo>
                    <a:pt x="490" y="10"/>
                  </a:lnTo>
                  <a:lnTo>
                    <a:pt x="488" y="10"/>
                  </a:lnTo>
                  <a:lnTo>
                    <a:pt x="486" y="12"/>
                  </a:lnTo>
                  <a:lnTo>
                    <a:pt x="486" y="12"/>
                  </a:lnTo>
                  <a:lnTo>
                    <a:pt x="480" y="12"/>
                  </a:lnTo>
                  <a:lnTo>
                    <a:pt x="480" y="12"/>
                  </a:lnTo>
                  <a:lnTo>
                    <a:pt x="476" y="12"/>
                  </a:lnTo>
                  <a:lnTo>
                    <a:pt x="476" y="12"/>
                  </a:lnTo>
                  <a:lnTo>
                    <a:pt x="474" y="12"/>
                  </a:lnTo>
                  <a:lnTo>
                    <a:pt x="474" y="12"/>
                  </a:lnTo>
                  <a:lnTo>
                    <a:pt x="470" y="14"/>
                  </a:lnTo>
                  <a:lnTo>
                    <a:pt x="464" y="16"/>
                  </a:lnTo>
                  <a:lnTo>
                    <a:pt x="464" y="16"/>
                  </a:lnTo>
                  <a:lnTo>
                    <a:pt x="458" y="16"/>
                  </a:lnTo>
                  <a:lnTo>
                    <a:pt x="458" y="16"/>
                  </a:lnTo>
                  <a:lnTo>
                    <a:pt x="450" y="18"/>
                  </a:lnTo>
                  <a:lnTo>
                    <a:pt x="450" y="18"/>
                  </a:lnTo>
                  <a:lnTo>
                    <a:pt x="434" y="20"/>
                  </a:lnTo>
                  <a:lnTo>
                    <a:pt x="434" y="20"/>
                  </a:lnTo>
                  <a:lnTo>
                    <a:pt x="428" y="20"/>
                  </a:lnTo>
                  <a:lnTo>
                    <a:pt x="428" y="20"/>
                  </a:lnTo>
                  <a:lnTo>
                    <a:pt x="430" y="18"/>
                  </a:lnTo>
                  <a:lnTo>
                    <a:pt x="430" y="18"/>
                  </a:lnTo>
                  <a:lnTo>
                    <a:pt x="432" y="18"/>
                  </a:lnTo>
                  <a:lnTo>
                    <a:pt x="432" y="18"/>
                  </a:lnTo>
                  <a:lnTo>
                    <a:pt x="436" y="16"/>
                  </a:lnTo>
                  <a:lnTo>
                    <a:pt x="436" y="16"/>
                  </a:lnTo>
                  <a:lnTo>
                    <a:pt x="442" y="14"/>
                  </a:lnTo>
                  <a:lnTo>
                    <a:pt x="442" y="14"/>
                  </a:lnTo>
                  <a:lnTo>
                    <a:pt x="446" y="14"/>
                  </a:lnTo>
                  <a:lnTo>
                    <a:pt x="446" y="14"/>
                  </a:lnTo>
                  <a:lnTo>
                    <a:pt x="452" y="14"/>
                  </a:lnTo>
                  <a:lnTo>
                    <a:pt x="452" y="14"/>
                  </a:lnTo>
                  <a:lnTo>
                    <a:pt x="456" y="12"/>
                  </a:lnTo>
                  <a:lnTo>
                    <a:pt x="460" y="12"/>
                  </a:lnTo>
                  <a:lnTo>
                    <a:pt x="460" y="12"/>
                  </a:lnTo>
                  <a:lnTo>
                    <a:pt x="462" y="8"/>
                  </a:lnTo>
                  <a:lnTo>
                    <a:pt x="462" y="8"/>
                  </a:lnTo>
                  <a:lnTo>
                    <a:pt x="460" y="8"/>
                  </a:lnTo>
                  <a:lnTo>
                    <a:pt x="460" y="8"/>
                  </a:lnTo>
                  <a:lnTo>
                    <a:pt x="460" y="8"/>
                  </a:lnTo>
                  <a:lnTo>
                    <a:pt x="458" y="8"/>
                  </a:lnTo>
                  <a:lnTo>
                    <a:pt x="458" y="8"/>
                  </a:lnTo>
                  <a:lnTo>
                    <a:pt x="456" y="6"/>
                  </a:lnTo>
                  <a:lnTo>
                    <a:pt x="456" y="6"/>
                  </a:lnTo>
                  <a:lnTo>
                    <a:pt x="450" y="6"/>
                  </a:lnTo>
                  <a:lnTo>
                    <a:pt x="450" y="6"/>
                  </a:lnTo>
                  <a:lnTo>
                    <a:pt x="440" y="6"/>
                  </a:lnTo>
                  <a:lnTo>
                    <a:pt x="440" y="6"/>
                  </a:lnTo>
                  <a:lnTo>
                    <a:pt x="434" y="6"/>
                  </a:lnTo>
                  <a:lnTo>
                    <a:pt x="434" y="6"/>
                  </a:lnTo>
                  <a:lnTo>
                    <a:pt x="430" y="4"/>
                  </a:lnTo>
                  <a:lnTo>
                    <a:pt x="430" y="4"/>
                  </a:lnTo>
                  <a:lnTo>
                    <a:pt x="422" y="4"/>
                  </a:lnTo>
                  <a:lnTo>
                    <a:pt x="422" y="4"/>
                  </a:lnTo>
                  <a:lnTo>
                    <a:pt x="418" y="4"/>
                  </a:lnTo>
                  <a:lnTo>
                    <a:pt x="418" y="4"/>
                  </a:lnTo>
                  <a:lnTo>
                    <a:pt x="416" y="4"/>
                  </a:lnTo>
                  <a:lnTo>
                    <a:pt x="416" y="4"/>
                  </a:lnTo>
                  <a:lnTo>
                    <a:pt x="412" y="4"/>
                  </a:lnTo>
                  <a:lnTo>
                    <a:pt x="412" y="4"/>
                  </a:lnTo>
                  <a:lnTo>
                    <a:pt x="410" y="4"/>
                  </a:lnTo>
                  <a:lnTo>
                    <a:pt x="410" y="4"/>
                  </a:lnTo>
                  <a:lnTo>
                    <a:pt x="404" y="4"/>
                  </a:lnTo>
                  <a:lnTo>
                    <a:pt x="404" y="4"/>
                  </a:lnTo>
                  <a:lnTo>
                    <a:pt x="402" y="4"/>
                  </a:lnTo>
                  <a:lnTo>
                    <a:pt x="400" y="2"/>
                  </a:lnTo>
                  <a:lnTo>
                    <a:pt x="400" y="2"/>
                  </a:lnTo>
                  <a:lnTo>
                    <a:pt x="396" y="0"/>
                  </a:lnTo>
                  <a:lnTo>
                    <a:pt x="396" y="0"/>
                  </a:lnTo>
                  <a:lnTo>
                    <a:pt x="394" y="0"/>
                  </a:lnTo>
                  <a:lnTo>
                    <a:pt x="394" y="0"/>
                  </a:lnTo>
                  <a:lnTo>
                    <a:pt x="386" y="0"/>
                  </a:lnTo>
                  <a:lnTo>
                    <a:pt x="386" y="0"/>
                  </a:lnTo>
                  <a:lnTo>
                    <a:pt x="382" y="2"/>
                  </a:lnTo>
                  <a:lnTo>
                    <a:pt x="382" y="2"/>
                  </a:lnTo>
                  <a:lnTo>
                    <a:pt x="376" y="2"/>
                  </a:lnTo>
                  <a:lnTo>
                    <a:pt x="376" y="2"/>
                  </a:lnTo>
                  <a:lnTo>
                    <a:pt x="374" y="2"/>
                  </a:lnTo>
                  <a:lnTo>
                    <a:pt x="374" y="4"/>
                  </a:lnTo>
                  <a:lnTo>
                    <a:pt x="374" y="4"/>
                  </a:lnTo>
                  <a:lnTo>
                    <a:pt x="378" y="8"/>
                  </a:lnTo>
                  <a:lnTo>
                    <a:pt x="378" y="8"/>
                  </a:lnTo>
                  <a:lnTo>
                    <a:pt x="374" y="8"/>
                  </a:lnTo>
                  <a:lnTo>
                    <a:pt x="370" y="6"/>
                  </a:lnTo>
                  <a:lnTo>
                    <a:pt x="370" y="6"/>
                  </a:lnTo>
                  <a:lnTo>
                    <a:pt x="366" y="6"/>
                  </a:lnTo>
                  <a:lnTo>
                    <a:pt x="366" y="6"/>
                  </a:lnTo>
                  <a:lnTo>
                    <a:pt x="364" y="4"/>
                  </a:lnTo>
                  <a:lnTo>
                    <a:pt x="364" y="4"/>
                  </a:lnTo>
                  <a:lnTo>
                    <a:pt x="362" y="2"/>
                  </a:lnTo>
                  <a:lnTo>
                    <a:pt x="362" y="2"/>
                  </a:lnTo>
                  <a:lnTo>
                    <a:pt x="360" y="2"/>
                  </a:lnTo>
                  <a:lnTo>
                    <a:pt x="360" y="2"/>
                  </a:lnTo>
                  <a:lnTo>
                    <a:pt x="350" y="2"/>
                  </a:lnTo>
                  <a:lnTo>
                    <a:pt x="350" y="2"/>
                  </a:lnTo>
                  <a:lnTo>
                    <a:pt x="340" y="4"/>
                  </a:lnTo>
                  <a:lnTo>
                    <a:pt x="340" y="4"/>
                  </a:lnTo>
                  <a:lnTo>
                    <a:pt x="336" y="4"/>
                  </a:lnTo>
                  <a:lnTo>
                    <a:pt x="334" y="8"/>
                  </a:lnTo>
                  <a:lnTo>
                    <a:pt x="334" y="8"/>
                  </a:lnTo>
                  <a:lnTo>
                    <a:pt x="336" y="10"/>
                  </a:lnTo>
                  <a:lnTo>
                    <a:pt x="338" y="10"/>
                  </a:lnTo>
                  <a:lnTo>
                    <a:pt x="338" y="10"/>
                  </a:lnTo>
                  <a:lnTo>
                    <a:pt x="344" y="16"/>
                  </a:lnTo>
                  <a:lnTo>
                    <a:pt x="344" y="16"/>
                  </a:lnTo>
                  <a:lnTo>
                    <a:pt x="340" y="16"/>
                  </a:lnTo>
                  <a:lnTo>
                    <a:pt x="340" y="16"/>
                  </a:lnTo>
                  <a:lnTo>
                    <a:pt x="338" y="16"/>
                  </a:lnTo>
                  <a:lnTo>
                    <a:pt x="338" y="16"/>
                  </a:lnTo>
                  <a:lnTo>
                    <a:pt x="336" y="16"/>
                  </a:lnTo>
                  <a:lnTo>
                    <a:pt x="336" y="16"/>
                  </a:lnTo>
                  <a:lnTo>
                    <a:pt x="332" y="14"/>
                  </a:lnTo>
                  <a:lnTo>
                    <a:pt x="332" y="14"/>
                  </a:lnTo>
                  <a:lnTo>
                    <a:pt x="326" y="12"/>
                  </a:lnTo>
                  <a:lnTo>
                    <a:pt x="326" y="12"/>
                  </a:lnTo>
                  <a:lnTo>
                    <a:pt x="324" y="10"/>
                  </a:lnTo>
                  <a:lnTo>
                    <a:pt x="324" y="10"/>
                  </a:lnTo>
                  <a:lnTo>
                    <a:pt x="324" y="8"/>
                  </a:lnTo>
                  <a:lnTo>
                    <a:pt x="324" y="8"/>
                  </a:lnTo>
                  <a:lnTo>
                    <a:pt x="322" y="8"/>
                  </a:lnTo>
                  <a:lnTo>
                    <a:pt x="322" y="8"/>
                  </a:lnTo>
                  <a:lnTo>
                    <a:pt x="318" y="6"/>
                  </a:lnTo>
                  <a:lnTo>
                    <a:pt x="318" y="6"/>
                  </a:lnTo>
                  <a:lnTo>
                    <a:pt x="316" y="4"/>
                  </a:lnTo>
                  <a:lnTo>
                    <a:pt x="316" y="4"/>
                  </a:lnTo>
                  <a:lnTo>
                    <a:pt x="314" y="4"/>
                  </a:lnTo>
                  <a:lnTo>
                    <a:pt x="314" y="4"/>
                  </a:lnTo>
                  <a:lnTo>
                    <a:pt x="310" y="4"/>
                  </a:lnTo>
                  <a:lnTo>
                    <a:pt x="310" y="4"/>
                  </a:lnTo>
                  <a:lnTo>
                    <a:pt x="292" y="4"/>
                  </a:lnTo>
                  <a:lnTo>
                    <a:pt x="292" y="4"/>
                  </a:lnTo>
                  <a:lnTo>
                    <a:pt x="286" y="4"/>
                  </a:lnTo>
                  <a:lnTo>
                    <a:pt x="286" y="4"/>
                  </a:lnTo>
                  <a:lnTo>
                    <a:pt x="276" y="4"/>
                  </a:lnTo>
                  <a:lnTo>
                    <a:pt x="276" y="4"/>
                  </a:lnTo>
                  <a:lnTo>
                    <a:pt x="270" y="4"/>
                  </a:lnTo>
                  <a:lnTo>
                    <a:pt x="270" y="4"/>
                  </a:lnTo>
                  <a:lnTo>
                    <a:pt x="266" y="4"/>
                  </a:lnTo>
                  <a:lnTo>
                    <a:pt x="266" y="4"/>
                  </a:lnTo>
                  <a:lnTo>
                    <a:pt x="266" y="6"/>
                  </a:lnTo>
                  <a:lnTo>
                    <a:pt x="268" y="8"/>
                  </a:lnTo>
                  <a:lnTo>
                    <a:pt x="268" y="8"/>
                  </a:lnTo>
                  <a:lnTo>
                    <a:pt x="272" y="8"/>
                  </a:lnTo>
                  <a:lnTo>
                    <a:pt x="276" y="12"/>
                  </a:lnTo>
                  <a:lnTo>
                    <a:pt x="276" y="12"/>
                  </a:lnTo>
                  <a:lnTo>
                    <a:pt x="280" y="14"/>
                  </a:lnTo>
                  <a:lnTo>
                    <a:pt x="282" y="14"/>
                  </a:lnTo>
                  <a:lnTo>
                    <a:pt x="282" y="14"/>
                  </a:lnTo>
                  <a:lnTo>
                    <a:pt x="288" y="18"/>
                  </a:lnTo>
                  <a:lnTo>
                    <a:pt x="288" y="18"/>
                  </a:lnTo>
                  <a:lnTo>
                    <a:pt x="294" y="24"/>
                  </a:lnTo>
                  <a:lnTo>
                    <a:pt x="294" y="24"/>
                  </a:lnTo>
                  <a:lnTo>
                    <a:pt x="284" y="28"/>
                  </a:lnTo>
                  <a:lnTo>
                    <a:pt x="284" y="28"/>
                  </a:lnTo>
                  <a:lnTo>
                    <a:pt x="282" y="28"/>
                  </a:lnTo>
                  <a:lnTo>
                    <a:pt x="282" y="28"/>
                  </a:lnTo>
                  <a:lnTo>
                    <a:pt x="286" y="24"/>
                  </a:lnTo>
                  <a:lnTo>
                    <a:pt x="286" y="24"/>
                  </a:lnTo>
                  <a:lnTo>
                    <a:pt x="286" y="24"/>
                  </a:lnTo>
                  <a:lnTo>
                    <a:pt x="284" y="22"/>
                  </a:lnTo>
                  <a:lnTo>
                    <a:pt x="282" y="20"/>
                  </a:lnTo>
                  <a:lnTo>
                    <a:pt x="282" y="20"/>
                  </a:lnTo>
                  <a:lnTo>
                    <a:pt x="276" y="20"/>
                  </a:lnTo>
                  <a:lnTo>
                    <a:pt x="270" y="18"/>
                  </a:lnTo>
                  <a:lnTo>
                    <a:pt x="270" y="18"/>
                  </a:lnTo>
                  <a:lnTo>
                    <a:pt x="266" y="12"/>
                  </a:lnTo>
                  <a:lnTo>
                    <a:pt x="266" y="12"/>
                  </a:lnTo>
                  <a:lnTo>
                    <a:pt x="260" y="10"/>
                  </a:lnTo>
                  <a:lnTo>
                    <a:pt x="258" y="8"/>
                  </a:lnTo>
                  <a:lnTo>
                    <a:pt x="258" y="8"/>
                  </a:lnTo>
                  <a:lnTo>
                    <a:pt x="252" y="8"/>
                  </a:lnTo>
                  <a:lnTo>
                    <a:pt x="246" y="8"/>
                  </a:lnTo>
                  <a:lnTo>
                    <a:pt x="246" y="8"/>
                  </a:lnTo>
                  <a:lnTo>
                    <a:pt x="244" y="8"/>
                  </a:lnTo>
                  <a:lnTo>
                    <a:pt x="244" y="8"/>
                  </a:lnTo>
                  <a:lnTo>
                    <a:pt x="244" y="6"/>
                  </a:lnTo>
                  <a:lnTo>
                    <a:pt x="238" y="6"/>
                  </a:lnTo>
                  <a:lnTo>
                    <a:pt x="234" y="6"/>
                  </a:lnTo>
                  <a:lnTo>
                    <a:pt x="222" y="4"/>
                  </a:lnTo>
                  <a:lnTo>
                    <a:pt x="222" y="4"/>
                  </a:lnTo>
                  <a:lnTo>
                    <a:pt x="218" y="6"/>
                  </a:lnTo>
                  <a:lnTo>
                    <a:pt x="212" y="8"/>
                  </a:lnTo>
                  <a:lnTo>
                    <a:pt x="212" y="8"/>
                  </a:lnTo>
                  <a:lnTo>
                    <a:pt x="210" y="8"/>
                  </a:lnTo>
                  <a:lnTo>
                    <a:pt x="212" y="10"/>
                  </a:lnTo>
                  <a:lnTo>
                    <a:pt x="220" y="12"/>
                  </a:lnTo>
                  <a:lnTo>
                    <a:pt x="220" y="12"/>
                  </a:lnTo>
                  <a:lnTo>
                    <a:pt x="224" y="12"/>
                  </a:lnTo>
                  <a:lnTo>
                    <a:pt x="224" y="14"/>
                  </a:lnTo>
                  <a:lnTo>
                    <a:pt x="222" y="16"/>
                  </a:lnTo>
                  <a:lnTo>
                    <a:pt x="236" y="18"/>
                  </a:lnTo>
                  <a:lnTo>
                    <a:pt x="228" y="18"/>
                  </a:lnTo>
                  <a:lnTo>
                    <a:pt x="216" y="18"/>
                  </a:lnTo>
                  <a:lnTo>
                    <a:pt x="210" y="16"/>
                  </a:lnTo>
                  <a:lnTo>
                    <a:pt x="206" y="12"/>
                  </a:lnTo>
                  <a:lnTo>
                    <a:pt x="206" y="12"/>
                  </a:lnTo>
                  <a:lnTo>
                    <a:pt x="194" y="12"/>
                  </a:lnTo>
                  <a:lnTo>
                    <a:pt x="194" y="12"/>
                  </a:lnTo>
                  <a:lnTo>
                    <a:pt x="192" y="14"/>
                  </a:lnTo>
                  <a:lnTo>
                    <a:pt x="192" y="14"/>
                  </a:lnTo>
                  <a:lnTo>
                    <a:pt x="194" y="16"/>
                  </a:lnTo>
                  <a:lnTo>
                    <a:pt x="194" y="16"/>
                  </a:lnTo>
                  <a:lnTo>
                    <a:pt x="200" y="20"/>
                  </a:lnTo>
                  <a:lnTo>
                    <a:pt x="200" y="20"/>
                  </a:lnTo>
                  <a:lnTo>
                    <a:pt x="200" y="22"/>
                  </a:lnTo>
                  <a:lnTo>
                    <a:pt x="200" y="22"/>
                  </a:lnTo>
                  <a:lnTo>
                    <a:pt x="198" y="24"/>
                  </a:lnTo>
                  <a:lnTo>
                    <a:pt x="192" y="24"/>
                  </a:lnTo>
                  <a:lnTo>
                    <a:pt x="192" y="24"/>
                  </a:lnTo>
                  <a:lnTo>
                    <a:pt x="178" y="20"/>
                  </a:lnTo>
                  <a:lnTo>
                    <a:pt x="178" y="20"/>
                  </a:lnTo>
                  <a:lnTo>
                    <a:pt x="176" y="22"/>
                  </a:lnTo>
                  <a:lnTo>
                    <a:pt x="176" y="22"/>
                  </a:lnTo>
                  <a:lnTo>
                    <a:pt x="186" y="26"/>
                  </a:lnTo>
                  <a:lnTo>
                    <a:pt x="186" y="26"/>
                  </a:lnTo>
                  <a:lnTo>
                    <a:pt x="176" y="26"/>
                  </a:lnTo>
                  <a:lnTo>
                    <a:pt x="176" y="26"/>
                  </a:lnTo>
                  <a:lnTo>
                    <a:pt x="172" y="28"/>
                  </a:lnTo>
                  <a:lnTo>
                    <a:pt x="170" y="30"/>
                  </a:lnTo>
                  <a:lnTo>
                    <a:pt x="172" y="34"/>
                  </a:lnTo>
                  <a:lnTo>
                    <a:pt x="192" y="40"/>
                  </a:lnTo>
                  <a:lnTo>
                    <a:pt x="192" y="40"/>
                  </a:lnTo>
                  <a:lnTo>
                    <a:pt x="204" y="44"/>
                  </a:lnTo>
                  <a:lnTo>
                    <a:pt x="204" y="44"/>
                  </a:lnTo>
                  <a:lnTo>
                    <a:pt x="214" y="48"/>
                  </a:lnTo>
                  <a:lnTo>
                    <a:pt x="222" y="54"/>
                  </a:lnTo>
                  <a:lnTo>
                    <a:pt x="212" y="48"/>
                  </a:lnTo>
                  <a:lnTo>
                    <a:pt x="204" y="48"/>
                  </a:lnTo>
                  <a:lnTo>
                    <a:pt x="198" y="48"/>
                  </a:lnTo>
                  <a:lnTo>
                    <a:pt x="176" y="38"/>
                  </a:lnTo>
                  <a:lnTo>
                    <a:pt x="168" y="36"/>
                  </a:lnTo>
                  <a:lnTo>
                    <a:pt x="162" y="40"/>
                  </a:lnTo>
                  <a:lnTo>
                    <a:pt x="178" y="44"/>
                  </a:lnTo>
                  <a:lnTo>
                    <a:pt x="170" y="44"/>
                  </a:lnTo>
                  <a:lnTo>
                    <a:pt x="162" y="44"/>
                  </a:lnTo>
                  <a:lnTo>
                    <a:pt x="158" y="44"/>
                  </a:lnTo>
                  <a:lnTo>
                    <a:pt x="156" y="42"/>
                  </a:lnTo>
                  <a:lnTo>
                    <a:pt x="154" y="32"/>
                  </a:lnTo>
                  <a:lnTo>
                    <a:pt x="146" y="32"/>
                  </a:lnTo>
                  <a:lnTo>
                    <a:pt x="136" y="32"/>
                  </a:lnTo>
                  <a:lnTo>
                    <a:pt x="130" y="28"/>
                  </a:lnTo>
                  <a:lnTo>
                    <a:pt x="130" y="28"/>
                  </a:lnTo>
                  <a:lnTo>
                    <a:pt x="116" y="28"/>
                  </a:lnTo>
                  <a:lnTo>
                    <a:pt x="116" y="28"/>
                  </a:lnTo>
                  <a:lnTo>
                    <a:pt x="114" y="28"/>
                  </a:lnTo>
                  <a:lnTo>
                    <a:pt x="114" y="30"/>
                  </a:lnTo>
                  <a:lnTo>
                    <a:pt x="118" y="36"/>
                  </a:lnTo>
                  <a:lnTo>
                    <a:pt x="118" y="36"/>
                  </a:lnTo>
                  <a:lnTo>
                    <a:pt x="112" y="38"/>
                  </a:lnTo>
                  <a:lnTo>
                    <a:pt x="112" y="38"/>
                  </a:lnTo>
                  <a:lnTo>
                    <a:pt x="106" y="38"/>
                  </a:lnTo>
                  <a:lnTo>
                    <a:pt x="106" y="38"/>
                  </a:lnTo>
                  <a:lnTo>
                    <a:pt x="94" y="40"/>
                  </a:lnTo>
                  <a:lnTo>
                    <a:pt x="94" y="40"/>
                  </a:lnTo>
                  <a:lnTo>
                    <a:pt x="92" y="40"/>
                  </a:lnTo>
                  <a:lnTo>
                    <a:pt x="92" y="40"/>
                  </a:lnTo>
                  <a:lnTo>
                    <a:pt x="92" y="42"/>
                  </a:lnTo>
                  <a:lnTo>
                    <a:pt x="92" y="42"/>
                  </a:lnTo>
                  <a:lnTo>
                    <a:pt x="102" y="44"/>
                  </a:lnTo>
                  <a:lnTo>
                    <a:pt x="102" y="44"/>
                  </a:lnTo>
                  <a:lnTo>
                    <a:pt x="118" y="48"/>
                  </a:lnTo>
                  <a:lnTo>
                    <a:pt x="118" y="48"/>
                  </a:lnTo>
                  <a:lnTo>
                    <a:pt x="126" y="50"/>
                  </a:lnTo>
                  <a:lnTo>
                    <a:pt x="130" y="52"/>
                  </a:lnTo>
                  <a:lnTo>
                    <a:pt x="120" y="50"/>
                  </a:lnTo>
                  <a:lnTo>
                    <a:pt x="116" y="54"/>
                  </a:lnTo>
                  <a:lnTo>
                    <a:pt x="112" y="52"/>
                  </a:lnTo>
                  <a:lnTo>
                    <a:pt x="108" y="48"/>
                  </a:lnTo>
                  <a:lnTo>
                    <a:pt x="102" y="48"/>
                  </a:lnTo>
                  <a:lnTo>
                    <a:pt x="94" y="46"/>
                  </a:lnTo>
                  <a:lnTo>
                    <a:pt x="88" y="52"/>
                  </a:lnTo>
                  <a:lnTo>
                    <a:pt x="82" y="50"/>
                  </a:lnTo>
                  <a:lnTo>
                    <a:pt x="82" y="50"/>
                  </a:lnTo>
                  <a:lnTo>
                    <a:pt x="82" y="46"/>
                  </a:lnTo>
                  <a:lnTo>
                    <a:pt x="82" y="46"/>
                  </a:lnTo>
                  <a:lnTo>
                    <a:pt x="82" y="44"/>
                  </a:lnTo>
                  <a:lnTo>
                    <a:pt x="78" y="44"/>
                  </a:lnTo>
                  <a:lnTo>
                    <a:pt x="76" y="44"/>
                  </a:lnTo>
                  <a:lnTo>
                    <a:pt x="70" y="44"/>
                  </a:lnTo>
                  <a:lnTo>
                    <a:pt x="62" y="44"/>
                  </a:lnTo>
                  <a:lnTo>
                    <a:pt x="54" y="48"/>
                  </a:lnTo>
                  <a:lnTo>
                    <a:pt x="46" y="50"/>
                  </a:lnTo>
                  <a:lnTo>
                    <a:pt x="46" y="56"/>
                  </a:lnTo>
                  <a:lnTo>
                    <a:pt x="40" y="54"/>
                  </a:lnTo>
                  <a:lnTo>
                    <a:pt x="36" y="54"/>
                  </a:lnTo>
                  <a:lnTo>
                    <a:pt x="30" y="54"/>
                  </a:lnTo>
                  <a:lnTo>
                    <a:pt x="20" y="56"/>
                  </a:lnTo>
                  <a:lnTo>
                    <a:pt x="12" y="58"/>
                  </a:lnTo>
                  <a:lnTo>
                    <a:pt x="4" y="64"/>
                  </a:lnTo>
                  <a:lnTo>
                    <a:pt x="4" y="64"/>
                  </a:lnTo>
                  <a:lnTo>
                    <a:pt x="2" y="66"/>
                  </a:lnTo>
                  <a:lnTo>
                    <a:pt x="0" y="68"/>
                  </a:lnTo>
                  <a:lnTo>
                    <a:pt x="0" y="68"/>
                  </a:lnTo>
                  <a:lnTo>
                    <a:pt x="2" y="68"/>
                  </a:lnTo>
                  <a:lnTo>
                    <a:pt x="2" y="70"/>
                  </a:lnTo>
                  <a:lnTo>
                    <a:pt x="2" y="7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2" name="Freeform 439"/>
            <p:cNvSpPr>
              <a:spLocks/>
            </p:cNvSpPr>
            <p:nvPr/>
          </p:nvSpPr>
          <p:spPr bwMode="auto">
            <a:xfrm>
              <a:off x="4443413" y="2265363"/>
              <a:ext cx="19050" cy="19050"/>
            </a:xfrm>
            <a:custGeom>
              <a:avLst/>
              <a:gdLst>
                <a:gd name="T0" fmla="*/ 10 w 12"/>
                <a:gd name="T1" fmla="*/ 0 h 12"/>
                <a:gd name="T2" fmla="*/ 10 w 12"/>
                <a:gd name="T3" fmla="*/ 0 h 12"/>
                <a:gd name="T4" fmla="*/ 8 w 12"/>
                <a:gd name="T5" fmla="*/ 0 h 12"/>
                <a:gd name="T6" fmla="*/ 8 w 12"/>
                <a:gd name="T7" fmla="*/ 0 h 12"/>
                <a:gd name="T8" fmla="*/ 2 w 12"/>
                <a:gd name="T9" fmla="*/ 4 h 12"/>
                <a:gd name="T10" fmla="*/ 2 w 12"/>
                <a:gd name="T11" fmla="*/ 4 h 12"/>
                <a:gd name="T12" fmla="*/ 0 w 12"/>
                <a:gd name="T13" fmla="*/ 6 h 12"/>
                <a:gd name="T14" fmla="*/ 0 w 12"/>
                <a:gd name="T15" fmla="*/ 6 h 12"/>
                <a:gd name="T16" fmla="*/ 0 w 12"/>
                <a:gd name="T17" fmla="*/ 8 h 12"/>
                <a:gd name="T18" fmla="*/ 0 w 12"/>
                <a:gd name="T19" fmla="*/ 8 h 12"/>
                <a:gd name="T20" fmla="*/ 0 w 12"/>
                <a:gd name="T21" fmla="*/ 10 h 12"/>
                <a:gd name="T22" fmla="*/ 0 w 12"/>
                <a:gd name="T23" fmla="*/ 10 h 12"/>
                <a:gd name="T24" fmla="*/ 0 w 12"/>
                <a:gd name="T25" fmla="*/ 12 h 12"/>
                <a:gd name="T26" fmla="*/ 0 w 12"/>
                <a:gd name="T27" fmla="*/ 12 h 12"/>
                <a:gd name="T28" fmla="*/ 2 w 12"/>
                <a:gd name="T29" fmla="*/ 12 h 12"/>
                <a:gd name="T30" fmla="*/ 2 w 12"/>
                <a:gd name="T31" fmla="*/ 12 h 12"/>
                <a:gd name="T32" fmla="*/ 4 w 12"/>
                <a:gd name="T33" fmla="*/ 12 h 12"/>
                <a:gd name="T34" fmla="*/ 4 w 12"/>
                <a:gd name="T35" fmla="*/ 12 h 12"/>
                <a:gd name="T36" fmla="*/ 8 w 12"/>
                <a:gd name="T37" fmla="*/ 10 h 12"/>
                <a:gd name="T38" fmla="*/ 8 w 12"/>
                <a:gd name="T39" fmla="*/ 10 h 12"/>
                <a:gd name="T40" fmla="*/ 10 w 12"/>
                <a:gd name="T41" fmla="*/ 10 h 12"/>
                <a:gd name="T42" fmla="*/ 10 w 12"/>
                <a:gd name="T43" fmla="*/ 10 h 12"/>
                <a:gd name="T44" fmla="*/ 10 w 12"/>
                <a:gd name="T45" fmla="*/ 10 h 12"/>
                <a:gd name="T46" fmla="*/ 10 w 12"/>
                <a:gd name="T47" fmla="*/ 6 h 12"/>
                <a:gd name="T48" fmla="*/ 10 w 12"/>
                <a:gd name="T49" fmla="*/ 6 h 12"/>
                <a:gd name="T50" fmla="*/ 8 w 12"/>
                <a:gd name="T51" fmla="*/ 6 h 12"/>
                <a:gd name="T52" fmla="*/ 8 w 12"/>
                <a:gd name="T53" fmla="*/ 4 h 12"/>
                <a:gd name="T54" fmla="*/ 8 w 12"/>
                <a:gd name="T55" fmla="*/ 4 h 12"/>
                <a:gd name="T56" fmla="*/ 12 w 12"/>
                <a:gd name="T57" fmla="*/ 2 h 12"/>
                <a:gd name="T58" fmla="*/ 12 w 12"/>
                <a:gd name="T59" fmla="*/ 2 h 12"/>
                <a:gd name="T60" fmla="*/ 12 w 12"/>
                <a:gd name="T61" fmla="*/ 0 h 12"/>
                <a:gd name="T62" fmla="*/ 10 w 12"/>
                <a:gd name="T63" fmla="*/ 0 h 12"/>
                <a:gd name="T64" fmla="*/ 10 w 12"/>
                <a:gd name="T6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 h="12">
                  <a:moveTo>
                    <a:pt x="10" y="0"/>
                  </a:moveTo>
                  <a:lnTo>
                    <a:pt x="10" y="0"/>
                  </a:lnTo>
                  <a:lnTo>
                    <a:pt x="8" y="0"/>
                  </a:lnTo>
                  <a:lnTo>
                    <a:pt x="8" y="0"/>
                  </a:lnTo>
                  <a:lnTo>
                    <a:pt x="2" y="4"/>
                  </a:lnTo>
                  <a:lnTo>
                    <a:pt x="2" y="4"/>
                  </a:lnTo>
                  <a:lnTo>
                    <a:pt x="0" y="6"/>
                  </a:lnTo>
                  <a:lnTo>
                    <a:pt x="0" y="6"/>
                  </a:lnTo>
                  <a:lnTo>
                    <a:pt x="0" y="8"/>
                  </a:lnTo>
                  <a:lnTo>
                    <a:pt x="0" y="8"/>
                  </a:lnTo>
                  <a:lnTo>
                    <a:pt x="0" y="10"/>
                  </a:lnTo>
                  <a:lnTo>
                    <a:pt x="0" y="10"/>
                  </a:lnTo>
                  <a:lnTo>
                    <a:pt x="0" y="12"/>
                  </a:lnTo>
                  <a:lnTo>
                    <a:pt x="0" y="12"/>
                  </a:lnTo>
                  <a:lnTo>
                    <a:pt x="2" y="12"/>
                  </a:lnTo>
                  <a:lnTo>
                    <a:pt x="2" y="12"/>
                  </a:lnTo>
                  <a:lnTo>
                    <a:pt x="4" y="12"/>
                  </a:lnTo>
                  <a:lnTo>
                    <a:pt x="4" y="12"/>
                  </a:lnTo>
                  <a:lnTo>
                    <a:pt x="8" y="10"/>
                  </a:lnTo>
                  <a:lnTo>
                    <a:pt x="8" y="10"/>
                  </a:lnTo>
                  <a:lnTo>
                    <a:pt x="10" y="10"/>
                  </a:lnTo>
                  <a:lnTo>
                    <a:pt x="10" y="10"/>
                  </a:lnTo>
                  <a:lnTo>
                    <a:pt x="10" y="10"/>
                  </a:lnTo>
                  <a:lnTo>
                    <a:pt x="10" y="6"/>
                  </a:lnTo>
                  <a:lnTo>
                    <a:pt x="10" y="6"/>
                  </a:lnTo>
                  <a:lnTo>
                    <a:pt x="8" y="6"/>
                  </a:lnTo>
                  <a:lnTo>
                    <a:pt x="8" y="4"/>
                  </a:lnTo>
                  <a:lnTo>
                    <a:pt x="8" y="4"/>
                  </a:lnTo>
                  <a:lnTo>
                    <a:pt x="12" y="2"/>
                  </a:lnTo>
                  <a:lnTo>
                    <a:pt x="12" y="2"/>
                  </a:lnTo>
                  <a:lnTo>
                    <a:pt x="12" y="0"/>
                  </a:lnTo>
                  <a:lnTo>
                    <a:pt x="10" y="0"/>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3" name="Freeform 440"/>
            <p:cNvSpPr>
              <a:spLocks/>
            </p:cNvSpPr>
            <p:nvPr/>
          </p:nvSpPr>
          <p:spPr bwMode="auto">
            <a:xfrm>
              <a:off x="2808288" y="2620963"/>
              <a:ext cx="60325" cy="41275"/>
            </a:xfrm>
            <a:custGeom>
              <a:avLst/>
              <a:gdLst>
                <a:gd name="T0" fmla="*/ 6 w 38"/>
                <a:gd name="T1" fmla="*/ 22 h 26"/>
                <a:gd name="T2" fmla="*/ 10 w 38"/>
                <a:gd name="T3" fmla="*/ 22 h 26"/>
                <a:gd name="T4" fmla="*/ 14 w 38"/>
                <a:gd name="T5" fmla="*/ 24 h 26"/>
                <a:gd name="T6" fmla="*/ 20 w 38"/>
                <a:gd name="T7" fmla="*/ 24 h 26"/>
                <a:gd name="T8" fmla="*/ 24 w 38"/>
                <a:gd name="T9" fmla="*/ 20 h 26"/>
                <a:gd name="T10" fmla="*/ 30 w 38"/>
                <a:gd name="T11" fmla="*/ 14 h 26"/>
                <a:gd name="T12" fmla="*/ 38 w 38"/>
                <a:gd name="T13" fmla="*/ 6 h 26"/>
                <a:gd name="T14" fmla="*/ 32 w 38"/>
                <a:gd name="T15" fmla="*/ 6 h 26"/>
                <a:gd name="T16" fmla="*/ 28 w 38"/>
                <a:gd name="T17" fmla="*/ 0 h 26"/>
                <a:gd name="T18" fmla="*/ 24 w 38"/>
                <a:gd name="T19" fmla="*/ 6 h 26"/>
                <a:gd name="T20" fmla="*/ 20 w 38"/>
                <a:gd name="T21" fmla="*/ 10 h 26"/>
                <a:gd name="T22" fmla="*/ 14 w 38"/>
                <a:gd name="T23" fmla="*/ 10 h 26"/>
                <a:gd name="T24" fmla="*/ 12 w 38"/>
                <a:gd name="T25" fmla="*/ 14 h 26"/>
                <a:gd name="T26" fmla="*/ 8 w 38"/>
                <a:gd name="T27" fmla="*/ 16 h 26"/>
                <a:gd name="T28" fmla="*/ 0 w 38"/>
                <a:gd name="T29" fmla="*/ 16 h 26"/>
                <a:gd name="T30" fmla="*/ 0 w 38"/>
                <a:gd name="T31" fmla="*/ 20 h 26"/>
                <a:gd name="T32" fmla="*/ 4 w 38"/>
                <a:gd name="T33" fmla="*/ 26 h 26"/>
                <a:gd name="T34" fmla="*/ 6 w 38"/>
                <a:gd name="T35"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26">
                  <a:moveTo>
                    <a:pt x="6" y="22"/>
                  </a:moveTo>
                  <a:lnTo>
                    <a:pt x="10" y="22"/>
                  </a:lnTo>
                  <a:lnTo>
                    <a:pt x="14" y="24"/>
                  </a:lnTo>
                  <a:lnTo>
                    <a:pt x="20" y="24"/>
                  </a:lnTo>
                  <a:lnTo>
                    <a:pt x="24" y="20"/>
                  </a:lnTo>
                  <a:lnTo>
                    <a:pt x="30" y="14"/>
                  </a:lnTo>
                  <a:lnTo>
                    <a:pt x="38" y="6"/>
                  </a:lnTo>
                  <a:lnTo>
                    <a:pt x="32" y="6"/>
                  </a:lnTo>
                  <a:lnTo>
                    <a:pt x="28" y="0"/>
                  </a:lnTo>
                  <a:lnTo>
                    <a:pt x="24" y="6"/>
                  </a:lnTo>
                  <a:lnTo>
                    <a:pt x="20" y="10"/>
                  </a:lnTo>
                  <a:lnTo>
                    <a:pt x="14" y="10"/>
                  </a:lnTo>
                  <a:lnTo>
                    <a:pt x="12" y="14"/>
                  </a:lnTo>
                  <a:lnTo>
                    <a:pt x="8" y="16"/>
                  </a:lnTo>
                  <a:lnTo>
                    <a:pt x="0" y="16"/>
                  </a:lnTo>
                  <a:lnTo>
                    <a:pt x="0" y="20"/>
                  </a:lnTo>
                  <a:lnTo>
                    <a:pt x="4" y="26"/>
                  </a:lnTo>
                  <a:lnTo>
                    <a:pt x="6" y="2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4" name="Freeform 441"/>
            <p:cNvSpPr>
              <a:spLocks/>
            </p:cNvSpPr>
            <p:nvPr/>
          </p:nvSpPr>
          <p:spPr bwMode="auto">
            <a:xfrm>
              <a:off x="3027363" y="3452813"/>
              <a:ext cx="142875" cy="95250"/>
            </a:xfrm>
            <a:custGeom>
              <a:avLst/>
              <a:gdLst>
                <a:gd name="T0" fmla="*/ 76 w 90"/>
                <a:gd name="T1" fmla="*/ 56 h 60"/>
                <a:gd name="T2" fmla="*/ 86 w 90"/>
                <a:gd name="T3" fmla="*/ 60 h 60"/>
                <a:gd name="T4" fmla="*/ 90 w 90"/>
                <a:gd name="T5" fmla="*/ 54 h 60"/>
                <a:gd name="T6" fmla="*/ 86 w 90"/>
                <a:gd name="T7" fmla="*/ 50 h 60"/>
                <a:gd name="T8" fmla="*/ 82 w 90"/>
                <a:gd name="T9" fmla="*/ 46 h 60"/>
                <a:gd name="T10" fmla="*/ 82 w 90"/>
                <a:gd name="T11" fmla="*/ 46 h 60"/>
                <a:gd name="T12" fmla="*/ 82 w 90"/>
                <a:gd name="T13" fmla="*/ 44 h 60"/>
                <a:gd name="T14" fmla="*/ 82 w 90"/>
                <a:gd name="T15" fmla="*/ 40 h 60"/>
                <a:gd name="T16" fmla="*/ 82 w 90"/>
                <a:gd name="T17" fmla="*/ 40 h 60"/>
                <a:gd name="T18" fmla="*/ 76 w 90"/>
                <a:gd name="T19" fmla="*/ 38 h 60"/>
                <a:gd name="T20" fmla="*/ 74 w 90"/>
                <a:gd name="T21" fmla="*/ 36 h 60"/>
                <a:gd name="T22" fmla="*/ 74 w 90"/>
                <a:gd name="T23" fmla="*/ 36 h 60"/>
                <a:gd name="T24" fmla="*/ 74 w 90"/>
                <a:gd name="T25" fmla="*/ 36 h 60"/>
                <a:gd name="T26" fmla="*/ 70 w 90"/>
                <a:gd name="T27" fmla="*/ 34 h 60"/>
                <a:gd name="T28" fmla="*/ 70 w 90"/>
                <a:gd name="T29" fmla="*/ 34 h 60"/>
                <a:gd name="T30" fmla="*/ 66 w 90"/>
                <a:gd name="T31" fmla="*/ 34 h 60"/>
                <a:gd name="T32" fmla="*/ 66 w 90"/>
                <a:gd name="T33" fmla="*/ 32 h 60"/>
                <a:gd name="T34" fmla="*/ 62 w 90"/>
                <a:gd name="T35" fmla="*/ 28 h 60"/>
                <a:gd name="T36" fmla="*/ 60 w 90"/>
                <a:gd name="T37" fmla="*/ 22 h 60"/>
                <a:gd name="T38" fmla="*/ 54 w 90"/>
                <a:gd name="T39" fmla="*/ 16 h 60"/>
                <a:gd name="T40" fmla="*/ 50 w 90"/>
                <a:gd name="T41" fmla="*/ 12 h 60"/>
                <a:gd name="T42" fmla="*/ 40 w 90"/>
                <a:gd name="T43" fmla="*/ 10 h 60"/>
                <a:gd name="T44" fmla="*/ 26 w 90"/>
                <a:gd name="T45" fmla="*/ 8 h 60"/>
                <a:gd name="T46" fmla="*/ 18 w 90"/>
                <a:gd name="T47" fmla="*/ 4 h 60"/>
                <a:gd name="T48" fmla="*/ 4 w 90"/>
                <a:gd name="T49" fmla="*/ 0 h 60"/>
                <a:gd name="T50" fmla="*/ 0 w 90"/>
                <a:gd name="T51" fmla="*/ 0 h 60"/>
                <a:gd name="T52" fmla="*/ 0 w 90"/>
                <a:gd name="T53" fmla="*/ 8 h 60"/>
                <a:gd name="T54" fmla="*/ 10 w 90"/>
                <a:gd name="T55" fmla="*/ 8 h 60"/>
                <a:gd name="T56" fmla="*/ 12 w 90"/>
                <a:gd name="T57" fmla="*/ 8 h 60"/>
                <a:gd name="T58" fmla="*/ 10 w 90"/>
                <a:gd name="T59" fmla="*/ 14 h 60"/>
                <a:gd name="T60" fmla="*/ 12 w 90"/>
                <a:gd name="T61" fmla="*/ 16 h 60"/>
                <a:gd name="T62" fmla="*/ 18 w 90"/>
                <a:gd name="T63" fmla="*/ 16 h 60"/>
                <a:gd name="T64" fmla="*/ 18 w 90"/>
                <a:gd name="T65" fmla="*/ 16 h 60"/>
                <a:gd name="T66" fmla="*/ 16 w 90"/>
                <a:gd name="T67" fmla="*/ 18 h 60"/>
                <a:gd name="T68" fmla="*/ 16 w 90"/>
                <a:gd name="T69" fmla="*/ 20 h 60"/>
                <a:gd name="T70" fmla="*/ 18 w 90"/>
                <a:gd name="T71" fmla="*/ 22 h 60"/>
                <a:gd name="T72" fmla="*/ 18 w 90"/>
                <a:gd name="T73" fmla="*/ 22 h 60"/>
                <a:gd name="T74" fmla="*/ 24 w 90"/>
                <a:gd name="T75" fmla="*/ 22 h 60"/>
                <a:gd name="T76" fmla="*/ 24 w 90"/>
                <a:gd name="T77" fmla="*/ 22 h 60"/>
                <a:gd name="T78" fmla="*/ 26 w 90"/>
                <a:gd name="T79" fmla="*/ 24 h 60"/>
                <a:gd name="T80" fmla="*/ 28 w 90"/>
                <a:gd name="T81" fmla="*/ 26 h 60"/>
                <a:gd name="T82" fmla="*/ 28 w 90"/>
                <a:gd name="T83" fmla="*/ 26 h 60"/>
                <a:gd name="T84" fmla="*/ 30 w 90"/>
                <a:gd name="T85" fmla="*/ 26 h 60"/>
                <a:gd name="T86" fmla="*/ 28 w 90"/>
                <a:gd name="T87" fmla="*/ 24 h 60"/>
                <a:gd name="T88" fmla="*/ 30 w 90"/>
                <a:gd name="T89" fmla="*/ 26 h 60"/>
                <a:gd name="T90" fmla="*/ 30 w 90"/>
                <a:gd name="T91" fmla="*/ 26 h 60"/>
                <a:gd name="T92" fmla="*/ 36 w 90"/>
                <a:gd name="T93" fmla="*/ 30 h 60"/>
                <a:gd name="T94" fmla="*/ 36 w 90"/>
                <a:gd name="T95" fmla="*/ 36 h 60"/>
                <a:gd name="T96" fmla="*/ 46 w 90"/>
                <a:gd name="T97" fmla="*/ 36 h 60"/>
                <a:gd name="T98" fmla="*/ 46 w 90"/>
                <a:gd name="T99" fmla="*/ 40 h 60"/>
                <a:gd name="T100" fmla="*/ 50 w 90"/>
                <a:gd name="T101" fmla="*/ 44 h 60"/>
                <a:gd name="T102" fmla="*/ 58 w 90"/>
                <a:gd name="T103" fmla="*/ 44 h 60"/>
                <a:gd name="T104" fmla="*/ 64 w 90"/>
                <a:gd name="T105" fmla="*/ 44 h 60"/>
                <a:gd name="T106" fmla="*/ 58 w 90"/>
                <a:gd name="T107" fmla="*/ 50 h 60"/>
                <a:gd name="T108" fmla="*/ 64 w 90"/>
                <a:gd name="T109" fmla="*/ 50 h 60"/>
                <a:gd name="T110" fmla="*/ 70 w 90"/>
                <a:gd name="T111" fmla="*/ 56 h 60"/>
                <a:gd name="T112" fmla="*/ 76 w 90"/>
                <a:gd name="T113"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60">
                  <a:moveTo>
                    <a:pt x="76" y="56"/>
                  </a:moveTo>
                  <a:lnTo>
                    <a:pt x="86" y="60"/>
                  </a:lnTo>
                  <a:lnTo>
                    <a:pt x="90" y="54"/>
                  </a:lnTo>
                  <a:lnTo>
                    <a:pt x="86" y="50"/>
                  </a:lnTo>
                  <a:lnTo>
                    <a:pt x="82" y="46"/>
                  </a:lnTo>
                  <a:lnTo>
                    <a:pt x="82" y="46"/>
                  </a:lnTo>
                  <a:lnTo>
                    <a:pt x="82" y="44"/>
                  </a:lnTo>
                  <a:lnTo>
                    <a:pt x="82" y="40"/>
                  </a:lnTo>
                  <a:lnTo>
                    <a:pt x="82" y="40"/>
                  </a:lnTo>
                  <a:lnTo>
                    <a:pt x="76" y="38"/>
                  </a:lnTo>
                  <a:lnTo>
                    <a:pt x="74" y="36"/>
                  </a:lnTo>
                  <a:lnTo>
                    <a:pt x="74" y="36"/>
                  </a:lnTo>
                  <a:lnTo>
                    <a:pt x="74" y="36"/>
                  </a:lnTo>
                  <a:lnTo>
                    <a:pt x="70" y="34"/>
                  </a:lnTo>
                  <a:lnTo>
                    <a:pt x="70" y="34"/>
                  </a:lnTo>
                  <a:lnTo>
                    <a:pt x="66" y="34"/>
                  </a:lnTo>
                  <a:lnTo>
                    <a:pt x="66" y="32"/>
                  </a:lnTo>
                  <a:lnTo>
                    <a:pt x="62" y="28"/>
                  </a:lnTo>
                  <a:lnTo>
                    <a:pt x="60" y="22"/>
                  </a:lnTo>
                  <a:lnTo>
                    <a:pt x="54" y="16"/>
                  </a:lnTo>
                  <a:lnTo>
                    <a:pt x="50" y="12"/>
                  </a:lnTo>
                  <a:lnTo>
                    <a:pt x="40" y="10"/>
                  </a:lnTo>
                  <a:lnTo>
                    <a:pt x="26" y="8"/>
                  </a:lnTo>
                  <a:lnTo>
                    <a:pt x="18" y="4"/>
                  </a:lnTo>
                  <a:lnTo>
                    <a:pt x="4" y="0"/>
                  </a:lnTo>
                  <a:lnTo>
                    <a:pt x="0" y="0"/>
                  </a:lnTo>
                  <a:lnTo>
                    <a:pt x="0" y="8"/>
                  </a:lnTo>
                  <a:lnTo>
                    <a:pt x="10" y="8"/>
                  </a:lnTo>
                  <a:lnTo>
                    <a:pt x="12" y="8"/>
                  </a:lnTo>
                  <a:lnTo>
                    <a:pt x="10" y="14"/>
                  </a:lnTo>
                  <a:lnTo>
                    <a:pt x="12" y="16"/>
                  </a:lnTo>
                  <a:lnTo>
                    <a:pt x="18" y="16"/>
                  </a:lnTo>
                  <a:lnTo>
                    <a:pt x="18" y="16"/>
                  </a:lnTo>
                  <a:lnTo>
                    <a:pt x="16" y="18"/>
                  </a:lnTo>
                  <a:lnTo>
                    <a:pt x="16" y="20"/>
                  </a:lnTo>
                  <a:lnTo>
                    <a:pt x="18" y="22"/>
                  </a:lnTo>
                  <a:lnTo>
                    <a:pt x="18" y="22"/>
                  </a:lnTo>
                  <a:lnTo>
                    <a:pt x="24" y="22"/>
                  </a:lnTo>
                  <a:lnTo>
                    <a:pt x="24" y="22"/>
                  </a:lnTo>
                  <a:lnTo>
                    <a:pt x="26" y="24"/>
                  </a:lnTo>
                  <a:lnTo>
                    <a:pt x="28" y="26"/>
                  </a:lnTo>
                  <a:lnTo>
                    <a:pt x="28" y="26"/>
                  </a:lnTo>
                  <a:lnTo>
                    <a:pt x="30" y="26"/>
                  </a:lnTo>
                  <a:lnTo>
                    <a:pt x="28" y="24"/>
                  </a:lnTo>
                  <a:lnTo>
                    <a:pt x="30" y="26"/>
                  </a:lnTo>
                  <a:lnTo>
                    <a:pt x="30" y="26"/>
                  </a:lnTo>
                  <a:lnTo>
                    <a:pt x="36" y="30"/>
                  </a:lnTo>
                  <a:lnTo>
                    <a:pt x="36" y="36"/>
                  </a:lnTo>
                  <a:lnTo>
                    <a:pt x="46" y="36"/>
                  </a:lnTo>
                  <a:lnTo>
                    <a:pt x="46" y="40"/>
                  </a:lnTo>
                  <a:lnTo>
                    <a:pt x="50" y="44"/>
                  </a:lnTo>
                  <a:lnTo>
                    <a:pt x="58" y="44"/>
                  </a:lnTo>
                  <a:lnTo>
                    <a:pt x="64" y="44"/>
                  </a:lnTo>
                  <a:lnTo>
                    <a:pt x="58" y="50"/>
                  </a:lnTo>
                  <a:lnTo>
                    <a:pt x="64" y="50"/>
                  </a:lnTo>
                  <a:lnTo>
                    <a:pt x="70" y="56"/>
                  </a:lnTo>
                  <a:lnTo>
                    <a:pt x="76" y="5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5" name="Freeform 442"/>
            <p:cNvSpPr>
              <a:spLocks/>
            </p:cNvSpPr>
            <p:nvPr/>
          </p:nvSpPr>
          <p:spPr bwMode="auto">
            <a:xfrm>
              <a:off x="2963863" y="3344863"/>
              <a:ext cx="19050" cy="15875"/>
            </a:xfrm>
            <a:custGeom>
              <a:avLst/>
              <a:gdLst>
                <a:gd name="T0" fmla="*/ 4 w 12"/>
                <a:gd name="T1" fmla="*/ 2 h 10"/>
                <a:gd name="T2" fmla="*/ 0 w 12"/>
                <a:gd name="T3" fmla="*/ 0 h 10"/>
                <a:gd name="T4" fmla="*/ 4 w 12"/>
                <a:gd name="T5" fmla="*/ 6 h 10"/>
                <a:gd name="T6" fmla="*/ 6 w 12"/>
                <a:gd name="T7" fmla="*/ 6 h 10"/>
                <a:gd name="T8" fmla="*/ 8 w 12"/>
                <a:gd name="T9" fmla="*/ 10 h 10"/>
                <a:gd name="T10" fmla="*/ 12 w 12"/>
                <a:gd name="T11" fmla="*/ 10 h 10"/>
                <a:gd name="T12" fmla="*/ 12 w 12"/>
                <a:gd name="T13" fmla="*/ 8 h 10"/>
                <a:gd name="T14" fmla="*/ 10 w 12"/>
                <a:gd name="T15" fmla="*/ 4 h 10"/>
                <a:gd name="T16" fmla="*/ 4 w 12"/>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4" y="2"/>
                  </a:moveTo>
                  <a:lnTo>
                    <a:pt x="0" y="0"/>
                  </a:lnTo>
                  <a:lnTo>
                    <a:pt x="4" y="6"/>
                  </a:lnTo>
                  <a:lnTo>
                    <a:pt x="6" y="6"/>
                  </a:lnTo>
                  <a:lnTo>
                    <a:pt x="8" y="10"/>
                  </a:lnTo>
                  <a:lnTo>
                    <a:pt x="12" y="10"/>
                  </a:lnTo>
                  <a:lnTo>
                    <a:pt x="12" y="8"/>
                  </a:lnTo>
                  <a:lnTo>
                    <a:pt x="10" y="4"/>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6" name="Freeform 443"/>
            <p:cNvSpPr>
              <a:spLocks/>
            </p:cNvSpPr>
            <p:nvPr/>
          </p:nvSpPr>
          <p:spPr bwMode="auto">
            <a:xfrm>
              <a:off x="3005138" y="3360738"/>
              <a:ext cx="12700" cy="19050"/>
            </a:xfrm>
            <a:custGeom>
              <a:avLst/>
              <a:gdLst>
                <a:gd name="T0" fmla="*/ 0 w 8"/>
                <a:gd name="T1" fmla="*/ 2 h 12"/>
                <a:gd name="T2" fmla="*/ 0 w 8"/>
                <a:gd name="T3" fmla="*/ 6 h 12"/>
                <a:gd name="T4" fmla="*/ 2 w 8"/>
                <a:gd name="T5" fmla="*/ 8 h 12"/>
                <a:gd name="T6" fmla="*/ 2 w 8"/>
                <a:gd name="T7" fmla="*/ 12 h 12"/>
                <a:gd name="T8" fmla="*/ 4 w 8"/>
                <a:gd name="T9" fmla="*/ 12 h 12"/>
                <a:gd name="T10" fmla="*/ 6 w 8"/>
                <a:gd name="T11" fmla="*/ 12 h 12"/>
                <a:gd name="T12" fmla="*/ 6 w 8"/>
                <a:gd name="T13" fmla="*/ 8 h 12"/>
                <a:gd name="T14" fmla="*/ 8 w 8"/>
                <a:gd name="T15" fmla="*/ 4 h 12"/>
                <a:gd name="T16" fmla="*/ 2 w 8"/>
                <a:gd name="T17" fmla="*/ 0 h 12"/>
                <a:gd name="T18" fmla="*/ 0 w 8"/>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2">
                  <a:moveTo>
                    <a:pt x="0" y="2"/>
                  </a:moveTo>
                  <a:lnTo>
                    <a:pt x="0" y="6"/>
                  </a:lnTo>
                  <a:lnTo>
                    <a:pt x="2" y="8"/>
                  </a:lnTo>
                  <a:lnTo>
                    <a:pt x="2" y="12"/>
                  </a:lnTo>
                  <a:lnTo>
                    <a:pt x="4" y="12"/>
                  </a:lnTo>
                  <a:lnTo>
                    <a:pt x="6" y="12"/>
                  </a:lnTo>
                  <a:lnTo>
                    <a:pt x="6" y="8"/>
                  </a:lnTo>
                  <a:lnTo>
                    <a:pt x="8" y="4"/>
                  </a:lnTo>
                  <a:lnTo>
                    <a:pt x="2" y="0"/>
                  </a:lnTo>
                  <a:lnTo>
                    <a:pt x="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7" name="Freeform 444"/>
            <p:cNvSpPr>
              <a:spLocks/>
            </p:cNvSpPr>
            <p:nvPr/>
          </p:nvSpPr>
          <p:spPr bwMode="auto">
            <a:xfrm>
              <a:off x="2884488" y="3322638"/>
              <a:ext cx="63500" cy="82550"/>
            </a:xfrm>
            <a:custGeom>
              <a:avLst/>
              <a:gdLst>
                <a:gd name="T0" fmla="*/ 34 w 40"/>
                <a:gd name="T1" fmla="*/ 44 h 52"/>
                <a:gd name="T2" fmla="*/ 30 w 40"/>
                <a:gd name="T3" fmla="*/ 40 h 52"/>
                <a:gd name="T4" fmla="*/ 30 w 40"/>
                <a:gd name="T5" fmla="*/ 36 h 52"/>
                <a:gd name="T6" fmla="*/ 28 w 40"/>
                <a:gd name="T7" fmla="*/ 32 h 52"/>
                <a:gd name="T8" fmla="*/ 28 w 40"/>
                <a:gd name="T9" fmla="*/ 28 h 52"/>
                <a:gd name="T10" fmla="*/ 24 w 40"/>
                <a:gd name="T11" fmla="*/ 26 h 52"/>
                <a:gd name="T12" fmla="*/ 24 w 40"/>
                <a:gd name="T13" fmla="*/ 20 h 52"/>
                <a:gd name="T14" fmla="*/ 24 w 40"/>
                <a:gd name="T15" fmla="*/ 14 h 52"/>
                <a:gd name="T16" fmla="*/ 24 w 40"/>
                <a:gd name="T17" fmla="*/ 10 h 52"/>
                <a:gd name="T18" fmla="*/ 28 w 40"/>
                <a:gd name="T19" fmla="*/ 6 h 52"/>
                <a:gd name="T20" fmla="*/ 28 w 40"/>
                <a:gd name="T21" fmla="*/ 6 h 52"/>
                <a:gd name="T22" fmla="*/ 28 w 40"/>
                <a:gd name="T23" fmla="*/ 4 h 52"/>
                <a:gd name="T24" fmla="*/ 24 w 40"/>
                <a:gd name="T25" fmla="*/ 4 h 52"/>
                <a:gd name="T26" fmla="*/ 24 w 40"/>
                <a:gd name="T27" fmla="*/ 4 h 52"/>
                <a:gd name="T28" fmla="*/ 22 w 40"/>
                <a:gd name="T29" fmla="*/ 4 h 52"/>
                <a:gd name="T30" fmla="*/ 22 w 40"/>
                <a:gd name="T31" fmla="*/ 6 h 52"/>
                <a:gd name="T32" fmla="*/ 22 w 40"/>
                <a:gd name="T33" fmla="*/ 6 h 52"/>
                <a:gd name="T34" fmla="*/ 18 w 40"/>
                <a:gd name="T35" fmla="*/ 12 h 52"/>
                <a:gd name="T36" fmla="*/ 18 w 40"/>
                <a:gd name="T37" fmla="*/ 12 h 52"/>
                <a:gd name="T38" fmla="*/ 16 w 40"/>
                <a:gd name="T39" fmla="*/ 12 h 52"/>
                <a:gd name="T40" fmla="*/ 14 w 40"/>
                <a:gd name="T41" fmla="*/ 12 h 52"/>
                <a:gd name="T42" fmla="*/ 16 w 40"/>
                <a:gd name="T43" fmla="*/ 10 h 52"/>
                <a:gd name="T44" fmla="*/ 18 w 40"/>
                <a:gd name="T45" fmla="*/ 8 h 52"/>
                <a:gd name="T46" fmla="*/ 18 w 40"/>
                <a:gd name="T47" fmla="*/ 2 h 52"/>
                <a:gd name="T48" fmla="*/ 18 w 40"/>
                <a:gd name="T49" fmla="*/ 2 h 52"/>
                <a:gd name="T50" fmla="*/ 10 w 40"/>
                <a:gd name="T51" fmla="*/ 0 h 52"/>
                <a:gd name="T52" fmla="*/ 8 w 40"/>
                <a:gd name="T53" fmla="*/ 0 h 52"/>
                <a:gd name="T54" fmla="*/ 6 w 40"/>
                <a:gd name="T55" fmla="*/ 2 h 52"/>
                <a:gd name="T56" fmla="*/ 6 w 40"/>
                <a:gd name="T57" fmla="*/ 2 h 52"/>
                <a:gd name="T58" fmla="*/ 0 w 40"/>
                <a:gd name="T59" fmla="*/ 6 h 52"/>
                <a:gd name="T60" fmla="*/ 0 w 40"/>
                <a:gd name="T61" fmla="*/ 6 h 52"/>
                <a:gd name="T62" fmla="*/ 0 w 40"/>
                <a:gd name="T63" fmla="*/ 8 h 52"/>
                <a:gd name="T64" fmla="*/ 0 w 40"/>
                <a:gd name="T65" fmla="*/ 10 h 52"/>
                <a:gd name="T66" fmla="*/ 4 w 40"/>
                <a:gd name="T67" fmla="*/ 10 h 52"/>
                <a:gd name="T68" fmla="*/ 4 w 40"/>
                <a:gd name="T69" fmla="*/ 14 h 52"/>
                <a:gd name="T70" fmla="*/ 4 w 40"/>
                <a:gd name="T71" fmla="*/ 14 h 52"/>
                <a:gd name="T72" fmla="*/ 10 w 40"/>
                <a:gd name="T73" fmla="*/ 18 h 52"/>
                <a:gd name="T74" fmla="*/ 10 w 40"/>
                <a:gd name="T75" fmla="*/ 18 h 52"/>
                <a:gd name="T76" fmla="*/ 12 w 40"/>
                <a:gd name="T77" fmla="*/ 20 h 52"/>
                <a:gd name="T78" fmla="*/ 12 w 40"/>
                <a:gd name="T79" fmla="*/ 20 h 52"/>
                <a:gd name="T80" fmla="*/ 10 w 40"/>
                <a:gd name="T81" fmla="*/ 20 h 52"/>
                <a:gd name="T82" fmla="*/ 12 w 40"/>
                <a:gd name="T83" fmla="*/ 24 h 52"/>
                <a:gd name="T84" fmla="*/ 14 w 40"/>
                <a:gd name="T85" fmla="*/ 26 h 52"/>
                <a:gd name="T86" fmla="*/ 18 w 40"/>
                <a:gd name="T87" fmla="*/ 28 h 52"/>
                <a:gd name="T88" fmla="*/ 18 w 40"/>
                <a:gd name="T89" fmla="*/ 34 h 52"/>
                <a:gd name="T90" fmla="*/ 18 w 40"/>
                <a:gd name="T91" fmla="*/ 34 h 52"/>
                <a:gd name="T92" fmla="*/ 22 w 40"/>
                <a:gd name="T93" fmla="*/ 36 h 52"/>
                <a:gd name="T94" fmla="*/ 24 w 40"/>
                <a:gd name="T95" fmla="*/ 38 h 52"/>
                <a:gd name="T96" fmla="*/ 26 w 40"/>
                <a:gd name="T97" fmla="*/ 40 h 52"/>
                <a:gd name="T98" fmla="*/ 30 w 40"/>
                <a:gd name="T99" fmla="*/ 44 h 52"/>
                <a:gd name="T100" fmla="*/ 34 w 40"/>
                <a:gd name="T101" fmla="*/ 48 h 52"/>
                <a:gd name="T102" fmla="*/ 40 w 40"/>
                <a:gd name="T103" fmla="*/ 52 h 52"/>
                <a:gd name="T104" fmla="*/ 38 w 40"/>
                <a:gd name="T105" fmla="*/ 48 h 52"/>
                <a:gd name="T106" fmla="*/ 34 w 40"/>
                <a:gd name="T107"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52">
                  <a:moveTo>
                    <a:pt x="34" y="44"/>
                  </a:moveTo>
                  <a:lnTo>
                    <a:pt x="30" y="40"/>
                  </a:lnTo>
                  <a:lnTo>
                    <a:pt x="30" y="36"/>
                  </a:lnTo>
                  <a:lnTo>
                    <a:pt x="28" y="32"/>
                  </a:lnTo>
                  <a:lnTo>
                    <a:pt x="28" y="28"/>
                  </a:lnTo>
                  <a:lnTo>
                    <a:pt x="24" y="26"/>
                  </a:lnTo>
                  <a:lnTo>
                    <a:pt x="24" y="20"/>
                  </a:lnTo>
                  <a:lnTo>
                    <a:pt x="24" y="14"/>
                  </a:lnTo>
                  <a:lnTo>
                    <a:pt x="24" y="10"/>
                  </a:lnTo>
                  <a:lnTo>
                    <a:pt x="28" y="6"/>
                  </a:lnTo>
                  <a:lnTo>
                    <a:pt x="28" y="6"/>
                  </a:lnTo>
                  <a:lnTo>
                    <a:pt x="28" y="4"/>
                  </a:lnTo>
                  <a:lnTo>
                    <a:pt x="24" y="4"/>
                  </a:lnTo>
                  <a:lnTo>
                    <a:pt x="24" y="4"/>
                  </a:lnTo>
                  <a:lnTo>
                    <a:pt x="22" y="4"/>
                  </a:lnTo>
                  <a:lnTo>
                    <a:pt x="22" y="6"/>
                  </a:lnTo>
                  <a:lnTo>
                    <a:pt x="22" y="6"/>
                  </a:lnTo>
                  <a:lnTo>
                    <a:pt x="18" y="12"/>
                  </a:lnTo>
                  <a:lnTo>
                    <a:pt x="18" y="12"/>
                  </a:lnTo>
                  <a:lnTo>
                    <a:pt x="16" y="12"/>
                  </a:lnTo>
                  <a:lnTo>
                    <a:pt x="14" y="12"/>
                  </a:lnTo>
                  <a:lnTo>
                    <a:pt x="16" y="10"/>
                  </a:lnTo>
                  <a:lnTo>
                    <a:pt x="18" y="8"/>
                  </a:lnTo>
                  <a:lnTo>
                    <a:pt x="18" y="2"/>
                  </a:lnTo>
                  <a:lnTo>
                    <a:pt x="18" y="2"/>
                  </a:lnTo>
                  <a:lnTo>
                    <a:pt x="10" y="0"/>
                  </a:lnTo>
                  <a:lnTo>
                    <a:pt x="8" y="0"/>
                  </a:lnTo>
                  <a:lnTo>
                    <a:pt x="6" y="2"/>
                  </a:lnTo>
                  <a:lnTo>
                    <a:pt x="6" y="2"/>
                  </a:lnTo>
                  <a:lnTo>
                    <a:pt x="0" y="6"/>
                  </a:lnTo>
                  <a:lnTo>
                    <a:pt x="0" y="6"/>
                  </a:lnTo>
                  <a:lnTo>
                    <a:pt x="0" y="8"/>
                  </a:lnTo>
                  <a:lnTo>
                    <a:pt x="0" y="10"/>
                  </a:lnTo>
                  <a:lnTo>
                    <a:pt x="4" y="10"/>
                  </a:lnTo>
                  <a:lnTo>
                    <a:pt x="4" y="14"/>
                  </a:lnTo>
                  <a:lnTo>
                    <a:pt x="4" y="14"/>
                  </a:lnTo>
                  <a:lnTo>
                    <a:pt x="10" y="18"/>
                  </a:lnTo>
                  <a:lnTo>
                    <a:pt x="10" y="18"/>
                  </a:lnTo>
                  <a:lnTo>
                    <a:pt x="12" y="20"/>
                  </a:lnTo>
                  <a:lnTo>
                    <a:pt x="12" y="20"/>
                  </a:lnTo>
                  <a:lnTo>
                    <a:pt x="10" y="20"/>
                  </a:lnTo>
                  <a:lnTo>
                    <a:pt x="12" y="24"/>
                  </a:lnTo>
                  <a:lnTo>
                    <a:pt x="14" y="26"/>
                  </a:lnTo>
                  <a:lnTo>
                    <a:pt x="18" y="28"/>
                  </a:lnTo>
                  <a:lnTo>
                    <a:pt x="18" y="34"/>
                  </a:lnTo>
                  <a:lnTo>
                    <a:pt x="18" y="34"/>
                  </a:lnTo>
                  <a:lnTo>
                    <a:pt x="22" y="36"/>
                  </a:lnTo>
                  <a:lnTo>
                    <a:pt x="24" y="38"/>
                  </a:lnTo>
                  <a:lnTo>
                    <a:pt x="26" y="40"/>
                  </a:lnTo>
                  <a:lnTo>
                    <a:pt x="30" y="44"/>
                  </a:lnTo>
                  <a:lnTo>
                    <a:pt x="34" y="48"/>
                  </a:lnTo>
                  <a:lnTo>
                    <a:pt x="40" y="52"/>
                  </a:lnTo>
                  <a:lnTo>
                    <a:pt x="38" y="48"/>
                  </a:lnTo>
                  <a:lnTo>
                    <a:pt x="34" y="4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8" name="Freeform 445"/>
            <p:cNvSpPr>
              <a:spLocks/>
            </p:cNvSpPr>
            <p:nvPr/>
          </p:nvSpPr>
          <p:spPr bwMode="auto">
            <a:xfrm>
              <a:off x="2973388" y="3335338"/>
              <a:ext cx="19050" cy="19050"/>
            </a:xfrm>
            <a:custGeom>
              <a:avLst/>
              <a:gdLst>
                <a:gd name="T0" fmla="*/ 2 w 12"/>
                <a:gd name="T1" fmla="*/ 2 h 12"/>
                <a:gd name="T2" fmla="*/ 0 w 12"/>
                <a:gd name="T3" fmla="*/ 0 h 12"/>
                <a:gd name="T4" fmla="*/ 0 w 12"/>
                <a:gd name="T5" fmla="*/ 2 h 12"/>
                <a:gd name="T6" fmla="*/ 2 w 12"/>
                <a:gd name="T7" fmla="*/ 6 h 12"/>
                <a:gd name="T8" fmla="*/ 4 w 12"/>
                <a:gd name="T9" fmla="*/ 8 h 12"/>
                <a:gd name="T10" fmla="*/ 8 w 12"/>
                <a:gd name="T11" fmla="*/ 12 h 12"/>
                <a:gd name="T12" fmla="*/ 12 w 12"/>
                <a:gd name="T13" fmla="*/ 12 h 12"/>
                <a:gd name="T14" fmla="*/ 6 w 12"/>
                <a:gd name="T15" fmla="*/ 6 h 12"/>
                <a:gd name="T16" fmla="*/ 2 w 12"/>
                <a:gd name="T1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2" y="2"/>
                  </a:moveTo>
                  <a:lnTo>
                    <a:pt x="0" y="0"/>
                  </a:lnTo>
                  <a:lnTo>
                    <a:pt x="0" y="2"/>
                  </a:lnTo>
                  <a:lnTo>
                    <a:pt x="2" y="6"/>
                  </a:lnTo>
                  <a:lnTo>
                    <a:pt x="4" y="8"/>
                  </a:lnTo>
                  <a:lnTo>
                    <a:pt x="8" y="12"/>
                  </a:lnTo>
                  <a:lnTo>
                    <a:pt x="12" y="12"/>
                  </a:lnTo>
                  <a:lnTo>
                    <a:pt x="6" y="6"/>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9" name="Freeform 446"/>
            <p:cNvSpPr>
              <a:spLocks/>
            </p:cNvSpPr>
            <p:nvPr/>
          </p:nvSpPr>
          <p:spPr bwMode="auto">
            <a:xfrm>
              <a:off x="2998788" y="3376613"/>
              <a:ext cx="9525" cy="12700"/>
            </a:xfrm>
            <a:custGeom>
              <a:avLst/>
              <a:gdLst>
                <a:gd name="T0" fmla="*/ 0 w 6"/>
                <a:gd name="T1" fmla="*/ 0 h 8"/>
                <a:gd name="T2" fmla="*/ 0 w 6"/>
                <a:gd name="T3" fmla="*/ 2 h 8"/>
                <a:gd name="T4" fmla="*/ 4 w 6"/>
                <a:gd name="T5" fmla="*/ 8 h 8"/>
                <a:gd name="T6" fmla="*/ 6 w 6"/>
                <a:gd name="T7" fmla="*/ 6 h 8"/>
                <a:gd name="T8" fmla="*/ 2 w 6"/>
                <a:gd name="T9" fmla="*/ 0 h 8"/>
                <a:gd name="T10" fmla="*/ 0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0" y="0"/>
                  </a:moveTo>
                  <a:lnTo>
                    <a:pt x="0" y="2"/>
                  </a:lnTo>
                  <a:lnTo>
                    <a:pt x="4" y="8"/>
                  </a:lnTo>
                  <a:lnTo>
                    <a:pt x="6" y="6"/>
                  </a:lnTo>
                  <a:lnTo>
                    <a:pt x="2" y="0"/>
                  </a:lnTo>
                  <a:lnTo>
                    <a:pt x="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0" name="Freeform 447"/>
            <p:cNvSpPr>
              <a:spLocks/>
            </p:cNvSpPr>
            <p:nvPr/>
          </p:nvSpPr>
          <p:spPr bwMode="auto">
            <a:xfrm>
              <a:off x="4300538" y="4386263"/>
              <a:ext cx="298450" cy="104775"/>
            </a:xfrm>
            <a:custGeom>
              <a:avLst/>
              <a:gdLst>
                <a:gd name="T0" fmla="*/ 164 w 188"/>
                <a:gd name="T1" fmla="*/ 64 h 66"/>
                <a:gd name="T2" fmla="*/ 172 w 188"/>
                <a:gd name="T3" fmla="*/ 64 h 66"/>
                <a:gd name="T4" fmla="*/ 188 w 188"/>
                <a:gd name="T5" fmla="*/ 56 h 66"/>
                <a:gd name="T6" fmla="*/ 182 w 188"/>
                <a:gd name="T7" fmla="*/ 54 h 66"/>
                <a:gd name="T8" fmla="*/ 174 w 188"/>
                <a:gd name="T9" fmla="*/ 48 h 66"/>
                <a:gd name="T10" fmla="*/ 166 w 188"/>
                <a:gd name="T11" fmla="*/ 46 h 66"/>
                <a:gd name="T12" fmla="*/ 158 w 188"/>
                <a:gd name="T13" fmla="*/ 44 h 66"/>
                <a:gd name="T14" fmla="*/ 158 w 188"/>
                <a:gd name="T15" fmla="*/ 40 h 66"/>
                <a:gd name="T16" fmla="*/ 146 w 188"/>
                <a:gd name="T17" fmla="*/ 36 h 66"/>
                <a:gd name="T18" fmla="*/ 142 w 188"/>
                <a:gd name="T19" fmla="*/ 32 h 66"/>
                <a:gd name="T20" fmla="*/ 138 w 188"/>
                <a:gd name="T21" fmla="*/ 32 h 66"/>
                <a:gd name="T22" fmla="*/ 136 w 188"/>
                <a:gd name="T23" fmla="*/ 30 h 66"/>
                <a:gd name="T24" fmla="*/ 132 w 188"/>
                <a:gd name="T25" fmla="*/ 28 h 66"/>
                <a:gd name="T26" fmla="*/ 130 w 188"/>
                <a:gd name="T27" fmla="*/ 26 h 66"/>
                <a:gd name="T28" fmla="*/ 124 w 188"/>
                <a:gd name="T29" fmla="*/ 26 h 66"/>
                <a:gd name="T30" fmla="*/ 116 w 188"/>
                <a:gd name="T31" fmla="*/ 24 h 66"/>
                <a:gd name="T32" fmla="*/ 114 w 188"/>
                <a:gd name="T33" fmla="*/ 22 h 66"/>
                <a:gd name="T34" fmla="*/ 108 w 188"/>
                <a:gd name="T35" fmla="*/ 18 h 66"/>
                <a:gd name="T36" fmla="*/ 100 w 188"/>
                <a:gd name="T37" fmla="*/ 16 h 66"/>
                <a:gd name="T38" fmla="*/ 90 w 188"/>
                <a:gd name="T39" fmla="*/ 14 h 66"/>
                <a:gd name="T40" fmla="*/ 80 w 188"/>
                <a:gd name="T41" fmla="*/ 6 h 66"/>
                <a:gd name="T42" fmla="*/ 70 w 188"/>
                <a:gd name="T43" fmla="*/ 2 h 66"/>
                <a:gd name="T44" fmla="*/ 62 w 188"/>
                <a:gd name="T45" fmla="*/ 2 h 66"/>
                <a:gd name="T46" fmla="*/ 54 w 188"/>
                <a:gd name="T47" fmla="*/ 2 h 66"/>
                <a:gd name="T48" fmla="*/ 36 w 188"/>
                <a:gd name="T49" fmla="*/ 2 h 66"/>
                <a:gd name="T50" fmla="*/ 18 w 188"/>
                <a:gd name="T51" fmla="*/ 6 h 66"/>
                <a:gd name="T52" fmla="*/ 6 w 188"/>
                <a:gd name="T53" fmla="*/ 12 h 66"/>
                <a:gd name="T54" fmla="*/ 2 w 188"/>
                <a:gd name="T55" fmla="*/ 26 h 66"/>
                <a:gd name="T56" fmla="*/ 10 w 188"/>
                <a:gd name="T57" fmla="*/ 20 h 66"/>
                <a:gd name="T58" fmla="*/ 18 w 188"/>
                <a:gd name="T59" fmla="*/ 18 h 66"/>
                <a:gd name="T60" fmla="*/ 24 w 188"/>
                <a:gd name="T61" fmla="*/ 16 h 66"/>
                <a:gd name="T62" fmla="*/ 32 w 188"/>
                <a:gd name="T63" fmla="*/ 12 h 66"/>
                <a:gd name="T64" fmla="*/ 40 w 188"/>
                <a:gd name="T65" fmla="*/ 10 h 66"/>
                <a:gd name="T66" fmla="*/ 52 w 188"/>
                <a:gd name="T67" fmla="*/ 14 h 66"/>
                <a:gd name="T68" fmla="*/ 60 w 188"/>
                <a:gd name="T69" fmla="*/ 20 h 66"/>
                <a:gd name="T70" fmla="*/ 68 w 188"/>
                <a:gd name="T71" fmla="*/ 22 h 66"/>
                <a:gd name="T72" fmla="*/ 76 w 188"/>
                <a:gd name="T73" fmla="*/ 22 h 66"/>
                <a:gd name="T74" fmla="*/ 82 w 188"/>
                <a:gd name="T75" fmla="*/ 28 h 66"/>
                <a:gd name="T76" fmla="*/ 90 w 188"/>
                <a:gd name="T77" fmla="*/ 30 h 66"/>
                <a:gd name="T78" fmla="*/ 100 w 188"/>
                <a:gd name="T79" fmla="*/ 34 h 66"/>
                <a:gd name="T80" fmla="*/ 106 w 188"/>
                <a:gd name="T81" fmla="*/ 34 h 66"/>
                <a:gd name="T82" fmla="*/ 108 w 188"/>
                <a:gd name="T83" fmla="*/ 42 h 66"/>
                <a:gd name="T84" fmla="*/ 116 w 188"/>
                <a:gd name="T85" fmla="*/ 48 h 66"/>
                <a:gd name="T86" fmla="*/ 124 w 188"/>
                <a:gd name="T87" fmla="*/ 48 h 66"/>
                <a:gd name="T88" fmla="*/ 134 w 188"/>
                <a:gd name="T89" fmla="*/ 50 h 66"/>
                <a:gd name="T90" fmla="*/ 128 w 188"/>
                <a:gd name="T91" fmla="*/ 58 h 66"/>
                <a:gd name="T92" fmla="*/ 128 w 188"/>
                <a:gd name="T93" fmla="*/ 64 h 66"/>
                <a:gd name="T94" fmla="*/ 132 w 188"/>
                <a:gd name="T95" fmla="*/ 64 h 66"/>
                <a:gd name="T96" fmla="*/ 138 w 188"/>
                <a:gd name="T97" fmla="*/ 62 h 66"/>
                <a:gd name="T98" fmla="*/ 152 w 188"/>
                <a:gd name="T99" fmla="*/ 62 h 66"/>
                <a:gd name="T100" fmla="*/ 160 w 188"/>
                <a:gd name="T101" fmla="*/ 6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66">
                  <a:moveTo>
                    <a:pt x="160" y="64"/>
                  </a:moveTo>
                  <a:lnTo>
                    <a:pt x="160" y="64"/>
                  </a:lnTo>
                  <a:lnTo>
                    <a:pt x="164" y="64"/>
                  </a:lnTo>
                  <a:lnTo>
                    <a:pt x="164" y="64"/>
                  </a:lnTo>
                  <a:lnTo>
                    <a:pt x="166" y="64"/>
                  </a:lnTo>
                  <a:lnTo>
                    <a:pt x="168" y="64"/>
                  </a:lnTo>
                  <a:lnTo>
                    <a:pt x="168" y="64"/>
                  </a:lnTo>
                  <a:lnTo>
                    <a:pt x="172" y="64"/>
                  </a:lnTo>
                  <a:lnTo>
                    <a:pt x="172" y="64"/>
                  </a:lnTo>
                  <a:lnTo>
                    <a:pt x="176" y="60"/>
                  </a:lnTo>
                  <a:lnTo>
                    <a:pt x="186" y="60"/>
                  </a:lnTo>
                  <a:lnTo>
                    <a:pt x="188" y="56"/>
                  </a:lnTo>
                  <a:lnTo>
                    <a:pt x="186" y="54"/>
                  </a:lnTo>
                  <a:lnTo>
                    <a:pt x="186" y="54"/>
                  </a:lnTo>
                  <a:lnTo>
                    <a:pt x="184" y="54"/>
                  </a:lnTo>
                  <a:lnTo>
                    <a:pt x="182" y="54"/>
                  </a:lnTo>
                  <a:lnTo>
                    <a:pt x="182" y="54"/>
                  </a:lnTo>
                  <a:lnTo>
                    <a:pt x="178" y="50"/>
                  </a:lnTo>
                  <a:lnTo>
                    <a:pt x="178" y="50"/>
                  </a:lnTo>
                  <a:lnTo>
                    <a:pt x="174" y="48"/>
                  </a:lnTo>
                  <a:lnTo>
                    <a:pt x="168" y="46"/>
                  </a:lnTo>
                  <a:lnTo>
                    <a:pt x="168" y="46"/>
                  </a:lnTo>
                  <a:lnTo>
                    <a:pt x="166" y="46"/>
                  </a:lnTo>
                  <a:lnTo>
                    <a:pt x="166" y="46"/>
                  </a:lnTo>
                  <a:lnTo>
                    <a:pt x="162" y="46"/>
                  </a:lnTo>
                  <a:lnTo>
                    <a:pt x="162" y="46"/>
                  </a:lnTo>
                  <a:lnTo>
                    <a:pt x="158" y="44"/>
                  </a:lnTo>
                  <a:lnTo>
                    <a:pt x="158" y="44"/>
                  </a:lnTo>
                  <a:lnTo>
                    <a:pt x="162" y="42"/>
                  </a:lnTo>
                  <a:lnTo>
                    <a:pt x="162" y="42"/>
                  </a:lnTo>
                  <a:lnTo>
                    <a:pt x="158" y="40"/>
                  </a:lnTo>
                  <a:lnTo>
                    <a:pt x="158" y="40"/>
                  </a:lnTo>
                  <a:lnTo>
                    <a:pt x="150" y="40"/>
                  </a:lnTo>
                  <a:lnTo>
                    <a:pt x="148" y="38"/>
                  </a:lnTo>
                  <a:lnTo>
                    <a:pt x="148" y="38"/>
                  </a:lnTo>
                  <a:lnTo>
                    <a:pt x="146" y="36"/>
                  </a:lnTo>
                  <a:lnTo>
                    <a:pt x="146" y="36"/>
                  </a:lnTo>
                  <a:lnTo>
                    <a:pt x="144" y="34"/>
                  </a:lnTo>
                  <a:lnTo>
                    <a:pt x="144" y="34"/>
                  </a:lnTo>
                  <a:lnTo>
                    <a:pt x="142" y="32"/>
                  </a:lnTo>
                  <a:lnTo>
                    <a:pt x="142" y="32"/>
                  </a:lnTo>
                  <a:lnTo>
                    <a:pt x="140" y="32"/>
                  </a:lnTo>
                  <a:lnTo>
                    <a:pt x="140" y="32"/>
                  </a:lnTo>
                  <a:lnTo>
                    <a:pt x="138" y="32"/>
                  </a:lnTo>
                  <a:lnTo>
                    <a:pt x="138" y="32"/>
                  </a:lnTo>
                  <a:lnTo>
                    <a:pt x="136" y="32"/>
                  </a:lnTo>
                  <a:lnTo>
                    <a:pt x="136" y="32"/>
                  </a:lnTo>
                  <a:lnTo>
                    <a:pt x="136" y="30"/>
                  </a:lnTo>
                  <a:lnTo>
                    <a:pt x="136" y="30"/>
                  </a:lnTo>
                  <a:lnTo>
                    <a:pt x="134" y="30"/>
                  </a:lnTo>
                  <a:lnTo>
                    <a:pt x="134" y="30"/>
                  </a:lnTo>
                  <a:lnTo>
                    <a:pt x="132" y="28"/>
                  </a:lnTo>
                  <a:lnTo>
                    <a:pt x="132" y="28"/>
                  </a:lnTo>
                  <a:lnTo>
                    <a:pt x="130" y="28"/>
                  </a:lnTo>
                  <a:lnTo>
                    <a:pt x="130" y="28"/>
                  </a:lnTo>
                  <a:lnTo>
                    <a:pt x="130" y="26"/>
                  </a:lnTo>
                  <a:lnTo>
                    <a:pt x="130" y="26"/>
                  </a:lnTo>
                  <a:lnTo>
                    <a:pt x="128" y="26"/>
                  </a:lnTo>
                  <a:lnTo>
                    <a:pt x="128" y="26"/>
                  </a:lnTo>
                  <a:lnTo>
                    <a:pt x="124" y="26"/>
                  </a:lnTo>
                  <a:lnTo>
                    <a:pt x="124" y="26"/>
                  </a:lnTo>
                  <a:lnTo>
                    <a:pt x="118" y="24"/>
                  </a:lnTo>
                  <a:lnTo>
                    <a:pt x="118" y="24"/>
                  </a:lnTo>
                  <a:lnTo>
                    <a:pt x="116" y="24"/>
                  </a:lnTo>
                  <a:lnTo>
                    <a:pt x="116" y="24"/>
                  </a:lnTo>
                  <a:lnTo>
                    <a:pt x="116" y="22"/>
                  </a:lnTo>
                  <a:lnTo>
                    <a:pt x="116" y="22"/>
                  </a:lnTo>
                  <a:lnTo>
                    <a:pt x="114" y="22"/>
                  </a:lnTo>
                  <a:lnTo>
                    <a:pt x="114" y="22"/>
                  </a:lnTo>
                  <a:lnTo>
                    <a:pt x="114" y="20"/>
                  </a:lnTo>
                  <a:lnTo>
                    <a:pt x="114" y="20"/>
                  </a:lnTo>
                  <a:lnTo>
                    <a:pt x="108" y="18"/>
                  </a:lnTo>
                  <a:lnTo>
                    <a:pt x="108" y="18"/>
                  </a:lnTo>
                  <a:lnTo>
                    <a:pt x="104" y="18"/>
                  </a:lnTo>
                  <a:lnTo>
                    <a:pt x="104" y="18"/>
                  </a:lnTo>
                  <a:lnTo>
                    <a:pt x="100" y="16"/>
                  </a:lnTo>
                  <a:lnTo>
                    <a:pt x="100" y="16"/>
                  </a:lnTo>
                  <a:lnTo>
                    <a:pt x="98" y="16"/>
                  </a:lnTo>
                  <a:lnTo>
                    <a:pt x="94" y="16"/>
                  </a:lnTo>
                  <a:lnTo>
                    <a:pt x="90" y="14"/>
                  </a:lnTo>
                  <a:lnTo>
                    <a:pt x="90" y="10"/>
                  </a:lnTo>
                  <a:lnTo>
                    <a:pt x="86" y="8"/>
                  </a:lnTo>
                  <a:lnTo>
                    <a:pt x="84" y="6"/>
                  </a:lnTo>
                  <a:lnTo>
                    <a:pt x="80" y="6"/>
                  </a:lnTo>
                  <a:lnTo>
                    <a:pt x="76" y="4"/>
                  </a:lnTo>
                  <a:lnTo>
                    <a:pt x="74" y="4"/>
                  </a:lnTo>
                  <a:lnTo>
                    <a:pt x="74" y="4"/>
                  </a:lnTo>
                  <a:lnTo>
                    <a:pt x="70" y="2"/>
                  </a:lnTo>
                  <a:lnTo>
                    <a:pt x="70" y="2"/>
                  </a:lnTo>
                  <a:lnTo>
                    <a:pt x="66" y="2"/>
                  </a:lnTo>
                  <a:lnTo>
                    <a:pt x="62" y="2"/>
                  </a:lnTo>
                  <a:lnTo>
                    <a:pt x="62" y="2"/>
                  </a:lnTo>
                  <a:lnTo>
                    <a:pt x="58" y="0"/>
                  </a:lnTo>
                  <a:lnTo>
                    <a:pt x="58" y="0"/>
                  </a:lnTo>
                  <a:lnTo>
                    <a:pt x="54" y="2"/>
                  </a:lnTo>
                  <a:lnTo>
                    <a:pt x="54" y="2"/>
                  </a:lnTo>
                  <a:lnTo>
                    <a:pt x="48" y="2"/>
                  </a:lnTo>
                  <a:lnTo>
                    <a:pt x="44" y="0"/>
                  </a:lnTo>
                  <a:lnTo>
                    <a:pt x="38" y="2"/>
                  </a:lnTo>
                  <a:lnTo>
                    <a:pt x="36" y="2"/>
                  </a:lnTo>
                  <a:lnTo>
                    <a:pt x="30" y="4"/>
                  </a:lnTo>
                  <a:lnTo>
                    <a:pt x="24" y="4"/>
                  </a:lnTo>
                  <a:lnTo>
                    <a:pt x="24" y="4"/>
                  </a:lnTo>
                  <a:lnTo>
                    <a:pt x="18" y="6"/>
                  </a:lnTo>
                  <a:lnTo>
                    <a:pt x="18" y="6"/>
                  </a:lnTo>
                  <a:lnTo>
                    <a:pt x="12" y="10"/>
                  </a:lnTo>
                  <a:lnTo>
                    <a:pt x="6" y="12"/>
                  </a:lnTo>
                  <a:lnTo>
                    <a:pt x="6" y="12"/>
                  </a:lnTo>
                  <a:lnTo>
                    <a:pt x="0" y="18"/>
                  </a:lnTo>
                  <a:lnTo>
                    <a:pt x="2" y="20"/>
                  </a:lnTo>
                  <a:lnTo>
                    <a:pt x="2" y="24"/>
                  </a:lnTo>
                  <a:lnTo>
                    <a:pt x="2" y="26"/>
                  </a:lnTo>
                  <a:lnTo>
                    <a:pt x="2" y="26"/>
                  </a:lnTo>
                  <a:lnTo>
                    <a:pt x="4" y="24"/>
                  </a:lnTo>
                  <a:lnTo>
                    <a:pt x="4" y="24"/>
                  </a:lnTo>
                  <a:lnTo>
                    <a:pt x="10" y="20"/>
                  </a:lnTo>
                  <a:lnTo>
                    <a:pt x="10" y="20"/>
                  </a:lnTo>
                  <a:lnTo>
                    <a:pt x="14" y="20"/>
                  </a:lnTo>
                  <a:lnTo>
                    <a:pt x="14" y="20"/>
                  </a:lnTo>
                  <a:lnTo>
                    <a:pt x="18" y="18"/>
                  </a:lnTo>
                  <a:lnTo>
                    <a:pt x="18" y="18"/>
                  </a:lnTo>
                  <a:lnTo>
                    <a:pt x="20" y="18"/>
                  </a:lnTo>
                  <a:lnTo>
                    <a:pt x="24" y="16"/>
                  </a:lnTo>
                  <a:lnTo>
                    <a:pt x="24" y="16"/>
                  </a:lnTo>
                  <a:lnTo>
                    <a:pt x="28" y="14"/>
                  </a:lnTo>
                  <a:lnTo>
                    <a:pt x="30" y="14"/>
                  </a:lnTo>
                  <a:lnTo>
                    <a:pt x="32" y="12"/>
                  </a:lnTo>
                  <a:lnTo>
                    <a:pt x="32" y="12"/>
                  </a:lnTo>
                  <a:lnTo>
                    <a:pt x="34" y="10"/>
                  </a:lnTo>
                  <a:lnTo>
                    <a:pt x="34" y="10"/>
                  </a:lnTo>
                  <a:lnTo>
                    <a:pt x="40" y="10"/>
                  </a:lnTo>
                  <a:lnTo>
                    <a:pt x="40" y="10"/>
                  </a:lnTo>
                  <a:lnTo>
                    <a:pt x="48" y="10"/>
                  </a:lnTo>
                  <a:lnTo>
                    <a:pt x="52" y="12"/>
                  </a:lnTo>
                  <a:lnTo>
                    <a:pt x="52" y="12"/>
                  </a:lnTo>
                  <a:lnTo>
                    <a:pt x="52" y="14"/>
                  </a:lnTo>
                  <a:lnTo>
                    <a:pt x="52" y="14"/>
                  </a:lnTo>
                  <a:lnTo>
                    <a:pt x="46" y="18"/>
                  </a:lnTo>
                  <a:lnTo>
                    <a:pt x="52" y="20"/>
                  </a:lnTo>
                  <a:lnTo>
                    <a:pt x="60" y="20"/>
                  </a:lnTo>
                  <a:lnTo>
                    <a:pt x="62" y="22"/>
                  </a:lnTo>
                  <a:lnTo>
                    <a:pt x="66" y="22"/>
                  </a:lnTo>
                  <a:lnTo>
                    <a:pt x="66" y="22"/>
                  </a:lnTo>
                  <a:lnTo>
                    <a:pt x="68" y="22"/>
                  </a:lnTo>
                  <a:lnTo>
                    <a:pt x="68" y="22"/>
                  </a:lnTo>
                  <a:lnTo>
                    <a:pt x="72" y="20"/>
                  </a:lnTo>
                  <a:lnTo>
                    <a:pt x="72" y="20"/>
                  </a:lnTo>
                  <a:lnTo>
                    <a:pt x="76" y="22"/>
                  </a:lnTo>
                  <a:lnTo>
                    <a:pt x="76" y="22"/>
                  </a:lnTo>
                  <a:lnTo>
                    <a:pt x="80" y="28"/>
                  </a:lnTo>
                  <a:lnTo>
                    <a:pt x="80" y="28"/>
                  </a:lnTo>
                  <a:lnTo>
                    <a:pt x="82" y="28"/>
                  </a:lnTo>
                  <a:lnTo>
                    <a:pt x="86" y="30"/>
                  </a:lnTo>
                  <a:lnTo>
                    <a:pt x="86" y="30"/>
                  </a:lnTo>
                  <a:lnTo>
                    <a:pt x="90" y="30"/>
                  </a:lnTo>
                  <a:lnTo>
                    <a:pt x="90" y="30"/>
                  </a:lnTo>
                  <a:lnTo>
                    <a:pt x="94" y="32"/>
                  </a:lnTo>
                  <a:lnTo>
                    <a:pt x="94" y="32"/>
                  </a:lnTo>
                  <a:lnTo>
                    <a:pt x="100" y="34"/>
                  </a:lnTo>
                  <a:lnTo>
                    <a:pt x="100" y="34"/>
                  </a:lnTo>
                  <a:lnTo>
                    <a:pt x="104" y="32"/>
                  </a:lnTo>
                  <a:lnTo>
                    <a:pt x="104" y="32"/>
                  </a:lnTo>
                  <a:lnTo>
                    <a:pt x="106" y="34"/>
                  </a:lnTo>
                  <a:lnTo>
                    <a:pt x="106" y="34"/>
                  </a:lnTo>
                  <a:lnTo>
                    <a:pt x="108" y="38"/>
                  </a:lnTo>
                  <a:lnTo>
                    <a:pt x="108" y="38"/>
                  </a:lnTo>
                  <a:lnTo>
                    <a:pt x="108" y="40"/>
                  </a:lnTo>
                  <a:lnTo>
                    <a:pt x="108" y="42"/>
                  </a:lnTo>
                  <a:lnTo>
                    <a:pt x="108" y="42"/>
                  </a:lnTo>
                  <a:lnTo>
                    <a:pt x="112" y="46"/>
                  </a:lnTo>
                  <a:lnTo>
                    <a:pt x="116" y="48"/>
                  </a:lnTo>
                  <a:lnTo>
                    <a:pt x="116" y="48"/>
                  </a:lnTo>
                  <a:lnTo>
                    <a:pt x="118" y="48"/>
                  </a:lnTo>
                  <a:lnTo>
                    <a:pt x="118" y="48"/>
                  </a:lnTo>
                  <a:lnTo>
                    <a:pt x="124" y="48"/>
                  </a:lnTo>
                  <a:lnTo>
                    <a:pt x="124" y="48"/>
                  </a:lnTo>
                  <a:lnTo>
                    <a:pt x="128" y="48"/>
                  </a:lnTo>
                  <a:lnTo>
                    <a:pt x="128" y="48"/>
                  </a:lnTo>
                  <a:lnTo>
                    <a:pt x="134" y="50"/>
                  </a:lnTo>
                  <a:lnTo>
                    <a:pt x="134" y="50"/>
                  </a:lnTo>
                  <a:lnTo>
                    <a:pt x="136" y="54"/>
                  </a:lnTo>
                  <a:lnTo>
                    <a:pt x="136" y="54"/>
                  </a:lnTo>
                  <a:lnTo>
                    <a:pt x="134" y="56"/>
                  </a:lnTo>
                  <a:lnTo>
                    <a:pt x="128" y="58"/>
                  </a:lnTo>
                  <a:lnTo>
                    <a:pt x="128" y="60"/>
                  </a:lnTo>
                  <a:lnTo>
                    <a:pt x="124" y="62"/>
                  </a:lnTo>
                  <a:lnTo>
                    <a:pt x="124" y="62"/>
                  </a:lnTo>
                  <a:lnTo>
                    <a:pt x="128" y="64"/>
                  </a:lnTo>
                  <a:lnTo>
                    <a:pt x="128" y="64"/>
                  </a:lnTo>
                  <a:lnTo>
                    <a:pt x="130" y="66"/>
                  </a:lnTo>
                  <a:lnTo>
                    <a:pt x="132" y="64"/>
                  </a:lnTo>
                  <a:lnTo>
                    <a:pt x="132" y="64"/>
                  </a:lnTo>
                  <a:lnTo>
                    <a:pt x="136" y="64"/>
                  </a:lnTo>
                  <a:lnTo>
                    <a:pt x="136" y="64"/>
                  </a:lnTo>
                  <a:lnTo>
                    <a:pt x="138" y="62"/>
                  </a:lnTo>
                  <a:lnTo>
                    <a:pt x="138" y="62"/>
                  </a:lnTo>
                  <a:lnTo>
                    <a:pt x="142" y="60"/>
                  </a:lnTo>
                  <a:lnTo>
                    <a:pt x="148" y="62"/>
                  </a:lnTo>
                  <a:lnTo>
                    <a:pt x="148" y="62"/>
                  </a:lnTo>
                  <a:lnTo>
                    <a:pt x="152" y="62"/>
                  </a:lnTo>
                  <a:lnTo>
                    <a:pt x="158" y="62"/>
                  </a:lnTo>
                  <a:lnTo>
                    <a:pt x="158" y="62"/>
                  </a:lnTo>
                  <a:lnTo>
                    <a:pt x="160" y="64"/>
                  </a:lnTo>
                  <a:lnTo>
                    <a:pt x="160" y="6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1" name="Freeform 448"/>
            <p:cNvSpPr>
              <a:spLocks/>
            </p:cNvSpPr>
            <p:nvPr/>
          </p:nvSpPr>
          <p:spPr bwMode="auto">
            <a:xfrm>
              <a:off x="4592638" y="4481513"/>
              <a:ext cx="174625" cy="69850"/>
            </a:xfrm>
            <a:custGeom>
              <a:avLst/>
              <a:gdLst>
                <a:gd name="T0" fmla="*/ 96 w 110"/>
                <a:gd name="T1" fmla="*/ 32 h 44"/>
                <a:gd name="T2" fmla="*/ 108 w 110"/>
                <a:gd name="T3" fmla="*/ 32 h 44"/>
                <a:gd name="T4" fmla="*/ 110 w 110"/>
                <a:gd name="T5" fmla="*/ 26 h 44"/>
                <a:gd name="T6" fmla="*/ 104 w 110"/>
                <a:gd name="T7" fmla="*/ 22 h 44"/>
                <a:gd name="T8" fmla="*/ 100 w 110"/>
                <a:gd name="T9" fmla="*/ 18 h 44"/>
                <a:gd name="T10" fmla="*/ 94 w 110"/>
                <a:gd name="T11" fmla="*/ 18 h 44"/>
                <a:gd name="T12" fmla="*/ 92 w 110"/>
                <a:gd name="T13" fmla="*/ 16 h 44"/>
                <a:gd name="T14" fmla="*/ 92 w 110"/>
                <a:gd name="T15" fmla="*/ 16 h 44"/>
                <a:gd name="T16" fmla="*/ 86 w 110"/>
                <a:gd name="T17" fmla="*/ 14 h 44"/>
                <a:gd name="T18" fmla="*/ 82 w 110"/>
                <a:gd name="T19" fmla="*/ 10 h 44"/>
                <a:gd name="T20" fmla="*/ 76 w 110"/>
                <a:gd name="T21" fmla="*/ 8 h 44"/>
                <a:gd name="T22" fmla="*/ 72 w 110"/>
                <a:gd name="T23" fmla="*/ 6 h 44"/>
                <a:gd name="T24" fmla="*/ 66 w 110"/>
                <a:gd name="T25" fmla="*/ 4 h 44"/>
                <a:gd name="T26" fmla="*/ 52 w 110"/>
                <a:gd name="T27" fmla="*/ 2 h 44"/>
                <a:gd name="T28" fmla="*/ 40 w 110"/>
                <a:gd name="T29" fmla="*/ 6 h 44"/>
                <a:gd name="T30" fmla="*/ 30 w 110"/>
                <a:gd name="T31" fmla="*/ 0 h 44"/>
                <a:gd name="T32" fmla="*/ 22 w 110"/>
                <a:gd name="T33" fmla="*/ 4 h 44"/>
                <a:gd name="T34" fmla="*/ 20 w 110"/>
                <a:gd name="T35" fmla="*/ 4 h 44"/>
                <a:gd name="T36" fmla="*/ 22 w 110"/>
                <a:gd name="T37" fmla="*/ 8 h 44"/>
                <a:gd name="T38" fmla="*/ 30 w 110"/>
                <a:gd name="T39" fmla="*/ 10 h 44"/>
                <a:gd name="T40" fmla="*/ 30 w 110"/>
                <a:gd name="T41" fmla="*/ 18 h 44"/>
                <a:gd name="T42" fmla="*/ 36 w 110"/>
                <a:gd name="T43" fmla="*/ 26 h 44"/>
                <a:gd name="T44" fmla="*/ 36 w 110"/>
                <a:gd name="T45" fmla="*/ 30 h 44"/>
                <a:gd name="T46" fmla="*/ 30 w 110"/>
                <a:gd name="T47" fmla="*/ 32 h 44"/>
                <a:gd name="T48" fmla="*/ 26 w 110"/>
                <a:gd name="T49" fmla="*/ 30 h 44"/>
                <a:gd name="T50" fmla="*/ 18 w 110"/>
                <a:gd name="T51" fmla="*/ 30 h 44"/>
                <a:gd name="T52" fmla="*/ 12 w 110"/>
                <a:gd name="T53" fmla="*/ 28 h 44"/>
                <a:gd name="T54" fmla="*/ 4 w 110"/>
                <a:gd name="T55" fmla="*/ 28 h 44"/>
                <a:gd name="T56" fmla="*/ 2 w 110"/>
                <a:gd name="T57" fmla="*/ 28 h 44"/>
                <a:gd name="T58" fmla="*/ 0 w 110"/>
                <a:gd name="T59" fmla="*/ 30 h 44"/>
                <a:gd name="T60" fmla="*/ 2 w 110"/>
                <a:gd name="T61" fmla="*/ 32 h 44"/>
                <a:gd name="T62" fmla="*/ 8 w 110"/>
                <a:gd name="T63" fmla="*/ 36 h 44"/>
                <a:gd name="T64" fmla="*/ 14 w 110"/>
                <a:gd name="T65" fmla="*/ 34 h 44"/>
                <a:gd name="T66" fmla="*/ 16 w 110"/>
                <a:gd name="T67" fmla="*/ 34 h 44"/>
                <a:gd name="T68" fmla="*/ 20 w 110"/>
                <a:gd name="T69" fmla="*/ 36 h 44"/>
                <a:gd name="T70" fmla="*/ 34 w 110"/>
                <a:gd name="T71" fmla="*/ 36 h 44"/>
                <a:gd name="T72" fmla="*/ 40 w 110"/>
                <a:gd name="T73" fmla="*/ 34 h 44"/>
                <a:gd name="T74" fmla="*/ 46 w 110"/>
                <a:gd name="T75" fmla="*/ 38 h 44"/>
                <a:gd name="T76" fmla="*/ 50 w 110"/>
                <a:gd name="T77" fmla="*/ 42 h 44"/>
                <a:gd name="T78" fmla="*/ 54 w 110"/>
                <a:gd name="T79" fmla="*/ 44 h 44"/>
                <a:gd name="T80" fmla="*/ 60 w 110"/>
                <a:gd name="T81" fmla="*/ 38 h 44"/>
                <a:gd name="T82" fmla="*/ 64 w 110"/>
                <a:gd name="T83" fmla="*/ 32 h 44"/>
                <a:gd name="T84" fmla="*/ 68 w 110"/>
                <a:gd name="T85" fmla="*/ 34 h 44"/>
                <a:gd name="T86" fmla="*/ 76 w 110"/>
                <a:gd name="T87" fmla="*/ 36 h 44"/>
                <a:gd name="T88" fmla="*/ 82 w 110"/>
                <a:gd name="T8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 h="44">
                  <a:moveTo>
                    <a:pt x="90" y="32"/>
                  </a:moveTo>
                  <a:lnTo>
                    <a:pt x="90" y="32"/>
                  </a:lnTo>
                  <a:lnTo>
                    <a:pt x="96" y="32"/>
                  </a:lnTo>
                  <a:lnTo>
                    <a:pt x="100" y="34"/>
                  </a:lnTo>
                  <a:lnTo>
                    <a:pt x="104" y="34"/>
                  </a:lnTo>
                  <a:lnTo>
                    <a:pt x="108" y="32"/>
                  </a:lnTo>
                  <a:lnTo>
                    <a:pt x="110" y="30"/>
                  </a:lnTo>
                  <a:lnTo>
                    <a:pt x="110" y="28"/>
                  </a:lnTo>
                  <a:lnTo>
                    <a:pt x="110" y="26"/>
                  </a:lnTo>
                  <a:lnTo>
                    <a:pt x="106" y="22"/>
                  </a:lnTo>
                  <a:lnTo>
                    <a:pt x="106" y="22"/>
                  </a:lnTo>
                  <a:lnTo>
                    <a:pt x="104" y="22"/>
                  </a:lnTo>
                  <a:lnTo>
                    <a:pt x="102" y="20"/>
                  </a:lnTo>
                  <a:lnTo>
                    <a:pt x="102" y="20"/>
                  </a:lnTo>
                  <a:lnTo>
                    <a:pt x="100" y="18"/>
                  </a:lnTo>
                  <a:lnTo>
                    <a:pt x="98" y="20"/>
                  </a:lnTo>
                  <a:lnTo>
                    <a:pt x="98" y="20"/>
                  </a:lnTo>
                  <a:lnTo>
                    <a:pt x="94" y="18"/>
                  </a:lnTo>
                  <a:lnTo>
                    <a:pt x="94" y="18"/>
                  </a:lnTo>
                  <a:lnTo>
                    <a:pt x="92" y="18"/>
                  </a:lnTo>
                  <a:lnTo>
                    <a:pt x="92" y="16"/>
                  </a:lnTo>
                  <a:lnTo>
                    <a:pt x="92" y="16"/>
                  </a:lnTo>
                  <a:lnTo>
                    <a:pt x="92" y="16"/>
                  </a:lnTo>
                  <a:lnTo>
                    <a:pt x="92" y="16"/>
                  </a:lnTo>
                  <a:lnTo>
                    <a:pt x="88" y="14"/>
                  </a:lnTo>
                  <a:lnTo>
                    <a:pt x="86" y="14"/>
                  </a:lnTo>
                  <a:lnTo>
                    <a:pt x="86" y="14"/>
                  </a:lnTo>
                  <a:lnTo>
                    <a:pt x="82" y="12"/>
                  </a:lnTo>
                  <a:lnTo>
                    <a:pt x="82" y="12"/>
                  </a:lnTo>
                  <a:lnTo>
                    <a:pt x="82" y="10"/>
                  </a:lnTo>
                  <a:lnTo>
                    <a:pt x="82" y="8"/>
                  </a:lnTo>
                  <a:lnTo>
                    <a:pt x="82" y="8"/>
                  </a:lnTo>
                  <a:lnTo>
                    <a:pt x="76" y="8"/>
                  </a:lnTo>
                  <a:lnTo>
                    <a:pt x="76" y="8"/>
                  </a:lnTo>
                  <a:lnTo>
                    <a:pt x="72" y="6"/>
                  </a:lnTo>
                  <a:lnTo>
                    <a:pt x="72" y="6"/>
                  </a:lnTo>
                  <a:lnTo>
                    <a:pt x="70" y="4"/>
                  </a:lnTo>
                  <a:lnTo>
                    <a:pt x="70" y="4"/>
                  </a:lnTo>
                  <a:lnTo>
                    <a:pt x="66" y="4"/>
                  </a:lnTo>
                  <a:lnTo>
                    <a:pt x="60" y="2"/>
                  </a:lnTo>
                  <a:lnTo>
                    <a:pt x="56" y="2"/>
                  </a:lnTo>
                  <a:lnTo>
                    <a:pt x="52" y="2"/>
                  </a:lnTo>
                  <a:lnTo>
                    <a:pt x="48" y="6"/>
                  </a:lnTo>
                  <a:lnTo>
                    <a:pt x="42" y="6"/>
                  </a:lnTo>
                  <a:lnTo>
                    <a:pt x="40" y="6"/>
                  </a:lnTo>
                  <a:lnTo>
                    <a:pt x="36" y="4"/>
                  </a:lnTo>
                  <a:lnTo>
                    <a:pt x="34" y="2"/>
                  </a:lnTo>
                  <a:lnTo>
                    <a:pt x="30" y="0"/>
                  </a:lnTo>
                  <a:lnTo>
                    <a:pt x="28" y="0"/>
                  </a:lnTo>
                  <a:lnTo>
                    <a:pt x="26" y="2"/>
                  </a:lnTo>
                  <a:lnTo>
                    <a:pt x="22" y="4"/>
                  </a:lnTo>
                  <a:lnTo>
                    <a:pt x="22" y="4"/>
                  </a:lnTo>
                  <a:lnTo>
                    <a:pt x="20" y="4"/>
                  </a:lnTo>
                  <a:lnTo>
                    <a:pt x="20" y="4"/>
                  </a:lnTo>
                  <a:lnTo>
                    <a:pt x="20" y="8"/>
                  </a:lnTo>
                  <a:lnTo>
                    <a:pt x="20" y="8"/>
                  </a:lnTo>
                  <a:lnTo>
                    <a:pt x="22" y="8"/>
                  </a:lnTo>
                  <a:lnTo>
                    <a:pt x="22" y="8"/>
                  </a:lnTo>
                  <a:lnTo>
                    <a:pt x="26" y="8"/>
                  </a:lnTo>
                  <a:lnTo>
                    <a:pt x="30" y="10"/>
                  </a:lnTo>
                  <a:lnTo>
                    <a:pt x="32" y="12"/>
                  </a:lnTo>
                  <a:lnTo>
                    <a:pt x="30" y="14"/>
                  </a:lnTo>
                  <a:lnTo>
                    <a:pt x="30" y="18"/>
                  </a:lnTo>
                  <a:lnTo>
                    <a:pt x="34" y="22"/>
                  </a:lnTo>
                  <a:lnTo>
                    <a:pt x="36" y="24"/>
                  </a:lnTo>
                  <a:lnTo>
                    <a:pt x="36" y="26"/>
                  </a:lnTo>
                  <a:lnTo>
                    <a:pt x="36" y="26"/>
                  </a:lnTo>
                  <a:lnTo>
                    <a:pt x="36" y="28"/>
                  </a:lnTo>
                  <a:lnTo>
                    <a:pt x="36" y="30"/>
                  </a:lnTo>
                  <a:lnTo>
                    <a:pt x="34" y="30"/>
                  </a:lnTo>
                  <a:lnTo>
                    <a:pt x="34" y="30"/>
                  </a:lnTo>
                  <a:lnTo>
                    <a:pt x="30" y="32"/>
                  </a:lnTo>
                  <a:lnTo>
                    <a:pt x="30" y="32"/>
                  </a:lnTo>
                  <a:lnTo>
                    <a:pt x="26" y="30"/>
                  </a:lnTo>
                  <a:lnTo>
                    <a:pt x="26" y="30"/>
                  </a:lnTo>
                  <a:lnTo>
                    <a:pt x="22" y="30"/>
                  </a:lnTo>
                  <a:lnTo>
                    <a:pt x="22" y="30"/>
                  </a:lnTo>
                  <a:lnTo>
                    <a:pt x="18" y="30"/>
                  </a:lnTo>
                  <a:lnTo>
                    <a:pt x="18" y="30"/>
                  </a:lnTo>
                  <a:lnTo>
                    <a:pt x="12" y="28"/>
                  </a:lnTo>
                  <a:lnTo>
                    <a:pt x="12" y="28"/>
                  </a:lnTo>
                  <a:lnTo>
                    <a:pt x="8" y="28"/>
                  </a:lnTo>
                  <a:lnTo>
                    <a:pt x="8" y="28"/>
                  </a:lnTo>
                  <a:lnTo>
                    <a:pt x="4" y="28"/>
                  </a:lnTo>
                  <a:lnTo>
                    <a:pt x="4" y="28"/>
                  </a:lnTo>
                  <a:lnTo>
                    <a:pt x="4" y="26"/>
                  </a:lnTo>
                  <a:lnTo>
                    <a:pt x="2" y="28"/>
                  </a:lnTo>
                  <a:lnTo>
                    <a:pt x="2" y="28"/>
                  </a:lnTo>
                  <a:lnTo>
                    <a:pt x="0" y="30"/>
                  </a:lnTo>
                  <a:lnTo>
                    <a:pt x="0" y="30"/>
                  </a:lnTo>
                  <a:lnTo>
                    <a:pt x="0" y="32"/>
                  </a:lnTo>
                  <a:lnTo>
                    <a:pt x="2" y="32"/>
                  </a:lnTo>
                  <a:lnTo>
                    <a:pt x="2" y="32"/>
                  </a:lnTo>
                  <a:lnTo>
                    <a:pt x="4" y="34"/>
                  </a:lnTo>
                  <a:lnTo>
                    <a:pt x="4" y="34"/>
                  </a:lnTo>
                  <a:lnTo>
                    <a:pt x="8" y="36"/>
                  </a:lnTo>
                  <a:lnTo>
                    <a:pt x="10" y="38"/>
                  </a:lnTo>
                  <a:lnTo>
                    <a:pt x="12" y="36"/>
                  </a:lnTo>
                  <a:lnTo>
                    <a:pt x="14" y="34"/>
                  </a:lnTo>
                  <a:lnTo>
                    <a:pt x="14" y="34"/>
                  </a:lnTo>
                  <a:lnTo>
                    <a:pt x="16" y="34"/>
                  </a:lnTo>
                  <a:lnTo>
                    <a:pt x="16" y="34"/>
                  </a:lnTo>
                  <a:lnTo>
                    <a:pt x="18" y="36"/>
                  </a:lnTo>
                  <a:lnTo>
                    <a:pt x="20" y="36"/>
                  </a:lnTo>
                  <a:lnTo>
                    <a:pt x="20" y="36"/>
                  </a:lnTo>
                  <a:lnTo>
                    <a:pt x="24" y="36"/>
                  </a:lnTo>
                  <a:lnTo>
                    <a:pt x="28" y="36"/>
                  </a:lnTo>
                  <a:lnTo>
                    <a:pt x="34" y="36"/>
                  </a:lnTo>
                  <a:lnTo>
                    <a:pt x="36" y="36"/>
                  </a:lnTo>
                  <a:lnTo>
                    <a:pt x="36" y="36"/>
                  </a:lnTo>
                  <a:lnTo>
                    <a:pt x="40" y="34"/>
                  </a:lnTo>
                  <a:lnTo>
                    <a:pt x="40" y="34"/>
                  </a:lnTo>
                  <a:lnTo>
                    <a:pt x="42" y="34"/>
                  </a:lnTo>
                  <a:lnTo>
                    <a:pt x="46" y="38"/>
                  </a:lnTo>
                  <a:lnTo>
                    <a:pt x="46" y="38"/>
                  </a:lnTo>
                  <a:lnTo>
                    <a:pt x="48" y="38"/>
                  </a:lnTo>
                  <a:lnTo>
                    <a:pt x="50" y="42"/>
                  </a:lnTo>
                  <a:lnTo>
                    <a:pt x="52" y="42"/>
                  </a:lnTo>
                  <a:lnTo>
                    <a:pt x="52" y="44"/>
                  </a:lnTo>
                  <a:lnTo>
                    <a:pt x="54" y="44"/>
                  </a:lnTo>
                  <a:lnTo>
                    <a:pt x="56" y="44"/>
                  </a:lnTo>
                  <a:lnTo>
                    <a:pt x="58" y="42"/>
                  </a:lnTo>
                  <a:lnTo>
                    <a:pt x="60" y="38"/>
                  </a:lnTo>
                  <a:lnTo>
                    <a:pt x="60" y="36"/>
                  </a:lnTo>
                  <a:lnTo>
                    <a:pt x="60" y="36"/>
                  </a:lnTo>
                  <a:lnTo>
                    <a:pt x="64" y="32"/>
                  </a:lnTo>
                  <a:lnTo>
                    <a:pt x="64" y="32"/>
                  </a:lnTo>
                  <a:lnTo>
                    <a:pt x="66" y="32"/>
                  </a:lnTo>
                  <a:lnTo>
                    <a:pt x="68" y="34"/>
                  </a:lnTo>
                  <a:lnTo>
                    <a:pt x="74" y="36"/>
                  </a:lnTo>
                  <a:lnTo>
                    <a:pt x="76" y="36"/>
                  </a:lnTo>
                  <a:lnTo>
                    <a:pt x="76" y="36"/>
                  </a:lnTo>
                  <a:lnTo>
                    <a:pt x="80" y="34"/>
                  </a:lnTo>
                  <a:lnTo>
                    <a:pt x="80" y="34"/>
                  </a:lnTo>
                  <a:lnTo>
                    <a:pt x="82" y="32"/>
                  </a:lnTo>
                  <a:lnTo>
                    <a:pt x="86" y="32"/>
                  </a:lnTo>
                  <a:lnTo>
                    <a:pt x="90" y="3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2" name="Freeform 449"/>
            <p:cNvSpPr>
              <a:spLocks noEditPoints="1"/>
            </p:cNvSpPr>
            <p:nvPr/>
          </p:nvSpPr>
          <p:spPr bwMode="auto">
            <a:xfrm>
              <a:off x="4637088" y="1766888"/>
              <a:ext cx="1768475" cy="1311275"/>
            </a:xfrm>
            <a:custGeom>
              <a:avLst/>
              <a:gdLst>
                <a:gd name="T0" fmla="*/ 872 w 1114"/>
                <a:gd name="T1" fmla="*/ 518 h 826"/>
                <a:gd name="T2" fmla="*/ 846 w 1114"/>
                <a:gd name="T3" fmla="*/ 512 h 826"/>
                <a:gd name="T4" fmla="*/ 860 w 1114"/>
                <a:gd name="T5" fmla="*/ 490 h 826"/>
                <a:gd name="T6" fmla="*/ 868 w 1114"/>
                <a:gd name="T7" fmla="*/ 480 h 826"/>
                <a:gd name="T8" fmla="*/ 934 w 1114"/>
                <a:gd name="T9" fmla="*/ 494 h 826"/>
                <a:gd name="T10" fmla="*/ 918 w 1114"/>
                <a:gd name="T11" fmla="*/ 464 h 826"/>
                <a:gd name="T12" fmla="*/ 884 w 1114"/>
                <a:gd name="T13" fmla="*/ 442 h 826"/>
                <a:gd name="T14" fmla="*/ 842 w 1114"/>
                <a:gd name="T15" fmla="*/ 424 h 826"/>
                <a:gd name="T16" fmla="*/ 870 w 1114"/>
                <a:gd name="T17" fmla="*/ 400 h 826"/>
                <a:gd name="T18" fmla="*/ 962 w 1114"/>
                <a:gd name="T19" fmla="*/ 410 h 826"/>
                <a:gd name="T20" fmla="*/ 930 w 1114"/>
                <a:gd name="T21" fmla="*/ 382 h 826"/>
                <a:gd name="T22" fmla="*/ 958 w 1114"/>
                <a:gd name="T23" fmla="*/ 368 h 826"/>
                <a:gd name="T24" fmla="*/ 964 w 1114"/>
                <a:gd name="T25" fmla="*/ 344 h 826"/>
                <a:gd name="T26" fmla="*/ 932 w 1114"/>
                <a:gd name="T27" fmla="*/ 296 h 826"/>
                <a:gd name="T28" fmla="*/ 962 w 1114"/>
                <a:gd name="T29" fmla="*/ 254 h 826"/>
                <a:gd name="T30" fmla="*/ 936 w 1114"/>
                <a:gd name="T31" fmla="*/ 246 h 826"/>
                <a:gd name="T32" fmla="*/ 976 w 1114"/>
                <a:gd name="T33" fmla="*/ 176 h 826"/>
                <a:gd name="T34" fmla="*/ 1020 w 1114"/>
                <a:gd name="T35" fmla="*/ 152 h 826"/>
                <a:gd name="T36" fmla="*/ 966 w 1114"/>
                <a:gd name="T37" fmla="*/ 132 h 826"/>
                <a:gd name="T38" fmla="*/ 1076 w 1114"/>
                <a:gd name="T39" fmla="*/ 114 h 826"/>
                <a:gd name="T40" fmla="*/ 1014 w 1114"/>
                <a:gd name="T41" fmla="*/ 80 h 826"/>
                <a:gd name="T42" fmla="*/ 952 w 1114"/>
                <a:gd name="T43" fmla="*/ 94 h 826"/>
                <a:gd name="T44" fmla="*/ 914 w 1114"/>
                <a:gd name="T45" fmla="*/ 110 h 826"/>
                <a:gd name="T46" fmla="*/ 830 w 1114"/>
                <a:gd name="T47" fmla="*/ 100 h 826"/>
                <a:gd name="T48" fmla="*/ 732 w 1114"/>
                <a:gd name="T49" fmla="*/ 84 h 826"/>
                <a:gd name="T50" fmla="*/ 902 w 1114"/>
                <a:gd name="T51" fmla="*/ 62 h 826"/>
                <a:gd name="T52" fmla="*/ 880 w 1114"/>
                <a:gd name="T53" fmla="*/ 36 h 826"/>
                <a:gd name="T54" fmla="*/ 722 w 1114"/>
                <a:gd name="T55" fmla="*/ 34 h 826"/>
                <a:gd name="T56" fmla="*/ 742 w 1114"/>
                <a:gd name="T57" fmla="*/ 24 h 826"/>
                <a:gd name="T58" fmla="*/ 664 w 1114"/>
                <a:gd name="T59" fmla="*/ 4 h 826"/>
                <a:gd name="T60" fmla="*/ 558 w 1114"/>
                <a:gd name="T61" fmla="*/ 18 h 826"/>
                <a:gd name="T62" fmla="*/ 520 w 1114"/>
                <a:gd name="T63" fmla="*/ 40 h 826"/>
                <a:gd name="T64" fmla="*/ 406 w 1114"/>
                <a:gd name="T65" fmla="*/ 66 h 826"/>
                <a:gd name="T66" fmla="*/ 310 w 1114"/>
                <a:gd name="T67" fmla="*/ 62 h 826"/>
                <a:gd name="T68" fmla="*/ 178 w 1114"/>
                <a:gd name="T69" fmla="*/ 120 h 826"/>
                <a:gd name="T70" fmla="*/ 70 w 1114"/>
                <a:gd name="T71" fmla="*/ 202 h 826"/>
                <a:gd name="T72" fmla="*/ 122 w 1114"/>
                <a:gd name="T73" fmla="*/ 266 h 826"/>
                <a:gd name="T74" fmla="*/ 70 w 1114"/>
                <a:gd name="T75" fmla="*/ 300 h 826"/>
                <a:gd name="T76" fmla="*/ 248 w 1114"/>
                <a:gd name="T77" fmla="*/ 324 h 826"/>
                <a:gd name="T78" fmla="*/ 334 w 1114"/>
                <a:gd name="T79" fmla="*/ 434 h 826"/>
                <a:gd name="T80" fmla="*/ 354 w 1114"/>
                <a:gd name="T81" fmla="*/ 464 h 826"/>
                <a:gd name="T82" fmla="*/ 390 w 1114"/>
                <a:gd name="T83" fmla="*/ 486 h 826"/>
                <a:gd name="T84" fmla="*/ 416 w 1114"/>
                <a:gd name="T85" fmla="*/ 536 h 826"/>
                <a:gd name="T86" fmla="*/ 390 w 1114"/>
                <a:gd name="T87" fmla="*/ 588 h 826"/>
                <a:gd name="T88" fmla="*/ 372 w 1114"/>
                <a:gd name="T89" fmla="*/ 602 h 826"/>
                <a:gd name="T90" fmla="*/ 350 w 1114"/>
                <a:gd name="T91" fmla="*/ 620 h 826"/>
                <a:gd name="T92" fmla="*/ 384 w 1114"/>
                <a:gd name="T93" fmla="*/ 636 h 826"/>
                <a:gd name="T94" fmla="*/ 386 w 1114"/>
                <a:gd name="T95" fmla="*/ 664 h 826"/>
                <a:gd name="T96" fmla="*/ 398 w 1114"/>
                <a:gd name="T97" fmla="*/ 692 h 826"/>
                <a:gd name="T98" fmla="*/ 404 w 1114"/>
                <a:gd name="T99" fmla="*/ 724 h 826"/>
                <a:gd name="T100" fmla="*/ 422 w 1114"/>
                <a:gd name="T101" fmla="*/ 742 h 826"/>
                <a:gd name="T102" fmla="*/ 436 w 1114"/>
                <a:gd name="T103" fmla="*/ 784 h 826"/>
                <a:gd name="T104" fmla="*/ 482 w 1114"/>
                <a:gd name="T105" fmla="*/ 800 h 826"/>
                <a:gd name="T106" fmla="*/ 514 w 1114"/>
                <a:gd name="T107" fmla="*/ 812 h 826"/>
                <a:gd name="T108" fmla="*/ 548 w 1114"/>
                <a:gd name="T109" fmla="*/ 810 h 826"/>
                <a:gd name="T110" fmla="*/ 550 w 1114"/>
                <a:gd name="T111" fmla="*/ 758 h 826"/>
                <a:gd name="T112" fmla="*/ 590 w 1114"/>
                <a:gd name="T113" fmla="*/ 718 h 826"/>
                <a:gd name="T114" fmla="*/ 606 w 1114"/>
                <a:gd name="T115" fmla="*/ 676 h 826"/>
                <a:gd name="T116" fmla="*/ 644 w 1114"/>
                <a:gd name="T117" fmla="*/ 656 h 826"/>
                <a:gd name="T118" fmla="*/ 682 w 1114"/>
                <a:gd name="T119" fmla="*/ 646 h 826"/>
                <a:gd name="T120" fmla="*/ 744 w 1114"/>
                <a:gd name="T121" fmla="*/ 586 h 826"/>
                <a:gd name="T122" fmla="*/ 798 w 1114"/>
                <a:gd name="T123" fmla="*/ 584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4" h="826">
                  <a:moveTo>
                    <a:pt x="888" y="546"/>
                  </a:moveTo>
                  <a:lnTo>
                    <a:pt x="888" y="546"/>
                  </a:lnTo>
                  <a:lnTo>
                    <a:pt x="888" y="544"/>
                  </a:lnTo>
                  <a:lnTo>
                    <a:pt x="888" y="544"/>
                  </a:lnTo>
                  <a:lnTo>
                    <a:pt x="892" y="542"/>
                  </a:lnTo>
                  <a:lnTo>
                    <a:pt x="894" y="544"/>
                  </a:lnTo>
                  <a:lnTo>
                    <a:pt x="894" y="544"/>
                  </a:lnTo>
                  <a:lnTo>
                    <a:pt x="900" y="544"/>
                  </a:lnTo>
                  <a:lnTo>
                    <a:pt x="900" y="544"/>
                  </a:lnTo>
                  <a:lnTo>
                    <a:pt x="902" y="542"/>
                  </a:lnTo>
                  <a:lnTo>
                    <a:pt x="900" y="540"/>
                  </a:lnTo>
                  <a:lnTo>
                    <a:pt x="900" y="540"/>
                  </a:lnTo>
                  <a:lnTo>
                    <a:pt x="900" y="538"/>
                  </a:lnTo>
                  <a:lnTo>
                    <a:pt x="900" y="538"/>
                  </a:lnTo>
                  <a:lnTo>
                    <a:pt x="900" y="538"/>
                  </a:lnTo>
                  <a:lnTo>
                    <a:pt x="906" y="538"/>
                  </a:lnTo>
                  <a:lnTo>
                    <a:pt x="906" y="538"/>
                  </a:lnTo>
                  <a:lnTo>
                    <a:pt x="908" y="536"/>
                  </a:lnTo>
                  <a:lnTo>
                    <a:pt x="908" y="536"/>
                  </a:lnTo>
                  <a:lnTo>
                    <a:pt x="912" y="534"/>
                  </a:lnTo>
                  <a:lnTo>
                    <a:pt x="912" y="534"/>
                  </a:lnTo>
                  <a:lnTo>
                    <a:pt x="916" y="532"/>
                  </a:lnTo>
                  <a:lnTo>
                    <a:pt x="916" y="532"/>
                  </a:lnTo>
                  <a:lnTo>
                    <a:pt x="918" y="532"/>
                  </a:lnTo>
                  <a:lnTo>
                    <a:pt x="918" y="532"/>
                  </a:lnTo>
                  <a:lnTo>
                    <a:pt x="918" y="530"/>
                  </a:lnTo>
                  <a:lnTo>
                    <a:pt x="918" y="530"/>
                  </a:lnTo>
                  <a:lnTo>
                    <a:pt x="920" y="530"/>
                  </a:lnTo>
                  <a:lnTo>
                    <a:pt x="920" y="530"/>
                  </a:lnTo>
                  <a:lnTo>
                    <a:pt x="926" y="528"/>
                  </a:lnTo>
                  <a:lnTo>
                    <a:pt x="928" y="524"/>
                  </a:lnTo>
                  <a:lnTo>
                    <a:pt x="928" y="524"/>
                  </a:lnTo>
                  <a:lnTo>
                    <a:pt x="922" y="524"/>
                  </a:lnTo>
                  <a:lnTo>
                    <a:pt x="922" y="524"/>
                  </a:lnTo>
                  <a:lnTo>
                    <a:pt x="914" y="524"/>
                  </a:lnTo>
                  <a:lnTo>
                    <a:pt x="914" y="524"/>
                  </a:lnTo>
                  <a:lnTo>
                    <a:pt x="900" y="524"/>
                  </a:lnTo>
                  <a:lnTo>
                    <a:pt x="900" y="524"/>
                  </a:lnTo>
                  <a:lnTo>
                    <a:pt x="896" y="524"/>
                  </a:lnTo>
                  <a:lnTo>
                    <a:pt x="896" y="524"/>
                  </a:lnTo>
                  <a:lnTo>
                    <a:pt x="894" y="522"/>
                  </a:lnTo>
                  <a:lnTo>
                    <a:pt x="894" y="522"/>
                  </a:lnTo>
                  <a:lnTo>
                    <a:pt x="890" y="522"/>
                  </a:lnTo>
                  <a:lnTo>
                    <a:pt x="890" y="522"/>
                  </a:lnTo>
                  <a:lnTo>
                    <a:pt x="886" y="522"/>
                  </a:lnTo>
                  <a:lnTo>
                    <a:pt x="886" y="522"/>
                  </a:lnTo>
                  <a:lnTo>
                    <a:pt x="884" y="520"/>
                  </a:lnTo>
                  <a:lnTo>
                    <a:pt x="884" y="520"/>
                  </a:lnTo>
                  <a:lnTo>
                    <a:pt x="882" y="518"/>
                  </a:lnTo>
                  <a:lnTo>
                    <a:pt x="882" y="518"/>
                  </a:lnTo>
                  <a:lnTo>
                    <a:pt x="876" y="518"/>
                  </a:lnTo>
                  <a:lnTo>
                    <a:pt x="876" y="518"/>
                  </a:lnTo>
                  <a:lnTo>
                    <a:pt x="874" y="518"/>
                  </a:lnTo>
                  <a:lnTo>
                    <a:pt x="874" y="518"/>
                  </a:lnTo>
                  <a:lnTo>
                    <a:pt x="872" y="518"/>
                  </a:lnTo>
                  <a:lnTo>
                    <a:pt x="872" y="518"/>
                  </a:lnTo>
                  <a:lnTo>
                    <a:pt x="872" y="518"/>
                  </a:lnTo>
                  <a:lnTo>
                    <a:pt x="872" y="518"/>
                  </a:lnTo>
                  <a:lnTo>
                    <a:pt x="870" y="518"/>
                  </a:lnTo>
                  <a:lnTo>
                    <a:pt x="870" y="518"/>
                  </a:lnTo>
                  <a:lnTo>
                    <a:pt x="866" y="518"/>
                  </a:lnTo>
                  <a:lnTo>
                    <a:pt x="866" y="518"/>
                  </a:lnTo>
                  <a:lnTo>
                    <a:pt x="864" y="520"/>
                  </a:lnTo>
                  <a:lnTo>
                    <a:pt x="864" y="520"/>
                  </a:lnTo>
                  <a:lnTo>
                    <a:pt x="860" y="520"/>
                  </a:lnTo>
                  <a:lnTo>
                    <a:pt x="860" y="520"/>
                  </a:lnTo>
                  <a:lnTo>
                    <a:pt x="852" y="522"/>
                  </a:lnTo>
                  <a:lnTo>
                    <a:pt x="852" y="522"/>
                  </a:lnTo>
                  <a:lnTo>
                    <a:pt x="846" y="522"/>
                  </a:lnTo>
                  <a:lnTo>
                    <a:pt x="846" y="522"/>
                  </a:lnTo>
                  <a:lnTo>
                    <a:pt x="842" y="522"/>
                  </a:lnTo>
                  <a:lnTo>
                    <a:pt x="842" y="522"/>
                  </a:lnTo>
                  <a:lnTo>
                    <a:pt x="838" y="524"/>
                  </a:lnTo>
                  <a:lnTo>
                    <a:pt x="838" y="524"/>
                  </a:lnTo>
                  <a:lnTo>
                    <a:pt x="836" y="526"/>
                  </a:lnTo>
                  <a:lnTo>
                    <a:pt x="832" y="528"/>
                  </a:lnTo>
                  <a:lnTo>
                    <a:pt x="832" y="528"/>
                  </a:lnTo>
                  <a:lnTo>
                    <a:pt x="832" y="528"/>
                  </a:lnTo>
                  <a:lnTo>
                    <a:pt x="830" y="530"/>
                  </a:lnTo>
                  <a:lnTo>
                    <a:pt x="830" y="530"/>
                  </a:lnTo>
                  <a:lnTo>
                    <a:pt x="826" y="528"/>
                  </a:lnTo>
                  <a:lnTo>
                    <a:pt x="826" y="528"/>
                  </a:lnTo>
                  <a:lnTo>
                    <a:pt x="818" y="526"/>
                  </a:lnTo>
                  <a:lnTo>
                    <a:pt x="818" y="526"/>
                  </a:lnTo>
                  <a:lnTo>
                    <a:pt x="814" y="526"/>
                  </a:lnTo>
                  <a:lnTo>
                    <a:pt x="814" y="526"/>
                  </a:lnTo>
                  <a:lnTo>
                    <a:pt x="822" y="526"/>
                  </a:lnTo>
                  <a:lnTo>
                    <a:pt x="822" y="526"/>
                  </a:lnTo>
                  <a:lnTo>
                    <a:pt x="824" y="526"/>
                  </a:lnTo>
                  <a:lnTo>
                    <a:pt x="824" y="526"/>
                  </a:lnTo>
                  <a:lnTo>
                    <a:pt x="826" y="524"/>
                  </a:lnTo>
                  <a:lnTo>
                    <a:pt x="826" y="524"/>
                  </a:lnTo>
                  <a:lnTo>
                    <a:pt x="834" y="522"/>
                  </a:lnTo>
                  <a:lnTo>
                    <a:pt x="834" y="522"/>
                  </a:lnTo>
                  <a:lnTo>
                    <a:pt x="836" y="520"/>
                  </a:lnTo>
                  <a:lnTo>
                    <a:pt x="836" y="520"/>
                  </a:lnTo>
                  <a:lnTo>
                    <a:pt x="838" y="520"/>
                  </a:lnTo>
                  <a:lnTo>
                    <a:pt x="838" y="520"/>
                  </a:lnTo>
                  <a:lnTo>
                    <a:pt x="842" y="518"/>
                  </a:lnTo>
                  <a:lnTo>
                    <a:pt x="842" y="518"/>
                  </a:lnTo>
                  <a:lnTo>
                    <a:pt x="844" y="518"/>
                  </a:lnTo>
                  <a:lnTo>
                    <a:pt x="844" y="518"/>
                  </a:lnTo>
                  <a:lnTo>
                    <a:pt x="850" y="518"/>
                  </a:lnTo>
                  <a:lnTo>
                    <a:pt x="850" y="518"/>
                  </a:lnTo>
                  <a:lnTo>
                    <a:pt x="850" y="516"/>
                  </a:lnTo>
                  <a:lnTo>
                    <a:pt x="850" y="516"/>
                  </a:lnTo>
                  <a:lnTo>
                    <a:pt x="852" y="514"/>
                  </a:lnTo>
                  <a:lnTo>
                    <a:pt x="852" y="514"/>
                  </a:lnTo>
                  <a:lnTo>
                    <a:pt x="846" y="512"/>
                  </a:lnTo>
                  <a:lnTo>
                    <a:pt x="846" y="512"/>
                  </a:lnTo>
                  <a:lnTo>
                    <a:pt x="840" y="514"/>
                  </a:lnTo>
                  <a:lnTo>
                    <a:pt x="840" y="514"/>
                  </a:lnTo>
                  <a:lnTo>
                    <a:pt x="838" y="514"/>
                  </a:lnTo>
                  <a:lnTo>
                    <a:pt x="838" y="514"/>
                  </a:lnTo>
                  <a:lnTo>
                    <a:pt x="834" y="514"/>
                  </a:lnTo>
                  <a:lnTo>
                    <a:pt x="834" y="514"/>
                  </a:lnTo>
                  <a:lnTo>
                    <a:pt x="818" y="516"/>
                  </a:lnTo>
                  <a:lnTo>
                    <a:pt x="818" y="516"/>
                  </a:lnTo>
                  <a:lnTo>
                    <a:pt x="816" y="514"/>
                  </a:lnTo>
                  <a:lnTo>
                    <a:pt x="816" y="514"/>
                  </a:lnTo>
                  <a:lnTo>
                    <a:pt x="814" y="514"/>
                  </a:lnTo>
                  <a:lnTo>
                    <a:pt x="814" y="514"/>
                  </a:lnTo>
                  <a:lnTo>
                    <a:pt x="812" y="514"/>
                  </a:lnTo>
                  <a:lnTo>
                    <a:pt x="812" y="514"/>
                  </a:lnTo>
                  <a:lnTo>
                    <a:pt x="806" y="514"/>
                  </a:lnTo>
                  <a:lnTo>
                    <a:pt x="806" y="514"/>
                  </a:lnTo>
                  <a:lnTo>
                    <a:pt x="804" y="514"/>
                  </a:lnTo>
                  <a:lnTo>
                    <a:pt x="804" y="514"/>
                  </a:lnTo>
                  <a:lnTo>
                    <a:pt x="802" y="514"/>
                  </a:lnTo>
                  <a:lnTo>
                    <a:pt x="802" y="514"/>
                  </a:lnTo>
                  <a:lnTo>
                    <a:pt x="798" y="516"/>
                  </a:lnTo>
                  <a:lnTo>
                    <a:pt x="798" y="516"/>
                  </a:lnTo>
                  <a:lnTo>
                    <a:pt x="798" y="516"/>
                  </a:lnTo>
                  <a:lnTo>
                    <a:pt x="798" y="516"/>
                  </a:lnTo>
                  <a:lnTo>
                    <a:pt x="802" y="514"/>
                  </a:lnTo>
                  <a:lnTo>
                    <a:pt x="802" y="514"/>
                  </a:lnTo>
                  <a:lnTo>
                    <a:pt x="804" y="514"/>
                  </a:lnTo>
                  <a:lnTo>
                    <a:pt x="804" y="514"/>
                  </a:lnTo>
                  <a:lnTo>
                    <a:pt x="806" y="514"/>
                  </a:lnTo>
                  <a:lnTo>
                    <a:pt x="806" y="514"/>
                  </a:lnTo>
                  <a:lnTo>
                    <a:pt x="808" y="512"/>
                  </a:lnTo>
                  <a:lnTo>
                    <a:pt x="808" y="512"/>
                  </a:lnTo>
                  <a:lnTo>
                    <a:pt x="810" y="512"/>
                  </a:lnTo>
                  <a:lnTo>
                    <a:pt x="810" y="512"/>
                  </a:lnTo>
                  <a:lnTo>
                    <a:pt x="812" y="512"/>
                  </a:lnTo>
                  <a:lnTo>
                    <a:pt x="812" y="512"/>
                  </a:lnTo>
                  <a:lnTo>
                    <a:pt x="816" y="510"/>
                  </a:lnTo>
                  <a:lnTo>
                    <a:pt x="816" y="510"/>
                  </a:lnTo>
                  <a:lnTo>
                    <a:pt x="818" y="508"/>
                  </a:lnTo>
                  <a:lnTo>
                    <a:pt x="818" y="508"/>
                  </a:lnTo>
                  <a:lnTo>
                    <a:pt x="820" y="504"/>
                  </a:lnTo>
                  <a:lnTo>
                    <a:pt x="820" y="500"/>
                  </a:lnTo>
                  <a:lnTo>
                    <a:pt x="820" y="500"/>
                  </a:lnTo>
                  <a:lnTo>
                    <a:pt x="818" y="496"/>
                  </a:lnTo>
                  <a:lnTo>
                    <a:pt x="814" y="494"/>
                  </a:lnTo>
                  <a:lnTo>
                    <a:pt x="814" y="494"/>
                  </a:lnTo>
                  <a:lnTo>
                    <a:pt x="822" y="494"/>
                  </a:lnTo>
                  <a:lnTo>
                    <a:pt x="832" y="494"/>
                  </a:lnTo>
                  <a:lnTo>
                    <a:pt x="832" y="494"/>
                  </a:lnTo>
                  <a:lnTo>
                    <a:pt x="844" y="496"/>
                  </a:lnTo>
                  <a:lnTo>
                    <a:pt x="844" y="496"/>
                  </a:lnTo>
                  <a:lnTo>
                    <a:pt x="848" y="494"/>
                  </a:lnTo>
                  <a:lnTo>
                    <a:pt x="852" y="492"/>
                  </a:lnTo>
                  <a:lnTo>
                    <a:pt x="852" y="492"/>
                  </a:lnTo>
                  <a:lnTo>
                    <a:pt x="860" y="490"/>
                  </a:lnTo>
                  <a:lnTo>
                    <a:pt x="860" y="490"/>
                  </a:lnTo>
                  <a:lnTo>
                    <a:pt x="864" y="488"/>
                  </a:lnTo>
                  <a:lnTo>
                    <a:pt x="864" y="484"/>
                  </a:lnTo>
                  <a:lnTo>
                    <a:pt x="864" y="484"/>
                  </a:lnTo>
                  <a:lnTo>
                    <a:pt x="862" y="480"/>
                  </a:lnTo>
                  <a:lnTo>
                    <a:pt x="856" y="480"/>
                  </a:lnTo>
                  <a:lnTo>
                    <a:pt x="846" y="480"/>
                  </a:lnTo>
                  <a:lnTo>
                    <a:pt x="846" y="480"/>
                  </a:lnTo>
                  <a:lnTo>
                    <a:pt x="840" y="480"/>
                  </a:lnTo>
                  <a:lnTo>
                    <a:pt x="834" y="476"/>
                  </a:lnTo>
                  <a:lnTo>
                    <a:pt x="834" y="476"/>
                  </a:lnTo>
                  <a:lnTo>
                    <a:pt x="828" y="476"/>
                  </a:lnTo>
                  <a:lnTo>
                    <a:pt x="828" y="476"/>
                  </a:lnTo>
                  <a:lnTo>
                    <a:pt x="826" y="476"/>
                  </a:lnTo>
                  <a:lnTo>
                    <a:pt x="826" y="476"/>
                  </a:lnTo>
                  <a:lnTo>
                    <a:pt x="822" y="476"/>
                  </a:lnTo>
                  <a:lnTo>
                    <a:pt x="822" y="476"/>
                  </a:lnTo>
                  <a:lnTo>
                    <a:pt x="820" y="476"/>
                  </a:lnTo>
                  <a:lnTo>
                    <a:pt x="820" y="476"/>
                  </a:lnTo>
                  <a:lnTo>
                    <a:pt x="814" y="478"/>
                  </a:lnTo>
                  <a:lnTo>
                    <a:pt x="814" y="478"/>
                  </a:lnTo>
                  <a:lnTo>
                    <a:pt x="820" y="474"/>
                  </a:lnTo>
                  <a:lnTo>
                    <a:pt x="820" y="474"/>
                  </a:lnTo>
                  <a:lnTo>
                    <a:pt x="822" y="474"/>
                  </a:lnTo>
                  <a:lnTo>
                    <a:pt x="822" y="474"/>
                  </a:lnTo>
                  <a:lnTo>
                    <a:pt x="826" y="472"/>
                  </a:lnTo>
                  <a:lnTo>
                    <a:pt x="826" y="470"/>
                  </a:lnTo>
                  <a:lnTo>
                    <a:pt x="826" y="470"/>
                  </a:lnTo>
                  <a:lnTo>
                    <a:pt x="824" y="468"/>
                  </a:lnTo>
                  <a:lnTo>
                    <a:pt x="820" y="466"/>
                  </a:lnTo>
                  <a:lnTo>
                    <a:pt x="820" y="466"/>
                  </a:lnTo>
                  <a:lnTo>
                    <a:pt x="818" y="466"/>
                  </a:lnTo>
                  <a:lnTo>
                    <a:pt x="818" y="466"/>
                  </a:lnTo>
                  <a:lnTo>
                    <a:pt x="816" y="464"/>
                  </a:lnTo>
                  <a:lnTo>
                    <a:pt x="814" y="462"/>
                  </a:lnTo>
                  <a:lnTo>
                    <a:pt x="814" y="462"/>
                  </a:lnTo>
                  <a:lnTo>
                    <a:pt x="820" y="462"/>
                  </a:lnTo>
                  <a:lnTo>
                    <a:pt x="820" y="462"/>
                  </a:lnTo>
                  <a:lnTo>
                    <a:pt x="824" y="464"/>
                  </a:lnTo>
                  <a:lnTo>
                    <a:pt x="828" y="468"/>
                  </a:lnTo>
                  <a:lnTo>
                    <a:pt x="828" y="468"/>
                  </a:lnTo>
                  <a:lnTo>
                    <a:pt x="834" y="470"/>
                  </a:lnTo>
                  <a:lnTo>
                    <a:pt x="834" y="470"/>
                  </a:lnTo>
                  <a:lnTo>
                    <a:pt x="836" y="472"/>
                  </a:lnTo>
                  <a:lnTo>
                    <a:pt x="836" y="472"/>
                  </a:lnTo>
                  <a:lnTo>
                    <a:pt x="840" y="474"/>
                  </a:lnTo>
                  <a:lnTo>
                    <a:pt x="840" y="474"/>
                  </a:lnTo>
                  <a:lnTo>
                    <a:pt x="846" y="476"/>
                  </a:lnTo>
                  <a:lnTo>
                    <a:pt x="846" y="476"/>
                  </a:lnTo>
                  <a:lnTo>
                    <a:pt x="854" y="478"/>
                  </a:lnTo>
                  <a:lnTo>
                    <a:pt x="854" y="478"/>
                  </a:lnTo>
                  <a:lnTo>
                    <a:pt x="862" y="476"/>
                  </a:lnTo>
                  <a:lnTo>
                    <a:pt x="866" y="478"/>
                  </a:lnTo>
                  <a:lnTo>
                    <a:pt x="868" y="480"/>
                  </a:lnTo>
                  <a:lnTo>
                    <a:pt x="868" y="480"/>
                  </a:lnTo>
                  <a:lnTo>
                    <a:pt x="870" y="482"/>
                  </a:lnTo>
                  <a:lnTo>
                    <a:pt x="874" y="484"/>
                  </a:lnTo>
                  <a:lnTo>
                    <a:pt x="874" y="484"/>
                  </a:lnTo>
                  <a:lnTo>
                    <a:pt x="878" y="486"/>
                  </a:lnTo>
                  <a:lnTo>
                    <a:pt x="878" y="486"/>
                  </a:lnTo>
                  <a:lnTo>
                    <a:pt x="882" y="488"/>
                  </a:lnTo>
                  <a:lnTo>
                    <a:pt x="884" y="490"/>
                  </a:lnTo>
                  <a:lnTo>
                    <a:pt x="884" y="490"/>
                  </a:lnTo>
                  <a:lnTo>
                    <a:pt x="888" y="494"/>
                  </a:lnTo>
                  <a:lnTo>
                    <a:pt x="888" y="498"/>
                  </a:lnTo>
                  <a:lnTo>
                    <a:pt x="888" y="498"/>
                  </a:lnTo>
                  <a:lnTo>
                    <a:pt x="890" y="502"/>
                  </a:lnTo>
                  <a:lnTo>
                    <a:pt x="892" y="504"/>
                  </a:lnTo>
                  <a:lnTo>
                    <a:pt x="892" y="504"/>
                  </a:lnTo>
                  <a:lnTo>
                    <a:pt x="900" y="510"/>
                  </a:lnTo>
                  <a:lnTo>
                    <a:pt x="900" y="510"/>
                  </a:lnTo>
                  <a:lnTo>
                    <a:pt x="906" y="514"/>
                  </a:lnTo>
                  <a:lnTo>
                    <a:pt x="906" y="514"/>
                  </a:lnTo>
                  <a:lnTo>
                    <a:pt x="908" y="514"/>
                  </a:lnTo>
                  <a:lnTo>
                    <a:pt x="908" y="514"/>
                  </a:lnTo>
                  <a:lnTo>
                    <a:pt x="912" y="514"/>
                  </a:lnTo>
                  <a:lnTo>
                    <a:pt x="912" y="514"/>
                  </a:lnTo>
                  <a:lnTo>
                    <a:pt x="916" y="514"/>
                  </a:lnTo>
                  <a:lnTo>
                    <a:pt x="916" y="514"/>
                  </a:lnTo>
                  <a:lnTo>
                    <a:pt x="920" y="514"/>
                  </a:lnTo>
                  <a:lnTo>
                    <a:pt x="920" y="514"/>
                  </a:lnTo>
                  <a:lnTo>
                    <a:pt x="922" y="512"/>
                  </a:lnTo>
                  <a:lnTo>
                    <a:pt x="922" y="512"/>
                  </a:lnTo>
                  <a:lnTo>
                    <a:pt x="922" y="510"/>
                  </a:lnTo>
                  <a:lnTo>
                    <a:pt x="922" y="510"/>
                  </a:lnTo>
                  <a:lnTo>
                    <a:pt x="922" y="508"/>
                  </a:lnTo>
                  <a:lnTo>
                    <a:pt x="922" y="508"/>
                  </a:lnTo>
                  <a:lnTo>
                    <a:pt x="922" y="506"/>
                  </a:lnTo>
                  <a:lnTo>
                    <a:pt x="922" y="506"/>
                  </a:lnTo>
                  <a:lnTo>
                    <a:pt x="922" y="510"/>
                  </a:lnTo>
                  <a:lnTo>
                    <a:pt x="924" y="512"/>
                  </a:lnTo>
                  <a:lnTo>
                    <a:pt x="926" y="514"/>
                  </a:lnTo>
                  <a:lnTo>
                    <a:pt x="926" y="514"/>
                  </a:lnTo>
                  <a:lnTo>
                    <a:pt x="928" y="514"/>
                  </a:lnTo>
                  <a:lnTo>
                    <a:pt x="932" y="512"/>
                  </a:lnTo>
                  <a:lnTo>
                    <a:pt x="932" y="512"/>
                  </a:lnTo>
                  <a:lnTo>
                    <a:pt x="934" y="510"/>
                  </a:lnTo>
                  <a:lnTo>
                    <a:pt x="934" y="508"/>
                  </a:lnTo>
                  <a:lnTo>
                    <a:pt x="934" y="508"/>
                  </a:lnTo>
                  <a:lnTo>
                    <a:pt x="936" y="504"/>
                  </a:lnTo>
                  <a:lnTo>
                    <a:pt x="938" y="502"/>
                  </a:lnTo>
                  <a:lnTo>
                    <a:pt x="938" y="502"/>
                  </a:lnTo>
                  <a:lnTo>
                    <a:pt x="936" y="498"/>
                  </a:lnTo>
                  <a:lnTo>
                    <a:pt x="936" y="498"/>
                  </a:lnTo>
                  <a:lnTo>
                    <a:pt x="934" y="498"/>
                  </a:lnTo>
                  <a:lnTo>
                    <a:pt x="934" y="498"/>
                  </a:lnTo>
                  <a:lnTo>
                    <a:pt x="932" y="498"/>
                  </a:lnTo>
                  <a:lnTo>
                    <a:pt x="932" y="496"/>
                  </a:lnTo>
                  <a:lnTo>
                    <a:pt x="932" y="496"/>
                  </a:lnTo>
                  <a:lnTo>
                    <a:pt x="934" y="494"/>
                  </a:lnTo>
                  <a:lnTo>
                    <a:pt x="934" y="494"/>
                  </a:lnTo>
                  <a:lnTo>
                    <a:pt x="936" y="494"/>
                  </a:lnTo>
                  <a:lnTo>
                    <a:pt x="936" y="494"/>
                  </a:lnTo>
                  <a:lnTo>
                    <a:pt x="936" y="492"/>
                  </a:lnTo>
                  <a:lnTo>
                    <a:pt x="936" y="492"/>
                  </a:lnTo>
                  <a:lnTo>
                    <a:pt x="936" y="492"/>
                  </a:lnTo>
                  <a:lnTo>
                    <a:pt x="936" y="492"/>
                  </a:lnTo>
                  <a:lnTo>
                    <a:pt x="936" y="492"/>
                  </a:lnTo>
                  <a:lnTo>
                    <a:pt x="936" y="492"/>
                  </a:lnTo>
                  <a:lnTo>
                    <a:pt x="936" y="490"/>
                  </a:lnTo>
                  <a:lnTo>
                    <a:pt x="936" y="490"/>
                  </a:lnTo>
                  <a:lnTo>
                    <a:pt x="936" y="490"/>
                  </a:lnTo>
                  <a:lnTo>
                    <a:pt x="932" y="490"/>
                  </a:lnTo>
                  <a:lnTo>
                    <a:pt x="932" y="490"/>
                  </a:lnTo>
                  <a:lnTo>
                    <a:pt x="932" y="488"/>
                  </a:lnTo>
                  <a:lnTo>
                    <a:pt x="934" y="488"/>
                  </a:lnTo>
                  <a:lnTo>
                    <a:pt x="934" y="488"/>
                  </a:lnTo>
                  <a:lnTo>
                    <a:pt x="934" y="484"/>
                  </a:lnTo>
                  <a:lnTo>
                    <a:pt x="934" y="484"/>
                  </a:lnTo>
                  <a:lnTo>
                    <a:pt x="934" y="482"/>
                  </a:lnTo>
                  <a:lnTo>
                    <a:pt x="934" y="480"/>
                  </a:lnTo>
                  <a:lnTo>
                    <a:pt x="934" y="480"/>
                  </a:lnTo>
                  <a:lnTo>
                    <a:pt x="932" y="480"/>
                  </a:lnTo>
                  <a:lnTo>
                    <a:pt x="930" y="482"/>
                  </a:lnTo>
                  <a:lnTo>
                    <a:pt x="930" y="482"/>
                  </a:lnTo>
                  <a:lnTo>
                    <a:pt x="928" y="482"/>
                  </a:lnTo>
                  <a:lnTo>
                    <a:pt x="924" y="484"/>
                  </a:lnTo>
                  <a:lnTo>
                    <a:pt x="924" y="484"/>
                  </a:lnTo>
                  <a:lnTo>
                    <a:pt x="924" y="482"/>
                  </a:lnTo>
                  <a:lnTo>
                    <a:pt x="924" y="480"/>
                  </a:lnTo>
                  <a:lnTo>
                    <a:pt x="924" y="480"/>
                  </a:lnTo>
                  <a:lnTo>
                    <a:pt x="924" y="478"/>
                  </a:lnTo>
                  <a:lnTo>
                    <a:pt x="924" y="478"/>
                  </a:lnTo>
                  <a:lnTo>
                    <a:pt x="928" y="476"/>
                  </a:lnTo>
                  <a:lnTo>
                    <a:pt x="928" y="476"/>
                  </a:lnTo>
                  <a:lnTo>
                    <a:pt x="928" y="474"/>
                  </a:lnTo>
                  <a:lnTo>
                    <a:pt x="928" y="474"/>
                  </a:lnTo>
                  <a:lnTo>
                    <a:pt x="928" y="474"/>
                  </a:lnTo>
                  <a:lnTo>
                    <a:pt x="926" y="474"/>
                  </a:lnTo>
                  <a:lnTo>
                    <a:pt x="922" y="474"/>
                  </a:lnTo>
                  <a:lnTo>
                    <a:pt x="922" y="474"/>
                  </a:lnTo>
                  <a:lnTo>
                    <a:pt x="918" y="474"/>
                  </a:lnTo>
                  <a:lnTo>
                    <a:pt x="918" y="474"/>
                  </a:lnTo>
                  <a:lnTo>
                    <a:pt x="914" y="474"/>
                  </a:lnTo>
                  <a:lnTo>
                    <a:pt x="914" y="474"/>
                  </a:lnTo>
                  <a:lnTo>
                    <a:pt x="912" y="472"/>
                  </a:lnTo>
                  <a:lnTo>
                    <a:pt x="914" y="472"/>
                  </a:lnTo>
                  <a:lnTo>
                    <a:pt x="916" y="468"/>
                  </a:lnTo>
                  <a:lnTo>
                    <a:pt x="916" y="468"/>
                  </a:lnTo>
                  <a:lnTo>
                    <a:pt x="918" y="468"/>
                  </a:lnTo>
                  <a:lnTo>
                    <a:pt x="918" y="468"/>
                  </a:lnTo>
                  <a:lnTo>
                    <a:pt x="920" y="466"/>
                  </a:lnTo>
                  <a:lnTo>
                    <a:pt x="920" y="466"/>
                  </a:lnTo>
                  <a:lnTo>
                    <a:pt x="918" y="464"/>
                  </a:lnTo>
                  <a:lnTo>
                    <a:pt x="918" y="464"/>
                  </a:lnTo>
                  <a:lnTo>
                    <a:pt x="914" y="464"/>
                  </a:lnTo>
                  <a:lnTo>
                    <a:pt x="914" y="464"/>
                  </a:lnTo>
                  <a:lnTo>
                    <a:pt x="912" y="462"/>
                  </a:lnTo>
                  <a:lnTo>
                    <a:pt x="910" y="462"/>
                  </a:lnTo>
                  <a:lnTo>
                    <a:pt x="910" y="462"/>
                  </a:lnTo>
                  <a:lnTo>
                    <a:pt x="908" y="460"/>
                  </a:lnTo>
                  <a:lnTo>
                    <a:pt x="908" y="460"/>
                  </a:lnTo>
                  <a:lnTo>
                    <a:pt x="904" y="458"/>
                  </a:lnTo>
                  <a:lnTo>
                    <a:pt x="904" y="458"/>
                  </a:lnTo>
                  <a:lnTo>
                    <a:pt x="902" y="456"/>
                  </a:lnTo>
                  <a:lnTo>
                    <a:pt x="902" y="456"/>
                  </a:lnTo>
                  <a:lnTo>
                    <a:pt x="900" y="456"/>
                  </a:lnTo>
                  <a:lnTo>
                    <a:pt x="900" y="456"/>
                  </a:lnTo>
                  <a:lnTo>
                    <a:pt x="898" y="454"/>
                  </a:lnTo>
                  <a:lnTo>
                    <a:pt x="898" y="454"/>
                  </a:lnTo>
                  <a:lnTo>
                    <a:pt x="896" y="454"/>
                  </a:lnTo>
                  <a:lnTo>
                    <a:pt x="896" y="454"/>
                  </a:lnTo>
                  <a:lnTo>
                    <a:pt x="890" y="452"/>
                  </a:lnTo>
                  <a:lnTo>
                    <a:pt x="890" y="452"/>
                  </a:lnTo>
                  <a:lnTo>
                    <a:pt x="882" y="448"/>
                  </a:lnTo>
                  <a:lnTo>
                    <a:pt x="882" y="448"/>
                  </a:lnTo>
                  <a:lnTo>
                    <a:pt x="878" y="450"/>
                  </a:lnTo>
                  <a:lnTo>
                    <a:pt x="878" y="450"/>
                  </a:lnTo>
                  <a:lnTo>
                    <a:pt x="874" y="452"/>
                  </a:lnTo>
                  <a:lnTo>
                    <a:pt x="874" y="452"/>
                  </a:lnTo>
                  <a:lnTo>
                    <a:pt x="870" y="456"/>
                  </a:lnTo>
                  <a:lnTo>
                    <a:pt x="870" y="456"/>
                  </a:lnTo>
                  <a:lnTo>
                    <a:pt x="868" y="456"/>
                  </a:lnTo>
                  <a:lnTo>
                    <a:pt x="868" y="456"/>
                  </a:lnTo>
                  <a:lnTo>
                    <a:pt x="864" y="458"/>
                  </a:lnTo>
                  <a:lnTo>
                    <a:pt x="864" y="458"/>
                  </a:lnTo>
                  <a:lnTo>
                    <a:pt x="866" y="456"/>
                  </a:lnTo>
                  <a:lnTo>
                    <a:pt x="866" y="456"/>
                  </a:lnTo>
                  <a:lnTo>
                    <a:pt x="868" y="454"/>
                  </a:lnTo>
                  <a:lnTo>
                    <a:pt x="868" y="454"/>
                  </a:lnTo>
                  <a:lnTo>
                    <a:pt x="868" y="452"/>
                  </a:lnTo>
                  <a:lnTo>
                    <a:pt x="868" y="452"/>
                  </a:lnTo>
                  <a:lnTo>
                    <a:pt x="868" y="450"/>
                  </a:lnTo>
                  <a:lnTo>
                    <a:pt x="866" y="448"/>
                  </a:lnTo>
                  <a:lnTo>
                    <a:pt x="866" y="448"/>
                  </a:lnTo>
                  <a:lnTo>
                    <a:pt x="864" y="448"/>
                  </a:lnTo>
                  <a:lnTo>
                    <a:pt x="862" y="448"/>
                  </a:lnTo>
                  <a:lnTo>
                    <a:pt x="862" y="448"/>
                  </a:lnTo>
                  <a:lnTo>
                    <a:pt x="866" y="446"/>
                  </a:lnTo>
                  <a:lnTo>
                    <a:pt x="866" y="446"/>
                  </a:lnTo>
                  <a:lnTo>
                    <a:pt x="868" y="446"/>
                  </a:lnTo>
                  <a:lnTo>
                    <a:pt x="868" y="446"/>
                  </a:lnTo>
                  <a:lnTo>
                    <a:pt x="874" y="448"/>
                  </a:lnTo>
                  <a:lnTo>
                    <a:pt x="874" y="448"/>
                  </a:lnTo>
                  <a:lnTo>
                    <a:pt x="878" y="446"/>
                  </a:lnTo>
                  <a:lnTo>
                    <a:pt x="878" y="446"/>
                  </a:lnTo>
                  <a:lnTo>
                    <a:pt x="882" y="444"/>
                  </a:lnTo>
                  <a:lnTo>
                    <a:pt x="882" y="444"/>
                  </a:lnTo>
                  <a:lnTo>
                    <a:pt x="884" y="442"/>
                  </a:lnTo>
                  <a:lnTo>
                    <a:pt x="884" y="442"/>
                  </a:lnTo>
                  <a:lnTo>
                    <a:pt x="882" y="440"/>
                  </a:lnTo>
                  <a:lnTo>
                    <a:pt x="882" y="440"/>
                  </a:lnTo>
                  <a:lnTo>
                    <a:pt x="880" y="438"/>
                  </a:lnTo>
                  <a:lnTo>
                    <a:pt x="880" y="438"/>
                  </a:lnTo>
                  <a:lnTo>
                    <a:pt x="878" y="438"/>
                  </a:lnTo>
                  <a:lnTo>
                    <a:pt x="878" y="438"/>
                  </a:lnTo>
                  <a:lnTo>
                    <a:pt x="878" y="438"/>
                  </a:lnTo>
                  <a:lnTo>
                    <a:pt x="878" y="438"/>
                  </a:lnTo>
                  <a:lnTo>
                    <a:pt x="876" y="436"/>
                  </a:lnTo>
                  <a:lnTo>
                    <a:pt x="876" y="436"/>
                  </a:lnTo>
                  <a:lnTo>
                    <a:pt x="874" y="436"/>
                  </a:lnTo>
                  <a:lnTo>
                    <a:pt x="872" y="436"/>
                  </a:lnTo>
                  <a:lnTo>
                    <a:pt x="872" y="436"/>
                  </a:lnTo>
                  <a:lnTo>
                    <a:pt x="868" y="436"/>
                  </a:lnTo>
                  <a:lnTo>
                    <a:pt x="868" y="436"/>
                  </a:lnTo>
                  <a:lnTo>
                    <a:pt x="866" y="436"/>
                  </a:lnTo>
                  <a:lnTo>
                    <a:pt x="866" y="436"/>
                  </a:lnTo>
                  <a:lnTo>
                    <a:pt x="862" y="438"/>
                  </a:lnTo>
                  <a:lnTo>
                    <a:pt x="862" y="438"/>
                  </a:lnTo>
                  <a:lnTo>
                    <a:pt x="856" y="440"/>
                  </a:lnTo>
                  <a:lnTo>
                    <a:pt x="856" y="440"/>
                  </a:lnTo>
                  <a:lnTo>
                    <a:pt x="852" y="440"/>
                  </a:lnTo>
                  <a:lnTo>
                    <a:pt x="850" y="440"/>
                  </a:lnTo>
                  <a:lnTo>
                    <a:pt x="850" y="440"/>
                  </a:lnTo>
                  <a:lnTo>
                    <a:pt x="848" y="438"/>
                  </a:lnTo>
                  <a:lnTo>
                    <a:pt x="848" y="438"/>
                  </a:lnTo>
                  <a:lnTo>
                    <a:pt x="844" y="438"/>
                  </a:lnTo>
                  <a:lnTo>
                    <a:pt x="844" y="438"/>
                  </a:lnTo>
                  <a:lnTo>
                    <a:pt x="846" y="436"/>
                  </a:lnTo>
                  <a:lnTo>
                    <a:pt x="846" y="434"/>
                  </a:lnTo>
                  <a:lnTo>
                    <a:pt x="846" y="434"/>
                  </a:lnTo>
                  <a:lnTo>
                    <a:pt x="846" y="434"/>
                  </a:lnTo>
                  <a:lnTo>
                    <a:pt x="846" y="434"/>
                  </a:lnTo>
                  <a:lnTo>
                    <a:pt x="846" y="434"/>
                  </a:lnTo>
                  <a:lnTo>
                    <a:pt x="846" y="434"/>
                  </a:lnTo>
                  <a:lnTo>
                    <a:pt x="846" y="434"/>
                  </a:lnTo>
                  <a:lnTo>
                    <a:pt x="850" y="434"/>
                  </a:lnTo>
                  <a:lnTo>
                    <a:pt x="850" y="434"/>
                  </a:lnTo>
                  <a:lnTo>
                    <a:pt x="856" y="434"/>
                  </a:lnTo>
                  <a:lnTo>
                    <a:pt x="860" y="434"/>
                  </a:lnTo>
                  <a:lnTo>
                    <a:pt x="860" y="434"/>
                  </a:lnTo>
                  <a:lnTo>
                    <a:pt x="868" y="430"/>
                  </a:lnTo>
                  <a:lnTo>
                    <a:pt x="868" y="430"/>
                  </a:lnTo>
                  <a:lnTo>
                    <a:pt x="872" y="430"/>
                  </a:lnTo>
                  <a:lnTo>
                    <a:pt x="874" y="428"/>
                  </a:lnTo>
                  <a:lnTo>
                    <a:pt x="872" y="426"/>
                  </a:lnTo>
                  <a:lnTo>
                    <a:pt x="872" y="426"/>
                  </a:lnTo>
                  <a:lnTo>
                    <a:pt x="868" y="426"/>
                  </a:lnTo>
                  <a:lnTo>
                    <a:pt x="864" y="424"/>
                  </a:lnTo>
                  <a:lnTo>
                    <a:pt x="864" y="424"/>
                  </a:lnTo>
                  <a:lnTo>
                    <a:pt x="860" y="422"/>
                  </a:lnTo>
                  <a:lnTo>
                    <a:pt x="856" y="420"/>
                  </a:lnTo>
                  <a:lnTo>
                    <a:pt x="856" y="420"/>
                  </a:lnTo>
                  <a:lnTo>
                    <a:pt x="848" y="422"/>
                  </a:lnTo>
                  <a:lnTo>
                    <a:pt x="842" y="424"/>
                  </a:lnTo>
                  <a:lnTo>
                    <a:pt x="842" y="424"/>
                  </a:lnTo>
                  <a:lnTo>
                    <a:pt x="830" y="424"/>
                  </a:lnTo>
                  <a:lnTo>
                    <a:pt x="830" y="424"/>
                  </a:lnTo>
                  <a:lnTo>
                    <a:pt x="830" y="424"/>
                  </a:lnTo>
                  <a:lnTo>
                    <a:pt x="832" y="422"/>
                  </a:lnTo>
                  <a:lnTo>
                    <a:pt x="836" y="422"/>
                  </a:lnTo>
                  <a:lnTo>
                    <a:pt x="836" y="422"/>
                  </a:lnTo>
                  <a:lnTo>
                    <a:pt x="842" y="422"/>
                  </a:lnTo>
                  <a:lnTo>
                    <a:pt x="842" y="422"/>
                  </a:lnTo>
                  <a:lnTo>
                    <a:pt x="846" y="420"/>
                  </a:lnTo>
                  <a:lnTo>
                    <a:pt x="846" y="420"/>
                  </a:lnTo>
                  <a:lnTo>
                    <a:pt x="844" y="418"/>
                  </a:lnTo>
                  <a:lnTo>
                    <a:pt x="844" y="418"/>
                  </a:lnTo>
                  <a:lnTo>
                    <a:pt x="844" y="418"/>
                  </a:lnTo>
                  <a:lnTo>
                    <a:pt x="838" y="414"/>
                  </a:lnTo>
                  <a:lnTo>
                    <a:pt x="838" y="414"/>
                  </a:lnTo>
                  <a:lnTo>
                    <a:pt x="836" y="412"/>
                  </a:lnTo>
                  <a:lnTo>
                    <a:pt x="836" y="412"/>
                  </a:lnTo>
                  <a:lnTo>
                    <a:pt x="842" y="412"/>
                  </a:lnTo>
                  <a:lnTo>
                    <a:pt x="842" y="412"/>
                  </a:lnTo>
                  <a:lnTo>
                    <a:pt x="844" y="414"/>
                  </a:lnTo>
                  <a:lnTo>
                    <a:pt x="844" y="414"/>
                  </a:lnTo>
                  <a:lnTo>
                    <a:pt x="846" y="416"/>
                  </a:lnTo>
                  <a:lnTo>
                    <a:pt x="846" y="416"/>
                  </a:lnTo>
                  <a:lnTo>
                    <a:pt x="852" y="416"/>
                  </a:lnTo>
                  <a:lnTo>
                    <a:pt x="852" y="416"/>
                  </a:lnTo>
                  <a:lnTo>
                    <a:pt x="854" y="416"/>
                  </a:lnTo>
                  <a:lnTo>
                    <a:pt x="854" y="416"/>
                  </a:lnTo>
                  <a:lnTo>
                    <a:pt x="856" y="418"/>
                  </a:lnTo>
                  <a:lnTo>
                    <a:pt x="856" y="418"/>
                  </a:lnTo>
                  <a:lnTo>
                    <a:pt x="862" y="418"/>
                  </a:lnTo>
                  <a:lnTo>
                    <a:pt x="866" y="414"/>
                  </a:lnTo>
                  <a:lnTo>
                    <a:pt x="866" y="414"/>
                  </a:lnTo>
                  <a:lnTo>
                    <a:pt x="872" y="412"/>
                  </a:lnTo>
                  <a:lnTo>
                    <a:pt x="872" y="412"/>
                  </a:lnTo>
                  <a:lnTo>
                    <a:pt x="876" y="410"/>
                  </a:lnTo>
                  <a:lnTo>
                    <a:pt x="876" y="410"/>
                  </a:lnTo>
                  <a:lnTo>
                    <a:pt x="876" y="410"/>
                  </a:lnTo>
                  <a:lnTo>
                    <a:pt x="876" y="410"/>
                  </a:lnTo>
                  <a:lnTo>
                    <a:pt x="876" y="408"/>
                  </a:lnTo>
                  <a:lnTo>
                    <a:pt x="876" y="408"/>
                  </a:lnTo>
                  <a:lnTo>
                    <a:pt x="874" y="408"/>
                  </a:lnTo>
                  <a:lnTo>
                    <a:pt x="874" y="408"/>
                  </a:lnTo>
                  <a:lnTo>
                    <a:pt x="870" y="404"/>
                  </a:lnTo>
                  <a:lnTo>
                    <a:pt x="870" y="404"/>
                  </a:lnTo>
                  <a:lnTo>
                    <a:pt x="868" y="402"/>
                  </a:lnTo>
                  <a:lnTo>
                    <a:pt x="868" y="402"/>
                  </a:lnTo>
                  <a:lnTo>
                    <a:pt x="868" y="400"/>
                  </a:lnTo>
                  <a:lnTo>
                    <a:pt x="868" y="400"/>
                  </a:lnTo>
                  <a:lnTo>
                    <a:pt x="866" y="398"/>
                  </a:lnTo>
                  <a:lnTo>
                    <a:pt x="866" y="398"/>
                  </a:lnTo>
                  <a:lnTo>
                    <a:pt x="868" y="398"/>
                  </a:lnTo>
                  <a:lnTo>
                    <a:pt x="868" y="398"/>
                  </a:lnTo>
                  <a:lnTo>
                    <a:pt x="870" y="400"/>
                  </a:lnTo>
                  <a:lnTo>
                    <a:pt x="870" y="400"/>
                  </a:lnTo>
                  <a:lnTo>
                    <a:pt x="872" y="402"/>
                  </a:lnTo>
                  <a:lnTo>
                    <a:pt x="872" y="402"/>
                  </a:lnTo>
                  <a:lnTo>
                    <a:pt x="874" y="404"/>
                  </a:lnTo>
                  <a:lnTo>
                    <a:pt x="874" y="404"/>
                  </a:lnTo>
                  <a:lnTo>
                    <a:pt x="876" y="406"/>
                  </a:lnTo>
                  <a:lnTo>
                    <a:pt x="876" y="406"/>
                  </a:lnTo>
                  <a:lnTo>
                    <a:pt x="876" y="406"/>
                  </a:lnTo>
                  <a:lnTo>
                    <a:pt x="876" y="406"/>
                  </a:lnTo>
                  <a:lnTo>
                    <a:pt x="878" y="406"/>
                  </a:lnTo>
                  <a:lnTo>
                    <a:pt x="878" y="406"/>
                  </a:lnTo>
                  <a:lnTo>
                    <a:pt x="880" y="406"/>
                  </a:lnTo>
                  <a:lnTo>
                    <a:pt x="884" y="406"/>
                  </a:lnTo>
                  <a:lnTo>
                    <a:pt x="884" y="406"/>
                  </a:lnTo>
                  <a:lnTo>
                    <a:pt x="884" y="404"/>
                  </a:lnTo>
                  <a:lnTo>
                    <a:pt x="884" y="404"/>
                  </a:lnTo>
                  <a:lnTo>
                    <a:pt x="886" y="402"/>
                  </a:lnTo>
                  <a:lnTo>
                    <a:pt x="886" y="402"/>
                  </a:lnTo>
                  <a:lnTo>
                    <a:pt x="892" y="400"/>
                  </a:lnTo>
                  <a:lnTo>
                    <a:pt x="892" y="400"/>
                  </a:lnTo>
                  <a:lnTo>
                    <a:pt x="896" y="400"/>
                  </a:lnTo>
                  <a:lnTo>
                    <a:pt x="902" y="402"/>
                  </a:lnTo>
                  <a:lnTo>
                    <a:pt x="902" y="402"/>
                  </a:lnTo>
                  <a:lnTo>
                    <a:pt x="910" y="406"/>
                  </a:lnTo>
                  <a:lnTo>
                    <a:pt x="910" y="406"/>
                  </a:lnTo>
                  <a:lnTo>
                    <a:pt x="906" y="406"/>
                  </a:lnTo>
                  <a:lnTo>
                    <a:pt x="902" y="404"/>
                  </a:lnTo>
                  <a:lnTo>
                    <a:pt x="902" y="404"/>
                  </a:lnTo>
                  <a:lnTo>
                    <a:pt x="900" y="404"/>
                  </a:lnTo>
                  <a:lnTo>
                    <a:pt x="896" y="404"/>
                  </a:lnTo>
                  <a:lnTo>
                    <a:pt x="896" y="404"/>
                  </a:lnTo>
                  <a:lnTo>
                    <a:pt x="898" y="408"/>
                  </a:lnTo>
                  <a:lnTo>
                    <a:pt x="900" y="410"/>
                  </a:lnTo>
                  <a:lnTo>
                    <a:pt x="900" y="410"/>
                  </a:lnTo>
                  <a:lnTo>
                    <a:pt x="902" y="410"/>
                  </a:lnTo>
                  <a:lnTo>
                    <a:pt x="902" y="410"/>
                  </a:lnTo>
                  <a:lnTo>
                    <a:pt x="904" y="410"/>
                  </a:lnTo>
                  <a:lnTo>
                    <a:pt x="904" y="410"/>
                  </a:lnTo>
                  <a:lnTo>
                    <a:pt x="910" y="414"/>
                  </a:lnTo>
                  <a:lnTo>
                    <a:pt x="910" y="414"/>
                  </a:lnTo>
                  <a:lnTo>
                    <a:pt x="918" y="416"/>
                  </a:lnTo>
                  <a:lnTo>
                    <a:pt x="918" y="416"/>
                  </a:lnTo>
                  <a:lnTo>
                    <a:pt x="922" y="416"/>
                  </a:lnTo>
                  <a:lnTo>
                    <a:pt x="922" y="416"/>
                  </a:lnTo>
                  <a:lnTo>
                    <a:pt x="930" y="416"/>
                  </a:lnTo>
                  <a:lnTo>
                    <a:pt x="930" y="416"/>
                  </a:lnTo>
                  <a:lnTo>
                    <a:pt x="936" y="414"/>
                  </a:lnTo>
                  <a:lnTo>
                    <a:pt x="936" y="414"/>
                  </a:lnTo>
                  <a:lnTo>
                    <a:pt x="938" y="412"/>
                  </a:lnTo>
                  <a:lnTo>
                    <a:pt x="940" y="412"/>
                  </a:lnTo>
                  <a:lnTo>
                    <a:pt x="940" y="412"/>
                  </a:lnTo>
                  <a:lnTo>
                    <a:pt x="954" y="412"/>
                  </a:lnTo>
                  <a:lnTo>
                    <a:pt x="954" y="412"/>
                  </a:lnTo>
                  <a:lnTo>
                    <a:pt x="958" y="412"/>
                  </a:lnTo>
                  <a:lnTo>
                    <a:pt x="962" y="410"/>
                  </a:lnTo>
                  <a:lnTo>
                    <a:pt x="962" y="410"/>
                  </a:lnTo>
                  <a:lnTo>
                    <a:pt x="964" y="410"/>
                  </a:lnTo>
                  <a:lnTo>
                    <a:pt x="962" y="408"/>
                  </a:lnTo>
                  <a:lnTo>
                    <a:pt x="960" y="406"/>
                  </a:lnTo>
                  <a:lnTo>
                    <a:pt x="960" y="406"/>
                  </a:lnTo>
                  <a:lnTo>
                    <a:pt x="960" y="404"/>
                  </a:lnTo>
                  <a:lnTo>
                    <a:pt x="960" y="404"/>
                  </a:lnTo>
                  <a:lnTo>
                    <a:pt x="962" y="400"/>
                  </a:lnTo>
                  <a:lnTo>
                    <a:pt x="962" y="400"/>
                  </a:lnTo>
                  <a:lnTo>
                    <a:pt x="960" y="398"/>
                  </a:lnTo>
                  <a:lnTo>
                    <a:pt x="960" y="398"/>
                  </a:lnTo>
                  <a:lnTo>
                    <a:pt x="958" y="398"/>
                  </a:lnTo>
                  <a:lnTo>
                    <a:pt x="958" y="398"/>
                  </a:lnTo>
                  <a:lnTo>
                    <a:pt x="956" y="396"/>
                  </a:lnTo>
                  <a:lnTo>
                    <a:pt x="956" y="396"/>
                  </a:lnTo>
                  <a:lnTo>
                    <a:pt x="950" y="394"/>
                  </a:lnTo>
                  <a:lnTo>
                    <a:pt x="950" y="394"/>
                  </a:lnTo>
                  <a:lnTo>
                    <a:pt x="946" y="394"/>
                  </a:lnTo>
                  <a:lnTo>
                    <a:pt x="946" y="394"/>
                  </a:lnTo>
                  <a:lnTo>
                    <a:pt x="944" y="392"/>
                  </a:lnTo>
                  <a:lnTo>
                    <a:pt x="944" y="392"/>
                  </a:lnTo>
                  <a:lnTo>
                    <a:pt x="938" y="390"/>
                  </a:lnTo>
                  <a:lnTo>
                    <a:pt x="938" y="390"/>
                  </a:lnTo>
                  <a:lnTo>
                    <a:pt x="936" y="390"/>
                  </a:lnTo>
                  <a:lnTo>
                    <a:pt x="934" y="392"/>
                  </a:lnTo>
                  <a:lnTo>
                    <a:pt x="934" y="392"/>
                  </a:lnTo>
                  <a:lnTo>
                    <a:pt x="932" y="396"/>
                  </a:lnTo>
                  <a:lnTo>
                    <a:pt x="932" y="396"/>
                  </a:lnTo>
                  <a:lnTo>
                    <a:pt x="932" y="398"/>
                  </a:lnTo>
                  <a:lnTo>
                    <a:pt x="930" y="398"/>
                  </a:lnTo>
                  <a:lnTo>
                    <a:pt x="930" y="398"/>
                  </a:lnTo>
                  <a:lnTo>
                    <a:pt x="926" y="392"/>
                  </a:lnTo>
                  <a:lnTo>
                    <a:pt x="926" y="392"/>
                  </a:lnTo>
                  <a:lnTo>
                    <a:pt x="924" y="392"/>
                  </a:lnTo>
                  <a:lnTo>
                    <a:pt x="922" y="392"/>
                  </a:lnTo>
                  <a:lnTo>
                    <a:pt x="922" y="392"/>
                  </a:lnTo>
                  <a:lnTo>
                    <a:pt x="922" y="392"/>
                  </a:lnTo>
                  <a:lnTo>
                    <a:pt x="922" y="390"/>
                  </a:lnTo>
                  <a:lnTo>
                    <a:pt x="922" y="390"/>
                  </a:lnTo>
                  <a:lnTo>
                    <a:pt x="924" y="390"/>
                  </a:lnTo>
                  <a:lnTo>
                    <a:pt x="924" y="390"/>
                  </a:lnTo>
                  <a:lnTo>
                    <a:pt x="924" y="388"/>
                  </a:lnTo>
                  <a:lnTo>
                    <a:pt x="926" y="386"/>
                  </a:lnTo>
                  <a:lnTo>
                    <a:pt x="926" y="386"/>
                  </a:lnTo>
                  <a:lnTo>
                    <a:pt x="926" y="384"/>
                  </a:lnTo>
                  <a:lnTo>
                    <a:pt x="926" y="384"/>
                  </a:lnTo>
                  <a:lnTo>
                    <a:pt x="924" y="382"/>
                  </a:lnTo>
                  <a:lnTo>
                    <a:pt x="924" y="382"/>
                  </a:lnTo>
                  <a:lnTo>
                    <a:pt x="924" y="382"/>
                  </a:lnTo>
                  <a:lnTo>
                    <a:pt x="924" y="382"/>
                  </a:lnTo>
                  <a:lnTo>
                    <a:pt x="924" y="380"/>
                  </a:lnTo>
                  <a:lnTo>
                    <a:pt x="924" y="380"/>
                  </a:lnTo>
                  <a:lnTo>
                    <a:pt x="926" y="382"/>
                  </a:lnTo>
                  <a:lnTo>
                    <a:pt x="926" y="382"/>
                  </a:lnTo>
                  <a:lnTo>
                    <a:pt x="928" y="382"/>
                  </a:lnTo>
                  <a:lnTo>
                    <a:pt x="930" y="382"/>
                  </a:lnTo>
                  <a:lnTo>
                    <a:pt x="930" y="382"/>
                  </a:lnTo>
                  <a:lnTo>
                    <a:pt x="932" y="380"/>
                  </a:lnTo>
                  <a:lnTo>
                    <a:pt x="932" y="380"/>
                  </a:lnTo>
                  <a:lnTo>
                    <a:pt x="932" y="378"/>
                  </a:lnTo>
                  <a:lnTo>
                    <a:pt x="932" y="378"/>
                  </a:lnTo>
                  <a:lnTo>
                    <a:pt x="930" y="374"/>
                  </a:lnTo>
                  <a:lnTo>
                    <a:pt x="930" y="374"/>
                  </a:lnTo>
                  <a:lnTo>
                    <a:pt x="934" y="374"/>
                  </a:lnTo>
                  <a:lnTo>
                    <a:pt x="934" y="374"/>
                  </a:lnTo>
                  <a:lnTo>
                    <a:pt x="936" y="376"/>
                  </a:lnTo>
                  <a:lnTo>
                    <a:pt x="936" y="376"/>
                  </a:lnTo>
                  <a:lnTo>
                    <a:pt x="938" y="376"/>
                  </a:lnTo>
                  <a:lnTo>
                    <a:pt x="938" y="376"/>
                  </a:lnTo>
                  <a:lnTo>
                    <a:pt x="936" y="378"/>
                  </a:lnTo>
                  <a:lnTo>
                    <a:pt x="936" y="378"/>
                  </a:lnTo>
                  <a:lnTo>
                    <a:pt x="934" y="380"/>
                  </a:lnTo>
                  <a:lnTo>
                    <a:pt x="934" y="380"/>
                  </a:lnTo>
                  <a:lnTo>
                    <a:pt x="932" y="384"/>
                  </a:lnTo>
                  <a:lnTo>
                    <a:pt x="932" y="384"/>
                  </a:lnTo>
                  <a:lnTo>
                    <a:pt x="938" y="386"/>
                  </a:lnTo>
                  <a:lnTo>
                    <a:pt x="938" y="386"/>
                  </a:lnTo>
                  <a:lnTo>
                    <a:pt x="942" y="388"/>
                  </a:lnTo>
                  <a:lnTo>
                    <a:pt x="942" y="388"/>
                  </a:lnTo>
                  <a:lnTo>
                    <a:pt x="948" y="388"/>
                  </a:lnTo>
                  <a:lnTo>
                    <a:pt x="954" y="386"/>
                  </a:lnTo>
                  <a:lnTo>
                    <a:pt x="954" y="386"/>
                  </a:lnTo>
                  <a:lnTo>
                    <a:pt x="962" y="386"/>
                  </a:lnTo>
                  <a:lnTo>
                    <a:pt x="962" y="386"/>
                  </a:lnTo>
                  <a:lnTo>
                    <a:pt x="960" y="382"/>
                  </a:lnTo>
                  <a:lnTo>
                    <a:pt x="958" y="380"/>
                  </a:lnTo>
                  <a:lnTo>
                    <a:pt x="958" y="380"/>
                  </a:lnTo>
                  <a:lnTo>
                    <a:pt x="958" y="378"/>
                  </a:lnTo>
                  <a:lnTo>
                    <a:pt x="960" y="378"/>
                  </a:lnTo>
                  <a:lnTo>
                    <a:pt x="962" y="380"/>
                  </a:lnTo>
                  <a:lnTo>
                    <a:pt x="962" y="380"/>
                  </a:lnTo>
                  <a:lnTo>
                    <a:pt x="966" y="382"/>
                  </a:lnTo>
                  <a:lnTo>
                    <a:pt x="972" y="384"/>
                  </a:lnTo>
                  <a:lnTo>
                    <a:pt x="972" y="384"/>
                  </a:lnTo>
                  <a:lnTo>
                    <a:pt x="976" y="384"/>
                  </a:lnTo>
                  <a:lnTo>
                    <a:pt x="980" y="382"/>
                  </a:lnTo>
                  <a:lnTo>
                    <a:pt x="980" y="382"/>
                  </a:lnTo>
                  <a:lnTo>
                    <a:pt x="982" y="380"/>
                  </a:lnTo>
                  <a:lnTo>
                    <a:pt x="982" y="380"/>
                  </a:lnTo>
                  <a:lnTo>
                    <a:pt x="984" y="376"/>
                  </a:lnTo>
                  <a:lnTo>
                    <a:pt x="984" y="376"/>
                  </a:lnTo>
                  <a:lnTo>
                    <a:pt x="984" y="374"/>
                  </a:lnTo>
                  <a:lnTo>
                    <a:pt x="980" y="372"/>
                  </a:lnTo>
                  <a:lnTo>
                    <a:pt x="980" y="372"/>
                  </a:lnTo>
                  <a:lnTo>
                    <a:pt x="978" y="370"/>
                  </a:lnTo>
                  <a:lnTo>
                    <a:pt x="972" y="370"/>
                  </a:lnTo>
                  <a:lnTo>
                    <a:pt x="972" y="370"/>
                  </a:lnTo>
                  <a:lnTo>
                    <a:pt x="962" y="370"/>
                  </a:lnTo>
                  <a:lnTo>
                    <a:pt x="962" y="370"/>
                  </a:lnTo>
                  <a:lnTo>
                    <a:pt x="958" y="368"/>
                  </a:lnTo>
                  <a:lnTo>
                    <a:pt x="958" y="368"/>
                  </a:lnTo>
                  <a:lnTo>
                    <a:pt x="954" y="368"/>
                  </a:lnTo>
                  <a:lnTo>
                    <a:pt x="954" y="368"/>
                  </a:lnTo>
                  <a:lnTo>
                    <a:pt x="952" y="368"/>
                  </a:lnTo>
                  <a:lnTo>
                    <a:pt x="952" y="368"/>
                  </a:lnTo>
                  <a:lnTo>
                    <a:pt x="954" y="364"/>
                  </a:lnTo>
                  <a:lnTo>
                    <a:pt x="954" y="362"/>
                  </a:lnTo>
                  <a:lnTo>
                    <a:pt x="954" y="362"/>
                  </a:lnTo>
                  <a:lnTo>
                    <a:pt x="954" y="358"/>
                  </a:lnTo>
                  <a:lnTo>
                    <a:pt x="952" y="354"/>
                  </a:lnTo>
                  <a:lnTo>
                    <a:pt x="952" y="354"/>
                  </a:lnTo>
                  <a:lnTo>
                    <a:pt x="950" y="354"/>
                  </a:lnTo>
                  <a:lnTo>
                    <a:pt x="946" y="354"/>
                  </a:lnTo>
                  <a:lnTo>
                    <a:pt x="946" y="354"/>
                  </a:lnTo>
                  <a:lnTo>
                    <a:pt x="944" y="354"/>
                  </a:lnTo>
                  <a:lnTo>
                    <a:pt x="944" y="354"/>
                  </a:lnTo>
                  <a:lnTo>
                    <a:pt x="938" y="354"/>
                  </a:lnTo>
                  <a:lnTo>
                    <a:pt x="938" y="354"/>
                  </a:lnTo>
                  <a:lnTo>
                    <a:pt x="944" y="352"/>
                  </a:lnTo>
                  <a:lnTo>
                    <a:pt x="944" y="352"/>
                  </a:lnTo>
                  <a:lnTo>
                    <a:pt x="950" y="352"/>
                  </a:lnTo>
                  <a:lnTo>
                    <a:pt x="950" y="352"/>
                  </a:lnTo>
                  <a:lnTo>
                    <a:pt x="952" y="350"/>
                  </a:lnTo>
                  <a:lnTo>
                    <a:pt x="954" y="350"/>
                  </a:lnTo>
                  <a:lnTo>
                    <a:pt x="954" y="350"/>
                  </a:lnTo>
                  <a:lnTo>
                    <a:pt x="954" y="348"/>
                  </a:lnTo>
                  <a:lnTo>
                    <a:pt x="952" y="346"/>
                  </a:lnTo>
                  <a:lnTo>
                    <a:pt x="952" y="346"/>
                  </a:lnTo>
                  <a:lnTo>
                    <a:pt x="946" y="346"/>
                  </a:lnTo>
                  <a:lnTo>
                    <a:pt x="946" y="346"/>
                  </a:lnTo>
                  <a:lnTo>
                    <a:pt x="940" y="342"/>
                  </a:lnTo>
                  <a:lnTo>
                    <a:pt x="940" y="342"/>
                  </a:lnTo>
                  <a:lnTo>
                    <a:pt x="938" y="342"/>
                  </a:lnTo>
                  <a:lnTo>
                    <a:pt x="938" y="342"/>
                  </a:lnTo>
                  <a:lnTo>
                    <a:pt x="936" y="340"/>
                  </a:lnTo>
                  <a:lnTo>
                    <a:pt x="936" y="340"/>
                  </a:lnTo>
                  <a:lnTo>
                    <a:pt x="932" y="338"/>
                  </a:lnTo>
                  <a:lnTo>
                    <a:pt x="932" y="338"/>
                  </a:lnTo>
                  <a:lnTo>
                    <a:pt x="926" y="336"/>
                  </a:lnTo>
                  <a:lnTo>
                    <a:pt x="926" y="336"/>
                  </a:lnTo>
                  <a:lnTo>
                    <a:pt x="932" y="336"/>
                  </a:lnTo>
                  <a:lnTo>
                    <a:pt x="932" y="336"/>
                  </a:lnTo>
                  <a:lnTo>
                    <a:pt x="934" y="336"/>
                  </a:lnTo>
                  <a:lnTo>
                    <a:pt x="934" y="336"/>
                  </a:lnTo>
                  <a:lnTo>
                    <a:pt x="936" y="334"/>
                  </a:lnTo>
                  <a:lnTo>
                    <a:pt x="936" y="334"/>
                  </a:lnTo>
                  <a:lnTo>
                    <a:pt x="948" y="340"/>
                  </a:lnTo>
                  <a:lnTo>
                    <a:pt x="948" y="340"/>
                  </a:lnTo>
                  <a:lnTo>
                    <a:pt x="952" y="344"/>
                  </a:lnTo>
                  <a:lnTo>
                    <a:pt x="958" y="346"/>
                  </a:lnTo>
                  <a:lnTo>
                    <a:pt x="958" y="346"/>
                  </a:lnTo>
                  <a:lnTo>
                    <a:pt x="960" y="346"/>
                  </a:lnTo>
                  <a:lnTo>
                    <a:pt x="960" y="346"/>
                  </a:lnTo>
                  <a:lnTo>
                    <a:pt x="964" y="344"/>
                  </a:lnTo>
                  <a:lnTo>
                    <a:pt x="964" y="344"/>
                  </a:lnTo>
                  <a:lnTo>
                    <a:pt x="964" y="344"/>
                  </a:lnTo>
                  <a:lnTo>
                    <a:pt x="966" y="346"/>
                  </a:lnTo>
                  <a:lnTo>
                    <a:pt x="970" y="348"/>
                  </a:lnTo>
                  <a:lnTo>
                    <a:pt x="970" y="348"/>
                  </a:lnTo>
                  <a:lnTo>
                    <a:pt x="974" y="350"/>
                  </a:lnTo>
                  <a:lnTo>
                    <a:pt x="978" y="348"/>
                  </a:lnTo>
                  <a:lnTo>
                    <a:pt x="978" y="348"/>
                  </a:lnTo>
                  <a:lnTo>
                    <a:pt x="980" y="346"/>
                  </a:lnTo>
                  <a:lnTo>
                    <a:pt x="980" y="342"/>
                  </a:lnTo>
                  <a:lnTo>
                    <a:pt x="980" y="342"/>
                  </a:lnTo>
                  <a:lnTo>
                    <a:pt x="980" y="338"/>
                  </a:lnTo>
                  <a:lnTo>
                    <a:pt x="980" y="338"/>
                  </a:lnTo>
                  <a:lnTo>
                    <a:pt x="976" y="334"/>
                  </a:lnTo>
                  <a:lnTo>
                    <a:pt x="976" y="334"/>
                  </a:lnTo>
                  <a:lnTo>
                    <a:pt x="976" y="330"/>
                  </a:lnTo>
                  <a:lnTo>
                    <a:pt x="976" y="330"/>
                  </a:lnTo>
                  <a:lnTo>
                    <a:pt x="976" y="326"/>
                  </a:lnTo>
                  <a:lnTo>
                    <a:pt x="976" y="326"/>
                  </a:lnTo>
                  <a:lnTo>
                    <a:pt x="968" y="324"/>
                  </a:lnTo>
                  <a:lnTo>
                    <a:pt x="968" y="324"/>
                  </a:lnTo>
                  <a:lnTo>
                    <a:pt x="966" y="324"/>
                  </a:lnTo>
                  <a:lnTo>
                    <a:pt x="966" y="324"/>
                  </a:lnTo>
                  <a:lnTo>
                    <a:pt x="960" y="322"/>
                  </a:lnTo>
                  <a:lnTo>
                    <a:pt x="960" y="322"/>
                  </a:lnTo>
                  <a:lnTo>
                    <a:pt x="944" y="322"/>
                  </a:lnTo>
                  <a:lnTo>
                    <a:pt x="944" y="322"/>
                  </a:lnTo>
                  <a:lnTo>
                    <a:pt x="956" y="320"/>
                  </a:lnTo>
                  <a:lnTo>
                    <a:pt x="956" y="320"/>
                  </a:lnTo>
                  <a:lnTo>
                    <a:pt x="962" y="320"/>
                  </a:lnTo>
                  <a:lnTo>
                    <a:pt x="962" y="320"/>
                  </a:lnTo>
                  <a:lnTo>
                    <a:pt x="966" y="318"/>
                  </a:lnTo>
                  <a:lnTo>
                    <a:pt x="966" y="318"/>
                  </a:lnTo>
                  <a:lnTo>
                    <a:pt x="968" y="316"/>
                  </a:lnTo>
                  <a:lnTo>
                    <a:pt x="970" y="314"/>
                  </a:lnTo>
                  <a:lnTo>
                    <a:pt x="970" y="314"/>
                  </a:lnTo>
                  <a:lnTo>
                    <a:pt x="972" y="312"/>
                  </a:lnTo>
                  <a:lnTo>
                    <a:pt x="970" y="312"/>
                  </a:lnTo>
                  <a:lnTo>
                    <a:pt x="970" y="312"/>
                  </a:lnTo>
                  <a:lnTo>
                    <a:pt x="962" y="312"/>
                  </a:lnTo>
                  <a:lnTo>
                    <a:pt x="962" y="312"/>
                  </a:lnTo>
                  <a:lnTo>
                    <a:pt x="954" y="312"/>
                  </a:lnTo>
                  <a:lnTo>
                    <a:pt x="954" y="312"/>
                  </a:lnTo>
                  <a:lnTo>
                    <a:pt x="946" y="308"/>
                  </a:lnTo>
                  <a:lnTo>
                    <a:pt x="946" y="308"/>
                  </a:lnTo>
                  <a:lnTo>
                    <a:pt x="940" y="308"/>
                  </a:lnTo>
                  <a:lnTo>
                    <a:pt x="940" y="308"/>
                  </a:lnTo>
                  <a:lnTo>
                    <a:pt x="938" y="306"/>
                  </a:lnTo>
                  <a:lnTo>
                    <a:pt x="938" y="306"/>
                  </a:lnTo>
                  <a:lnTo>
                    <a:pt x="938" y="304"/>
                  </a:lnTo>
                  <a:lnTo>
                    <a:pt x="936" y="304"/>
                  </a:lnTo>
                  <a:lnTo>
                    <a:pt x="936" y="304"/>
                  </a:lnTo>
                  <a:lnTo>
                    <a:pt x="934" y="302"/>
                  </a:lnTo>
                  <a:lnTo>
                    <a:pt x="934" y="300"/>
                  </a:lnTo>
                  <a:lnTo>
                    <a:pt x="934" y="300"/>
                  </a:lnTo>
                  <a:lnTo>
                    <a:pt x="932" y="296"/>
                  </a:lnTo>
                  <a:lnTo>
                    <a:pt x="932" y="296"/>
                  </a:lnTo>
                  <a:lnTo>
                    <a:pt x="926" y="296"/>
                  </a:lnTo>
                  <a:lnTo>
                    <a:pt x="926" y="296"/>
                  </a:lnTo>
                  <a:lnTo>
                    <a:pt x="922" y="296"/>
                  </a:lnTo>
                  <a:lnTo>
                    <a:pt x="920" y="294"/>
                  </a:lnTo>
                  <a:lnTo>
                    <a:pt x="920" y="294"/>
                  </a:lnTo>
                  <a:lnTo>
                    <a:pt x="920" y="292"/>
                  </a:lnTo>
                  <a:lnTo>
                    <a:pt x="922" y="290"/>
                  </a:lnTo>
                  <a:lnTo>
                    <a:pt x="922" y="290"/>
                  </a:lnTo>
                  <a:lnTo>
                    <a:pt x="924" y="288"/>
                  </a:lnTo>
                  <a:lnTo>
                    <a:pt x="928" y="288"/>
                  </a:lnTo>
                  <a:lnTo>
                    <a:pt x="928" y="288"/>
                  </a:lnTo>
                  <a:lnTo>
                    <a:pt x="932" y="294"/>
                  </a:lnTo>
                  <a:lnTo>
                    <a:pt x="932" y="294"/>
                  </a:lnTo>
                  <a:lnTo>
                    <a:pt x="936" y="294"/>
                  </a:lnTo>
                  <a:lnTo>
                    <a:pt x="938" y="294"/>
                  </a:lnTo>
                  <a:lnTo>
                    <a:pt x="938" y="294"/>
                  </a:lnTo>
                  <a:lnTo>
                    <a:pt x="948" y="292"/>
                  </a:lnTo>
                  <a:lnTo>
                    <a:pt x="948" y="292"/>
                  </a:lnTo>
                  <a:lnTo>
                    <a:pt x="950" y="290"/>
                  </a:lnTo>
                  <a:lnTo>
                    <a:pt x="952" y="288"/>
                  </a:lnTo>
                  <a:lnTo>
                    <a:pt x="952" y="288"/>
                  </a:lnTo>
                  <a:lnTo>
                    <a:pt x="952" y="288"/>
                  </a:lnTo>
                  <a:lnTo>
                    <a:pt x="950" y="286"/>
                  </a:lnTo>
                  <a:lnTo>
                    <a:pt x="946" y="286"/>
                  </a:lnTo>
                  <a:lnTo>
                    <a:pt x="946" y="286"/>
                  </a:lnTo>
                  <a:lnTo>
                    <a:pt x="960" y="284"/>
                  </a:lnTo>
                  <a:lnTo>
                    <a:pt x="972" y="282"/>
                  </a:lnTo>
                  <a:lnTo>
                    <a:pt x="972" y="282"/>
                  </a:lnTo>
                  <a:lnTo>
                    <a:pt x="978" y="284"/>
                  </a:lnTo>
                  <a:lnTo>
                    <a:pt x="986" y="286"/>
                  </a:lnTo>
                  <a:lnTo>
                    <a:pt x="986" y="286"/>
                  </a:lnTo>
                  <a:lnTo>
                    <a:pt x="992" y="288"/>
                  </a:lnTo>
                  <a:lnTo>
                    <a:pt x="998" y="286"/>
                  </a:lnTo>
                  <a:lnTo>
                    <a:pt x="998" y="286"/>
                  </a:lnTo>
                  <a:lnTo>
                    <a:pt x="1000" y="286"/>
                  </a:lnTo>
                  <a:lnTo>
                    <a:pt x="1002" y="282"/>
                  </a:lnTo>
                  <a:lnTo>
                    <a:pt x="1002" y="276"/>
                  </a:lnTo>
                  <a:lnTo>
                    <a:pt x="1002" y="276"/>
                  </a:lnTo>
                  <a:lnTo>
                    <a:pt x="1000" y="272"/>
                  </a:lnTo>
                  <a:lnTo>
                    <a:pt x="996" y="270"/>
                  </a:lnTo>
                  <a:lnTo>
                    <a:pt x="996" y="270"/>
                  </a:lnTo>
                  <a:lnTo>
                    <a:pt x="988" y="270"/>
                  </a:lnTo>
                  <a:lnTo>
                    <a:pt x="982" y="270"/>
                  </a:lnTo>
                  <a:lnTo>
                    <a:pt x="982" y="270"/>
                  </a:lnTo>
                  <a:lnTo>
                    <a:pt x="974" y="270"/>
                  </a:lnTo>
                  <a:lnTo>
                    <a:pt x="968" y="268"/>
                  </a:lnTo>
                  <a:lnTo>
                    <a:pt x="968" y="268"/>
                  </a:lnTo>
                  <a:lnTo>
                    <a:pt x="962" y="264"/>
                  </a:lnTo>
                  <a:lnTo>
                    <a:pt x="956" y="260"/>
                  </a:lnTo>
                  <a:lnTo>
                    <a:pt x="956" y="260"/>
                  </a:lnTo>
                  <a:lnTo>
                    <a:pt x="956" y="256"/>
                  </a:lnTo>
                  <a:lnTo>
                    <a:pt x="956" y="256"/>
                  </a:lnTo>
                  <a:lnTo>
                    <a:pt x="954" y="254"/>
                  </a:lnTo>
                  <a:lnTo>
                    <a:pt x="954" y="254"/>
                  </a:lnTo>
                  <a:lnTo>
                    <a:pt x="962" y="254"/>
                  </a:lnTo>
                  <a:lnTo>
                    <a:pt x="962" y="254"/>
                  </a:lnTo>
                  <a:lnTo>
                    <a:pt x="970" y="254"/>
                  </a:lnTo>
                  <a:lnTo>
                    <a:pt x="970" y="254"/>
                  </a:lnTo>
                  <a:lnTo>
                    <a:pt x="974" y="256"/>
                  </a:lnTo>
                  <a:lnTo>
                    <a:pt x="978" y="258"/>
                  </a:lnTo>
                  <a:lnTo>
                    <a:pt x="978" y="258"/>
                  </a:lnTo>
                  <a:lnTo>
                    <a:pt x="986" y="258"/>
                  </a:lnTo>
                  <a:lnTo>
                    <a:pt x="986" y="258"/>
                  </a:lnTo>
                  <a:lnTo>
                    <a:pt x="986" y="258"/>
                  </a:lnTo>
                  <a:lnTo>
                    <a:pt x="984" y="256"/>
                  </a:lnTo>
                  <a:lnTo>
                    <a:pt x="982" y="252"/>
                  </a:lnTo>
                  <a:lnTo>
                    <a:pt x="982" y="252"/>
                  </a:lnTo>
                  <a:lnTo>
                    <a:pt x="980" y="252"/>
                  </a:lnTo>
                  <a:lnTo>
                    <a:pt x="980" y="252"/>
                  </a:lnTo>
                  <a:lnTo>
                    <a:pt x="978" y="250"/>
                  </a:lnTo>
                  <a:lnTo>
                    <a:pt x="978" y="250"/>
                  </a:lnTo>
                  <a:lnTo>
                    <a:pt x="976" y="248"/>
                  </a:lnTo>
                  <a:lnTo>
                    <a:pt x="974" y="248"/>
                  </a:lnTo>
                  <a:lnTo>
                    <a:pt x="974" y="248"/>
                  </a:lnTo>
                  <a:lnTo>
                    <a:pt x="966" y="246"/>
                  </a:lnTo>
                  <a:lnTo>
                    <a:pt x="966" y="246"/>
                  </a:lnTo>
                  <a:lnTo>
                    <a:pt x="964" y="246"/>
                  </a:lnTo>
                  <a:lnTo>
                    <a:pt x="964" y="246"/>
                  </a:lnTo>
                  <a:lnTo>
                    <a:pt x="958" y="246"/>
                  </a:lnTo>
                  <a:lnTo>
                    <a:pt x="958" y="246"/>
                  </a:lnTo>
                  <a:lnTo>
                    <a:pt x="956" y="244"/>
                  </a:lnTo>
                  <a:lnTo>
                    <a:pt x="956" y="244"/>
                  </a:lnTo>
                  <a:lnTo>
                    <a:pt x="950" y="244"/>
                  </a:lnTo>
                  <a:lnTo>
                    <a:pt x="946" y="242"/>
                  </a:lnTo>
                  <a:lnTo>
                    <a:pt x="946" y="242"/>
                  </a:lnTo>
                  <a:lnTo>
                    <a:pt x="946" y="246"/>
                  </a:lnTo>
                  <a:lnTo>
                    <a:pt x="946" y="248"/>
                  </a:lnTo>
                  <a:lnTo>
                    <a:pt x="946" y="248"/>
                  </a:lnTo>
                  <a:lnTo>
                    <a:pt x="944" y="248"/>
                  </a:lnTo>
                  <a:lnTo>
                    <a:pt x="942" y="248"/>
                  </a:lnTo>
                  <a:lnTo>
                    <a:pt x="942" y="248"/>
                  </a:lnTo>
                  <a:lnTo>
                    <a:pt x="940" y="250"/>
                  </a:lnTo>
                  <a:lnTo>
                    <a:pt x="940" y="252"/>
                  </a:lnTo>
                  <a:lnTo>
                    <a:pt x="940" y="252"/>
                  </a:lnTo>
                  <a:lnTo>
                    <a:pt x="940" y="254"/>
                  </a:lnTo>
                  <a:lnTo>
                    <a:pt x="938" y="256"/>
                  </a:lnTo>
                  <a:lnTo>
                    <a:pt x="938" y="256"/>
                  </a:lnTo>
                  <a:lnTo>
                    <a:pt x="932" y="256"/>
                  </a:lnTo>
                  <a:lnTo>
                    <a:pt x="930" y="254"/>
                  </a:lnTo>
                  <a:lnTo>
                    <a:pt x="930" y="254"/>
                  </a:lnTo>
                  <a:lnTo>
                    <a:pt x="930" y="254"/>
                  </a:lnTo>
                  <a:lnTo>
                    <a:pt x="930" y="252"/>
                  </a:lnTo>
                  <a:lnTo>
                    <a:pt x="930" y="252"/>
                  </a:lnTo>
                  <a:lnTo>
                    <a:pt x="932" y="252"/>
                  </a:lnTo>
                  <a:lnTo>
                    <a:pt x="932" y="252"/>
                  </a:lnTo>
                  <a:lnTo>
                    <a:pt x="934" y="248"/>
                  </a:lnTo>
                  <a:lnTo>
                    <a:pt x="934" y="248"/>
                  </a:lnTo>
                  <a:lnTo>
                    <a:pt x="936" y="248"/>
                  </a:lnTo>
                  <a:lnTo>
                    <a:pt x="936" y="246"/>
                  </a:lnTo>
                  <a:lnTo>
                    <a:pt x="936" y="246"/>
                  </a:lnTo>
                  <a:lnTo>
                    <a:pt x="936" y="244"/>
                  </a:lnTo>
                  <a:lnTo>
                    <a:pt x="938" y="242"/>
                  </a:lnTo>
                  <a:lnTo>
                    <a:pt x="938" y="242"/>
                  </a:lnTo>
                  <a:lnTo>
                    <a:pt x="940" y="240"/>
                  </a:lnTo>
                  <a:lnTo>
                    <a:pt x="940" y="240"/>
                  </a:lnTo>
                  <a:lnTo>
                    <a:pt x="940" y="238"/>
                  </a:lnTo>
                  <a:lnTo>
                    <a:pt x="940" y="238"/>
                  </a:lnTo>
                  <a:lnTo>
                    <a:pt x="942" y="236"/>
                  </a:lnTo>
                  <a:lnTo>
                    <a:pt x="942" y="236"/>
                  </a:lnTo>
                  <a:lnTo>
                    <a:pt x="944" y="232"/>
                  </a:lnTo>
                  <a:lnTo>
                    <a:pt x="944" y="230"/>
                  </a:lnTo>
                  <a:lnTo>
                    <a:pt x="944" y="230"/>
                  </a:lnTo>
                  <a:lnTo>
                    <a:pt x="944" y="224"/>
                  </a:lnTo>
                  <a:lnTo>
                    <a:pt x="944" y="224"/>
                  </a:lnTo>
                  <a:lnTo>
                    <a:pt x="944" y="222"/>
                  </a:lnTo>
                  <a:lnTo>
                    <a:pt x="944" y="222"/>
                  </a:lnTo>
                  <a:lnTo>
                    <a:pt x="946" y="218"/>
                  </a:lnTo>
                  <a:lnTo>
                    <a:pt x="946" y="218"/>
                  </a:lnTo>
                  <a:lnTo>
                    <a:pt x="944" y="218"/>
                  </a:lnTo>
                  <a:lnTo>
                    <a:pt x="942" y="218"/>
                  </a:lnTo>
                  <a:lnTo>
                    <a:pt x="942" y="218"/>
                  </a:lnTo>
                  <a:lnTo>
                    <a:pt x="944" y="214"/>
                  </a:lnTo>
                  <a:lnTo>
                    <a:pt x="948" y="212"/>
                  </a:lnTo>
                  <a:lnTo>
                    <a:pt x="948" y="212"/>
                  </a:lnTo>
                  <a:lnTo>
                    <a:pt x="948" y="210"/>
                  </a:lnTo>
                  <a:lnTo>
                    <a:pt x="948" y="210"/>
                  </a:lnTo>
                  <a:lnTo>
                    <a:pt x="952" y="208"/>
                  </a:lnTo>
                  <a:lnTo>
                    <a:pt x="952" y="208"/>
                  </a:lnTo>
                  <a:lnTo>
                    <a:pt x="958" y="208"/>
                  </a:lnTo>
                  <a:lnTo>
                    <a:pt x="964" y="206"/>
                  </a:lnTo>
                  <a:lnTo>
                    <a:pt x="964" y="206"/>
                  </a:lnTo>
                  <a:lnTo>
                    <a:pt x="968" y="204"/>
                  </a:lnTo>
                  <a:lnTo>
                    <a:pt x="968" y="202"/>
                  </a:lnTo>
                  <a:lnTo>
                    <a:pt x="968" y="202"/>
                  </a:lnTo>
                  <a:lnTo>
                    <a:pt x="970" y="200"/>
                  </a:lnTo>
                  <a:lnTo>
                    <a:pt x="970" y="198"/>
                  </a:lnTo>
                  <a:lnTo>
                    <a:pt x="974" y="198"/>
                  </a:lnTo>
                  <a:lnTo>
                    <a:pt x="974" y="198"/>
                  </a:lnTo>
                  <a:lnTo>
                    <a:pt x="980" y="196"/>
                  </a:lnTo>
                  <a:lnTo>
                    <a:pt x="980" y="196"/>
                  </a:lnTo>
                  <a:lnTo>
                    <a:pt x="980" y="194"/>
                  </a:lnTo>
                  <a:lnTo>
                    <a:pt x="980" y="194"/>
                  </a:lnTo>
                  <a:lnTo>
                    <a:pt x="982" y="192"/>
                  </a:lnTo>
                  <a:lnTo>
                    <a:pt x="982" y="192"/>
                  </a:lnTo>
                  <a:lnTo>
                    <a:pt x="982" y="190"/>
                  </a:lnTo>
                  <a:lnTo>
                    <a:pt x="982" y="190"/>
                  </a:lnTo>
                  <a:lnTo>
                    <a:pt x="978" y="190"/>
                  </a:lnTo>
                  <a:lnTo>
                    <a:pt x="974" y="190"/>
                  </a:lnTo>
                  <a:lnTo>
                    <a:pt x="974" y="190"/>
                  </a:lnTo>
                  <a:lnTo>
                    <a:pt x="974" y="188"/>
                  </a:lnTo>
                  <a:lnTo>
                    <a:pt x="974" y="186"/>
                  </a:lnTo>
                  <a:lnTo>
                    <a:pt x="974" y="186"/>
                  </a:lnTo>
                  <a:lnTo>
                    <a:pt x="974" y="182"/>
                  </a:lnTo>
                  <a:lnTo>
                    <a:pt x="976" y="176"/>
                  </a:lnTo>
                  <a:lnTo>
                    <a:pt x="976" y="176"/>
                  </a:lnTo>
                  <a:lnTo>
                    <a:pt x="978" y="172"/>
                  </a:lnTo>
                  <a:lnTo>
                    <a:pt x="982" y="170"/>
                  </a:lnTo>
                  <a:lnTo>
                    <a:pt x="982" y="170"/>
                  </a:lnTo>
                  <a:lnTo>
                    <a:pt x="988" y="168"/>
                  </a:lnTo>
                  <a:lnTo>
                    <a:pt x="994" y="170"/>
                  </a:lnTo>
                  <a:lnTo>
                    <a:pt x="994" y="170"/>
                  </a:lnTo>
                  <a:lnTo>
                    <a:pt x="1004" y="170"/>
                  </a:lnTo>
                  <a:lnTo>
                    <a:pt x="1008" y="168"/>
                  </a:lnTo>
                  <a:lnTo>
                    <a:pt x="1012" y="164"/>
                  </a:lnTo>
                  <a:lnTo>
                    <a:pt x="1012" y="164"/>
                  </a:lnTo>
                  <a:lnTo>
                    <a:pt x="1014" y="162"/>
                  </a:lnTo>
                  <a:lnTo>
                    <a:pt x="1012" y="158"/>
                  </a:lnTo>
                  <a:lnTo>
                    <a:pt x="1012" y="158"/>
                  </a:lnTo>
                  <a:lnTo>
                    <a:pt x="1010" y="156"/>
                  </a:lnTo>
                  <a:lnTo>
                    <a:pt x="1010" y="156"/>
                  </a:lnTo>
                  <a:lnTo>
                    <a:pt x="1002" y="156"/>
                  </a:lnTo>
                  <a:lnTo>
                    <a:pt x="1002" y="156"/>
                  </a:lnTo>
                  <a:lnTo>
                    <a:pt x="992" y="156"/>
                  </a:lnTo>
                  <a:lnTo>
                    <a:pt x="992" y="156"/>
                  </a:lnTo>
                  <a:lnTo>
                    <a:pt x="990" y="158"/>
                  </a:lnTo>
                  <a:lnTo>
                    <a:pt x="990" y="158"/>
                  </a:lnTo>
                  <a:lnTo>
                    <a:pt x="986" y="158"/>
                  </a:lnTo>
                  <a:lnTo>
                    <a:pt x="986" y="158"/>
                  </a:lnTo>
                  <a:lnTo>
                    <a:pt x="980" y="158"/>
                  </a:lnTo>
                  <a:lnTo>
                    <a:pt x="980" y="158"/>
                  </a:lnTo>
                  <a:lnTo>
                    <a:pt x="974" y="160"/>
                  </a:lnTo>
                  <a:lnTo>
                    <a:pt x="974" y="160"/>
                  </a:lnTo>
                  <a:lnTo>
                    <a:pt x="968" y="162"/>
                  </a:lnTo>
                  <a:lnTo>
                    <a:pt x="968" y="162"/>
                  </a:lnTo>
                  <a:lnTo>
                    <a:pt x="966" y="166"/>
                  </a:lnTo>
                  <a:lnTo>
                    <a:pt x="966" y="166"/>
                  </a:lnTo>
                  <a:lnTo>
                    <a:pt x="964" y="168"/>
                  </a:lnTo>
                  <a:lnTo>
                    <a:pt x="964" y="168"/>
                  </a:lnTo>
                  <a:lnTo>
                    <a:pt x="962" y="168"/>
                  </a:lnTo>
                  <a:lnTo>
                    <a:pt x="958" y="168"/>
                  </a:lnTo>
                  <a:lnTo>
                    <a:pt x="958" y="168"/>
                  </a:lnTo>
                  <a:lnTo>
                    <a:pt x="956" y="164"/>
                  </a:lnTo>
                  <a:lnTo>
                    <a:pt x="956" y="162"/>
                  </a:lnTo>
                  <a:lnTo>
                    <a:pt x="956" y="162"/>
                  </a:lnTo>
                  <a:lnTo>
                    <a:pt x="956" y="158"/>
                  </a:lnTo>
                  <a:lnTo>
                    <a:pt x="958" y="156"/>
                  </a:lnTo>
                  <a:lnTo>
                    <a:pt x="958" y="156"/>
                  </a:lnTo>
                  <a:lnTo>
                    <a:pt x="962" y="154"/>
                  </a:lnTo>
                  <a:lnTo>
                    <a:pt x="962" y="154"/>
                  </a:lnTo>
                  <a:lnTo>
                    <a:pt x="964" y="152"/>
                  </a:lnTo>
                  <a:lnTo>
                    <a:pt x="964" y="152"/>
                  </a:lnTo>
                  <a:lnTo>
                    <a:pt x="972" y="150"/>
                  </a:lnTo>
                  <a:lnTo>
                    <a:pt x="972" y="150"/>
                  </a:lnTo>
                  <a:lnTo>
                    <a:pt x="992" y="150"/>
                  </a:lnTo>
                  <a:lnTo>
                    <a:pt x="992" y="150"/>
                  </a:lnTo>
                  <a:lnTo>
                    <a:pt x="1004" y="150"/>
                  </a:lnTo>
                  <a:lnTo>
                    <a:pt x="1004" y="150"/>
                  </a:lnTo>
                  <a:lnTo>
                    <a:pt x="1012" y="150"/>
                  </a:lnTo>
                  <a:lnTo>
                    <a:pt x="1020" y="152"/>
                  </a:lnTo>
                  <a:lnTo>
                    <a:pt x="1020" y="152"/>
                  </a:lnTo>
                  <a:lnTo>
                    <a:pt x="1024" y="152"/>
                  </a:lnTo>
                  <a:lnTo>
                    <a:pt x="1028" y="150"/>
                  </a:lnTo>
                  <a:lnTo>
                    <a:pt x="1028" y="150"/>
                  </a:lnTo>
                  <a:lnTo>
                    <a:pt x="1030" y="146"/>
                  </a:lnTo>
                  <a:lnTo>
                    <a:pt x="1030" y="146"/>
                  </a:lnTo>
                  <a:lnTo>
                    <a:pt x="1036" y="142"/>
                  </a:lnTo>
                  <a:lnTo>
                    <a:pt x="1036" y="142"/>
                  </a:lnTo>
                  <a:lnTo>
                    <a:pt x="1036" y="142"/>
                  </a:lnTo>
                  <a:lnTo>
                    <a:pt x="1036" y="142"/>
                  </a:lnTo>
                  <a:lnTo>
                    <a:pt x="1036" y="138"/>
                  </a:lnTo>
                  <a:lnTo>
                    <a:pt x="1036" y="138"/>
                  </a:lnTo>
                  <a:lnTo>
                    <a:pt x="1034" y="138"/>
                  </a:lnTo>
                  <a:lnTo>
                    <a:pt x="1034" y="138"/>
                  </a:lnTo>
                  <a:lnTo>
                    <a:pt x="1032" y="138"/>
                  </a:lnTo>
                  <a:lnTo>
                    <a:pt x="1032" y="138"/>
                  </a:lnTo>
                  <a:lnTo>
                    <a:pt x="1028" y="138"/>
                  </a:lnTo>
                  <a:lnTo>
                    <a:pt x="1028" y="138"/>
                  </a:lnTo>
                  <a:lnTo>
                    <a:pt x="1022" y="138"/>
                  </a:lnTo>
                  <a:lnTo>
                    <a:pt x="1022" y="138"/>
                  </a:lnTo>
                  <a:lnTo>
                    <a:pt x="1018" y="136"/>
                  </a:lnTo>
                  <a:lnTo>
                    <a:pt x="1018" y="136"/>
                  </a:lnTo>
                  <a:lnTo>
                    <a:pt x="1014" y="136"/>
                  </a:lnTo>
                  <a:lnTo>
                    <a:pt x="1014" y="136"/>
                  </a:lnTo>
                  <a:lnTo>
                    <a:pt x="1010" y="136"/>
                  </a:lnTo>
                  <a:lnTo>
                    <a:pt x="1010" y="136"/>
                  </a:lnTo>
                  <a:lnTo>
                    <a:pt x="1000" y="138"/>
                  </a:lnTo>
                  <a:lnTo>
                    <a:pt x="1000" y="138"/>
                  </a:lnTo>
                  <a:lnTo>
                    <a:pt x="990" y="138"/>
                  </a:lnTo>
                  <a:lnTo>
                    <a:pt x="990" y="138"/>
                  </a:lnTo>
                  <a:lnTo>
                    <a:pt x="978" y="136"/>
                  </a:lnTo>
                  <a:lnTo>
                    <a:pt x="978" y="136"/>
                  </a:lnTo>
                  <a:lnTo>
                    <a:pt x="974" y="134"/>
                  </a:lnTo>
                  <a:lnTo>
                    <a:pt x="974" y="134"/>
                  </a:lnTo>
                  <a:lnTo>
                    <a:pt x="968" y="134"/>
                  </a:lnTo>
                  <a:lnTo>
                    <a:pt x="968" y="134"/>
                  </a:lnTo>
                  <a:lnTo>
                    <a:pt x="964" y="134"/>
                  </a:lnTo>
                  <a:lnTo>
                    <a:pt x="964" y="134"/>
                  </a:lnTo>
                  <a:lnTo>
                    <a:pt x="960" y="136"/>
                  </a:lnTo>
                  <a:lnTo>
                    <a:pt x="960" y="136"/>
                  </a:lnTo>
                  <a:lnTo>
                    <a:pt x="954" y="138"/>
                  </a:lnTo>
                  <a:lnTo>
                    <a:pt x="954" y="138"/>
                  </a:lnTo>
                  <a:lnTo>
                    <a:pt x="948" y="138"/>
                  </a:lnTo>
                  <a:lnTo>
                    <a:pt x="948" y="138"/>
                  </a:lnTo>
                  <a:lnTo>
                    <a:pt x="944" y="136"/>
                  </a:lnTo>
                  <a:lnTo>
                    <a:pt x="944" y="136"/>
                  </a:lnTo>
                  <a:lnTo>
                    <a:pt x="950" y="136"/>
                  </a:lnTo>
                  <a:lnTo>
                    <a:pt x="950" y="136"/>
                  </a:lnTo>
                  <a:lnTo>
                    <a:pt x="956" y="136"/>
                  </a:lnTo>
                  <a:lnTo>
                    <a:pt x="956" y="136"/>
                  </a:lnTo>
                  <a:lnTo>
                    <a:pt x="960" y="134"/>
                  </a:lnTo>
                  <a:lnTo>
                    <a:pt x="960" y="134"/>
                  </a:lnTo>
                  <a:lnTo>
                    <a:pt x="962" y="132"/>
                  </a:lnTo>
                  <a:lnTo>
                    <a:pt x="962" y="132"/>
                  </a:lnTo>
                  <a:lnTo>
                    <a:pt x="966" y="132"/>
                  </a:lnTo>
                  <a:lnTo>
                    <a:pt x="966" y="132"/>
                  </a:lnTo>
                  <a:lnTo>
                    <a:pt x="968" y="132"/>
                  </a:lnTo>
                  <a:lnTo>
                    <a:pt x="968" y="132"/>
                  </a:lnTo>
                  <a:lnTo>
                    <a:pt x="970" y="132"/>
                  </a:lnTo>
                  <a:lnTo>
                    <a:pt x="970" y="132"/>
                  </a:lnTo>
                  <a:lnTo>
                    <a:pt x="974" y="132"/>
                  </a:lnTo>
                  <a:lnTo>
                    <a:pt x="974" y="132"/>
                  </a:lnTo>
                  <a:lnTo>
                    <a:pt x="988" y="134"/>
                  </a:lnTo>
                  <a:lnTo>
                    <a:pt x="988" y="134"/>
                  </a:lnTo>
                  <a:lnTo>
                    <a:pt x="994" y="134"/>
                  </a:lnTo>
                  <a:lnTo>
                    <a:pt x="1000" y="132"/>
                  </a:lnTo>
                  <a:lnTo>
                    <a:pt x="1000" y="132"/>
                  </a:lnTo>
                  <a:lnTo>
                    <a:pt x="1012" y="128"/>
                  </a:lnTo>
                  <a:lnTo>
                    <a:pt x="1012" y="128"/>
                  </a:lnTo>
                  <a:lnTo>
                    <a:pt x="1026" y="128"/>
                  </a:lnTo>
                  <a:lnTo>
                    <a:pt x="1026" y="128"/>
                  </a:lnTo>
                  <a:lnTo>
                    <a:pt x="1034" y="130"/>
                  </a:lnTo>
                  <a:lnTo>
                    <a:pt x="1034" y="130"/>
                  </a:lnTo>
                  <a:lnTo>
                    <a:pt x="1038" y="130"/>
                  </a:lnTo>
                  <a:lnTo>
                    <a:pt x="1038" y="130"/>
                  </a:lnTo>
                  <a:lnTo>
                    <a:pt x="1042" y="130"/>
                  </a:lnTo>
                  <a:lnTo>
                    <a:pt x="1042" y="130"/>
                  </a:lnTo>
                  <a:lnTo>
                    <a:pt x="1044" y="130"/>
                  </a:lnTo>
                  <a:lnTo>
                    <a:pt x="1044" y="128"/>
                  </a:lnTo>
                  <a:lnTo>
                    <a:pt x="1044" y="128"/>
                  </a:lnTo>
                  <a:lnTo>
                    <a:pt x="1046" y="126"/>
                  </a:lnTo>
                  <a:lnTo>
                    <a:pt x="1046" y="126"/>
                  </a:lnTo>
                  <a:lnTo>
                    <a:pt x="1048" y="126"/>
                  </a:lnTo>
                  <a:lnTo>
                    <a:pt x="1048" y="126"/>
                  </a:lnTo>
                  <a:lnTo>
                    <a:pt x="1050" y="126"/>
                  </a:lnTo>
                  <a:lnTo>
                    <a:pt x="1050" y="126"/>
                  </a:lnTo>
                  <a:lnTo>
                    <a:pt x="1054" y="126"/>
                  </a:lnTo>
                  <a:lnTo>
                    <a:pt x="1054" y="126"/>
                  </a:lnTo>
                  <a:lnTo>
                    <a:pt x="1058" y="126"/>
                  </a:lnTo>
                  <a:lnTo>
                    <a:pt x="1058" y="126"/>
                  </a:lnTo>
                  <a:lnTo>
                    <a:pt x="1060" y="124"/>
                  </a:lnTo>
                  <a:lnTo>
                    <a:pt x="1060" y="124"/>
                  </a:lnTo>
                  <a:lnTo>
                    <a:pt x="1066" y="124"/>
                  </a:lnTo>
                  <a:lnTo>
                    <a:pt x="1066" y="124"/>
                  </a:lnTo>
                  <a:lnTo>
                    <a:pt x="1068" y="122"/>
                  </a:lnTo>
                  <a:lnTo>
                    <a:pt x="1068" y="120"/>
                  </a:lnTo>
                  <a:lnTo>
                    <a:pt x="1068" y="120"/>
                  </a:lnTo>
                  <a:lnTo>
                    <a:pt x="1066" y="118"/>
                  </a:lnTo>
                  <a:lnTo>
                    <a:pt x="1066" y="118"/>
                  </a:lnTo>
                  <a:lnTo>
                    <a:pt x="1062" y="114"/>
                  </a:lnTo>
                  <a:lnTo>
                    <a:pt x="1062" y="114"/>
                  </a:lnTo>
                  <a:lnTo>
                    <a:pt x="1062" y="112"/>
                  </a:lnTo>
                  <a:lnTo>
                    <a:pt x="1064" y="112"/>
                  </a:lnTo>
                  <a:lnTo>
                    <a:pt x="1064" y="112"/>
                  </a:lnTo>
                  <a:lnTo>
                    <a:pt x="1068" y="114"/>
                  </a:lnTo>
                  <a:lnTo>
                    <a:pt x="1068" y="114"/>
                  </a:lnTo>
                  <a:lnTo>
                    <a:pt x="1070" y="114"/>
                  </a:lnTo>
                  <a:lnTo>
                    <a:pt x="1070" y="114"/>
                  </a:lnTo>
                  <a:lnTo>
                    <a:pt x="1072" y="114"/>
                  </a:lnTo>
                  <a:lnTo>
                    <a:pt x="1072" y="114"/>
                  </a:lnTo>
                  <a:lnTo>
                    <a:pt x="1076" y="114"/>
                  </a:lnTo>
                  <a:lnTo>
                    <a:pt x="1076" y="114"/>
                  </a:lnTo>
                  <a:lnTo>
                    <a:pt x="1078" y="114"/>
                  </a:lnTo>
                  <a:lnTo>
                    <a:pt x="1078" y="114"/>
                  </a:lnTo>
                  <a:lnTo>
                    <a:pt x="1080" y="112"/>
                  </a:lnTo>
                  <a:lnTo>
                    <a:pt x="1080" y="112"/>
                  </a:lnTo>
                  <a:lnTo>
                    <a:pt x="1082" y="112"/>
                  </a:lnTo>
                  <a:lnTo>
                    <a:pt x="1082" y="112"/>
                  </a:lnTo>
                  <a:lnTo>
                    <a:pt x="1084" y="110"/>
                  </a:lnTo>
                  <a:lnTo>
                    <a:pt x="1084" y="110"/>
                  </a:lnTo>
                  <a:lnTo>
                    <a:pt x="1086" y="108"/>
                  </a:lnTo>
                  <a:lnTo>
                    <a:pt x="1086" y="108"/>
                  </a:lnTo>
                  <a:lnTo>
                    <a:pt x="1088" y="106"/>
                  </a:lnTo>
                  <a:lnTo>
                    <a:pt x="1088" y="106"/>
                  </a:lnTo>
                  <a:lnTo>
                    <a:pt x="1090" y="106"/>
                  </a:lnTo>
                  <a:lnTo>
                    <a:pt x="1094" y="104"/>
                  </a:lnTo>
                  <a:lnTo>
                    <a:pt x="1094" y="104"/>
                  </a:lnTo>
                  <a:lnTo>
                    <a:pt x="1096" y="104"/>
                  </a:lnTo>
                  <a:lnTo>
                    <a:pt x="1096" y="104"/>
                  </a:lnTo>
                  <a:lnTo>
                    <a:pt x="1102" y="100"/>
                  </a:lnTo>
                  <a:lnTo>
                    <a:pt x="1102" y="100"/>
                  </a:lnTo>
                  <a:lnTo>
                    <a:pt x="1106" y="98"/>
                  </a:lnTo>
                  <a:lnTo>
                    <a:pt x="1106" y="98"/>
                  </a:lnTo>
                  <a:lnTo>
                    <a:pt x="1110" y="96"/>
                  </a:lnTo>
                  <a:lnTo>
                    <a:pt x="1110" y="96"/>
                  </a:lnTo>
                  <a:lnTo>
                    <a:pt x="1112" y="96"/>
                  </a:lnTo>
                  <a:lnTo>
                    <a:pt x="1114" y="94"/>
                  </a:lnTo>
                  <a:lnTo>
                    <a:pt x="1114" y="94"/>
                  </a:lnTo>
                  <a:lnTo>
                    <a:pt x="1114" y="92"/>
                  </a:lnTo>
                  <a:lnTo>
                    <a:pt x="1112" y="92"/>
                  </a:lnTo>
                  <a:lnTo>
                    <a:pt x="1112" y="92"/>
                  </a:lnTo>
                  <a:lnTo>
                    <a:pt x="1108" y="90"/>
                  </a:lnTo>
                  <a:lnTo>
                    <a:pt x="1108" y="90"/>
                  </a:lnTo>
                  <a:lnTo>
                    <a:pt x="1104" y="88"/>
                  </a:lnTo>
                  <a:lnTo>
                    <a:pt x="1104" y="88"/>
                  </a:lnTo>
                  <a:lnTo>
                    <a:pt x="1100" y="86"/>
                  </a:lnTo>
                  <a:lnTo>
                    <a:pt x="1100" y="86"/>
                  </a:lnTo>
                  <a:lnTo>
                    <a:pt x="1098" y="86"/>
                  </a:lnTo>
                  <a:lnTo>
                    <a:pt x="1098" y="86"/>
                  </a:lnTo>
                  <a:lnTo>
                    <a:pt x="1078" y="82"/>
                  </a:lnTo>
                  <a:lnTo>
                    <a:pt x="1078" y="82"/>
                  </a:lnTo>
                  <a:lnTo>
                    <a:pt x="1056" y="78"/>
                  </a:lnTo>
                  <a:lnTo>
                    <a:pt x="1056" y="78"/>
                  </a:lnTo>
                  <a:lnTo>
                    <a:pt x="1044" y="78"/>
                  </a:lnTo>
                  <a:lnTo>
                    <a:pt x="1034" y="78"/>
                  </a:lnTo>
                  <a:lnTo>
                    <a:pt x="1034" y="78"/>
                  </a:lnTo>
                  <a:lnTo>
                    <a:pt x="1028" y="80"/>
                  </a:lnTo>
                  <a:lnTo>
                    <a:pt x="1028" y="80"/>
                  </a:lnTo>
                  <a:lnTo>
                    <a:pt x="1022" y="80"/>
                  </a:lnTo>
                  <a:lnTo>
                    <a:pt x="1022" y="80"/>
                  </a:lnTo>
                  <a:lnTo>
                    <a:pt x="1020" y="80"/>
                  </a:lnTo>
                  <a:lnTo>
                    <a:pt x="1020" y="80"/>
                  </a:lnTo>
                  <a:lnTo>
                    <a:pt x="1014" y="80"/>
                  </a:lnTo>
                  <a:lnTo>
                    <a:pt x="1014" y="80"/>
                  </a:lnTo>
                  <a:lnTo>
                    <a:pt x="1014" y="80"/>
                  </a:lnTo>
                  <a:lnTo>
                    <a:pt x="1014" y="80"/>
                  </a:lnTo>
                  <a:lnTo>
                    <a:pt x="1014" y="82"/>
                  </a:lnTo>
                  <a:lnTo>
                    <a:pt x="1014" y="82"/>
                  </a:lnTo>
                  <a:lnTo>
                    <a:pt x="1014" y="84"/>
                  </a:lnTo>
                  <a:lnTo>
                    <a:pt x="1014" y="84"/>
                  </a:lnTo>
                  <a:lnTo>
                    <a:pt x="1016" y="88"/>
                  </a:lnTo>
                  <a:lnTo>
                    <a:pt x="1016" y="88"/>
                  </a:lnTo>
                  <a:lnTo>
                    <a:pt x="1014" y="88"/>
                  </a:lnTo>
                  <a:lnTo>
                    <a:pt x="1014" y="88"/>
                  </a:lnTo>
                  <a:lnTo>
                    <a:pt x="1010" y="86"/>
                  </a:lnTo>
                  <a:lnTo>
                    <a:pt x="1010" y="86"/>
                  </a:lnTo>
                  <a:lnTo>
                    <a:pt x="1008" y="86"/>
                  </a:lnTo>
                  <a:lnTo>
                    <a:pt x="1008" y="86"/>
                  </a:lnTo>
                  <a:lnTo>
                    <a:pt x="1008" y="88"/>
                  </a:lnTo>
                  <a:lnTo>
                    <a:pt x="1008" y="88"/>
                  </a:lnTo>
                  <a:lnTo>
                    <a:pt x="1010" y="92"/>
                  </a:lnTo>
                  <a:lnTo>
                    <a:pt x="1010" y="92"/>
                  </a:lnTo>
                  <a:lnTo>
                    <a:pt x="1010" y="94"/>
                  </a:lnTo>
                  <a:lnTo>
                    <a:pt x="1010" y="94"/>
                  </a:lnTo>
                  <a:lnTo>
                    <a:pt x="1006" y="94"/>
                  </a:lnTo>
                  <a:lnTo>
                    <a:pt x="1006" y="94"/>
                  </a:lnTo>
                  <a:lnTo>
                    <a:pt x="1004" y="96"/>
                  </a:lnTo>
                  <a:lnTo>
                    <a:pt x="1004" y="96"/>
                  </a:lnTo>
                  <a:lnTo>
                    <a:pt x="1004" y="96"/>
                  </a:lnTo>
                  <a:lnTo>
                    <a:pt x="1004" y="96"/>
                  </a:lnTo>
                  <a:lnTo>
                    <a:pt x="1000" y="98"/>
                  </a:lnTo>
                  <a:lnTo>
                    <a:pt x="996" y="98"/>
                  </a:lnTo>
                  <a:lnTo>
                    <a:pt x="996" y="98"/>
                  </a:lnTo>
                  <a:lnTo>
                    <a:pt x="990" y="98"/>
                  </a:lnTo>
                  <a:lnTo>
                    <a:pt x="990" y="98"/>
                  </a:lnTo>
                  <a:lnTo>
                    <a:pt x="984" y="96"/>
                  </a:lnTo>
                  <a:lnTo>
                    <a:pt x="984" y="96"/>
                  </a:lnTo>
                  <a:lnTo>
                    <a:pt x="978" y="96"/>
                  </a:lnTo>
                  <a:lnTo>
                    <a:pt x="978" y="96"/>
                  </a:lnTo>
                  <a:lnTo>
                    <a:pt x="974" y="96"/>
                  </a:lnTo>
                  <a:lnTo>
                    <a:pt x="974" y="96"/>
                  </a:lnTo>
                  <a:lnTo>
                    <a:pt x="972" y="96"/>
                  </a:lnTo>
                  <a:lnTo>
                    <a:pt x="972" y="96"/>
                  </a:lnTo>
                  <a:lnTo>
                    <a:pt x="970" y="98"/>
                  </a:lnTo>
                  <a:lnTo>
                    <a:pt x="970" y="98"/>
                  </a:lnTo>
                  <a:lnTo>
                    <a:pt x="968" y="98"/>
                  </a:lnTo>
                  <a:lnTo>
                    <a:pt x="968" y="98"/>
                  </a:lnTo>
                  <a:lnTo>
                    <a:pt x="964" y="100"/>
                  </a:lnTo>
                  <a:lnTo>
                    <a:pt x="964" y="100"/>
                  </a:lnTo>
                  <a:lnTo>
                    <a:pt x="964" y="96"/>
                  </a:lnTo>
                  <a:lnTo>
                    <a:pt x="966" y="94"/>
                  </a:lnTo>
                  <a:lnTo>
                    <a:pt x="966" y="94"/>
                  </a:lnTo>
                  <a:lnTo>
                    <a:pt x="968" y="92"/>
                  </a:lnTo>
                  <a:lnTo>
                    <a:pt x="968" y="92"/>
                  </a:lnTo>
                  <a:lnTo>
                    <a:pt x="964" y="92"/>
                  </a:lnTo>
                  <a:lnTo>
                    <a:pt x="964" y="92"/>
                  </a:lnTo>
                  <a:lnTo>
                    <a:pt x="958" y="92"/>
                  </a:lnTo>
                  <a:lnTo>
                    <a:pt x="958" y="92"/>
                  </a:lnTo>
                  <a:lnTo>
                    <a:pt x="956" y="94"/>
                  </a:lnTo>
                  <a:lnTo>
                    <a:pt x="956" y="94"/>
                  </a:lnTo>
                  <a:lnTo>
                    <a:pt x="952" y="94"/>
                  </a:lnTo>
                  <a:lnTo>
                    <a:pt x="952" y="94"/>
                  </a:lnTo>
                  <a:lnTo>
                    <a:pt x="948" y="96"/>
                  </a:lnTo>
                  <a:lnTo>
                    <a:pt x="948" y="96"/>
                  </a:lnTo>
                  <a:lnTo>
                    <a:pt x="946" y="98"/>
                  </a:lnTo>
                  <a:lnTo>
                    <a:pt x="946" y="98"/>
                  </a:lnTo>
                  <a:lnTo>
                    <a:pt x="942" y="98"/>
                  </a:lnTo>
                  <a:lnTo>
                    <a:pt x="942" y="98"/>
                  </a:lnTo>
                  <a:lnTo>
                    <a:pt x="938" y="104"/>
                  </a:lnTo>
                  <a:lnTo>
                    <a:pt x="938" y="104"/>
                  </a:lnTo>
                  <a:lnTo>
                    <a:pt x="938" y="104"/>
                  </a:lnTo>
                  <a:lnTo>
                    <a:pt x="938" y="104"/>
                  </a:lnTo>
                  <a:lnTo>
                    <a:pt x="936" y="106"/>
                  </a:lnTo>
                  <a:lnTo>
                    <a:pt x="936" y="106"/>
                  </a:lnTo>
                  <a:lnTo>
                    <a:pt x="924" y="112"/>
                  </a:lnTo>
                  <a:lnTo>
                    <a:pt x="924" y="112"/>
                  </a:lnTo>
                  <a:lnTo>
                    <a:pt x="924" y="112"/>
                  </a:lnTo>
                  <a:lnTo>
                    <a:pt x="924" y="112"/>
                  </a:lnTo>
                  <a:lnTo>
                    <a:pt x="924" y="114"/>
                  </a:lnTo>
                  <a:lnTo>
                    <a:pt x="924" y="114"/>
                  </a:lnTo>
                  <a:lnTo>
                    <a:pt x="922" y="114"/>
                  </a:lnTo>
                  <a:lnTo>
                    <a:pt x="922" y="114"/>
                  </a:lnTo>
                  <a:lnTo>
                    <a:pt x="918" y="118"/>
                  </a:lnTo>
                  <a:lnTo>
                    <a:pt x="918" y="118"/>
                  </a:lnTo>
                  <a:lnTo>
                    <a:pt x="914" y="120"/>
                  </a:lnTo>
                  <a:lnTo>
                    <a:pt x="914" y="120"/>
                  </a:lnTo>
                  <a:lnTo>
                    <a:pt x="914" y="122"/>
                  </a:lnTo>
                  <a:lnTo>
                    <a:pt x="914" y="122"/>
                  </a:lnTo>
                  <a:lnTo>
                    <a:pt x="910" y="122"/>
                  </a:lnTo>
                  <a:lnTo>
                    <a:pt x="910" y="122"/>
                  </a:lnTo>
                  <a:lnTo>
                    <a:pt x="908" y="122"/>
                  </a:lnTo>
                  <a:lnTo>
                    <a:pt x="908" y="122"/>
                  </a:lnTo>
                  <a:lnTo>
                    <a:pt x="904" y="122"/>
                  </a:lnTo>
                  <a:lnTo>
                    <a:pt x="904" y="122"/>
                  </a:lnTo>
                  <a:lnTo>
                    <a:pt x="904" y="124"/>
                  </a:lnTo>
                  <a:lnTo>
                    <a:pt x="904" y="124"/>
                  </a:lnTo>
                  <a:lnTo>
                    <a:pt x="902" y="126"/>
                  </a:lnTo>
                  <a:lnTo>
                    <a:pt x="902" y="126"/>
                  </a:lnTo>
                  <a:lnTo>
                    <a:pt x="900" y="128"/>
                  </a:lnTo>
                  <a:lnTo>
                    <a:pt x="900" y="128"/>
                  </a:lnTo>
                  <a:lnTo>
                    <a:pt x="896" y="132"/>
                  </a:lnTo>
                  <a:lnTo>
                    <a:pt x="896" y="132"/>
                  </a:lnTo>
                  <a:lnTo>
                    <a:pt x="888" y="138"/>
                  </a:lnTo>
                  <a:lnTo>
                    <a:pt x="888" y="138"/>
                  </a:lnTo>
                  <a:lnTo>
                    <a:pt x="890" y="134"/>
                  </a:lnTo>
                  <a:lnTo>
                    <a:pt x="892" y="132"/>
                  </a:lnTo>
                  <a:lnTo>
                    <a:pt x="892" y="132"/>
                  </a:lnTo>
                  <a:lnTo>
                    <a:pt x="896" y="126"/>
                  </a:lnTo>
                  <a:lnTo>
                    <a:pt x="896" y="126"/>
                  </a:lnTo>
                  <a:lnTo>
                    <a:pt x="898" y="122"/>
                  </a:lnTo>
                  <a:lnTo>
                    <a:pt x="900" y="118"/>
                  </a:lnTo>
                  <a:lnTo>
                    <a:pt x="900" y="118"/>
                  </a:lnTo>
                  <a:lnTo>
                    <a:pt x="904" y="116"/>
                  </a:lnTo>
                  <a:lnTo>
                    <a:pt x="910" y="114"/>
                  </a:lnTo>
                  <a:lnTo>
                    <a:pt x="910" y="114"/>
                  </a:lnTo>
                  <a:lnTo>
                    <a:pt x="914" y="110"/>
                  </a:lnTo>
                  <a:lnTo>
                    <a:pt x="914" y="110"/>
                  </a:lnTo>
                  <a:lnTo>
                    <a:pt x="916" y="108"/>
                  </a:lnTo>
                  <a:lnTo>
                    <a:pt x="916" y="108"/>
                  </a:lnTo>
                  <a:lnTo>
                    <a:pt x="918" y="106"/>
                  </a:lnTo>
                  <a:lnTo>
                    <a:pt x="918" y="106"/>
                  </a:lnTo>
                  <a:lnTo>
                    <a:pt x="920" y="106"/>
                  </a:lnTo>
                  <a:lnTo>
                    <a:pt x="920" y="106"/>
                  </a:lnTo>
                  <a:lnTo>
                    <a:pt x="922" y="104"/>
                  </a:lnTo>
                  <a:lnTo>
                    <a:pt x="922" y="104"/>
                  </a:lnTo>
                  <a:lnTo>
                    <a:pt x="926" y="100"/>
                  </a:lnTo>
                  <a:lnTo>
                    <a:pt x="926" y="100"/>
                  </a:lnTo>
                  <a:lnTo>
                    <a:pt x="930" y="94"/>
                  </a:lnTo>
                  <a:lnTo>
                    <a:pt x="930" y="94"/>
                  </a:lnTo>
                  <a:lnTo>
                    <a:pt x="930" y="84"/>
                  </a:lnTo>
                  <a:lnTo>
                    <a:pt x="930" y="84"/>
                  </a:lnTo>
                  <a:lnTo>
                    <a:pt x="930" y="80"/>
                  </a:lnTo>
                  <a:lnTo>
                    <a:pt x="928" y="74"/>
                  </a:lnTo>
                  <a:lnTo>
                    <a:pt x="928" y="74"/>
                  </a:lnTo>
                  <a:lnTo>
                    <a:pt x="924" y="72"/>
                  </a:lnTo>
                  <a:lnTo>
                    <a:pt x="920" y="72"/>
                  </a:lnTo>
                  <a:lnTo>
                    <a:pt x="920" y="72"/>
                  </a:lnTo>
                  <a:lnTo>
                    <a:pt x="914" y="72"/>
                  </a:lnTo>
                  <a:lnTo>
                    <a:pt x="914" y="72"/>
                  </a:lnTo>
                  <a:lnTo>
                    <a:pt x="906" y="72"/>
                  </a:lnTo>
                  <a:lnTo>
                    <a:pt x="906" y="72"/>
                  </a:lnTo>
                  <a:lnTo>
                    <a:pt x="900" y="72"/>
                  </a:lnTo>
                  <a:lnTo>
                    <a:pt x="900" y="72"/>
                  </a:lnTo>
                  <a:lnTo>
                    <a:pt x="896" y="74"/>
                  </a:lnTo>
                  <a:lnTo>
                    <a:pt x="896" y="74"/>
                  </a:lnTo>
                  <a:lnTo>
                    <a:pt x="896" y="74"/>
                  </a:lnTo>
                  <a:lnTo>
                    <a:pt x="892" y="78"/>
                  </a:lnTo>
                  <a:lnTo>
                    <a:pt x="892" y="78"/>
                  </a:lnTo>
                  <a:lnTo>
                    <a:pt x="890" y="82"/>
                  </a:lnTo>
                  <a:lnTo>
                    <a:pt x="890" y="86"/>
                  </a:lnTo>
                  <a:lnTo>
                    <a:pt x="890" y="86"/>
                  </a:lnTo>
                  <a:lnTo>
                    <a:pt x="880" y="86"/>
                  </a:lnTo>
                  <a:lnTo>
                    <a:pt x="880" y="86"/>
                  </a:lnTo>
                  <a:lnTo>
                    <a:pt x="876" y="88"/>
                  </a:lnTo>
                  <a:lnTo>
                    <a:pt x="876" y="88"/>
                  </a:lnTo>
                  <a:lnTo>
                    <a:pt x="870" y="90"/>
                  </a:lnTo>
                  <a:lnTo>
                    <a:pt x="870" y="90"/>
                  </a:lnTo>
                  <a:lnTo>
                    <a:pt x="862" y="92"/>
                  </a:lnTo>
                  <a:lnTo>
                    <a:pt x="856" y="96"/>
                  </a:lnTo>
                  <a:lnTo>
                    <a:pt x="856" y="96"/>
                  </a:lnTo>
                  <a:lnTo>
                    <a:pt x="852" y="96"/>
                  </a:lnTo>
                  <a:lnTo>
                    <a:pt x="852" y="96"/>
                  </a:lnTo>
                  <a:lnTo>
                    <a:pt x="844" y="98"/>
                  </a:lnTo>
                  <a:lnTo>
                    <a:pt x="844" y="98"/>
                  </a:lnTo>
                  <a:lnTo>
                    <a:pt x="838" y="100"/>
                  </a:lnTo>
                  <a:lnTo>
                    <a:pt x="838" y="100"/>
                  </a:lnTo>
                  <a:lnTo>
                    <a:pt x="836" y="100"/>
                  </a:lnTo>
                  <a:lnTo>
                    <a:pt x="836" y="100"/>
                  </a:lnTo>
                  <a:lnTo>
                    <a:pt x="832" y="100"/>
                  </a:lnTo>
                  <a:lnTo>
                    <a:pt x="832" y="100"/>
                  </a:lnTo>
                  <a:lnTo>
                    <a:pt x="830" y="100"/>
                  </a:lnTo>
                  <a:lnTo>
                    <a:pt x="830" y="100"/>
                  </a:lnTo>
                  <a:lnTo>
                    <a:pt x="830" y="100"/>
                  </a:lnTo>
                  <a:lnTo>
                    <a:pt x="830" y="100"/>
                  </a:lnTo>
                  <a:lnTo>
                    <a:pt x="830" y="100"/>
                  </a:lnTo>
                  <a:lnTo>
                    <a:pt x="832" y="98"/>
                  </a:lnTo>
                  <a:lnTo>
                    <a:pt x="832" y="98"/>
                  </a:lnTo>
                  <a:lnTo>
                    <a:pt x="834" y="96"/>
                  </a:lnTo>
                  <a:lnTo>
                    <a:pt x="834" y="96"/>
                  </a:lnTo>
                  <a:lnTo>
                    <a:pt x="838" y="92"/>
                  </a:lnTo>
                  <a:lnTo>
                    <a:pt x="838" y="92"/>
                  </a:lnTo>
                  <a:lnTo>
                    <a:pt x="848" y="90"/>
                  </a:lnTo>
                  <a:lnTo>
                    <a:pt x="848" y="90"/>
                  </a:lnTo>
                  <a:lnTo>
                    <a:pt x="860" y="84"/>
                  </a:lnTo>
                  <a:lnTo>
                    <a:pt x="860" y="84"/>
                  </a:lnTo>
                  <a:lnTo>
                    <a:pt x="868" y="82"/>
                  </a:lnTo>
                  <a:lnTo>
                    <a:pt x="868" y="80"/>
                  </a:lnTo>
                  <a:lnTo>
                    <a:pt x="868" y="78"/>
                  </a:lnTo>
                  <a:lnTo>
                    <a:pt x="868" y="78"/>
                  </a:lnTo>
                  <a:lnTo>
                    <a:pt x="860" y="76"/>
                  </a:lnTo>
                  <a:lnTo>
                    <a:pt x="854" y="74"/>
                  </a:lnTo>
                  <a:lnTo>
                    <a:pt x="854" y="74"/>
                  </a:lnTo>
                  <a:lnTo>
                    <a:pt x="838" y="72"/>
                  </a:lnTo>
                  <a:lnTo>
                    <a:pt x="838" y="72"/>
                  </a:lnTo>
                  <a:lnTo>
                    <a:pt x="822" y="72"/>
                  </a:lnTo>
                  <a:lnTo>
                    <a:pt x="806" y="74"/>
                  </a:lnTo>
                  <a:lnTo>
                    <a:pt x="806" y="74"/>
                  </a:lnTo>
                  <a:lnTo>
                    <a:pt x="794" y="78"/>
                  </a:lnTo>
                  <a:lnTo>
                    <a:pt x="794" y="78"/>
                  </a:lnTo>
                  <a:lnTo>
                    <a:pt x="784" y="78"/>
                  </a:lnTo>
                  <a:lnTo>
                    <a:pt x="784" y="78"/>
                  </a:lnTo>
                  <a:lnTo>
                    <a:pt x="768" y="84"/>
                  </a:lnTo>
                  <a:lnTo>
                    <a:pt x="768" y="84"/>
                  </a:lnTo>
                  <a:lnTo>
                    <a:pt x="762" y="84"/>
                  </a:lnTo>
                  <a:lnTo>
                    <a:pt x="762" y="84"/>
                  </a:lnTo>
                  <a:lnTo>
                    <a:pt x="756" y="84"/>
                  </a:lnTo>
                  <a:lnTo>
                    <a:pt x="756" y="84"/>
                  </a:lnTo>
                  <a:lnTo>
                    <a:pt x="754" y="84"/>
                  </a:lnTo>
                  <a:lnTo>
                    <a:pt x="754" y="84"/>
                  </a:lnTo>
                  <a:lnTo>
                    <a:pt x="748" y="84"/>
                  </a:lnTo>
                  <a:lnTo>
                    <a:pt x="744" y="86"/>
                  </a:lnTo>
                  <a:lnTo>
                    <a:pt x="744" y="86"/>
                  </a:lnTo>
                  <a:lnTo>
                    <a:pt x="740" y="86"/>
                  </a:lnTo>
                  <a:lnTo>
                    <a:pt x="740" y="86"/>
                  </a:lnTo>
                  <a:lnTo>
                    <a:pt x="738" y="88"/>
                  </a:lnTo>
                  <a:lnTo>
                    <a:pt x="738" y="88"/>
                  </a:lnTo>
                  <a:lnTo>
                    <a:pt x="734" y="90"/>
                  </a:lnTo>
                  <a:lnTo>
                    <a:pt x="732" y="88"/>
                  </a:lnTo>
                  <a:lnTo>
                    <a:pt x="732" y="88"/>
                  </a:lnTo>
                  <a:lnTo>
                    <a:pt x="730" y="86"/>
                  </a:lnTo>
                  <a:lnTo>
                    <a:pt x="730" y="86"/>
                  </a:lnTo>
                  <a:lnTo>
                    <a:pt x="730" y="84"/>
                  </a:lnTo>
                  <a:lnTo>
                    <a:pt x="730" y="84"/>
                  </a:lnTo>
                  <a:lnTo>
                    <a:pt x="732" y="84"/>
                  </a:lnTo>
                  <a:lnTo>
                    <a:pt x="732" y="84"/>
                  </a:lnTo>
                  <a:lnTo>
                    <a:pt x="732" y="84"/>
                  </a:lnTo>
                  <a:lnTo>
                    <a:pt x="732" y="84"/>
                  </a:lnTo>
                  <a:lnTo>
                    <a:pt x="734" y="82"/>
                  </a:lnTo>
                  <a:lnTo>
                    <a:pt x="734" y="82"/>
                  </a:lnTo>
                  <a:lnTo>
                    <a:pt x="736" y="82"/>
                  </a:lnTo>
                  <a:lnTo>
                    <a:pt x="736" y="82"/>
                  </a:lnTo>
                  <a:lnTo>
                    <a:pt x="738" y="82"/>
                  </a:lnTo>
                  <a:lnTo>
                    <a:pt x="738" y="82"/>
                  </a:lnTo>
                  <a:lnTo>
                    <a:pt x="742" y="80"/>
                  </a:lnTo>
                  <a:lnTo>
                    <a:pt x="742" y="80"/>
                  </a:lnTo>
                  <a:lnTo>
                    <a:pt x="742" y="80"/>
                  </a:lnTo>
                  <a:lnTo>
                    <a:pt x="742" y="80"/>
                  </a:lnTo>
                  <a:lnTo>
                    <a:pt x="744" y="80"/>
                  </a:lnTo>
                  <a:lnTo>
                    <a:pt x="744" y="80"/>
                  </a:lnTo>
                  <a:lnTo>
                    <a:pt x="746" y="78"/>
                  </a:lnTo>
                  <a:lnTo>
                    <a:pt x="746" y="78"/>
                  </a:lnTo>
                  <a:lnTo>
                    <a:pt x="750" y="78"/>
                  </a:lnTo>
                  <a:lnTo>
                    <a:pt x="750" y="78"/>
                  </a:lnTo>
                  <a:lnTo>
                    <a:pt x="754" y="78"/>
                  </a:lnTo>
                  <a:lnTo>
                    <a:pt x="754" y="78"/>
                  </a:lnTo>
                  <a:lnTo>
                    <a:pt x="768" y="76"/>
                  </a:lnTo>
                  <a:lnTo>
                    <a:pt x="768" y="76"/>
                  </a:lnTo>
                  <a:lnTo>
                    <a:pt x="774" y="74"/>
                  </a:lnTo>
                  <a:lnTo>
                    <a:pt x="782" y="72"/>
                  </a:lnTo>
                  <a:lnTo>
                    <a:pt x="782" y="72"/>
                  </a:lnTo>
                  <a:lnTo>
                    <a:pt x="780" y="70"/>
                  </a:lnTo>
                  <a:lnTo>
                    <a:pt x="778" y="72"/>
                  </a:lnTo>
                  <a:lnTo>
                    <a:pt x="778" y="72"/>
                  </a:lnTo>
                  <a:lnTo>
                    <a:pt x="774" y="70"/>
                  </a:lnTo>
                  <a:lnTo>
                    <a:pt x="774" y="70"/>
                  </a:lnTo>
                  <a:lnTo>
                    <a:pt x="764" y="68"/>
                  </a:lnTo>
                  <a:lnTo>
                    <a:pt x="764" y="68"/>
                  </a:lnTo>
                  <a:lnTo>
                    <a:pt x="774" y="66"/>
                  </a:lnTo>
                  <a:lnTo>
                    <a:pt x="784" y="66"/>
                  </a:lnTo>
                  <a:lnTo>
                    <a:pt x="784" y="66"/>
                  </a:lnTo>
                  <a:lnTo>
                    <a:pt x="802" y="68"/>
                  </a:lnTo>
                  <a:lnTo>
                    <a:pt x="802" y="68"/>
                  </a:lnTo>
                  <a:lnTo>
                    <a:pt x="814" y="68"/>
                  </a:lnTo>
                  <a:lnTo>
                    <a:pt x="814" y="68"/>
                  </a:lnTo>
                  <a:lnTo>
                    <a:pt x="826" y="68"/>
                  </a:lnTo>
                  <a:lnTo>
                    <a:pt x="826" y="68"/>
                  </a:lnTo>
                  <a:lnTo>
                    <a:pt x="838" y="68"/>
                  </a:lnTo>
                  <a:lnTo>
                    <a:pt x="838" y="68"/>
                  </a:lnTo>
                  <a:lnTo>
                    <a:pt x="870" y="68"/>
                  </a:lnTo>
                  <a:lnTo>
                    <a:pt x="870" y="68"/>
                  </a:lnTo>
                  <a:lnTo>
                    <a:pt x="884" y="68"/>
                  </a:lnTo>
                  <a:lnTo>
                    <a:pt x="884" y="68"/>
                  </a:lnTo>
                  <a:lnTo>
                    <a:pt x="888" y="68"/>
                  </a:lnTo>
                  <a:lnTo>
                    <a:pt x="888" y="68"/>
                  </a:lnTo>
                  <a:lnTo>
                    <a:pt x="890" y="66"/>
                  </a:lnTo>
                  <a:lnTo>
                    <a:pt x="890" y="66"/>
                  </a:lnTo>
                  <a:lnTo>
                    <a:pt x="894" y="66"/>
                  </a:lnTo>
                  <a:lnTo>
                    <a:pt x="894" y="66"/>
                  </a:lnTo>
                  <a:lnTo>
                    <a:pt x="898" y="64"/>
                  </a:lnTo>
                  <a:lnTo>
                    <a:pt x="898" y="64"/>
                  </a:lnTo>
                  <a:lnTo>
                    <a:pt x="902" y="62"/>
                  </a:lnTo>
                  <a:lnTo>
                    <a:pt x="902" y="62"/>
                  </a:lnTo>
                  <a:lnTo>
                    <a:pt x="908" y="62"/>
                  </a:lnTo>
                  <a:lnTo>
                    <a:pt x="908" y="62"/>
                  </a:lnTo>
                  <a:lnTo>
                    <a:pt x="918" y="62"/>
                  </a:lnTo>
                  <a:lnTo>
                    <a:pt x="918" y="62"/>
                  </a:lnTo>
                  <a:lnTo>
                    <a:pt x="922" y="62"/>
                  </a:lnTo>
                  <a:lnTo>
                    <a:pt x="922" y="62"/>
                  </a:lnTo>
                  <a:lnTo>
                    <a:pt x="924" y="60"/>
                  </a:lnTo>
                  <a:lnTo>
                    <a:pt x="924" y="60"/>
                  </a:lnTo>
                  <a:lnTo>
                    <a:pt x="926" y="58"/>
                  </a:lnTo>
                  <a:lnTo>
                    <a:pt x="926" y="58"/>
                  </a:lnTo>
                  <a:lnTo>
                    <a:pt x="926" y="58"/>
                  </a:lnTo>
                  <a:lnTo>
                    <a:pt x="926" y="58"/>
                  </a:lnTo>
                  <a:lnTo>
                    <a:pt x="930" y="54"/>
                  </a:lnTo>
                  <a:lnTo>
                    <a:pt x="930" y="54"/>
                  </a:lnTo>
                  <a:lnTo>
                    <a:pt x="936" y="52"/>
                  </a:lnTo>
                  <a:lnTo>
                    <a:pt x="936" y="52"/>
                  </a:lnTo>
                  <a:lnTo>
                    <a:pt x="942" y="50"/>
                  </a:lnTo>
                  <a:lnTo>
                    <a:pt x="942" y="50"/>
                  </a:lnTo>
                  <a:lnTo>
                    <a:pt x="942" y="50"/>
                  </a:lnTo>
                  <a:lnTo>
                    <a:pt x="942" y="48"/>
                  </a:lnTo>
                  <a:lnTo>
                    <a:pt x="938" y="48"/>
                  </a:lnTo>
                  <a:lnTo>
                    <a:pt x="938" y="48"/>
                  </a:lnTo>
                  <a:lnTo>
                    <a:pt x="932" y="46"/>
                  </a:lnTo>
                  <a:lnTo>
                    <a:pt x="932" y="46"/>
                  </a:lnTo>
                  <a:lnTo>
                    <a:pt x="928" y="44"/>
                  </a:lnTo>
                  <a:lnTo>
                    <a:pt x="928" y="44"/>
                  </a:lnTo>
                  <a:lnTo>
                    <a:pt x="920" y="42"/>
                  </a:lnTo>
                  <a:lnTo>
                    <a:pt x="920" y="42"/>
                  </a:lnTo>
                  <a:lnTo>
                    <a:pt x="916" y="40"/>
                  </a:lnTo>
                  <a:lnTo>
                    <a:pt x="916" y="40"/>
                  </a:lnTo>
                  <a:lnTo>
                    <a:pt x="914" y="40"/>
                  </a:lnTo>
                  <a:lnTo>
                    <a:pt x="914" y="40"/>
                  </a:lnTo>
                  <a:lnTo>
                    <a:pt x="910" y="40"/>
                  </a:lnTo>
                  <a:lnTo>
                    <a:pt x="910" y="40"/>
                  </a:lnTo>
                  <a:lnTo>
                    <a:pt x="908" y="38"/>
                  </a:lnTo>
                  <a:lnTo>
                    <a:pt x="908" y="38"/>
                  </a:lnTo>
                  <a:lnTo>
                    <a:pt x="906" y="36"/>
                  </a:lnTo>
                  <a:lnTo>
                    <a:pt x="906" y="36"/>
                  </a:lnTo>
                  <a:lnTo>
                    <a:pt x="902" y="36"/>
                  </a:lnTo>
                  <a:lnTo>
                    <a:pt x="902" y="36"/>
                  </a:lnTo>
                  <a:lnTo>
                    <a:pt x="900" y="38"/>
                  </a:lnTo>
                  <a:lnTo>
                    <a:pt x="900" y="38"/>
                  </a:lnTo>
                  <a:lnTo>
                    <a:pt x="898" y="40"/>
                  </a:lnTo>
                  <a:lnTo>
                    <a:pt x="898" y="40"/>
                  </a:lnTo>
                  <a:lnTo>
                    <a:pt x="896" y="40"/>
                  </a:lnTo>
                  <a:lnTo>
                    <a:pt x="896" y="42"/>
                  </a:lnTo>
                  <a:lnTo>
                    <a:pt x="896" y="42"/>
                  </a:lnTo>
                  <a:lnTo>
                    <a:pt x="894" y="40"/>
                  </a:lnTo>
                  <a:lnTo>
                    <a:pt x="894" y="36"/>
                  </a:lnTo>
                  <a:lnTo>
                    <a:pt x="894" y="36"/>
                  </a:lnTo>
                  <a:lnTo>
                    <a:pt x="888" y="36"/>
                  </a:lnTo>
                  <a:lnTo>
                    <a:pt x="888" y="36"/>
                  </a:lnTo>
                  <a:lnTo>
                    <a:pt x="880" y="36"/>
                  </a:lnTo>
                  <a:lnTo>
                    <a:pt x="880" y="36"/>
                  </a:lnTo>
                  <a:lnTo>
                    <a:pt x="878" y="36"/>
                  </a:lnTo>
                  <a:lnTo>
                    <a:pt x="878" y="36"/>
                  </a:lnTo>
                  <a:lnTo>
                    <a:pt x="876" y="36"/>
                  </a:lnTo>
                  <a:lnTo>
                    <a:pt x="876" y="36"/>
                  </a:lnTo>
                  <a:lnTo>
                    <a:pt x="874" y="38"/>
                  </a:lnTo>
                  <a:lnTo>
                    <a:pt x="874" y="38"/>
                  </a:lnTo>
                  <a:lnTo>
                    <a:pt x="870" y="40"/>
                  </a:lnTo>
                  <a:lnTo>
                    <a:pt x="870" y="40"/>
                  </a:lnTo>
                  <a:lnTo>
                    <a:pt x="864" y="40"/>
                  </a:lnTo>
                  <a:lnTo>
                    <a:pt x="864" y="40"/>
                  </a:lnTo>
                  <a:lnTo>
                    <a:pt x="870" y="36"/>
                  </a:lnTo>
                  <a:lnTo>
                    <a:pt x="870" y="36"/>
                  </a:lnTo>
                  <a:lnTo>
                    <a:pt x="874" y="34"/>
                  </a:lnTo>
                  <a:lnTo>
                    <a:pt x="874" y="34"/>
                  </a:lnTo>
                  <a:lnTo>
                    <a:pt x="876" y="32"/>
                  </a:lnTo>
                  <a:lnTo>
                    <a:pt x="876" y="32"/>
                  </a:lnTo>
                  <a:lnTo>
                    <a:pt x="876" y="28"/>
                  </a:lnTo>
                  <a:lnTo>
                    <a:pt x="876" y="28"/>
                  </a:lnTo>
                  <a:lnTo>
                    <a:pt x="876" y="26"/>
                  </a:lnTo>
                  <a:lnTo>
                    <a:pt x="874" y="24"/>
                  </a:lnTo>
                  <a:lnTo>
                    <a:pt x="874" y="24"/>
                  </a:lnTo>
                  <a:lnTo>
                    <a:pt x="870" y="24"/>
                  </a:lnTo>
                  <a:lnTo>
                    <a:pt x="870" y="24"/>
                  </a:lnTo>
                  <a:lnTo>
                    <a:pt x="862" y="24"/>
                  </a:lnTo>
                  <a:lnTo>
                    <a:pt x="854" y="24"/>
                  </a:lnTo>
                  <a:lnTo>
                    <a:pt x="854" y="24"/>
                  </a:lnTo>
                  <a:lnTo>
                    <a:pt x="850" y="26"/>
                  </a:lnTo>
                  <a:lnTo>
                    <a:pt x="850" y="26"/>
                  </a:lnTo>
                  <a:lnTo>
                    <a:pt x="844" y="26"/>
                  </a:lnTo>
                  <a:lnTo>
                    <a:pt x="844" y="26"/>
                  </a:lnTo>
                  <a:lnTo>
                    <a:pt x="836" y="26"/>
                  </a:lnTo>
                  <a:lnTo>
                    <a:pt x="836" y="26"/>
                  </a:lnTo>
                  <a:lnTo>
                    <a:pt x="810" y="26"/>
                  </a:lnTo>
                  <a:lnTo>
                    <a:pt x="810" y="26"/>
                  </a:lnTo>
                  <a:lnTo>
                    <a:pt x="790" y="26"/>
                  </a:lnTo>
                  <a:lnTo>
                    <a:pt x="790" y="26"/>
                  </a:lnTo>
                  <a:lnTo>
                    <a:pt x="780" y="26"/>
                  </a:lnTo>
                  <a:lnTo>
                    <a:pt x="780" y="26"/>
                  </a:lnTo>
                  <a:lnTo>
                    <a:pt x="766" y="26"/>
                  </a:lnTo>
                  <a:lnTo>
                    <a:pt x="766" y="26"/>
                  </a:lnTo>
                  <a:lnTo>
                    <a:pt x="762" y="28"/>
                  </a:lnTo>
                  <a:lnTo>
                    <a:pt x="760" y="30"/>
                  </a:lnTo>
                  <a:lnTo>
                    <a:pt x="760" y="30"/>
                  </a:lnTo>
                  <a:lnTo>
                    <a:pt x="754" y="32"/>
                  </a:lnTo>
                  <a:lnTo>
                    <a:pt x="748" y="32"/>
                  </a:lnTo>
                  <a:lnTo>
                    <a:pt x="748" y="32"/>
                  </a:lnTo>
                  <a:lnTo>
                    <a:pt x="742" y="30"/>
                  </a:lnTo>
                  <a:lnTo>
                    <a:pt x="742" y="30"/>
                  </a:lnTo>
                  <a:lnTo>
                    <a:pt x="734" y="32"/>
                  </a:lnTo>
                  <a:lnTo>
                    <a:pt x="734" y="32"/>
                  </a:lnTo>
                  <a:lnTo>
                    <a:pt x="724" y="32"/>
                  </a:lnTo>
                  <a:lnTo>
                    <a:pt x="724" y="32"/>
                  </a:lnTo>
                  <a:lnTo>
                    <a:pt x="722" y="32"/>
                  </a:lnTo>
                  <a:lnTo>
                    <a:pt x="722" y="32"/>
                  </a:lnTo>
                  <a:lnTo>
                    <a:pt x="722" y="34"/>
                  </a:lnTo>
                  <a:lnTo>
                    <a:pt x="722" y="34"/>
                  </a:lnTo>
                  <a:lnTo>
                    <a:pt x="718" y="36"/>
                  </a:lnTo>
                  <a:lnTo>
                    <a:pt x="718" y="36"/>
                  </a:lnTo>
                  <a:lnTo>
                    <a:pt x="716" y="38"/>
                  </a:lnTo>
                  <a:lnTo>
                    <a:pt x="714" y="38"/>
                  </a:lnTo>
                  <a:lnTo>
                    <a:pt x="714" y="38"/>
                  </a:lnTo>
                  <a:lnTo>
                    <a:pt x="712" y="36"/>
                  </a:lnTo>
                  <a:lnTo>
                    <a:pt x="712" y="36"/>
                  </a:lnTo>
                  <a:lnTo>
                    <a:pt x="708" y="36"/>
                  </a:lnTo>
                  <a:lnTo>
                    <a:pt x="708" y="36"/>
                  </a:lnTo>
                  <a:lnTo>
                    <a:pt x="700" y="34"/>
                  </a:lnTo>
                  <a:lnTo>
                    <a:pt x="700" y="34"/>
                  </a:lnTo>
                  <a:lnTo>
                    <a:pt x="692" y="34"/>
                  </a:lnTo>
                  <a:lnTo>
                    <a:pt x="692" y="34"/>
                  </a:lnTo>
                  <a:lnTo>
                    <a:pt x="690" y="34"/>
                  </a:lnTo>
                  <a:lnTo>
                    <a:pt x="688" y="38"/>
                  </a:lnTo>
                  <a:lnTo>
                    <a:pt x="688" y="38"/>
                  </a:lnTo>
                  <a:lnTo>
                    <a:pt x="686" y="40"/>
                  </a:lnTo>
                  <a:lnTo>
                    <a:pt x="682" y="40"/>
                  </a:lnTo>
                  <a:lnTo>
                    <a:pt x="682" y="40"/>
                  </a:lnTo>
                  <a:lnTo>
                    <a:pt x="682" y="38"/>
                  </a:lnTo>
                  <a:lnTo>
                    <a:pt x="684" y="36"/>
                  </a:lnTo>
                  <a:lnTo>
                    <a:pt x="684" y="36"/>
                  </a:lnTo>
                  <a:lnTo>
                    <a:pt x="686" y="34"/>
                  </a:lnTo>
                  <a:lnTo>
                    <a:pt x="686" y="34"/>
                  </a:lnTo>
                  <a:lnTo>
                    <a:pt x="688" y="32"/>
                  </a:lnTo>
                  <a:lnTo>
                    <a:pt x="688" y="32"/>
                  </a:lnTo>
                  <a:lnTo>
                    <a:pt x="690" y="32"/>
                  </a:lnTo>
                  <a:lnTo>
                    <a:pt x="690" y="32"/>
                  </a:lnTo>
                  <a:lnTo>
                    <a:pt x="692" y="32"/>
                  </a:lnTo>
                  <a:lnTo>
                    <a:pt x="692" y="32"/>
                  </a:lnTo>
                  <a:lnTo>
                    <a:pt x="698" y="32"/>
                  </a:lnTo>
                  <a:lnTo>
                    <a:pt x="698" y="32"/>
                  </a:lnTo>
                  <a:lnTo>
                    <a:pt x="702" y="32"/>
                  </a:lnTo>
                  <a:lnTo>
                    <a:pt x="702" y="32"/>
                  </a:lnTo>
                  <a:lnTo>
                    <a:pt x="710" y="32"/>
                  </a:lnTo>
                  <a:lnTo>
                    <a:pt x="710" y="32"/>
                  </a:lnTo>
                  <a:lnTo>
                    <a:pt x="716" y="32"/>
                  </a:lnTo>
                  <a:lnTo>
                    <a:pt x="716" y="32"/>
                  </a:lnTo>
                  <a:lnTo>
                    <a:pt x="722" y="30"/>
                  </a:lnTo>
                  <a:lnTo>
                    <a:pt x="722" y="30"/>
                  </a:lnTo>
                  <a:lnTo>
                    <a:pt x="730" y="28"/>
                  </a:lnTo>
                  <a:lnTo>
                    <a:pt x="730" y="28"/>
                  </a:lnTo>
                  <a:lnTo>
                    <a:pt x="734" y="28"/>
                  </a:lnTo>
                  <a:lnTo>
                    <a:pt x="734" y="28"/>
                  </a:lnTo>
                  <a:lnTo>
                    <a:pt x="736" y="28"/>
                  </a:lnTo>
                  <a:lnTo>
                    <a:pt x="736" y="28"/>
                  </a:lnTo>
                  <a:lnTo>
                    <a:pt x="734" y="26"/>
                  </a:lnTo>
                  <a:lnTo>
                    <a:pt x="734" y="26"/>
                  </a:lnTo>
                  <a:lnTo>
                    <a:pt x="732" y="26"/>
                  </a:lnTo>
                  <a:lnTo>
                    <a:pt x="732" y="26"/>
                  </a:lnTo>
                  <a:lnTo>
                    <a:pt x="730" y="24"/>
                  </a:lnTo>
                  <a:lnTo>
                    <a:pt x="728" y="24"/>
                  </a:lnTo>
                  <a:lnTo>
                    <a:pt x="728" y="24"/>
                  </a:lnTo>
                  <a:lnTo>
                    <a:pt x="742" y="24"/>
                  </a:lnTo>
                  <a:lnTo>
                    <a:pt x="754" y="24"/>
                  </a:lnTo>
                  <a:lnTo>
                    <a:pt x="754" y="24"/>
                  </a:lnTo>
                  <a:lnTo>
                    <a:pt x="782" y="22"/>
                  </a:lnTo>
                  <a:lnTo>
                    <a:pt x="782" y="22"/>
                  </a:lnTo>
                  <a:lnTo>
                    <a:pt x="810" y="22"/>
                  </a:lnTo>
                  <a:lnTo>
                    <a:pt x="840" y="24"/>
                  </a:lnTo>
                  <a:lnTo>
                    <a:pt x="840" y="24"/>
                  </a:lnTo>
                  <a:lnTo>
                    <a:pt x="852" y="22"/>
                  </a:lnTo>
                  <a:lnTo>
                    <a:pt x="856" y="20"/>
                  </a:lnTo>
                  <a:lnTo>
                    <a:pt x="858" y="18"/>
                  </a:lnTo>
                  <a:lnTo>
                    <a:pt x="856" y="16"/>
                  </a:lnTo>
                  <a:lnTo>
                    <a:pt x="856" y="16"/>
                  </a:lnTo>
                  <a:lnTo>
                    <a:pt x="848" y="12"/>
                  </a:lnTo>
                  <a:lnTo>
                    <a:pt x="842" y="10"/>
                  </a:lnTo>
                  <a:lnTo>
                    <a:pt x="842" y="10"/>
                  </a:lnTo>
                  <a:lnTo>
                    <a:pt x="822" y="10"/>
                  </a:lnTo>
                  <a:lnTo>
                    <a:pt x="822" y="10"/>
                  </a:lnTo>
                  <a:lnTo>
                    <a:pt x="810" y="10"/>
                  </a:lnTo>
                  <a:lnTo>
                    <a:pt x="810" y="10"/>
                  </a:lnTo>
                  <a:lnTo>
                    <a:pt x="798" y="6"/>
                  </a:lnTo>
                  <a:lnTo>
                    <a:pt x="798" y="6"/>
                  </a:lnTo>
                  <a:lnTo>
                    <a:pt x="782" y="4"/>
                  </a:lnTo>
                  <a:lnTo>
                    <a:pt x="766" y="4"/>
                  </a:lnTo>
                  <a:lnTo>
                    <a:pt x="766" y="4"/>
                  </a:lnTo>
                  <a:lnTo>
                    <a:pt x="756" y="4"/>
                  </a:lnTo>
                  <a:lnTo>
                    <a:pt x="756" y="4"/>
                  </a:lnTo>
                  <a:lnTo>
                    <a:pt x="738" y="2"/>
                  </a:lnTo>
                  <a:lnTo>
                    <a:pt x="738" y="2"/>
                  </a:lnTo>
                  <a:lnTo>
                    <a:pt x="728" y="0"/>
                  </a:lnTo>
                  <a:lnTo>
                    <a:pt x="718" y="0"/>
                  </a:lnTo>
                  <a:lnTo>
                    <a:pt x="718" y="0"/>
                  </a:lnTo>
                  <a:lnTo>
                    <a:pt x="716" y="2"/>
                  </a:lnTo>
                  <a:lnTo>
                    <a:pt x="714" y="6"/>
                  </a:lnTo>
                  <a:lnTo>
                    <a:pt x="714" y="6"/>
                  </a:lnTo>
                  <a:lnTo>
                    <a:pt x="710" y="6"/>
                  </a:lnTo>
                  <a:lnTo>
                    <a:pt x="710" y="6"/>
                  </a:lnTo>
                  <a:lnTo>
                    <a:pt x="708" y="4"/>
                  </a:lnTo>
                  <a:lnTo>
                    <a:pt x="708" y="4"/>
                  </a:lnTo>
                  <a:lnTo>
                    <a:pt x="704" y="2"/>
                  </a:lnTo>
                  <a:lnTo>
                    <a:pt x="704" y="2"/>
                  </a:lnTo>
                  <a:lnTo>
                    <a:pt x="704" y="2"/>
                  </a:lnTo>
                  <a:lnTo>
                    <a:pt x="702" y="4"/>
                  </a:lnTo>
                  <a:lnTo>
                    <a:pt x="702" y="4"/>
                  </a:lnTo>
                  <a:lnTo>
                    <a:pt x="700" y="6"/>
                  </a:lnTo>
                  <a:lnTo>
                    <a:pt x="696" y="6"/>
                  </a:lnTo>
                  <a:lnTo>
                    <a:pt x="696" y="6"/>
                  </a:lnTo>
                  <a:lnTo>
                    <a:pt x="694" y="4"/>
                  </a:lnTo>
                  <a:lnTo>
                    <a:pt x="692" y="4"/>
                  </a:lnTo>
                  <a:lnTo>
                    <a:pt x="692" y="4"/>
                  </a:lnTo>
                  <a:lnTo>
                    <a:pt x="688" y="4"/>
                  </a:lnTo>
                  <a:lnTo>
                    <a:pt x="688" y="4"/>
                  </a:lnTo>
                  <a:lnTo>
                    <a:pt x="670" y="4"/>
                  </a:lnTo>
                  <a:lnTo>
                    <a:pt x="670" y="4"/>
                  </a:lnTo>
                  <a:lnTo>
                    <a:pt x="664" y="4"/>
                  </a:lnTo>
                  <a:lnTo>
                    <a:pt x="664" y="4"/>
                  </a:lnTo>
                  <a:lnTo>
                    <a:pt x="664" y="6"/>
                  </a:lnTo>
                  <a:lnTo>
                    <a:pt x="662" y="8"/>
                  </a:lnTo>
                  <a:lnTo>
                    <a:pt x="662" y="8"/>
                  </a:lnTo>
                  <a:lnTo>
                    <a:pt x="662" y="10"/>
                  </a:lnTo>
                  <a:lnTo>
                    <a:pt x="664" y="14"/>
                  </a:lnTo>
                  <a:lnTo>
                    <a:pt x="664" y="14"/>
                  </a:lnTo>
                  <a:lnTo>
                    <a:pt x="660" y="12"/>
                  </a:lnTo>
                  <a:lnTo>
                    <a:pt x="660" y="12"/>
                  </a:lnTo>
                  <a:lnTo>
                    <a:pt x="658" y="12"/>
                  </a:lnTo>
                  <a:lnTo>
                    <a:pt x="658" y="12"/>
                  </a:lnTo>
                  <a:lnTo>
                    <a:pt x="654" y="12"/>
                  </a:lnTo>
                  <a:lnTo>
                    <a:pt x="654" y="12"/>
                  </a:lnTo>
                  <a:lnTo>
                    <a:pt x="650" y="10"/>
                  </a:lnTo>
                  <a:lnTo>
                    <a:pt x="650" y="10"/>
                  </a:lnTo>
                  <a:lnTo>
                    <a:pt x="646" y="8"/>
                  </a:lnTo>
                  <a:lnTo>
                    <a:pt x="642" y="8"/>
                  </a:lnTo>
                  <a:lnTo>
                    <a:pt x="640" y="10"/>
                  </a:lnTo>
                  <a:lnTo>
                    <a:pt x="642" y="12"/>
                  </a:lnTo>
                  <a:lnTo>
                    <a:pt x="640" y="12"/>
                  </a:lnTo>
                  <a:lnTo>
                    <a:pt x="632" y="12"/>
                  </a:lnTo>
                  <a:lnTo>
                    <a:pt x="624" y="10"/>
                  </a:lnTo>
                  <a:lnTo>
                    <a:pt x="622" y="12"/>
                  </a:lnTo>
                  <a:lnTo>
                    <a:pt x="624" y="16"/>
                  </a:lnTo>
                  <a:lnTo>
                    <a:pt x="626" y="18"/>
                  </a:lnTo>
                  <a:lnTo>
                    <a:pt x="628" y="20"/>
                  </a:lnTo>
                  <a:lnTo>
                    <a:pt x="628" y="20"/>
                  </a:lnTo>
                  <a:lnTo>
                    <a:pt x="632" y="20"/>
                  </a:lnTo>
                  <a:lnTo>
                    <a:pt x="632" y="20"/>
                  </a:lnTo>
                  <a:lnTo>
                    <a:pt x="644" y="22"/>
                  </a:lnTo>
                  <a:lnTo>
                    <a:pt x="646" y="26"/>
                  </a:lnTo>
                  <a:lnTo>
                    <a:pt x="646" y="26"/>
                  </a:lnTo>
                  <a:lnTo>
                    <a:pt x="642" y="26"/>
                  </a:lnTo>
                  <a:lnTo>
                    <a:pt x="636" y="26"/>
                  </a:lnTo>
                  <a:lnTo>
                    <a:pt x="630" y="26"/>
                  </a:lnTo>
                  <a:lnTo>
                    <a:pt x="628" y="28"/>
                  </a:lnTo>
                  <a:lnTo>
                    <a:pt x="626" y="32"/>
                  </a:lnTo>
                  <a:lnTo>
                    <a:pt x="620" y="32"/>
                  </a:lnTo>
                  <a:lnTo>
                    <a:pt x="622" y="36"/>
                  </a:lnTo>
                  <a:lnTo>
                    <a:pt x="628" y="38"/>
                  </a:lnTo>
                  <a:lnTo>
                    <a:pt x="620" y="38"/>
                  </a:lnTo>
                  <a:lnTo>
                    <a:pt x="612" y="32"/>
                  </a:lnTo>
                  <a:lnTo>
                    <a:pt x="606" y="32"/>
                  </a:lnTo>
                  <a:lnTo>
                    <a:pt x="602" y="30"/>
                  </a:lnTo>
                  <a:lnTo>
                    <a:pt x="596" y="30"/>
                  </a:lnTo>
                  <a:lnTo>
                    <a:pt x="590" y="30"/>
                  </a:lnTo>
                  <a:lnTo>
                    <a:pt x="586" y="30"/>
                  </a:lnTo>
                  <a:lnTo>
                    <a:pt x="582" y="28"/>
                  </a:lnTo>
                  <a:lnTo>
                    <a:pt x="580" y="24"/>
                  </a:lnTo>
                  <a:lnTo>
                    <a:pt x="580" y="24"/>
                  </a:lnTo>
                  <a:lnTo>
                    <a:pt x="570" y="24"/>
                  </a:lnTo>
                  <a:lnTo>
                    <a:pt x="570" y="24"/>
                  </a:lnTo>
                  <a:lnTo>
                    <a:pt x="568" y="24"/>
                  </a:lnTo>
                  <a:lnTo>
                    <a:pt x="568" y="22"/>
                  </a:lnTo>
                  <a:lnTo>
                    <a:pt x="562" y="18"/>
                  </a:lnTo>
                  <a:lnTo>
                    <a:pt x="558" y="18"/>
                  </a:lnTo>
                  <a:lnTo>
                    <a:pt x="550" y="18"/>
                  </a:lnTo>
                  <a:lnTo>
                    <a:pt x="546" y="20"/>
                  </a:lnTo>
                  <a:lnTo>
                    <a:pt x="542" y="22"/>
                  </a:lnTo>
                  <a:lnTo>
                    <a:pt x="546" y="24"/>
                  </a:lnTo>
                  <a:lnTo>
                    <a:pt x="544" y="24"/>
                  </a:lnTo>
                  <a:lnTo>
                    <a:pt x="540" y="24"/>
                  </a:lnTo>
                  <a:lnTo>
                    <a:pt x="534" y="24"/>
                  </a:lnTo>
                  <a:lnTo>
                    <a:pt x="528" y="22"/>
                  </a:lnTo>
                  <a:lnTo>
                    <a:pt x="528" y="22"/>
                  </a:lnTo>
                  <a:lnTo>
                    <a:pt x="518" y="22"/>
                  </a:lnTo>
                  <a:lnTo>
                    <a:pt x="518" y="22"/>
                  </a:lnTo>
                  <a:lnTo>
                    <a:pt x="510" y="22"/>
                  </a:lnTo>
                  <a:lnTo>
                    <a:pt x="506" y="24"/>
                  </a:lnTo>
                  <a:lnTo>
                    <a:pt x="508" y="26"/>
                  </a:lnTo>
                  <a:lnTo>
                    <a:pt x="512" y="30"/>
                  </a:lnTo>
                  <a:lnTo>
                    <a:pt x="514" y="30"/>
                  </a:lnTo>
                  <a:lnTo>
                    <a:pt x="512" y="32"/>
                  </a:lnTo>
                  <a:lnTo>
                    <a:pt x="516" y="36"/>
                  </a:lnTo>
                  <a:lnTo>
                    <a:pt x="520" y="36"/>
                  </a:lnTo>
                  <a:lnTo>
                    <a:pt x="532" y="36"/>
                  </a:lnTo>
                  <a:lnTo>
                    <a:pt x="542" y="36"/>
                  </a:lnTo>
                  <a:lnTo>
                    <a:pt x="552" y="36"/>
                  </a:lnTo>
                  <a:lnTo>
                    <a:pt x="562" y="36"/>
                  </a:lnTo>
                  <a:lnTo>
                    <a:pt x="570" y="38"/>
                  </a:lnTo>
                  <a:lnTo>
                    <a:pt x="576" y="38"/>
                  </a:lnTo>
                  <a:lnTo>
                    <a:pt x="582" y="40"/>
                  </a:lnTo>
                  <a:lnTo>
                    <a:pt x="582" y="40"/>
                  </a:lnTo>
                  <a:lnTo>
                    <a:pt x="584" y="40"/>
                  </a:lnTo>
                  <a:lnTo>
                    <a:pt x="590" y="42"/>
                  </a:lnTo>
                  <a:lnTo>
                    <a:pt x="590" y="42"/>
                  </a:lnTo>
                  <a:lnTo>
                    <a:pt x="592" y="42"/>
                  </a:lnTo>
                  <a:lnTo>
                    <a:pt x="602" y="44"/>
                  </a:lnTo>
                  <a:lnTo>
                    <a:pt x="604" y="48"/>
                  </a:lnTo>
                  <a:lnTo>
                    <a:pt x="602" y="52"/>
                  </a:lnTo>
                  <a:lnTo>
                    <a:pt x="604" y="58"/>
                  </a:lnTo>
                  <a:lnTo>
                    <a:pt x="600" y="56"/>
                  </a:lnTo>
                  <a:lnTo>
                    <a:pt x="600" y="52"/>
                  </a:lnTo>
                  <a:lnTo>
                    <a:pt x="598" y="50"/>
                  </a:lnTo>
                  <a:lnTo>
                    <a:pt x="594" y="48"/>
                  </a:lnTo>
                  <a:lnTo>
                    <a:pt x="584" y="46"/>
                  </a:lnTo>
                  <a:lnTo>
                    <a:pt x="578" y="44"/>
                  </a:lnTo>
                  <a:lnTo>
                    <a:pt x="574" y="42"/>
                  </a:lnTo>
                  <a:lnTo>
                    <a:pt x="572" y="44"/>
                  </a:lnTo>
                  <a:lnTo>
                    <a:pt x="572" y="46"/>
                  </a:lnTo>
                  <a:lnTo>
                    <a:pt x="574" y="50"/>
                  </a:lnTo>
                  <a:lnTo>
                    <a:pt x="572" y="52"/>
                  </a:lnTo>
                  <a:lnTo>
                    <a:pt x="570" y="50"/>
                  </a:lnTo>
                  <a:lnTo>
                    <a:pt x="566" y="46"/>
                  </a:lnTo>
                  <a:lnTo>
                    <a:pt x="564" y="44"/>
                  </a:lnTo>
                  <a:lnTo>
                    <a:pt x="560" y="40"/>
                  </a:lnTo>
                  <a:lnTo>
                    <a:pt x="556" y="40"/>
                  </a:lnTo>
                  <a:lnTo>
                    <a:pt x="548" y="40"/>
                  </a:lnTo>
                  <a:lnTo>
                    <a:pt x="538" y="40"/>
                  </a:lnTo>
                  <a:lnTo>
                    <a:pt x="528" y="40"/>
                  </a:lnTo>
                  <a:lnTo>
                    <a:pt x="520" y="40"/>
                  </a:lnTo>
                  <a:lnTo>
                    <a:pt x="506" y="38"/>
                  </a:lnTo>
                  <a:lnTo>
                    <a:pt x="500" y="40"/>
                  </a:lnTo>
                  <a:lnTo>
                    <a:pt x="504" y="44"/>
                  </a:lnTo>
                  <a:lnTo>
                    <a:pt x="508" y="46"/>
                  </a:lnTo>
                  <a:lnTo>
                    <a:pt x="516" y="48"/>
                  </a:lnTo>
                  <a:lnTo>
                    <a:pt x="520" y="52"/>
                  </a:lnTo>
                  <a:lnTo>
                    <a:pt x="528" y="56"/>
                  </a:lnTo>
                  <a:lnTo>
                    <a:pt x="534" y="56"/>
                  </a:lnTo>
                  <a:lnTo>
                    <a:pt x="534" y="60"/>
                  </a:lnTo>
                  <a:lnTo>
                    <a:pt x="542" y="62"/>
                  </a:lnTo>
                  <a:lnTo>
                    <a:pt x="560" y="68"/>
                  </a:lnTo>
                  <a:lnTo>
                    <a:pt x="552" y="66"/>
                  </a:lnTo>
                  <a:lnTo>
                    <a:pt x="546" y="64"/>
                  </a:lnTo>
                  <a:lnTo>
                    <a:pt x="538" y="64"/>
                  </a:lnTo>
                  <a:lnTo>
                    <a:pt x="530" y="62"/>
                  </a:lnTo>
                  <a:lnTo>
                    <a:pt x="522" y="62"/>
                  </a:lnTo>
                  <a:lnTo>
                    <a:pt x="516" y="64"/>
                  </a:lnTo>
                  <a:lnTo>
                    <a:pt x="518" y="68"/>
                  </a:lnTo>
                  <a:lnTo>
                    <a:pt x="518" y="72"/>
                  </a:lnTo>
                  <a:lnTo>
                    <a:pt x="514" y="74"/>
                  </a:lnTo>
                  <a:lnTo>
                    <a:pt x="516" y="76"/>
                  </a:lnTo>
                  <a:lnTo>
                    <a:pt x="516" y="76"/>
                  </a:lnTo>
                  <a:lnTo>
                    <a:pt x="522" y="80"/>
                  </a:lnTo>
                  <a:lnTo>
                    <a:pt x="522" y="80"/>
                  </a:lnTo>
                  <a:lnTo>
                    <a:pt x="522" y="82"/>
                  </a:lnTo>
                  <a:lnTo>
                    <a:pt x="522" y="84"/>
                  </a:lnTo>
                  <a:lnTo>
                    <a:pt x="518" y="84"/>
                  </a:lnTo>
                  <a:lnTo>
                    <a:pt x="510" y="86"/>
                  </a:lnTo>
                  <a:lnTo>
                    <a:pt x="506" y="82"/>
                  </a:lnTo>
                  <a:lnTo>
                    <a:pt x="500" y="80"/>
                  </a:lnTo>
                  <a:lnTo>
                    <a:pt x="494" y="78"/>
                  </a:lnTo>
                  <a:lnTo>
                    <a:pt x="490" y="74"/>
                  </a:lnTo>
                  <a:lnTo>
                    <a:pt x="488" y="70"/>
                  </a:lnTo>
                  <a:lnTo>
                    <a:pt x="482" y="70"/>
                  </a:lnTo>
                  <a:lnTo>
                    <a:pt x="478" y="70"/>
                  </a:lnTo>
                  <a:lnTo>
                    <a:pt x="472" y="70"/>
                  </a:lnTo>
                  <a:lnTo>
                    <a:pt x="462" y="66"/>
                  </a:lnTo>
                  <a:lnTo>
                    <a:pt x="458" y="64"/>
                  </a:lnTo>
                  <a:lnTo>
                    <a:pt x="452" y="60"/>
                  </a:lnTo>
                  <a:lnTo>
                    <a:pt x="446" y="60"/>
                  </a:lnTo>
                  <a:lnTo>
                    <a:pt x="444" y="58"/>
                  </a:lnTo>
                  <a:lnTo>
                    <a:pt x="434" y="54"/>
                  </a:lnTo>
                  <a:lnTo>
                    <a:pt x="428" y="52"/>
                  </a:lnTo>
                  <a:lnTo>
                    <a:pt x="422" y="52"/>
                  </a:lnTo>
                  <a:lnTo>
                    <a:pt x="418" y="52"/>
                  </a:lnTo>
                  <a:lnTo>
                    <a:pt x="410" y="52"/>
                  </a:lnTo>
                  <a:lnTo>
                    <a:pt x="402" y="54"/>
                  </a:lnTo>
                  <a:lnTo>
                    <a:pt x="402" y="56"/>
                  </a:lnTo>
                  <a:lnTo>
                    <a:pt x="404" y="58"/>
                  </a:lnTo>
                  <a:lnTo>
                    <a:pt x="404" y="58"/>
                  </a:lnTo>
                  <a:lnTo>
                    <a:pt x="404" y="60"/>
                  </a:lnTo>
                  <a:lnTo>
                    <a:pt x="404" y="62"/>
                  </a:lnTo>
                  <a:lnTo>
                    <a:pt x="404" y="62"/>
                  </a:lnTo>
                  <a:lnTo>
                    <a:pt x="406" y="64"/>
                  </a:lnTo>
                  <a:lnTo>
                    <a:pt x="406" y="66"/>
                  </a:lnTo>
                  <a:lnTo>
                    <a:pt x="410" y="68"/>
                  </a:lnTo>
                  <a:lnTo>
                    <a:pt x="412" y="72"/>
                  </a:lnTo>
                  <a:lnTo>
                    <a:pt x="416" y="74"/>
                  </a:lnTo>
                  <a:lnTo>
                    <a:pt x="416" y="74"/>
                  </a:lnTo>
                  <a:lnTo>
                    <a:pt x="420" y="76"/>
                  </a:lnTo>
                  <a:lnTo>
                    <a:pt x="420" y="76"/>
                  </a:lnTo>
                  <a:lnTo>
                    <a:pt x="424" y="76"/>
                  </a:lnTo>
                  <a:lnTo>
                    <a:pt x="426" y="78"/>
                  </a:lnTo>
                  <a:lnTo>
                    <a:pt x="424" y="80"/>
                  </a:lnTo>
                  <a:lnTo>
                    <a:pt x="420" y="80"/>
                  </a:lnTo>
                  <a:lnTo>
                    <a:pt x="414" y="78"/>
                  </a:lnTo>
                  <a:lnTo>
                    <a:pt x="410" y="78"/>
                  </a:lnTo>
                  <a:lnTo>
                    <a:pt x="402" y="78"/>
                  </a:lnTo>
                  <a:lnTo>
                    <a:pt x="404" y="80"/>
                  </a:lnTo>
                  <a:lnTo>
                    <a:pt x="408" y="84"/>
                  </a:lnTo>
                  <a:lnTo>
                    <a:pt x="416" y="86"/>
                  </a:lnTo>
                  <a:lnTo>
                    <a:pt x="424" y="92"/>
                  </a:lnTo>
                  <a:lnTo>
                    <a:pt x="416" y="92"/>
                  </a:lnTo>
                  <a:lnTo>
                    <a:pt x="412" y="90"/>
                  </a:lnTo>
                  <a:lnTo>
                    <a:pt x="408" y="86"/>
                  </a:lnTo>
                  <a:lnTo>
                    <a:pt x="406" y="84"/>
                  </a:lnTo>
                  <a:lnTo>
                    <a:pt x="402" y="84"/>
                  </a:lnTo>
                  <a:lnTo>
                    <a:pt x="398" y="82"/>
                  </a:lnTo>
                  <a:lnTo>
                    <a:pt x="396" y="80"/>
                  </a:lnTo>
                  <a:lnTo>
                    <a:pt x="394" y="78"/>
                  </a:lnTo>
                  <a:lnTo>
                    <a:pt x="390" y="78"/>
                  </a:lnTo>
                  <a:lnTo>
                    <a:pt x="384" y="78"/>
                  </a:lnTo>
                  <a:lnTo>
                    <a:pt x="380" y="78"/>
                  </a:lnTo>
                  <a:lnTo>
                    <a:pt x="380" y="78"/>
                  </a:lnTo>
                  <a:lnTo>
                    <a:pt x="374" y="74"/>
                  </a:lnTo>
                  <a:lnTo>
                    <a:pt x="374" y="74"/>
                  </a:lnTo>
                  <a:lnTo>
                    <a:pt x="368" y="74"/>
                  </a:lnTo>
                  <a:lnTo>
                    <a:pt x="366" y="74"/>
                  </a:lnTo>
                  <a:lnTo>
                    <a:pt x="366" y="78"/>
                  </a:lnTo>
                  <a:lnTo>
                    <a:pt x="364" y="84"/>
                  </a:lnTo>
                  <a:lnTo>
                    <a:pt x="360" y="86"/>
                  </a:lnTo>
                  <a:lnTo>
                    <a:pt x="356" y="88"/>
                  </a:lnTo>
                  <a:lnTo>
                    <a:pt x="354" y="92"/>
                  </a:lnTo>
                  <a:lnTo>
                    <a:pt x="354" y="96"/>
                  </a:lnTo>
                  <a:lnTo>
                    <a:pt x="350" y="96"/>
                  </a:lnTo>
                  <a:lnTo>
                    <a:pt x="350" y="92"/>
                  </a:lnTo>
                  <a:lnTo>
                    <a:pt x="350" y="86"/>
                  </a:lnTo>
                  <a:lnTo>
                    <a:pt x="352" y="84"/>
                  </a:lnTo>
                  <a:lnTo>
                    <a:pt x="354" y="78"/>
                  </a:lnTo>
                  <a:lnTo>
                    <a:pt x="354" y="74"/>
                  </a:lnTo>
                  <a:lnTo>
                    <a:pt x="354" y="70"/>
                  </a:lnTo>
                  <a:lnTo>
                    <a:pt x="350" y="64"/>
                  </a:lnTo>
                  <a:lnTo>
                    <a:pt x="346" y="62"/>
                  </a:lnTo>
                  <a:lnTo>
                    <a:pt x="336" y="60"/>
                  </a:lnTo>
                  <a:lnTo>
                    <a:pt x="328" y="60"/>
                  </a:lnTo>
                  <a:lnTo>
                    <a:pt x="324" y="62"/>
                  </a:lnTo>
                  <a:lnTo>
                    <a:pt x="324" y="66"/>
                  </a:lnTo>
                  <a:lnTo>
                    <a:pt x="318" y="64"/>
                  </a:lnTo>
                  <a:lnTo>
                    <a:pt x="318" y="64"/>
                  </a:lnTo>
                  <a:lnTo>
                    <a:pt x="310" y="62"/>
                  </a:lnTo>
                  <a:lnTo>
                    <a:pt x="310" y="62"/>
                  </a:lnTo>
                  <a:lnTo>
                    <a:pt x="306" y="64"/>
                  </a:lnTo>
                  <a:lnTo>
                    <a:pt x="304" y="66"/>
                  </a:lnTo>
                  <a:lnTo>
                    <a:pt x="302" y="64"/>
                  </a:lnTo>
                  <a:lnTo>
                    <a:pt x="294" y="66"/>
                  </a:lnTo>
                  <a:lnTo>
                    <a:pt x="282" y="68"/>
                  </a:lnTo>
                  <a:lnTo>
                    <a:pt x="282" y="68"/>
                  </a:lnTo>
                  <a:lnTo>
                    <a:pt x="272" y="70"/>
                  </a:lnTo>
                  <a:lnTo>
                    <a:pt x="272" y="70"/>
                  </a:lnTo>
                  <a:lnTo>
                    <a:pt x="260" y="72"/>
                  </a:lnTo>
                  <a:lnTo>
                    <a:pt x="246" y="74"/>
                  </a:lnTo>
                  <a:lnTo>
                    <a:pt x="256" y="78"/>
                  </a:lnTo>
                  <a:lnTo>
                    <a:pt x="262" y="80"/>
                  </a:lnTo>
                  <a:lnTo>
                    <a:pt x="266" y="84"/>
                  </a:lnTo>
                  <a:lnTo>
                    <a:pt x="270" y="88"/>
                  </a:lnTo>
                  <a:lnTo>
                    <a:pt x="276" y="90"/>
                  </a:lnTo>
                  <a:lnTo>
                    <a:pt x="282" y="92"/>
                  </a:lnTo>
                  <a:lnTo>
                    <a:pt x="290" y="94"/>
                  </a:lnTo>
                  <a:lnTo>
                    <a:pt x="294" y="100"/>
                  </a:lnTo>
                  <a:lnTo>
                    <a:pt x="286" y="98"/>
                  </a:lnTo>
                  <a:lnTo>
                    <a:pt x="282" y="94"/>
                  </a:lnTo>
                  <a:lnTo>
                    <a:pt x="274" y="92"/>
                  </a:lnTo>
                  <a:lnTo>
                    <a:pt x="268" y="92"/>
                  </a:lnTo>
                  <a:lnTo>
                    <a:pt x="262" y="92"/>
                  </a:lnTo>
                  <a:lnTo>
                    <a:pt x="258" y="88"/>
                  </a:lnTo>
                  <a:lnTo>
                    <a:pt x="258" y="82"/>
                  </a:lnTo>
                  <a:lnTo>
                    <a:pt x="254" y="82"/>
                  </a:lnTo>
                  <a:lnTo>
                    <a:pt x="244" y="78"/>
                  </a:lnTo>
                  <a:lnTo>
                    <a:pt x="234" y="78"/>
                  </a:lnTo>
                  <a:lnTo>
                    <a:pt x="220" y="80"/>
                  </a:lnTo>
                  <a:lnTo>
                    <a:pt x="220" y="80"/>
                  </a:lnTo>
                  <a:lnTo>
                    <a:pt x="216" y="82"/>
                  </a:lnTo>
                  <a:lnTo>
                    <a:pt x="212" y="84"/>
                  </a:lnTo>
                  <a:lnTo>
                    <a:pt x="212" y="84"/>
                  </a:lnTo>
                  <a:lnTo>
                    <a:pt x="210" y="84"/>
                  </a:lnTo>
                  <a:lnTo>
                    <a:pt x="210" y="86"/>
                  </a:lnTo>
                  <a:lnTo>
                    <a:pt x="210" y="88"/>
                  </a:lnTo>
                  <a:lnTo>
                    <a:pt x="216" y="90"/>
                  </a:lnTo>
                  <a:lnTo>
                    <a:pt x="216" y="90"/>
                  </a:lnTo>
                  <a:lnTo>
                    <a:pt x="220" y="96"/>
                  </a:lnTo>
                  <a:lnTo>
                    <a:pt x="220" y="96"/>
                  </a:lnTo>
                  <a:lnTo>
                    <a:pt x="220" y="98"/>
                  </a:lnTo>
                  <a:lnTo>
                    <a:pt x="220" y="98"/>
                  </a:lnTo>
                  <a:lnTo>
                    <a:pt x="216" y="102"/>
                  </a:lnTo>
                  <a:lnTo>
                    <a:pt x="214" y="106"/>
                  </a:lnTo>
                  <a:lnTo>
                    <a:pt x="218" y="110"/>
                  </a:lnTo>
                  <a:lnTo>
                    <a:pt x="214" y="112"/>
                  </a:lnTo>
                  <a:lnTo>
                    <a:pt x="210" y="116"/>
                  </a:lnTo>
                  <a:lnTo>
                    <a:pt x="206" y="114"/>
                  </a:lnTo>
                  <a:lnTo>
                    <a:pt x="200" y="114"/>
                  </a:lnTo>
                  <a:lnTo>
                    <a:pt x="196" y="110"/>
                  </a:lnTo>
                  <a:lnTo>
                    <a:pt x="190" y="110"/>
                  </a:lnTo>
                  <a:lnTo>
                    <a:pt x="180" y="110"/>
                  </a:lnTo>
                  <a:lnTo>
                    <a:pt x="176" y="114"/>
                  </a:lnTo>
                  <a:lnTo>
                    <a:pt x="178" y="120"/>
                  </a:lnTo>
                  <a:lnTo>
                    <a:pt x="182" y="128"/>
                  </a:lnTo>
                  <a:lnTo>
                    <a:pt x="180" y="126"/>
                  </a:lnTo>
                  <a:lnTo>
                    <a:pt x="176" y="122"/>
                  </a:lnTo>
                  <a:lnTo>
                    <a:pt x="174" y="118"/>
                  </a:lnTo>
                  <a:lnTo>
                    <a:pt x="170" y="112"/>
                  </a:lnTo>
                  <a:lnTo>
                    <a:pt x="164" y="116"/>
                  </a:lnTo>
                  <a:lnTo>
                    <a:pt x="158" y="116"/>
                  </a:lnTo>
                  <a:lnTo>
                    <a:pt x="148" y="120"/>
                  </a:lnTo>
                  <a:lnTo>
                    <a:pt x="142" y="126"/>
                  </a:lnTo>
                  <a:lnTo>
                    <a:pt x="142" y="126"/>
                  </a:lnTo>
                  <a:lnTo>
                    <a:pt x="140" y="128"/>
                  </a:lnTo>
                  <a:lnTo>
                    <a:pt x="136" y="130"/>
                  </a:lnTo>
                  <a:lnTo>
                    <a:pt x="136" y="130"/>
                  </a:lnTo>
                  <a:lnTo>
                    <a:pt x="132" y="132"/>
                  </a:lnTo>
                  <a:lnTo>
                    <a:pt x="132" y="130"/>
                  </a:lnTo>
                  <a:lnTo>
                    <a:pt x="126" y="134"/>
                  </a:lnTo>
                  <a:lnTo>
                    <a:pt x="120" y="136"/>
                  </a:lnTo>
                  <a:lnTo>
                    <a:pt x="112" y="140"/>
                  </a:lnTo>
                  <a:lnTo>
                    <a:pt x="108" y="144"/>
                  </a:lnTo>
                  <a:lnTo>
                    <a:pt x="98" y="148"/>
                  </a:lnTo>
                  <a:lnTo>
                    <a:pt x="100" y="152"/>
                  </a:lnTo>
                  <a:lnTo>
                    <a:pt x="104" y="156"/>
                  </a:lnTo>
                  <a:lnTo>
                    <a:pt x="110" y="158"/>
                  </a:lnTo>
                  <a:lnTo>
                    <a:pt x="118" y="156"/>
                  </a:lnTo>
                  <a:lnTo>
                    <a:pt x="122" y="156"/>
                  </a:lnTo>
                  <a:lnTo>
                    <a:pt x="126" y="162"/>
                  </a:lnTo>
                  <a:lnTo>
                    <a:pt x="132" y="160"/>
                  </a:lnTo>
                  <a:lnTo>
                    <a:pt x="136" y="158"/>
                  </a:lnTo>
                  <a:lnTo>
                    <a:pt x="140" y="158"/>
                  </a:lnTo>
                  <a:lnTo>
                    <a:pt x="148" y="158"/>
                  </a:lnTo>
                  <a:lnTo>
                    <a:pt x="152" y="158"/>
                  </a:lnTo>
                  <a:lnTo>
                    <a:pt x="160" y="154"/>
                  </a:lnTo>
                  <a:lnTo>
                    <a:pt x="160" y="154"/>
                  </a:lnTo>
                  <a:lnTo>
                    <a:pt x="158" y="156"/>
                  </a:lnTo>
                  <a:lnTo>
                    <a:pt x="156" y="160"/>
                  </a:lnTo>
                  <a:lnTo>
                    <a:pt x="152" y="160"/>
                  </a:lnTo>
                  <a:lnTo>
                    <a:pt x="146" y="160"/>
                  </a:lnTo>
                  <a:lnTo>
                    <a:pt x="142" y="162"/>
                  </a:lnTo>
                  <a:lnTo>
                    <a:pt x="144" y="166"/>
                  </a:lnTo>
                  <a:lnTo>
                    <a:pt x="144" y="176"/>
                  </a:lnTo>
                  <a:lnTo>
                    <a:pt x="146" y="178"/>
                  </a:lnTo>
                  <a:lnTo>
                    <a:pt x="146" y="180"/>
                  </a:lnTo>
                  <a:lnTo>
                    <a:pt x="142" y="186"/>
                  </a:lnTo>
                  <a:lnTo>
                    <a:pt x="138" y="186"/>
                  </a:lnTo>
                  <a:lnTo>
                    <a:pt x="136" y="190"/>
                  </a:lnTo>
                  <a:lnTo>
                    <a:pt x="128" y="196"/>
                  </a:lnTo>
                  <a:lnTo>
                    <a:pt x="124" y="196"/>
                  </a:lnTo>
                  <a:lnTo>
                    <a:pt x="118" y="196"/>
                  </a:lnTo>
                  <a:lnTo>
                    <a:pt x="110" y="196"/>
                  </a:lnTo>
                  <a:lnTo>
                    <a:pt x="106" y="196"/>
                  </a:lnTo>
                  <a:lnTo>
                    <a:pt x="102" y="196"/>
                  </a:lnTo>
                  <a:lnTo>
                    <a:pt x="96" y="198"/>
                  </a:lnTo>
                  <a:lnTo>
                    <a:pt x="88" y="198"/>
                  </a:lnTo>
                  <a:lnTo>
                    <a:pt x="82" y="198"/>
                  </a:lnTo>
                  <a:lnTo>
                    <a:pt x="70" y="202"/>
                  </a:lnTo>
                  <a:lnTo>
                    <a:pt x="72" y="206"/>
                  </a:lnTo>
                  <a:lnTo>
                    <a:pt x="68" y="210"/>
                  </a:lnTo>
                  <a:lnTo>
                    <a:pt x="64" y="210"/>
                  </a:lnTo>
                  <a:lnTo>
                    <a:pt x="58" y="210"/>
                  </a:lnTo>
                  <a:lnTo>
                    <a:pt x="54" y="210"/>
                  </a:lnTo>
                  <a:lnTo>
                    <a:pt x="52" y="212"/>
                  </a:lnTo>
                  <a:lnTo>
                    <a:pt x="48" y="214"/>
                  </a:lnTo>
                  <a:lnTo>
                    <a:pt x="38" y="216"/>
                  </a:lnTo>
                  <a:lnTo>
                    <a:pt x="36" y="216"/>
                  </a:lnTo>
                  <a:lnTo>
                    <a:pt x="28" y="218"/>
                  </a:lnTo>
                  <a:lnTo>
                    <a:pt x="18" y="218"/>
                  </a:lnTo>
                  <a:lnTo>
                    <a:pt x="14" y="218"/>
                  </a:lnTo>
                  <a:lnTo>
                    <a:pt x="8" y="220"/>
                  </a:lnTo>
                  <a:lnTo>
                    <a:pt x="4" y="224"/>
                  </a:lnTo>
                  <a:lnTo>
                    <a:pt x="4" y="228"/>
                  </a:lnTo>
                  <a:lnTo>
                    <a:pt x="4" y="230"/>
                  </a:lnTo>
                  <a:lnTo>
                    <a:pt x="4" y="232"/>
                  </a:lnTo>
                  <a:lnTo>
                    <a:pt x="0" y="234"/>
                  </a:lnTo>
                  <a:lnTo>
                    <a:pt x="0" y="236"/>
                  </a:lnTo>
                  <a:lnTo>
                    <a:pt x="6" y="238"/>
                  </a:lnTo>
                  <a:lnTo>
                    <a:pt x="8" y="240"/>
                  </a:lnTo>
                  <a:lnTo>
                    <a:pt x="10" y="242"/>
                  </a:lnTo>
                  <a:lnTo>
                    <a:pt x="14" y="246"/>
                  </a:lnTo>
                  <a:lnTo>
                    <a:pt x="14" y="246"/>
                  </a:lnTo>
                  <a:lnTo>
                    <a:pt x="16" y="246"/>
                  </a:lnTo>
                  <a:lnTo>
                    <a:pt x="22" y="246"/>
                  </a:lnTo>
                  <a:lnTo>
                    <a:pt x="22" y="246"/>
                  </a:lnTo>
                  <a:lnTo>
                    <a:pt x="30" y="248"/>
                  </a:lnTo>
                  <a:lnTo>
                    <a:pt x="28" y="250"/>
                  </a:lnTo>
                  <a:lnTo>
                    <a:pt x="30" y="252"/>
                  </a:lnTo>
                  <a:lnTo>
                    <a:pt x="36" y="252"/>
                  </a:lnTo>
                  <a:lnTo>
                    <a:pt x="40" y="250"/>
                  </a:lnTo>
                  <a:lnTo>
                    <a:pt x="46" y="246"/>
                  </a:lnTo>
                  <a:lnTo>
                    <a:pt x="50" y="250"/>
                  </a:lnTo>
                  <a:lnTo>
                    <a:pt x="44" y="252"/>
                  </a:lnTo>
                  <a:lnTo>
                    <a:pt x="48" y="256"/>
                  </a:lnTo>
                  <a:lnTo>
                    <a:pt x="56" y="256"/>
                  </a:lnTo>
                  <a:lnTo>
                    <a:pt x="48" y="258"/>
                  </a:lnTo>
                  <a:lnTo>
                    <a:pt x="54" y="262"/>
                  </a:lnTo>
                  <a:lnTo>
                    <a:pt x="60" y="262"/>
                  </a:lnTo>
                  <a:lnTo>
                    <a:pt x="68" y="262"/>
                  </a:lnTo>
                  <a:lnTo>
                    <a:pt x="74" y="262"/>
                  </a:lnTo>
                  <a:lnTo>
                    <a:pt x="78" y="260"/>
                  </a:lnTo>
                  <a:lnTo>
                    <a:pt x="80" y="260"/>
                  </a:lnTo>
                  <a:lnTo>
                    <a:pt x="80" y="262"/>
                  </a:lnTo>
                  <a:lnTo>
                    <a:pt x="80" y="262"/>
                  </a:lnTo>
                  <a:lnTo>
                    <a:pt x="88" y="262"/>
                  </a:lnTo>
                  <a:lnTo>
                    <a:pt x="88" y="262"/>
                  </a:lnTo>
                  <a:lnTo>
                    <a:pt x="98" y="260"/>
                  </a:lnTo>
                  <a:lnTo>
                    <a:pt x="104" y="258"/>
                  </a:lnTo>
                  <a:lnTo>
                    <a:pt x="112" y="252"/>
                  </a:lnTo>
                  <a:lnTo>
                    <a:pt x="116" y="256"/>
                  </a:lnTo>
                  <a:lnTo>
                    <a:pt x="120" y="256"/>
                  </a:lnTo>
                  <a:lnTo>
                    <a:pt x="124" y="262"/>
                  </a:lnTo>
                  <a:lnTo>
                    <a:pt x="122" y="266"/>
                  </a:lnTo>
                  <a:lnTo>
                    <a:pt x="118" y="266"/>
                  </a:lnTo>
                  <a:lnTo>
                    <a:pt x="120" y="270"/>
                  </a:lnTo>
                  <a:lnTo>
                    <a:pt x="114" y="270"/>
                  </a:lnTo>
                  <a:lnTo>
                    <a:pt x="110" y="266"/>
                  </a:lnTo>
                  <a:lnTo>
                    <a:pt x="106" y="266"/>
                  </a:lnTo>
                  <a:lnTo>
                    <a:pt x="98" y="266"/>
                  </a:lnTo>
                  <a:lnTo>
                    <a:pt x="88" y="266"/>
                  </a:lnTo>
                  <a:lnTo>
                    <a:pt x="88" y="266"/>
                  </a:lnTo>
                  <a:lnTo>
                    <a:pt x="82" y="266"/>
                  </a:lnTo>
                  <a:lnTo>
                    <a:pt x="82" y="266"/>
                  </a:lnTo>
                  <a:lnTo>
                    <a:pt x="72" y="268"/>
                  </a:lnTo>
                  <a:lnTo>
                    <a:pt x="76" y="270"/>
                  </a:lnTo>
                  <a:lnTo>
                    <a:pt x="88" y="272"/>
                  </a:lnTo>
                  <a:lnTo>
                    <a:pt x="98" y="274"/>
                  </a:lnTo>
                  <a:lnTo>
                    <a:pt x="98" y="274"/>
                  </a:lnTo>
                  <a:lnTo>
                    <a:pt x="106" y="274"/>
                  </a:lnTo>
                  <a:lnTo>
                    <a:pt x="106" y="274"/>
                  </a:lnTo>
                  <a:lnTo>
                    <a:pt x="110" y="276"/>
                  </a:lnTo>
                  <a:lnTo>
                    <a:pt x="106" y="276"/>
                  </a:lnTo>
                  <a:lnTo>
                    <a:pt x="106" y="276"/>
                  </a:lnTo>
                  <a:lnTo>
                    <a:pt x="88" y="274"/>
                  </a:lnTo>
                  <a:lnTo>
                    <a:pt x="88" y="274"/>
                  </a:lnTo>
                  <a:lnTo>
                    <a:pt x="78" y="274"/>
                  </a:lnTo>
                  <a:lnTo>
                    <a:pt x="62" y="272"/>
                  </a:lnTo>
                  <a:lnTo>
                    <a:pt x="52" y="272"/>
                  </a:lnTo>
                  <a:lnTo>
                    <a:pt x="44" y="272"/>
                  </a:lnTo>
                  <a:lnTo>
                    <a:pt x="38" y="274"/>
                  </a:lnTo>
                  <a:lnTo>
                    <a:pt x="30" y="276"/>
                  </a:lnTo>
                  <a:lnTo>
                    <a:pt x="28" y="280"/>
                  </a:lnTo>
                  <a:lnTo>
                    <a:pt x="32" y="284"/>
                  </a:lnTo>
                  <a:lnTo>
                    <a:pt x="36" y="284"/>
                  </a:lnTo>
                  <a:lnTo>
                    <a:pt x="36" y="284"/>
                  </a:lnTo>
                  <a:lnTo>
                    <a:pt x="36" y="286"/>
                  </a:lnTo>
                  <a:lnTo>
                    <a:pt x="40" y="288"/>
                  </a:lnTo>
                  <a:lnTo>
                    <a:pt x="40" y="288"/>
                  </a:lnTo>
                  <a:lnTo>
                    <a:pt x="44" y="288"/>
                  </a:lnTo>
                  <a:lnTo>
                    <a:pt x="48" y="288"/>
                  </a:lnTo>
                  <a:lnTo>
                    <a:pt x="52" y="284"/>
                  </a:lnTo>
                  <a:lnTo>
                    <a:pt x="56" y="280"/>
                  </a:lnTo>
                  <a:lnTo>
                    <a:pt x="58" y="280"/>
                  </a:lnTo>
                  <a:lnTo>
                    <a:pt x="56" y="284"/>
                  </a:lnTo>
                  <a:lnTo>
                    <a:pt x="54" y="286"/>
                  </a:lnTo>
                  <a:lnTo>
                    <a:pt x="54" y="290"/>
                  </a:lnTo>
                  <a:lnTo>
                    <a:pt x="60" y="292"/>
                  </a:lnTo>
                  <a:lnTo>
                    <a:pt x="66" y="294"/>
                  </a:lnTo>
                  <a:lnTo>
                    <a:pt x="66" y="294"/>
                  </a:lnTo>
                  <a:lnTo>
                    <a:pt x="78" y="294"/>
                  </a:lnTo>
                  <a:lnTo>
                    <a:pt x="78" y="294"/>
                  </a:lnTo>
                  <a:lnTo>
                    <a:pt x="86" y="292"/>
                  </a:lnTo>
                  <a:lnTo>
                    <a:pt x="88" y="294"/>
                  </a:lnTo>
                  <a:lnTo>
                    <a:pt x="88" y="296"/>
                  </a:lnTo>
                  <a:lnTo>
                    <a:pt x="84" y="298"/>
                  </a:lnTo>
                  <a:lnTo>
                    <a:pt x="76" y="298"/>
                  </a:lnTo>
                  <a:lnTo>
                    <a:pt x="72" y="298"/>
                  </a:lnTo>
                  <a:lnTo>
                    <a:pt x="70" y="300"/>
                  </a:lnTo>
                  <a:lnTo>
                    <a:pt x="64" y="302"/>
                  </a:lnTo>
                  <a:lnTo>
                    <a:pt x="62" y="304"/>
                  </a:lnTo>
                  <a:lnTo>
                    <a:pt x="66" y="306"/>
                  </a:lnTo>
                  <a:lnTo>
                    <a:pt x="72" y="308"/>
                  </a:lnTo>
                  <a:lnTo>
                    <a:pt x="76" y="312"/>
                  </a:lnTo>
                  <a:lnTo>
                    <a:pt x="82" y="314"/>
                  </a:lnTo>
                  <a:lnTo>
                    <a:pt x="92" y="318"/>
                  </a:lnTo>
                  <a:lnTo>
                    <a:pt x="98" y="320"/>
                  </a:lnTo>
                  <a:lnTo>
                    <a:pt x="104" y="320"/>
                  </a:lnTo>
                  <a:lnTo>
                    <a:pt x="110" y="322"/>
                  </a:lnTo>
                  <a:lnTo>
                    <a:pt x="114" y="320"/>
                  </a:lnTo>
                  <a:lnTo>
                    <a:pt x="112" y="318"/>
                  </a:lnTo>
                  <a:lnTo>
                    <a:pt x="108" y="316"/>
                  </a:lnTo>
                  <a:lnTo>
                    <a:pt x="106" y="312"/>
                  </a:lnTo>
                  <a:lnTo>
                    <a:pt x="106" y="310"/>
                  </a:lnTo>
                  <a:lnTo>
                    <a:pt x="110" y="308"/>
                  </a:lnTo>
                  <a:lnTo>
                    <a:pt x="116" y="314"/>
                  </a:lnTo>
                  <a:lnTo>
                    <a:pt x="120" y="314"/>
                  </a:lnTo>
                  <a:lnTo>
                    <a:pt x="118" y="312"/>
                  </a:lnTo>
                  <a:lnTo>
                    <a:pt x="122" y="310"/>
                  </a:lnTo>
                  <a:lnTo>
                    <a:pt x="130" y="310"/>
                  </a:lnTo>
                  <a:lnTo>
                    <a:pt x="134" y="310"/>
                  </a:lnTo>
                  <a:lnTo>
                    <a:pt x="130" y="312"/>
                  </a:lnTo>
                  <a:lnTo>
                    <a:pt x="130" y="316"/>
                  </a:lnTo>
                  <a:lnTo>
                    <a:pt x="138" y="316"/>
                  </a:lnTo>
                  <a:lnTo>
                    <a:pt x="138" y="314"/>
                  </a:lnTo>
                  <a:lnTo>
                    <a:pt x="146" y="314"/>
                  </a:lnTo>
                  <a:lnTo>
                    <a:pt x="148" y="312"/>
                  </a:lnTo>
                  <a:lnTo>
                    <a:pt x="150" y="312"/>
                  </a:lnTo>
                  <a:lnTo>
                    <a:pt x="152" y="310"/>
                  </a:lnTo>
                  <a:lnTo>
                    <a:pt x="156" y="310"/>
                  </a:lnTo>
                  <a:lnTo>
                    <a:pt x="158" y="308"/>
                  </a:lnTo>
                  <a:lnTo>
                    <a:pt x="158" y="310"/>
                  </a:lnTo>
                  <a:lnTo>
                    <a:pt x="160" y="314"/>
                  </a:lnTo>
                  <a:lnTo>
                    <a:pt x="164" y="314"/>
                  </a:lnTo>
                  <a:lnTo>
                    <a:pt x="168" y="310"/>
                  </a:lnTo>
                  <a:lnTo>
                    <a:pt x="170" y="306"/>
                  </a:lnTo>
                  <a:lnTo>
                    <a:pt x="176" y="306"/>
                  </a:lnTo>
                  <a:lnTo>
                    <a:pt x="178" y="306"/>
                  </a:lnTo>
                  <a:lnTo>
                    <a:pt x="182" y="308"/>
                  </a:lnTo>
                  <a:lnTo>
                    <a:pt x="188" y="308"/>
                  </a:lnTo>
                  <a:lnTo>
                    <a:pt x="194" y="308"/>
                  </a:lnTo>
                  <a:lnTo>
                    <a:pt x="200" y="310"/>
                  </a:lnTo>
                  <a:lnTo>
                    <a:pt x="206" y="312"/>
                  </a:lnTo>
                  <a:lnTo>
                    <a:pt x="212" y="312"/>
                  </a:lnTo>
                  <a:lnTo>
                    <a:pt x="218" y="314"/>
                  </a:lnTo>
                  <a:lnTo>
                    <a:pt x="220" y="316"/>
                  </a:lnTo>
                  <a:lnTo>
                    <a:pt x="224" y="320"/>
                  </a:lnTo>
                  <a:lnTo>
                    <a:pt x="230" y="320"/>
                  </a:lnTo>
                  <a:lnTo>
                    <a:pt x="234" y="322"/>
                  </a:lnTo>
                  <a:lnTo>
                    <a:pt x="238" y="322"/>
                  </a:lnTo>
                  <a:lnTo>
                    <a:pt x="240" y="324"/>
                  </a:lnTo>
                  <a:lnTo>
                    <a:pt x="240" y="326"/>
                  </a:lnTo>
                  <a:lnTo>
                    <a:pt x="244" y="324"/>
                  </a:lnTo>
                  <a:lnTo>
                    <a:pt x="248" y="324"/>
                  </a:lnTo>
                  <a:lnTo>
                    <a:pt x="252" y="328"/>
                  </a:lnTo>
                  <a:lnTo>
                    <a:pt x="254" y="330"/>
                  </a:lnTo>
                  <a:lnTo>
                    <a:pt x="258" y="330"/>
                  </a:lnTo>
                  <a:lnTo>
                    <a:pt x="258" y="330"/>
                  </a:lnTo>
                  <a:lnTo>
                    <a:pt x="260" y="330"/>
                  </a:lnTo>
                  <a:lnTo>
                    <a:pt x="262" y="328"/>
                  </a:lnTo>
                  <a:lnTo>
                    <a:pt x="262" y="328"/>
                  </a:lnTo>
                  <a:lnTo>
                    <a:pt x="264" y="328"/>
                  </a:lnTo>
                  <a:lnTo>
                    <a:pt x="264" y="330"/>
                  </a:lnTo>
                  <a:lnTo>
                    <a:pt x="264" y="332"/>
                  </a:lnTo>
                  <a:lnTo>
                    <a:pt x="268" y="336"/>
                  </a:lnTo>
                  <a:lnTo>
                    <a:pt x="266" y="340"/>
                  </a:lnTo>
                  <a:lnTo>
                    <a:pt x="264" y="344"/>
                  </a:lnTo>
                  <a:lnTo>
                    <a:pt x="266" y="348"/>
                  </a:lnTo>
                  <a:lnTo>
                    <a:pt x="270" y="348"/>
                  </a:lnTo>
                  <a:lnTo>
                    <a:pt x="274" y="354"/>
                  </a:lnTo>
                  <a:lnTo>
                    <a:pt x="278" y="354"/>
                  </a:lnTo>
                  <a:lnTo>
                    <a:pt x="280" y="356"/>
                  </a:lnTo>
                  <a:lnTo>
                    <a:pt x="286" y="358"/>
                  </a:lnTo>
                  <a:lnTo>
                    <a:pt x="292" y="360"/>
                  </a:lnTo>
                  <a:lnTo>
                    <a:pt x="288" y="362"/>
                  </a:lnTo>
                  <a:lnTo>
                    <a:pt x="290" y="366"/>
                  </a:lnTo>
                  <a:lnTo>
                    <a:pt x="296" y="368"/>
                  </a:lnTo>
                  <a:lnTo>
                    <a:pt x="298" y="370"/>
                  </a:lnTo>
                  <a:lnTo>
                    <a:pt x="304" y="372"/>
                  </a:lnTo>
                  <a:lnTo>
                    <a:pt x="304" y="376"/>
                  </a:lnTo>
                  <a:lnTo>
                    <a:pt x="306" y="378"/>
                  </a:lnTo>
                  <a:lnTo>
                    <a:pt x="302" y="380"/>
                  </a:lnTo>
                  <a:lnTo>
                    <a:pt x="298" y="382"/>
                  </a:lnTo>
                  <a:lnTo>
                    <a:pt x="294" y="386"/>
                  </a:lnTo>
                  <a:lnTo>
                    <a:pt x="298" y="386"/>
                  </a:lnTo>
                  <a:lnTo>
                    <a:pt x="302" y="386"/>
                  </a:lnTo>
                  <a:lnTo>
                    <a:pt x="306" y="384"/>
                  </a:lnTo>
                  <a:lnTo>
                    <a:pt x="306" y="386"/>
                  </a:lnTo>
                  <a:lnTo>
                    <a:pt x="306" y="390"/>
                  </a:lnTo>
                  <a:lnTo>
                    <a:pt x="310" y="394"/>
                  </a:lnTo>
                  <a:lnTo>
                    <a:pt x="312" y="396"/>
                  </a:lnTo>
                  <a:lnTo>
                    <a:pt x="312" y="400"/>
                  </a:lnTo>
                  <a:lnTo>
                    <a:pt x="314" y="404"/>
                  </a:lnTo>
                  <a:lnTo>
                    <a:pt x="310" y="404"/>
                  </a:lnTo>
                  <a:lnTo>
                    <a:pt x="310" y="406"/>
                  </a:lnTo>
                  <a:lnTo>
                    <a:pt x="316" y="408"/>
                  </a:lnTo>
                  <a:lnTo>
                    <a:pt x="318" y="412"/>
                  </a:lnTo>
                  <a:lnTo>
                    <a:pt x="320" y="412"/>
                  </a:lnTo>
                  <a:lnTo>
                    <a:pt x="324" y="416"/>
                  </a:lnTo>
                  <a:lnTo>
                    <a:pt x="320" y="416"/>
                  </a:lnTo>
                  <a:lnTo>
                    <a:pt x="320" y="420"/>
                  </a:lnTo>
                  <a:lnTo>
                    <a:pt x="318" y="420"/>
                  </a:lnTo>
                  <a:lnTo>
                    <a:pt x="316" y="424"/>
                  </a:lnTo>
                  <a:lnTo>
                    <a:pt x="322" y="426"/>
                  </a:lnTo>
                  <a:lnTo>
                    <a:pt x="324" y="426"/>
                  </a:lnTo>
                  <a:lnTo>
                    <a:pt x="328" y="424"/>
                  </a:lnTo>
                  <a:lnTo>
                    <a:pt x="330" y="428"/>
                  </a:lnTo>
                  <a:lnTo>
                    <a:pt x="334" y="430"/>
                  </a:lnTo>
                  <a:lnTo>
                    <a:pt x="334" y="434"/>
                  </a:lnTo>
                  <a:lnTo>
                    <a:pt x="330" y="440"/>
                  </a:lnTo>
                  <a:lnTo>
                    <a:pt x="330" y="442"/>
                  </a:lnTo>
                  <a:lnTo>
                    <a:pt x="336" y="444"/>
                  </a:lnTo>
                  <a:lnTo>
                    <a:pt x="332" y="444"/>
                  </a:lnTo>
                  <a:lnTo>
                    <a:pt x="328" y="444"/>
                  </a:lnTo>
                  <a:lnTo>
                    <a:pt x="322" y="444"/>
                  </a:lnTo>
                  <a:lnTo>
                    <a:pt x="320" y="446"/>
                  </a:lnTo>
                  <a:lnTo>
                    <a:pt x="322" y="448"/>
                  </a:lnTo>
                  <a:lnTo>
                    <a:pt x="322" y="450"/>
                  </a:lnTo>
                  <a:lnTo>
                    <a:pt x="320" y="452"/>
                  </a:lnTo>
                  <a:lnTo>
                    <a:pt x="316" y="452"/>
                  </a:lnTo>
                  <a:lnTo>
                    <a:pt x="316" y="452"/>
                  </a:lnTo>
                  <a:lnTo>
                    <a:pt x="316" y="452"/>
                  </a:lnTo>
                  <a:lnTo>
                    <a:pt x="318" y="454"/>
                  </a:lnTo>
                  <a:lnTo>
                    <a:pt x="318" y="454"/>
                  </a:lnTo>
                  <a:lnTo>
                    <a:pt x="322" y="454"/>
                  </a:lnTo>
                  <a:lnTo>
                    <a:pt x="324" y="452"/>
                  </a:lnTo>
                  <a:lnTo>
                    <a:pt x="326" y="452"/>
                  </a:lnTo>
                  <a:lnTo>
                    <a:pt x="328" y="450"/>
                  </a:lnTo>
                  <a:lnTo>
                    <a:pt x="330" y="450"/>
                  </a:lnTo>
                  <a:lnTo>
                    <a:pt x="330" y="452"/>
                  </a:lnTo>
                  <a:lnTo>
                    <a:pt x="328" y="456"/>
                  </a:lnTo>
                  <a:lnTo>
                    <a:pt x="322" y="458"/>
                  </a:lnTo>
                  <a:lnTo>
                    <a:pt x="322" y="464"/>
                  </a:lnTo>
                  <a:lnTo>
                    <a:pt x="326" y="464"/>
                  </a:lnTo>
                  <a:lnTo>
                    <a:pt x="330" y="464"/>
                  </a:lnTo>
                  <a:lnTo>
                    <a:pt x="334" y="460"/>
                  </a:lnTo>
                  <a:lnTo>
                    <a:pt x="336" y="458"/>
                  </a:lnTo>
                  <a:lnTo>
                    <a:pt x="336" y="460"/>
                  </a:lnTo>
                  <a:lnTo>
                    <a:pt x="332" y="464"/>
                  </a:lnTo>
                  <a:lnTo>
                    <a:pt x="326" y="466"/>
                  </a:lnTo>
                  <a:lnTo>
                    <a:pt x="324" y="466"/>
                  </a:lnTo>
                  <a:lnTo>
                    <a:pt x="320" y="470"/>
                  </a:lnTo>
                  <a:lnTo>
                    <a:pt x="316" y="470"/>
                  </a:lnTo>
                  <a:lnTo>
                    <a:pt x="314" y="474"/>
                  </a:lnTo>
                  <a:lnTo>
                    <a:pt x="314" y="476"/>
                  </a:lnTo>
                  <a:lnTo>
                    <a:pt x="318" y="480"/>
                  </a:lnTo>
                  <a:lnTo>
                    <a:pt x="320" y="482"/>
                  </a:lnTo>
                  <a:lnTo>
                    <a:pt x="324" y="480"/>
                  </a:lnTo>
                  <a:lnTo>
                    <a:pt x="326" y="480"/>
                  </a:lnTo>
                  <a:lnTo>
                    <a:pt x="336" y="482"/>
                  </a:lnTo>
                  <a:lnTo>
                    <a:pt x="340" y="482"/>
                  </a:lnTo>
                  <a:lnTo>
                    <a:pt x="344" y="482"/>
                  </a:lnTo>
                  <a:lnTo>
                    <a:pt x="348" y="474"/>
                  </a:lnTo>
                  <a:lnTo>
                    <a:pt x="348" y="474"/>
                  </a:lnTo>
                  <a:lnTo>
                    <a:pt x="348" y="474"/>
                  </a:lnTo>
                  <a:lnTo>
                    <a:pt x="350" y="470"/>
                  </a:lnTo>
                  <a:lnTo>
                    <a:pt x="350" y="470"/>
                  </a:lnTo>
                  <a:lnTo>
                    <a:pt x="352" y="470"/>
                  </a:lnTo>
                  <a:lnTo>
                    <a:pt x="352" y="470"/>
                  </a:lnTo>
                  <a:lnTo>
                    <a:pt x="352" y="470"/>
                  </a:lnTo>
                  <a:lnTo>
                    <a:pt x="354" y="470"/>
                  </a:lnTo>
                  <a:lnTo>
                    <a:pt x="354" y="468"/>
                  </a:lnTo>
                  <a:lnTo>
                    <a:pt x="356" y="466"/>
                  </a:lnTo>
                  <a:lnTo>
                    <a:pt x="354" y="464"/>
                  </a:lnTo>
                  <a:lnTo>
                    <a:pt x="354" y="462"/>
                  </a:lnTo>
                  <a:lnTo>
                    <a:pt x="350" y="458"/>
                  </a:lnTo>
                  <a:lnTo>
                    <a:pt x="348" y="452"/>
                  </a:lnTo>
                  <a:lnTo>
                    <a:pt x="350" y="448"/>
                  </a:lnTo>
                  <a:lnTo>
                    <a:pt x="350" y="452"/>
                  </a:lnTo>
                  <a:lnTo>
                    <a:pt x="352" y="454"/>
                  </a:lnTo>
                  <a:lnTo>
                    <a:pt x="352" y="454"/>
                  </a:lnTo>
                  <a:lnTo>
                    <a:pt x="354" y="458"/>
                  </a:lnTo>
                  <a:lnTo>
                    <a:pt x="354" y="458"/>
                  </a:lnTo>
                  <a:lnTo>
                    <a:pt x="356" y="460"/>
                  </a:lnTo>
                  <a:lnTo>
                    <a:pt x="358" y="464"/>
                  </a:lnTo>
                  <a:lnTo>
                    <a:pt x="358" y="464"/>
                  </a:lnTo>
                  <a:lnTo>
                    <a:pt x="362" y="466"/>
                  </a:lnTo>
                  <a:lnTo>
                    <a:pt x="362" y="466"/>
                  </a:lnTo>
                  <a:lnTo>
                    <a:pt x="364" y="466"/>
                  </a:lnTo>
                  <a:lnTo>
                    <a:pt x="366" y="464"/>
                  </a:lnTo>
                  <a:lnTo>
                    <a:pt x="368" y="462"/>
                  </a:lnTo>
                  <a:lnTo>
                    <a:pt x="368" y="464"/>
                  </a:lnTo>
                  <a:lnTo>
                    <a:pt x="364" y="468"/>
                  </a:lnTo>
                  <a:lnTo>
                    <a:pt x="360" y="470"/>
                  </a:lnTo>
                  <a:lnTo>
                    <a:pt x="360" y="472"/>
                  </a:lnTo>
                  <a:lnTo>
                    <a:pt x="366" y="472"/>
                  </a:lnTo>
                  <a:lnTo>
                    <a:pt x="360" y="474"/>
                  </a:lnTo>
                  <a:lnTo>
                    <a:pt x="356" y="474"/>
                  </a:lnTo>
                  <a:lnTo>
                    <a:pt x="354" y="476"/>
                  </a:lnTo>
                  <a:lnTo>
                    <a:pt x="356" y="476"/>
                  </a:lnTo>
                  <a:lnTo>
                    <a:pt x="360" y="476"/>
                  </a:lnTo>
                  <a:lnTo>
                    <a:pt x="364" y="476"/>
                  </a:lnTo>
                  <a:lnTo>
                    <a:pt x="366" y="472"/>
                  </a:lnTo>
                  <a:lnTo>
                    <a:pt x="368" y="472"/>
                  </a:lnTo>
                  <a:lnTo>
                    <a:pt x="374" y="474"/>
                  </a:lnTo>
                  <a:lnTo>
                    <a:pt x="378" y="474"/>
                  </a:lnTo>
                  <a:lnTo>
                    <a:pt x="386" y="472"/>
                  </a:lnTo>
                  <a:lnTo>
                    <a:pt x="386" y="476"/>
                  </a:lnTo>
                  <a:lnTo>
                    <a:pt x="380" y="476"/>
                  </a:lnTo>
                  <a:lnTo>
                    <a:pt x="374" y="478"/>
                  </a:lnTo>
                  <a:lnTo>
                    <a:pt x="368" y="478"/>
                  </a:lnTo>
                  <a:lnTo>
                    <a:pt x="368" y="482"/>
                  </a:lnTo>
                  <a:lnTo>
                    <a:pt x="376" y="482"/>
                  </a:lnTo>
                  <a:lnTo>
                    <a:pt x="380" y="480"/>
                  </a:lnTo>
                  <a:lnTo>
                    <a:pt x="386" y="478"/>
                  </a:lnTo>
                  <a:lnTo>
                    <a:pt x="388" y="478"/>
                  </a:lnTo>
                  <a:lnTo>
                    <a:pt x="390" y="480"/>
                  </a:lnTo>
                  <a:lnTo>
                    <a:pt x="386" y="482"/>
                  </a:lnTo>
                  <a:lnTo>
                    <a:pt x="380" y="484"/>
                  </a:lnTo>
                  <a:lnTo>
                    <a:pt x="378" y="486"/>
                  </a:lnTo>
                  <a:lnTo>
                    <a:pt x="376" y="486"/>
                  </a:lnTo>
                  <a:lnTo>
                    <a:pt x="380" y="486"/>
                  </a:lnTo>
                  <a:lnTo>
                    <a:pt x="382" y="486"/>
                  </a:lnTo>
                  <a:lnTo>
                    <a:pt x="386" y="484"/>
                  </a:lnTo>
                  <a:lnTo>
                    <a:pt x="386" y="484"/>
                  </a:lnTo>
                  <a:lnTo>
                    <a:pt x="388" y="484"/>
                  </a:lnTo>
                  <a:lnTo>
                    <a:pt x="388" y="484"/>
                  </a:lnTo>
                  <a:lnTo>
                    <a:pt x="390" y="484"/>
                  </a:lnTo>
                  <a:lnTo>
                    <a:pt x="390" y="486"/>
                  </a:lnTo>
                  <a:lnTo>
                    <a:pt x="388" y="486"/>
                  </a:lnTo>
                  <a:lnTo>
                    <a:pt x="386" y="488"/>
                  </a:lnTo>
                  <a:lnTo>
                    <a:pt x="384" y="490"/>
                  </a:lnTo>
                  <a:lnTo>
                    <a:pt x="388" y="492"/>
                  </a:lnTo>
                  <a:lnTo>
                    <a:pt x="392" y="492"/>
                  </a:lnTo>
                  <a:lnTo>
                    <a:pt x="392" y="494"/>
                  </a:lnTo>
                  <a:lnTo>
                    <a:pt x="388" y="494"/>
                  </a:lnTo>
                  <a:lnTo>
                    <a:pt x="392" y="500"/>
                  </a:lnTo>
                  <a:lnTo>
                    <a:pt x="392" y="500"/>
                  </a:lnTo>
                  <a:lnTo>
                    <a:pt x="396" y="500"/>
                  </a:lnTo>
                  <a:lnTo>
                    <a:pt x="396" y="500"/>
                  </a:lnTo>
                  <a:lnTo>
                    <a:pt x="402" y="500"/>
                  </a:lnTo>
                  <a:lnTo>
                    <a:pt x="402" y="500"/>
                  </a:lnTo>
                  <a:lnTo>
                    <a:pt x="404" y="502"/>
                  </a:lnTo>
                  <a:lnTo>
                    <a:pt x="404" y="504"/>
                  </a:lnTo>
                  <a:lnTo>
                    <a:pt x="398" y="504"/>
                  </a:lnTo>
                  <a:lnTo>
                    <a:pt x="396" y="506"/>
                  </a:lnTo>
                  <a:lnTo>
                    <a:pt x="402" y="510"/>
                  </a:lnTo>
                  <a:lnTo>
                    <a:pt x="400" y="510"/>
                  </a:lnTo>
                  <a:lnTo>
                    <a:pt x="402" y="514"/>
                  </a:lnTo>
                  <a:lnTo>
                    <a:pt x="408" y="514"/>
                  </a:lnTo>
                  <a:lnTo>
                    <a:pt x="406" y="516"/>
                  </a:lnTo>
                  <a:lnTo>
                    <a:pt x="400" y="516"/>
                  </a:lnTo>
                  <a:lnTo>
                    <a:pt x="394" y="514"/>
                  </a:lnTo>
                  <a:lnTo>
                    <a:pt x="388" y="512"/>
                  </a:lnTo>
                  <a:lnTo>
                    <a:pt x="380" y="510"/>
                  </a:lnTo>
                  <a:lnTo>
                    <a:pt x="368" y="502"/>
                  </a:lnTo>
                  <a:lnTo>
                    <a:pt x="358" y="502"/>
                  </a:lnTo>
                  <a:lnTo>
                    <a:pt x="352" y="502"/>
                  </a:lnTo>
                  <a:lnTo>
                    <a:pt x="344" y="502"/>
                  </a:lnTo>
                  <a:lnTo>
                    <a:pt x="340" y="502"/>
                  </a:lnTo>
                  <a:lnTo>
                    <a:pt x="336" y="506"/>
                  </a:lnTo>
                  <a:lnTo>
                    <a:pt x="338" y="508"/>
                  </a:lnTo>
                  <a:lnTo>
                    <a:pt x="338" y="508"/>
                  </a:lnTo>
                  <a:lnTo>
                    <a:pt x="344" y="512"/>
                  </a:lnTo>
                  <a:lnTo>
                    <a:pt x="344" y="512"/>
                  </a:lnTo>
                  <a:lnTo>
                    <a:pt x="346" y="516"/>
                  </a:lnTo>
                  <a:lnTo>
                    <a:pt x="348" y="516"/>
                  </a:lnTo>
                  <a:lnTo>
                    <a:pt x="356" y="516"/>
                  </a:lnTo>
                  <a:lnTo>
                    <a:pt x="362" y="518"/>
                  </a:lnTo>
                  <a:lnTo>
                    <a:pt x="368" y="520"/>
                  </a:lnTo>
                  <a:lnTo>
                    <a:pt x="374" y="524"/>
                  </a:lnTo>
                  <a:lnTo>
                    <a:pt x="376" y="526"/>
                  </a:lnTo>
                  <a:lnTo>
                    <a:pt x="384" y="528"/>
                  </a:lnTo>
                  <a:lnTo>
                    <a:pt x="390" y="528"/>
                  </a:lnTo>
                  <a:lnTo>
                    <a:pt x="396" y="528"/>
                  </a:lnTo>
                  <a:lnTo>
                    <a:pt x="398" y="528"/>
                  </a:lnTo>
                  <a:lnTo>
                    <a:pt x="400" y="530"/>
                  </a:lnTo>
                  <a:lnTo>
                    <a:pt x="402" y="530"/>
                  </a:lnTo>
                  <a:lnTo>
                    <a:pt x="408" y="528"/>
                  </a:lnTo>
                  <a:lnTo>
                    <a:pt x="412" y="528"/>
                  </a:lnTo>
                  <a:lnTo>
                    <a:pt x="414" y="528"/>
                  </a:lnTo>
                  <a:lnTo>
                    <a:pt x="412" y="530"/>
                  </a:lnTo>
                  <a:lnTo>
                    <a:pt x="412" y="534"/>
                  </a:lnTo>
                  <a:lnTo>
                    <a:pt x="416" y="536"/>
                  </a:lnTo>
                  <a:lnTo>
                    <a:pt x="412" y="538"/>
                  </a:lnTo>
                  <a:lnTo>
                    <a:pt x="408" y="538"/>
                  </a:lnTo>
                  <a:lnTo>
                    <a:pt x="408" y="540"/>
                  </a:lnTo>
                  <a:lnTo>
                    <a:pt x="410" y="542"/>
                  </a:lnTo>
                  <a:lnTo>
                    <a:pt x="410" y="544"/>
                  </a:lnTo>
                  <a:lnTo>
                    <a:pt x="406" y="548"/>
                  </a:lnTo>
                  <a:lnTo>
                    <a:pt x="404" y="550"/>
                  </a:lnTo>
                  <a:lnTo>
                    <a:pt x="402" y="552"/>
                  </a:lnTo>
                  <a:lnTo>
                    <a:pt x="402" y="554"/>
                  </a:lnTo>
                  <a:lnTo>
                    <a:pt x="408" y="554"/>
                  </a:lnTo>
                  <a:lnTo>
                    <a:pt x="412" y="554"/>
                  </a:lnTo>
                  <a:lnTo>
                    <a:pt x="412" y="556"/>
                  </a:lnTo>
                  <a:lnTo>
                    <a:pt x="412" y="560"/>
                  </a:lnTo>
                  <a:lnTo>
                    <a:pt x="412" y="562"/>
                  </a:lnTo>
                  <a:lnTo>
                    <a:pt x="410" y="562"/>
                  </a:lnTo>
                  <a:lnTo>
                    <a:pt x="406" y="560"/>
                  </a:lnTo>
                  <a:lnTo>
                    <a:pt x="404" y="558"/>
                  </a:lnTo>
                  <a:lnTo>
                    <a:pt x="400" y="558"/>
                  </a:lnTo>
                  <a:lnTo>
                    <a:pt x="400" y="562"/>
                  </a:lnTo>
                  <a:lnTo>
                    <a:pt x="400" y="564"/>
                  </a:lnTo>
                  <a:lnTo>
                    <a:pt x="398" y="566"/>
                  </a:lnTo>
                  <a:lnTo>
                    <a:pt x="400" y="570"/>
                  </a:lnTo>
                  <a:lnTo>
                    <a:pt x="404" y="570"/>
                  </a:lnTo>
                  <a:lnTo>
                    <a:pt x="404" y="572"/>
                  </a:lnTo>
                  <a:lnTo>
                    <a:pt x="396" y="574"/>
                  </a:lnTo>
                  <a:lnTo>
                    <a:pt x="396" y="574"/>
                  </a:lnTo>
                  <a:lnTo>
                    <a:pt x="386" y="576"/>
                  </a:lnTo>
                  <a:lnTo>
                    <a:pt x="386" y="576"/>
                  </a:lnTo>
                  <a:lnTo>
                    <a:pt x="382" y="576"/>
                  </a:lnTo>
                  <a:lnTo>
                    <a:pt x="382" y="576"/>
                  </a:lnTo>
                  <a:lnTo>
                    <a:pt x="378" y="576"/>
                  </a:lnTo>
                  <a:lnTo>
                    <a:pt x="378" y="576"/>
                  </a:lnTo>
                  <a:lnTo>
                    <a:pt x="376" y="578"/>
                  </a:lnTo>
                  <a:lnTo>
                    <a:pt x="376" y="578"/>
                  </a:lnTo>
                  <a:lnTo>
                    <a:pt x="372" y="578"/>
                  </a:lnTo>
                  <a:lnTo>
                    <a:pt x="372" y="578"/>
                  </a:lnTo>
                  <a:lnTo>
                    <a:pt x="368" y="580"/>
                  </a:lnTo>
                  <a:lnTo>
                    <a:pt x="368" y="580"/>
                  </a:lnTo>
                  <a:lnTo>
                    <a:pt x="366" y="582"/>
                  </a:lnTo>
                  <a:lnTo>
                    <a:pt x="366" y="582"/>
                  </a:lnTo>
                  <a:lnTo>
                    <a:pt x="364" y="584"/>
                  </a:lnTo>
                  <a:lnTo>
                    <a:pt x="364" y="584"/>
                  </a:lnTo>
                  <a:lnTo>
                    <a:pt x="364" y="584"/>
                  </a:lnTo>
                  <a:lnTo>
                    <a:pt x="364" y="584"/>
                  </a:lnTo>
                  <a:lnTo>
                    <a:pt x="370" y="584"/>
                  </a:lnTo>
                  <a:lnTo>
                    <a:pt x="370" y="584"/>
                  </a:lnTo>
                  <a:lnTo>
                    <a:pt x="376" y="586"/>
                  </a:lnTo>
                  <a:lnTo>
                    <a:pt x="376" y="586"/>
                  </a:lnTo>
                  <a:lnTo>
                    <a:pt x="378" y="588"/>
                  </a:lnTo>
                  <a:lnTo>
                    <a:pt x="378" y="588"/>
                  </a:lnTo>
                  <a:lnTo>
                    <a:pt x="380" y="588"/>
                  </a:lnTo>
                  <a:lnTo>
                    <a:pt x="380" y="588"/>
                  </a:lnTo>
                  <a:lnTo>
                    <a:pt x="386" y="588"/>
                  </a:lnTo>
                  <a:lnTo>
                    <a:pt x="386" y="588"/>
                  </a:lnTo>
                  <a:lnTo>
                    <a:pt x="390" y="588"/>
                  </a:lnTo>
                  <a:lnTo>
                    <a:pt x="390" y="588"/>
                  </a:lnTo>
                  <a:lnTo>
                    <a:pt x="392" y="586"/>
                  </a:lnTo>
                  <a:lnTo>
                    <a:pt x="392" y="586"/>
                  </a:lnTo>
                  <a:lnTo>
                    <a:pt x="392" y="584"/>
                  </a:lnTo>
                  <a:lnTo>
                    <a:pt x="392" y="584"/>
                  </a:lnTo>
                  <a:lnTo>
                    <a:pt x="396" y="580"/>
                  </a:lnTo>
                  <a:lnTo>
                    <a:pt x="396" y="580"/>
                  </a:lnTo>
                  <a:lnTo>
                    <a:pt x="398" y="580"/>
                  </a:lnTo>
                  <a:lnTo>
                    <a:pt x="398" y="580"/>
                  </a:lnTo>
                  <a:lnTo>
                    <a:pt x="400" y="580"/>
                  </a:lnTo>
                  <a:lnTo>
                    <a:pt x="400" y="580"/>
                  </a:lnTo>
                  <a:lnTo>
                    <a:pt x="398" y="580"/>
                  </a:lnTo>
                  <a:lnTo>
                    <a:pt x="396" y="584"/>
                  </a:lnTo>
                  <a:lnTo>
                    <a:pt x="400" y="590"/>
                  </a:lnTo>
                  <a:lnTo>
                    <a:pt x="400" y="590"/>
                  </a:lnTo>
                  <a:lnTo>
                    <a:pt x="402" y="592"/>
                  </a:lnTo>
                  <a:lnTo>
                    <a:pt x="402" y="592"/>
                  </a:lnTo>
                  <a:lnTo>
                    <a:pt x="410" y="596"/>
                  </a:lnTo>
                  <a:lnTo>
                    <a:pt x="410" y="596"/>
                  </a:lnTo>
                  <a:lnTo>
                    <a:pt x="408" y="598"/>
                  </a:lnTo>
                  <a:lnTo>
                    <a:pt x="408" y="598"/>
                  </a:lnTo>
                  <a:lnTo>
                    <a:pt x="410" y="598"/>
                  </a:lnTo>
                  <a:lnTo>
                    <a:pt x="410" y="598"/>
                  </a:lnTo>
                  <a:lnTo>
                    <a:pt x="402" y="600"/>
                  </a:lnTo>
                  <a:lnTo>
                    <a:pt x="402" y="600"/>
                  </a:lnTo>
                  <a:lnTo>
                    <a:pt x="400" y="600"/>
                  </a:lnTo>
                  <a:lnTo>
                    <a:pt x="398" y="602"/>
                  </a:lnTo>
                  <a:lnTo>
                    <a:pt x="398" y="602"/>
                  </a:lnTo>
                  <a:lnTo>
                    <a:pt x="402" y="604"/>
                  </a:lnTo>
                  <a:lnTo>
                    <a:pt x="406" y="606"/>
                  </a:lnTo>
                  <a:lnTo>
                    <a:pt x="406" y="606"/>
                  </a:lnTo>
                  <a:lnTo>
                    <a:pt x="406" y="606"/>
                  </a:lnTo>
                  <a:lnTo>
                    <a:pt x="408" y="608"/>
                  </a:lnTo>
                  <a:lnTo>
                    <a:pt x="408" y="608"/>
                  </a:lnTo>
                  <a:lnTo>
                    <a:pt x="408" y="608"/>
                  </a:lnTo>
                  <a:lnTo>
                    <a:pt x="408" y="608"/>
                  </a:lnTo>
                  <a:lnTo>
                    <a:pt x="404" y="608"/>
                  </a:lnTo>
                  <a:lnTo>
                    <a:pt x="404" y="608"/>
                  </a:lnTo>
                  <a:lnTo>
                    <a:pt x="400" y="608"/>
                  </a:lnTo>
                  <a:lnTo>
                    <a:pt x="400" y="608"/>
                  </a:lnTo>
                  <a:lnTo>
                    <a:pt x="398" y="606"/>
                  </a:lnTo>
                  <a:lnTo>
                    <a:pt x="398" y="606"/>
                  </a:lnTo>
                  <a:lnTo>
                    <a:pt x="396" y="604"/>
                  </a:lnTo>
                  <a:lnTo>
                    <a:pt x="396" y="604"/>
                  </a:lnTo>
                  <a:lnTo>
                    <a:pt x="392" y="604"/>
                  </a:lnTo>
                  <a:lnTo>
                    <a:pt x="388" y="604"/>
                  </a:lnTo>
                  <a:lnTo>
                    <a:pt x="388" y="604"/>
                  </a:lnTo>
                  <a:lnTo>
                    <a:pt x="384" y="604"/>
                  </a:lnTo>
                  <a:lnTo>
                    <a:pt x="384" y="604"/>
                  </a:lnTo>
                  <a:lnTo>
                    <a:pt x="382" y="602"/>
                  </a:lnTo>
                  <a:lnTo>
                    <a:pt x="382" y="602"/>
                  </a:lnTo>
                  <a:lnTo>
                    <a:pt x="382" y="602"/>
                  </a:lnTo>
                  <a:lnTo>
                    <a:pt x="378" y="602"/>
                  </a:lnTo>
                  <a:lnTo>
                    <a:pt x="378" y="602"/>
                  </a:lnTo>
                  <a:lnTo>
                    <a:pt x="372" y="602"/>
                  </a:lnTo>
                  <a:lnTo>
                    <a:pt x="372" y="602"/>
                  </a:lnTo>
                  <a:lnTo>
                    <a:pt x="368" y="602"/>
                  </a:lnTo>
                  <a:lnTo>
                    <a:pt x="368" y="602"/>
                  </a:lnTo>
                  <a:lnTo>
                    <a:pt x="362" y="604"/>
                  </a:lnTo>
                  <a:lnTo>
                    <a:pt x="362" y="604"/>
                  </a:lnTo>
                  <a:lnTo>
                    <a:pt x="358" y="608"/>
                  </a:lnTo>
                  <a:lnTo>
                    <a:pt x="358" y="608"/>
                  </a:lnTo>
                  <a:lnTo>
                    <a:pt x="352" y="612"/>
                  </a:lnTo>
                  <a:lnTo>
                    <a:pt x="346" y="614"/>
                  </a:lnTo>
                  <a:lnTo>
                    <a:pt x="346" y="614"/>
                  </a:lnTo>
                  <a:lnTo>
                    <a:pt x="352" y="614"/>
                  </a:lnTo>
                  <a:lnTo>
                    <a:pt x="358" y="614"/>
                  </a:lnTo>
                  <a:lnTo>
                    <a:pt x="358" y="614"/>
                  </a:lnTo>
                  <a:lnTo>
                    <a:pt x="364" y="612"/>
                  </a:lnTo>
                  <a:lnTo>
                    <a:pt x="364" y="612"/>
                  </a:lnTo>
                  <a:lnTo>
                    <a:pt x="368" y="612"/>
                  </a:lnTo>
                  <a:lnTo>
                    <a:pt x="368" y="612"/>
                  </a:lnTo>
                  <a:lnTo>
                    <a:pt x="372" y="612"/>
                  </a:lnTo>
                  <a:lnTo>
                    <a:pt x="372" y="612"/>
                  </a:lnTo>
                  <a:lnTo>
                    <a:pt x="386" y="612"/>
                  </a:lnTo>
                  <a:lnTo>
                    <a:pt x="386" y="612"/>
                  </a:lnTo>
                  <a:lnTo>
                    <a:pt x="390" y="612"/>
                  </a:lnTo>
                  <a:lnTo>
                    <a:pt x="390" y="612"/>
                  </a:lnTo>
                  <a:lnTo>
                    <a:pt x="394" y="612"/>
                  </a:lnTo>
                  <a:lnTo>
                    <a:pt x="394" y="612"/>
                  </a:lnTo>
                  <a:lnTo>
                    <a:pt x="394" y="614"/>
                  </a:lnTo>
                  <a:lnTo>
                    <a:pt x="394" y="614"/>
                  </a:lnTo>
                  <a:lnTo>
                    <a:pt x="392" y="616"/>
                  </a:lnTo>
                  <a:lnTo>
                    <a:pt x="392" y="616"/>
                  </a:lnTo>
                  <a:lnTo>
                    <a:pt x="398" y="616"/>
                  </a:lnTo>
                  <a:lnTo>
                    <a:pt x="398" y="616"/>
                  </a:lnTo>
                  <a:lnTo>
                    <a:pt x="404" y="616"/>
                  </a:lnTo>
                  <a:lnTo>
                    <a:pt x="404" y="616"/>
                  </a:lnTo>
                  <a:lnTo>
                    <a:pt x="400" y="618"/>
                  </a:lnTo>
                  <a:lnTo>
                    <a:pt x="396" y="620"/>
                  </a:lnTo>
                  <a:lnTo>
                    <a:pt x="396" y="620"/>
                  </a:lnTo>
                  <a:lnTo>
                    <a:pt x="392" y="618"/>
                  </a:lnTo>
                  <a:lnTo>
                    <a:pt x="388" y="616"/>
                  </a:lnTo>
                  <a:lnTo>
                    <a:pt x="388" y="616"/>
                  </a:lnTo>
                  <a:lnTo>
                    <a:pt x="388" y="616"/>
                  </a:lnTo>
                  <a:lnTo>
                    <a:pt x="386" y="614"/>
                  </a:lnTo>
                  <a:lnTo>
                    <a:pt x="386" y="614"/>
                  </a:lnTo>
                  <a:lnTo>
                    <a:pt x="380" y="614"/>
                  </a:lnTo>
                  <a:lnTo>
                    <a:pt x="380" y="614"/>
                  </a:lnTo>
                  <a:lnTo>
                    <a:pt x="370" y="616"/>
                  </a:lnTo>
                  <a:lnTo>
                    <a:pt x="370" y="616"/>
                  </a:lnTo>
                  <a:lnTo>
                    <a:pt x="366" y="618"/>
                  </a:lnTo>
                  <a:lnTo>
                    <a:pt x="366" y="618"/>
                  </a:lnTo>
                  <a:lnTo>
                    <a:pt x="362" y="618"/>
                  </a:lnTo>
                  <a:lnTo>
                    <a:pt x="362" y="618"/>
                  </a:lnTo>
                  <a:lnTo>
                    <a:pt x="358" y="618"/>
                  </a:lnTo>
                  <a:lnTo>
                    <a:pt x="358" y="618"/>
                  </a:lnTo>
                  <a:lnTo>
                    <a:pt x="354" y="620"/>
                  </a:lnTo>
                  <a:lnTo>
                    <a:pt x="354" y="620"/>
                  </a:lnTo>
                  <a:lnTo>
                    <a:pt x="350" y="620"/>
                  </a:lnTo>
                  <a:lnTo>
                    <a:pt x="350" y="620"/>
                  </a:lnTo>
                  <a:lnTo>
                    <a:pt x="346" y="622"/>
                  </a:lnTo>
                  <a:lnTo>
                    <a:pt x="346" y="622"/>
                  </a:lnTo>
                  <a:lnTo>
                    <a:pt x="350" y="622"/>
                  </a:lnTo>
                  <a:lnTo>
                    <a:pt x="352" y="624"/>
                  </a:lnTo>
                  <a:lnTo>
                    <a:pt x="352" y="624"/>
                  </a:lnTo>
                  <a:lnTo>
                    <a:pt x="354" y="624"/>
                  </a:lnTo>
                  <a:lnTo>
                    <a:pt x="352" y="626"/>
                  </a:lnTo>
                  <a:lnTo>
                    <a:pt x="352" y="626"/>
                  </a:lnTo>
                  <a:lnTo>
                    <a:pt x="354" y="628"/>
                  </a:lnTo>
                  <a:lnTo>
                    <a:pt x="354" y="628"/>
                  </a:lnTo>
                  <a:lnTo>
                    <a:pt x="362" y="628"/>
                  </a:lnTo>
                  <a:lnTo>
                    <a:pt x="368" y="628"/>
                  </a:lnTo>
                  <a:lnTo>
                    <a:pt x="368" y="628"/>
                  </a:lnTo>
                  <a:lnTo>
                    <a:pt x="372" y="628"/>
                  </a:lnTo>
                  <a:lnTo>
                    <a:pt x="374" y="628"/>
                  </a:lnTo>
                  <a:lnTo>
                    <a:pt x="374" y="630"/>
                  </a:lnTo>
                  <a:lnTo>
                    <a:pt x="374" y="630"/>
                  </a:lnTo>
                  <a:lnTo>
                    <a:pt x="372" y="630"/>
                  </a:lnTo>
                  <a:lnTo>
                    <a:pt x="370" y="632"/>
                  </a:lnTo>
                  <a:lnTo>
                    <a:pt x="366" y="632"/>
                  </a:lnTo>
                  <a:lnTo>
                    <a:pt x="366" y="632"/>
                  </a:lnTo>
                  <a:lnTo>
                    <a:pt x="362" y="632"/>
                  </a:lnTo>
                  <a:lnTo>
                    <a:pt x="360" y="634"/>
                  </a:lnTo>
                  <a:lnTo>
                    <a:pt x="360" y="636"/>
                  </a:lnTo>
                  <a:lnTo>
                    <a:pt x="360" y="636"/>
                  </a:lnTo>
                  <a:lnTo>
                    <a:pt x="360" y="638"/>
                  </a:lnTo>
                  <a:lnTo>
                    <a:pt x="360" y="638"/>
                  </a:lnTo>
                  <a:lnTo>
                    <a:pt x="356" y="640"/>
                  </a:lnTo>
                  <a:lnTo>
                    <a:pt x="356" y="640"/>
                  </a:lnTo>
                  <a:lnTo>
                    <a:pt x="352" y="642"/>
                  </a:lnTo>
                  <a:lnTo>
                    <a:pt x="350" y="644"/>
                  </a:lnTo>
                  <a:lnTo>
                    <a:pt x="350" y="644"/>
                  </a:lnTo>
                  <a:lnTo>
                    <a:pt x="352" y="644"/>
                  </a:lnTo>
                  <a:lnTo>
                    <a:pt x="354" y="646"/>
                  </a:lnTo>
                  <a:lnTo>
                    <a:pt x="354" y="646"/>
                  </a:lnTo>
                  <a:lnTo>
                    <a:pt x="356" y="646"/>
                  </a:lnTo>
                  <a:lnTo>
                    <a:pt x="356" y="646"/>
                  </a:lnTo>
                  <a:lnTo>
                    <a:pt x="358" y="646"/>
                  </a:lnTo>
                  <a:lnTo>
                    <a:pt x="358" y="646"/>
                  </a:lnTo>
                  <a:lnTo>
                    <a:pt x="354" y="648"/>
                  </a:lnTo>
                  <a:lnTo>
                    <a:pt x="354" y="648"/>
                  </a:lnTo>
                  <a:lnTo>
                    <a:pt x="358" y="648"/>
                  </a:lnTo>
                  <a:lnTo>
                    <a:pt x="360" y="646"/>
                  </a:lnTo>
                  <a:lnTo>
                    <a:pt x="366" y="642"/>
                  </a:lnTo>
                  <a:lnTo>
                    <a:pt x="366" y="642"/>
                  </a:lnTo>
                  <a:lnTo>
                    <a:pt x="372" y="642"/>
                  </a:lnTo>
                  <a:lnTo>
                    <a:pt x="372" y="642"/>
                  </a:lnTo>
                  <a:lnTo>
                    <a:pt x="378" y="640"/>
                  </a:lnTo>
                  <a:lnTo>
                    <a:pt x="378" y="640"/>
                  </a:lnTo>
                  <a:lnTo>
                    <a:pt x="380" y="638"/>
                  </a:lnTo>
                  <a:lnTo>
                    <a:pt x="380" y="638"/>
                  </a:lnTo>
                  <a:lnTo>
                    <a:pt x="382" y="636"/>
                  </a:lnTo>
                  <a:lnTo>
                    <a:pt x="382" y="636"/>
                  </a:lnTo>
                  <a:lnTo>
                    <a:pt x="384" y="636"/>
                  </a:lnTo>
                  <a:lnTo>
                    <a:pt x="384" y="636"/>
                  </a:lnTo>
                  <a:lnTo>
                    <a:pt x="386" y="634"/>
                  </a:lnTo>
                  <a:lnTo>
                    <a:pt x="386" y="634"/>
                  </a:lnTo>
                  <a:lnTo>
                    <a:pt x="390" y="632"/>
                  </a:lnTo>
                  <a:lnTo>
                    <a:pt x="390" y="632"/>
                  </a:lnTo>
                  <a:lnTo>
                    <a:pt x="394" y="630"/>
                  </a:lnTo>
                  <a:lnTo>
                    <a:pt x="398" y="628"/>
                  </a:lnTo>
                  <a:lnTo>
                    <a:pt x="398" y="628"/>
                  </a:lnTo>
                  <a:lnTo>
                    <a:pt x="404" y="628"/>
                  </a:lnTo>
                  <a:lnTo>
                    <a:pt x="404" y="628"/>
                  </a:lnTo>
                  <a:lnTo>
                    <a:pt x="392" y="632"/>
                  </a:lnTo>
                  <a:lnTo>
                    <a:pt x="392" y="632"/>
                  </a:lnTo>
                  <a:lnTo>
                    <a:pt x="386" y="636"/>
                  </a:lnTo>
                  <a:lnTo>
                    <a:pt x="386" y="636"/>
                  </a:lnTo>
                  <a:lnTo>
                    <a:pt x="370" y="648"/>
                  </a:lnTo>
                  <a:lnTo>
                    <a:pt x="370" y="648"/>
                  </a:lnTo>
                  <a:lnTo>
                    <a:pt x="362" y="652"/>
                  </a:lnTo>
                  <a:lnTo>
                    <a:pt x="362" y="652"/>
                  </a:lnTo>
                  <a:lnTo>
                    <a:pt x="360" y="654"/>
                  </a:lnTo>
                  <a:lnTo>
                    <a:pt x="358" y="656"/>
                  </a:lnTo>
                  <a:lnTo>
                    <a:pt x="358" y="656"/>
                  </a:lnTo>
                  <a:lnTo>
                    <a:pt x="362" y="656"/>
                  </a:lnTo>
                  <a:lnTo>
                    <a:pt x="364" y="656"/>
                  </a:lnTo>
                  <a:lnTo>
                    <a:pt x="364" y="656"/>
                  </a:lnTo>
                  <a:lnTo>
                    <a:pt x="376" y="656"/>
                  </a:lnTo>
                  <a:lnTo>
                    <a:pt x="388" y="656"/>
                  </a:lnTo>
                  <a:lnTo>
                    <a:pt x="388" y="656"/>
                  </a:lnTo>
                  <a:lnTo>
                    <a:pt x="386" y="658"/>
                  </a:lnTo>
                  <a:lnTo>
                    <a:pt x="382" y="658"/>
                  </a:lnTo>
                  <a:lnTo>
                    <a:pt x="382" y="658"/>
                  </a:lnTo>
                  <a:lnTo>
                    <a:pt x="374" y="660"/>
                  </a:lnTo>
                  <a:lnTo>
                    <a:pt x="374" y="660"/>
                  </a:lnTo>
                  <a:lnTo>
                    <a:pt x="368" y="660"/>
                  </a:lnTo>
                  <a:lnTo>
                    <a:pt x="368" y="660"/>
                  </a:lnTo>
                  <a:lnTo>
                    <a:pt x="364" y="660"/>
                  </a:lnTo>
                  <a:lnTo>
                    <a:pt x="364" y="660"/>
                  </a:lnTo>
                  <a:lnTo>
                    <a:pt x="364" y="664"/>
                  </a:lnTo>
                  <a:lnTo>
                    <a:pt x="364" y="664"/>
                  </a:lnTo>
                  <a:lnTo>
                    <a:pt x="368" y="664"/>
                  </a:lnTo>
                  <a:lnTo>
                    <a:pt x="368" y="664"/>
                  </a:lnTo>
                  <a:lnTo>
                    <a:pt x="370" y="666"/>
                  </a:lnTo>
                  <a:lnTo>
                    <a:pt x="372" y="666"/>
                  </a:lnTo>
                  <a:lnTo>
                    <a:pt x="372" y="666"/>
                  </a:lnTo>
                  <a:lnTo>
                    <a:pt x="372" y="668"/>
                  </a:lnTo>
                  <a:lnTo>
                    <a:pt x="372" y="670"/>
                  </a:lnTo>
                  <a:lnTo>
                    <a:pt x="372" y="670"/>
                  </a:lnTo>
                  <a:lnTo>
                    <a:pt x="378" y="668"/>
                  </a:lnTo>
                  <a:lnTo>
                    <a:pt x="378" y="668"/>
                  </a:lnTo>
                  <a:lnTo>
                    <a:pt x="380" y="668"/>
                  </a:lnTo>
                  <a:lnTo>
                    <a:pt x="380" y="668"/>
                  </a:lnTo>
                  <a:lnTo>
                    <a:pt x="382" y="666"/>
                  </a:lnTo>
                  <a:lnTo>
                    <a:pt x="382" y="666"/>
                  </a:lnTo>
                  <a:lnTo>
                    <a:pt x="384" y="666"/>
                  </a:lnTo>
                  <a:lnTo>
                    <a:pt x="384" y="666"/>
                  </a:lnTo>
                  <a:lnTo>
                    <a:pt x="386" y="664"/>
                  </a:lnTo>
                  <a:lnTo>
                    <a:pt x="386" y="664"/>
                  </a:lnTo>
                  <a:lnTo>
                    <a:pt x="390" y="664"/>
                  </a:lnTo>
                  <a:lnTo>
                    <a:pt x="390" y="664"/>
                  </a:lnTo>
                  <a:lnTo>
                    <a:pt x="392" y="662"/>
                  </a:lnTo>
                  <a:lnTo>
                    <a:pt x="392" y="662"/>
                  </a:lnTo>
                  <a:lnTo>
                    <a:pt x="400" y="662"/>
                  </a:lnTo>
                  <a:lnTo>
                    <a:pt x="400" y="662"/>
                  </a:lnTo>
                  <a:lnTo>
                    <a:pt x="396" y="662"/>
                  </a:lnTo>
                  <a:lnTo>
                    <a:pt x="394" y="662"/>
                  </a:lnTo>
                  <a:lnTo>
                    <a:pt x="394" y="662"/>
                  </a:lnTo>
                  <a:lnTo>
                    <a:pt x="392" y="666"/>
                  </a:lnTo>
                  <a:lnTo>
                    <a:pt x="392" y="666"/>
                  </a:lnTo>
                  <a:lnTo>
                    <a:pt x="388" y="666"/>
                  </a:lnTo>
                  <a:lnTo>
                    <a:pt x="388" y="666"/>
                  </a:lnTo>
                  <a:lnTo>
                    <a:pt x="384" y="668"/>
                  </a:lnTo>
                  <a:lnTo>
                    <a:pt x="384" y="668"/>
                  </a:lnTo>
                  <a:lnTo>
                    <a:pt x="380" y="670"/>
                  </a:lnTo>
                  <a:lnTo>
                    <a:pt x="380" y="670"/>
                  </a:lnTo>
                  <a:lnTo>
                    <a:pt x="376" y="672"/>
                  </a:lnTo>
                  <a:lnTo>
                    <a:pt x="376" y="672"/>
                  </a:lnTo>
                  <a:lnTo>
                    <a:pt x="374" y="674"/>
                  </a:lnTo>
                  <a:lnTo>
                    <a:pt x="374" y="674"/>
                  </a:lnTo>
                  <a:lnTo>
                    <a:pt x="378" y="676"/>
                  </a:lnTo>
                  <a:lnTo>
                    <a:pt x="380" y="680"/>
                  </a:lnTo>
                  <a:lnTo>
                    <a:pt x="380" y="680"/>
                  </a:lnTo>
                  <a:lnTo>
                    <a:pt x="380" y="682"/>
                  </a:lnTo>
                  <a:lnTo>
                    <a:pt x="378" y="684"/>
                  </a:lnTo>
                  <a:lnTo>
                    <a:pt x="378" y="686"/>
                  </a:lnTo>
                  <a:lnTo>
                    <a:pt x="378" y="688"/>
                  </a:lnTo>
                  <a:lnTo>
                    <a:pt x="378" y="688"/>
                  </a:lnTo>
                  <a:lnTo>
                    <a:pt x="380" y="690"/>
                  </a:lnTo>
                  <a:lnTo>
                    <a:pt x="382" y="690"/>
                  </a:lnTo>
                  <a:lnTo>
                    <a:pt x="386" y="686"/>
                  </a:lnTo>
                  <a:lnTo>
                    <a:pt x="386" y="686"/>
                  </a:lnTo>
                  <a:lnTo>
                    <a:pt x="390" y="686"/>
                  </a:lnTo>
                  <a:lnTo>
                    <a:pt x="390" y="686"/>
                  </a:lnTo>
                  <a:lnTo>
                    <a:pt x="392" y="686"/>
                  </a:lnTo>
                  <a:lnTo>
                    <a:pt x="394" y="688"/>
                  </a:lnTo>
                  <a:lnTo>
                    <a:pt x="394" y="688"/>
                  </a:lnTo>
                  <a:lnTo>
                    <a:pt x="388" y="690"/>
                  </a:lnTo>
                  <a:lnTo>
                    <a:pt x="388" y="690"/>
                  </a:lnTo>
                  <a:lnTo>
                    <a:pt x="386" y="690"/>
                  </a:lnTo>
                  <a:lnTo>
                    <a:pt x="386" y="690"/>
                  </a:lnTo>
                  <a:lnTo>
                    <a:pt x="382" y="692"/>
                  </a:lnTo>
                  <a:lnTo>
                    <a:pt x="382" y="692"/>
                  </a:lnTo>
                  <a:lnTo>
                    <a:pt x="382" y="698"/>
                  </a:lnTo>
                  <a:lnTo>
                    <a:pt x="382" y="698"/>
                  </a:lnTo>
                  <a:lnTo>
                    <a:pt x="382" y="702"/>
                  </a:lnTo>
                  <a:lnTo>
                    <a:pt x="382" y="702"/>
                  </a:lnTo>
                  <a:lnTo>
                    <a:pt x="382" y="708"/>
                  </a:lnTo>
                  <a:lnTo>
                    <a:pt x="386" y="706"/>
                  </a:lnTo>
                  <a:lnTo>
                    <a:pt x="388" y="702"/>
                  </a:lnTo>
                  <a:lnTo>
                    <a:pt x="392" y="698"/>
                  </a:lnTo>
                  <a:lnTo>
                    <a:pt x="392" y="692"/>
                  </a:lnTo>
                  <a:lnTo>
                    <a:pt x="398" y="692"/>
                  </a:lnTo>
                  <a:lnTo>
                    <a:pt x="398" y="696"/>
                  </a:lnTo>
                  <a:lnTo>
                    <a:pt x="402" y="692"/>
                  </a:lnTo>
                  <a:lnTo>
                    <a:pt x="406" y="692"/>
                  </a:lnTo>
                  <a:lnTo>
                    <a:pt x="406" y="690"/>
                  </a:lnTo>
                  <a:lnTo>
                    <a:pt x="404" y="684"/>
                  </a:lnTo>
                  <a:lnTo>
                    <a:pt x="404" y="680"/>
                  </a:lnTo>
                  <a:lnTo>
                    <a:pt x="406" y="682"/>
                  </a:lnTo>
                  <a:lnTo>
                    <a:pt x="406" y="682"/>
                  </a:lnTo>
                  <a:lnTo>
                    <a:pt x="408" y="686"/>
                  </a:lnTo>
                  <a:lnTo>
                    <a:pt x="412" y="690"/>
                  </a:lnTo>
                  <a:lnTo>
                    <a:pt x="414" y="690"/>
                  </a:lnTo>
                  <a:lnTo>
                    <a:pt x="418" y="690"/>
                  </a:lnTo>
                  <a:lnTo>
                    <a:pt x="416" y="694"/>
                  </a:lnTo>
                  <a:lnTo>
                    <a:pt x="418" y="696"/>
                  </a:lnTo>
                  <a:lnTo>
                    <a:pt x="420" y="700"/>
                  </a:lnTo>
                  <a:lnTo>
                    <a:pt x="424" y="702"/>
                  </a:lnTo>
                  <a:lnTo>
                    <a:pt x="420" y="702"/>
                  </a:lnTo>
                  <a:lnTo>
                    <a:pt x="414" y="702"/>
                  </a:lnTo>
                  <a:lnTo>
                    <a:pt x="412" y="706"/>
                  </a:lnTo>
                  <a:lnTo>
                    <a:pt x="414" y="708"/>
                  </a:lnTo>
                  <a:lnTo>
                    <a:pt x="418" y="708"/>
                  </a:lnTo>
                  <a:lnTo>
                    <a:pt x="418" y="712"/>
                  </a:lnTo>
                  <a:lnTo>
                    <a:pt x="414" y="712"/>
                  </a:lnTo>
                  <a:lnTo>
                    <a:pt x="412" y="710"/>
                  </a:lnTo>
                  <a:lnTo>
                    <a:pt x="412" y="710"/>
                  </a:lnTo>
                  <a:lnTo>
                    <a:pt x="408" y="708"/>
                  </a:lnTo>
                  <a:lnTo>
                    <a:pt x="406" y="710"/>
                  </a:lnTo>
                  <a:lnTo>
                    <a:pt x="406" y="710"/>
                  </a:lnTo>
                  <a:lnTo>
                    <a:pt x="402" y="710"/>
                  </a:lnTo>
                  <a:lnTo>
                    <a:pt x="402" y="710"/>
                  </a:lnTo>
                  <a:lnTo>
                    <a:pt x="398" y="712"/>
                  </a:lnTo>
                  <a:lnTo>
                    <a:pt x="398" y="712"/>
                  </a:lnTo>
                  <a:lnTo>
                    <a:pt x="398" y="714"/>
                  </a:lnTo>
                  <a:lnTo>
                    <a:pt x="396" y="716"/>
                  </a:lnTo>
                  <a:lnTo>
                    <a:pt x="396" y="716"/>
                  </a:lnTo>
                  <a:lnTo>
                    <a:pt x="394" y="718"/>
                  </a:lnTo>
                  <a:lnTo>
                    <a:pt x="394" y="720"/>
                  </a:lnTo>
                  <a:lnTo>
                    <a:pt x="394" y="720"/>
                  </a:lnTo>
                  <a:lnTo>
                    <a:pt x="392" y="722"/>
                  </a:lnTo>
                  <a:lnTo>
                    <a:pt x="392" y="722"/>
                  </a:lnTo>
                  <a:lnTo>
                    <a:pt x="392" y="722"/>
                  </a:lnTo>
                  <a:lnTo>
                    <a:pt x="392" y="722"/>
                  </a:lnTo>
                  <a:lnTo>
                    <a:pt x="392" y="722"/>
                  </a:lnTo>
                  <a:lnTo>
                    <a:pt x="392" y="722"/>
                  </a:lnTo>
                  <a:lnTo>
                    <a:pt x="392" y="724"/>
                  </a:lnTo>
                  <a:lnTo>
                    <a:pt x="392" y="724"/>
                  </a:lnTo>
                  <a:lnTo>
                    <a:pt x="392" y="724"/>
                  </a:lnTo>
                  <a:lnTo>
                    <a:pt x="392" y="724"/>
                  </a:lnTo>
                  <a:lnTo>
                    <a:pt x="392" y="724"/>
                  </a:lnTo>
                  <a:lnTo>
                    <a:pt x="402" y="724"/>
                  </a:lnTo>
                  <a:lnTo>
                    <a:pt x="402" y="724"/>
                  </a:lnTo>
                  <a:lnTo>
                    <a:pt x="404" y="724"/>
                  </a:lnTo>
                  <a:lnTo>
                    <a:pt x="404" y="724"/>
                  </a:lnTo>
                  <a:lnTo>
                    <a:pt x="404" y="724"/>
                  </a:lnTo>
                  <a:lnTo>
                    <a:pt x="404" y="724"/>
                  </a:lnTo>
                  <a:lnTo>
                    <a:pt x="404" y="726"/>
                  </a:lnTo>
                  <a:lnTo>
                    <a:pt x="404" y="726"/>
                  </a:lnTo>
                  <a:lnTo>
                    <a:pt x="404" y="726"/>
                  </a:lnTo>
                  <a:lnTo>
                    <a:pt x="404" y="726"/>
                  </a:lnTo>
                  <a:lnTo>
                    <a:pt x="404" y="726"/>
                  </a:lnTo>
                  <a:lnTo>
                    <a:pt x="404" y="726"/>
                  </a:lnTo>
                  <a:lnTo>
                    <a:pt x="402" y="728"/>
                  </a:lnTo>
                  <a:lnTo>
                    <a:pt x="402" y="728"/>
                  </a:lnTo>
                  <a:lnTo>
                    <a:pt x="400" y="728"/>
                  </a:lnTo>
                  <a:lnTo>
                    <a:pt x="400" y="728"/>
                  </a:lnTo>
                  <a:lnTo>
                    <a:pt x="400" y="730"/>
                  </a:lnTo>
                  <a:lnTo>
                    <a:pt x="400" y="730"/>
                  </a:lnTo>
                  <a:lnTo>
                    <a:pt x="402" y="730"/>
                  </a:lnTo>
                  <a:lnTo>
                    <a:pt x="402" y="730"/>
                  </a:lnTo>
                  <a:lnTo>
                    <a:pt x="402" y="732"/>
                  </a:lnTo>
                  <a:lnTo>
                    <a:pt x="402" y="732"/>
                  </a:lnTo>
                  <a:lnTo>
                    <a:pt x="404" y="732"/>
                  </a:lnTo>
                  <a:lnTo>
                    <a:pt x="404" y="732"/>
                  </a:lnTo>
                  <a:lnTo>
                    <a:pt x="406" y="732"/>
                  </a:lnTo>
                  <a:lnTo>
                    <a:pt x="406" y="732"/>
                  </a:lnTo>
                  <a:lnTo>
                    <a:pt x="408" y="732"/>
                  </a:lnTo>
                  <a:lnTo>
                    <a:pt x="408" y="732"/>
                  </a:lnTo>
                  <a:lnTo>
                    <a:pt x="406" y="732"/>
                  </a:lnTo>
                  <a:lnTo>
                    <a:pt x="402" y="732"/>
                  </a:lnTo>
                  <a:lnTo>
                    <a:pt x="402" y="732"/>
                  </a:lnTo>
                  <a:lnTo>
                    <a:pt x="400" y="734"/>
                  </a:lnTo>
                  <a:lnTo>
                    <a:pt x="400" y="734"/>
                  </a:lnTo>
                  <a:lnTo>
                    <a:pt x="400" y="736"/>
                  </a:lnTo>
                  <a:lnTo>
                    <a:pt x="400" y="736"/>
                  </a:lnTo>
                  <a:lnTo>
                    <a:pt x="400" y="736"/>
                  </a:lnTo>
                  <a:lnTo>
                    <a:pt x="400" y="736"/>
                  </a:lnTo>
                  <a:lnTo>
                    <a:pt x="402" y="738"/>
                  </a:lnTo>
                  <a:lnTo>
                    <a:pt x="404" y="738"/>
                  </a:lnTo>
                  <a:lnTo>
                    <a:pt x="404" y="738"/>
                  </a:lnTo>
                  <a:lnTo>
                    <a:pt x="410" y="738"/>
                  </a:lnTo>
                  <a:lnTo>
                    <a:pt x="410" y="738"/>
                  </a:lnTo>
                  <a:lnTo>
                    <a:pt x="412" y="738"/>
                  </a:lnTo>
                  <a:lnTo>
                    <a:pt x="412" y="738"/>
                  </a:lnTo>
                  <a:lnTo>
                    <a:pt x="410" y="740"/>
                  </a:lnTo>
                  <a:lnTo>
                    <a:pt x="410" y="740"/>
                  </a:lnTo>
                  <a:lnTo>
                    <a:pt x="410" y="742"/>
                  </a:lnTo>
                  <a:lnTo>
                    <a:pt x="410" y="742"/>
                  </a:lnTo>
                  <a:lnTo>
                    <a:pt x="412" y="744"/>
                  </a:lnTo>
                  <a:lnTo>
                    <a:pt x="412" y="744"/>
                  </a:lnTo>
                  <a:lnTo>
                    <a:pt x="412" y="744"/>
                  </a:lnTo>
                  <a:lnTo>
                    <a:pt x="412" y="744"/>
                  </a:lnTo>
                  <a:lnTo>
                    <a:pt x="414" y="746"/>
                  </a:lnTo>
                  <a:lnTo>
                    <a:pt x="414" y="746"/>
                  </a:lnTo>
                  <a:lnTo>
                    <a:pt x="414" y="746"/>
                  </a:lnTo>
                  <a:lnTo>
                    <a:pt x="414" y="746"/>
                  </a:lnTo>
                  <a:lnTo>
                    <a:pt x="416" y="744"/>
                  </a:lnTo>
                  <a:lnTo>
                    <a:pt x="416" y="744"/>
                  </a:lnTo>
                  <a:lnTo>
                    <a:pt x="418" y="742"/>
                  </a:lnTo>
                  <a:lnTo>
                    <a:pt x="418" y="742"/>
                  </a:lnTo>
                  <a:lnTo>
                    <a:pt x="422" y="742"/>
                  </a:lnTo>
                  <a:lnTo>
                    <a:pt x="422" y="742"/>
                  </a:lnTo>
                  <a:lnTo>
                    <a:pt x="416" y="746"/>
                  </a:lnTo>
                  <a:lnTo>
                    <a:pt x="416" y="746"/>
                  </a:lnTo>
                  <a:lnTo>
                    <a:pt x="414" y="748"/>
                  </a:lnTo>
                  <a:lnTo>
                    <a:pt x="414" y="748"/>
                  </a:lnTo>
                  <a:lnTo>
                    <a:pt x="416" y="748"/>
                  </a:lnTo>
                  <a:lnTo>
                    <a:pt x="418" y="748"/>
                  </a:lnTo>
                  <a:lnTo>
                    <a:pt x="418" y="748"/>
                  </a:lnTo>
                  <a:lnTo>
                    <a:pt x="416" y="752"/>
                  </a:lnTo>
                  <a:lnTo>
                    <a:pt x="416" y="752"/>
                  </a:lnTo>
                  <a:lnTo>
                    <a:pt x="414" y="754"/>
                  </a:lnTo>
                  <a:lnTo>
                    <a:pt x="414" y="754"/>
                  </a:lnTo>
                  <a:lnTo>
                    <a:pt x="414" y="756"/>
                  </a:lnTo>
                  <a:lnTo>
                    <a:pt x="414" y="756"/>
                  </a:lnTo>
                  <a:lnTo>
                    <a:pt x="414" y="758"/>
                  </a:lnTo>
                  <a:lnTo>
                    <a:pt x="414" y="758"/>
                  </a:lnTo>
                  <a:lnTo>
                    <a:pt x="414" y="758"/>
                  </a:lnTo>
                  <a:lnTo>
                    <a:pt x="416" y="760"/>
                  </a:lnTo>
                  <a:lnTo>
                    <a:pt x="416" y="760"/>
                  </a:lnTo>
                  <a:lnTo>
                    <a:pt x="416" y="760"/>
                  </a:lnTo>
                  <a:lnTo>
                    <a:pt x="416" y="760"/>
                  </a:lnTo>
                  <a:lnTo>
                    <a:pt x="418" y="762"/>
                  </a:lnTo>
                  <a:lnTo>
                    <a:pt x="418" y="762"/>
                  </a:lnTo>
                  <a:lnTo>
                    <a:pt x="420" y="762"/>
                  </a:lnTo>
                  <a:lnTo>
                    <a:pt x="420" y="762"/>
                  </a:lnTo>
                  <a:lnTo>
                    <a:pt x="420" y="764"/>
                  </a:lnTo>
                  <a:lnTo>
                    <a:pt x="420" y="764"/>
                  </a:lnTo>
                  <a:lnTo>
                    <a:pt x="422" y="764"/>
                  </a:lnTo>
                  <a:lnTo>
                    <a:pt x="422" y="764"/>
                  </a:lnTo>
                  <a:lnTo>
                    <a:pt x="424" y="766"/>
                  </a:lnTo>
                  <a:lnTo>
                    <a:pt x="424" y="766"/>
                  </a:lnTo>
                  <a:lnTo>
                    <a:pt x="426" y="768"/>
                  </a:lnTo>
                  <a:lnTo>
                    <a:pt x="426" y="768"/>
                  </a:lnTo>
                  <a:lnTo>
                    <a:pt x="426" y="770"/>
                  </a:lnTo>
                  <a:lnTo>
                    <a:pt x="426" y="770"/>
                  </a:lnTo>
                  <a:lnTo>
                    <a:pt x="428" y="772"/>
                  </a:lnTo>
                  <a:lnTo>
                    <a:pt x="428" y="772"/>
                  </a:lnTo>
                  <a:lnTo>
                    <a:pt x="428" y="772"/>
                  </a:lnTo>
                  <a:lnTo>
                    <a:pt x="428" y="774"/>
                  </a:lnTo>
                  <a:lnTo>
                    <a:pt x="428" y="774"/>
                  </a:lnTo>
                  <a:lnTo>
                    <a:pt x="426" y="776"/>
                  </a:lnTo>
                  <a:lnTo>
                    <a:pt x="426" y="776"/>
                  </a:lnTo>
                  <a:lnTo>
                    <a:pt x="426" y="778"/>
                  </a:lnTo>
                  <a:lnTo>
                    <a:pt x="428" y="778"/>
                  </a:lnTo>
                  <a:lnTo>
                    <a:pt x="434" y="776"/>
                  </a:lnTo>
                  <a:lnTo>
                    <a:pt x="434" y="776"/>
                  </a:lnTo>
                  <a:lnTo>
                    <a:pt x="436" y="776"/>
                  </a:lnTo>
                  <a:lnTo>
                    <a:pt x="436" y="776"/>
                  </a:lnTo>
                  <a:lnTo>
                    <a:pt x="438" y="778"/>
                  </a:lnTo>
                  <a:lnTo>
                    <a:pt x="438" y="778"/>
                  </a:lnTo>
                  <a:lnTo>
                    <a:pt x="438" y="782"/>
                  </a:lnTo>
                  <a:lnTo>
                    <a:pt x="438" y="782"/>
                  </a:lnTo>
                  <a:lnTo>
                    <a:pt x="438" y="784"/>
                  </a:lnTo>
                  <a:lnTo>
                    <a:pt x="436" y="784"/>
                  </a:lnTo>
                  <a:lnTo>
                    <a:pt x="436" y="784"/>
                  </a:lnTo>
                  <a:lnTo>
                    <a:pt x="434" y="786"/>
                  </a:lnTo>
                  <a:lnTo>
                    <a:pt x="434" y="786"/>
                  </a:lnTo>
                  <a:lnTo>
                    <a:pt x="432" y="786"/>
                  </a:lnTo>
                  <a:lnTo>
                    <a:pt x="432" y="786"/>
                  </a:lnTo>
                  <a:lnTo>
                    <a:pt x="434" y="788"/>
                  </a:lnTo>
                  <a:lnTo>
                    <a:pt x="436" y="788"/>
                  </a:lnTo>
                  <a:lnTo>
                    <a:pt x="442" y="788"/>
                  </a:lnTo>
                  <a:lnTo>
                    <a:pt x="442" y="788"/>
                  </a:lnTo>
                  <a:lnTo>
                    <a:pt x="440" y="788"/>
                  </a:lnTo>
                  <a:lnTo>
                    <a:pt x="440" y="790"/>
                  </a:lnTo>
                  <a:lnTo>
                    <a:pt x="438" y="792"/>
                  </a:lnTo>
                  <a:lnTo>
                    <a:pt x="440" y="792"/>
                  </a:lnTo>
                  <a:lnTo>
                    <a:pt x="440" y="792"/>
                  </a:lnTo>
                  <a:lnTo>
                    <a:pt x="442" y="792"/>
                  </a:lnTo>
                  <a:lnTo>
                    <a:pt x="444" y="790"/>
                  </a:lnTo>
                  <a:lnTo>
                    <a:pt x="444" y="790"/>
                  </a:lnTo>
                  <a:lnTo>
                    <a:pt x="446" y="792"/>
                  </a:lnTo>
                  <a:lnTo>
                    <a:pt x="446" y="792"/>
                  </a:lnTo>
                  <a:lnTo>
                    <a:pt x="446" y="794"/>
                  </a:lnTo>
                  <a:lnTo>
                    <a:pt x="446" y="794"/>
                  </a:lnTo>
                  <a:lnTo>
                    <a:pt x="448" y="794"/>
                  </a:lnTo>
                  <a:lnTo>
                    <a:pt x="448" y="794"/>
                  </a:lnTo>
                  <a:lnTo>
                    <a:pt x="452" y="796"/>
                  </a:lnTo>
                  <a:lnTo>
                    <a:pt x="452" y="796"/>
                  </a:lnTo>
                  <a:lnTo>
                    <a:pt x="452" y="796"/>
                  </a:lnTo>
                  <a:lnTo>
                    <a:pt x="452" y="796"/>
                  </a:lnTo>
                  <a:lnTo>
                    <a:pt x="454" y="798"/>
                  </a:lnTo>
                  <a:lnTo>
                    <a:pt x="454" y="798"/>
                  </a:lnTo>
                  <a:lnTo>
                    <a:pt x="450" y="802"/>
                  </a:lnTo>
                  <a:lnTo>
                    <a:pt x="450" y="802"/>
                  </a:lnTo>
                  <a:lnTo>
                    <a:pt x="454" y="802"/>
                  </a:lnTo>
                  <a:lnTo>
                    <a:pt x="456" y="802"/>
                  </a:lnTo>
                  <a:lnTo>
                    <a:pt x="456" y="802"/>
                  </a:lnTo>
                  <a:lnTo>
                    <a:pt x="454" y="804"/>
                  </a:lnTo>
                  <a:lnTo>
                    <a:pt x="454" y="804"/>
                  </a:lnTo>
                  <a:lnTo>
                    <a:pt x="454" y="806"/>
                  </a:lnTo>
                  <a:lnTo>
                    <a:pt x="456" y="806"/>
                  </a:lnTo>
                  <a:lnTo>
                    <a:pt x="458" y="806"/>
                  </a:lnTo>
                  <a:lnTo>
                    <a:pt x="458" y="806"/>
                  </a:lnTo>
                  <a:lnTo>
                    <a:pt x="464" y="804"/>
                  </a:lnTo>
                  <a:lnTo>
                    <a:pt x="464" y="804"/>
                  </a:lnTo>
                  <a:lnTo>
                    <a:pt x="468" y="802"/>
                  </a:lnTo>
                  <a:lnTo>
                    <a:pt x="468" y="802"/>
                  </a:lnTo>
                  <a:lnTo>
                    <a:pt x="470" y="800"/>
                  </a:lnTo>
                  <a:lnTo>
                    <a:pt x="470" y="800"/>
                  </a:lnTo>
                  <a:lnTo>
                    <a:pt x="472" y="802"/>
                  </a:lnTo>
                  <a:lnTo>
                    <a:pt x="474" y="804"/>
                  </a:lnTo>
                  <a:lnTo>
                    <a:pt x="474" y="804"/>
                  </a:lnTo>
                  <a:lnTo>
                    <a:pt x="474" y="804"/>
                  </a:lnTo>
                  <a:lnTo>
                    <a:pt x="476" y="802"/>
                  </a:lnTo>
                  <a:lnTo>
                    <a:pt x="476" y="802"/>
                  </a:lnTo>
                  <a:lnTo>
                    <a:pt x="478" y="802"/>
                  </a:lnTo>
                  <a:lnTo>
                    <a:pt x="478" y="802"/>
                  </a:lnTo>
                  <a:lnTo>
                    <a:pt x="480" y="800"/>
                  </a:lnTo>
                  <a:lnTo>
                    <a:pt x="482" y="800"/>
                  </a:lnTo>
                  <a:lnTo>
                    <a:pt x="482" y="800"/>
                  </a:lnTo>
                  <a:lnTo>
                    <a:pt x="484" y="800"/>
                  </a:lnTo>
                  <a:lnTo>
                    <a:pt x="484" y="800"/>
                  </a:lnTo>
                  <a:lnTo>
                    <a:pt x="490" y="798"/>
                  </a:lnTo>
                  <a:lnTo>
                    <a:pt x="490" y="798"/>
                  </a:lnTo>
                  <a:lnTo>
                    <a:pt x="492" y="796"/>
                  </a:lnTo>
                  <a:lnTo>
                    <a:pt x="492" y="796"/>
                  </a:lnTo>
                  <a:lnTo>
                    <a:pt x="492" y="794"/>
                  </a:lnTo>
                  <a:lnTo>
                    <a:pt x="492" y="794"/>
                  </a:lnTo>
                  <a:lnTo>
                    <a:pt x="492" y="792"/>
                  </a:lnTo>
                  <a:lnTo>
                    <a:pt x="492" y="792"/>
                  </a:lnTo>
                  <a:lnTo>
                    <a:pt x="494" y="794"/>
                  </a:lnTo>
                  <a:lnTo>
                    <a:pt x="494" y="794"/>
                  </a:lnTo>
                  <a:lnTo>
                    <a:pt x="496" y="798"/>
                  </a:lnTo>
                  <a:lnTo>
                    <a:pt x="496" y="798"/>
                  </a:lnTo>
                  <a:lnTo>
                    <a:pt x="496" y="798"/>
                  </a:lnTo>
                  <a:lnTo>
                    <a:pt x="498" y="798"/>
                  </a:lnTo>
                  <a:lnTo>
                    <a:pt x="500" y="796"/>
                  </a:lnTo>
                  <a:lnTo>
                    <a:pt x="500" y="796"/>
                  </a:lnTo>
                  <a:lnTo>
                    <a:pt x="502" y="796"/>
                  </a:lnTo>
                  <a:lnTo>
                    <a:pt x="502" y="796"/>
                  </a:lnTo>
                  <a:lnTo>
                    <a:pt x="504" y="796"/>
                  </a:lnTo>
                  <a:lnTo>
                    <a:pt x="504" y="796"/>
                  </a:lnTo>
                  <a:lnTo>
                    <a:pt x="502" y="798"/>
                  </a:lnTo>
                  <a:lnTo>
                    <a:pt x="500" y="800"/>
                  </a:lnTo>
                  <a:lnTo>
                    <a:pt x="500" y="800"/>
                  </a:lnTo>
                  <a:lnTo>
                    <a:pt x="496" y="802"/>
                  </a:lnTo>
                  <a:lnTo>
                    <a:pt x="496" y="802"/>
                  </a:lnTo>
                  <a:lnTo>
                    <a:pt x="494" y="804"/>
                  </a:lnTo>
                  <a:lnTo>
                    <a:pt x="494" y="804"/>
                  </a:lnTo>
                  <a:lnTo>
                    <a:pt x="492" y="806"/>
                  </a:lnTo>
                  <a:lnTo>
                    <a:pt x="490" y="808"/>
                  </a:lnTo>
                  <a:lnTo>
                    <a:pt x="490" y="808"/>
                  </a:lnTo>
                  <a:lnTo>
                    <a:pt x="496" y="806"/>
                  </a:lnTo>
                  <a:lnTo>
                    <a:pt x="496" y="806"/>
                  </a:lnTo>
                  <a:lnTo>
                    <a:pt x="500" y="804"/>
                  </a:lnTo>
                  <a:lnTo>
                    <a:pt x="502" y="804"/>
                  </a:lnTo>
                  <a:lnTo>
                    <a:pt x="502" y="804"/>
                  </a:lnTo>
                  <a:lnTo>
                    <a:pt x="500" y="808"/>
                  </a:lnTo>
                  <a:lnTo>
                    <a:pt x="500" y="808"/>
                  </a:lnTo>
                  <a:lnTo>
                    <a:pt x="498" y="810"/>
                  </a:lnTo>
                  <a:lnTo>
                    <a:pt x="498" y="810"/>
                  </a:lnTo>
                  <a:lnTo>
                    <a:pt x="500" y="812"/>
                  </a:lnTo>
                  <a:lnTo>
                    <a:pt x="500" y="812"/>
                  </a:lnTo>
                  <a:lnTo>
                    <a:pt x="502" y="812"/>
                  </a:lnTo>
                  <a:lnTo>
                    <a:pt x="502" y="812"/>
                  </a:lnTo>
                  <a:lnTo>
                    <a:pt x="506" y="812"/>
                  </a:lnTo>
                  <a:lnTo>
                    <a:pt x="506" y="812"/>
                  </a:lnTo>
                  <a:lnTo>
                    <a:pt x="508" y="814"/>
                  </a:lnTo>
                  <a:lnTo>
                    <a:pt x="508" y="814"/>
                  </a:lnTo>
                  <a:lnTo>
                    <a:pt x="510" y="814"/>
                  </a:lnTo>
                  <a:lnTo>
                    <a:pt x="510" y="812"/>
                  </a:lnTo>
                  <a:lnTo>
                    <a:pt x="510" y="812"/>
                  </a:lnTo>
                  <a:lnTo>
                    <a:pt x="512" y="812"/>
                  </a:lnTo>
                  <a:lnTo>
                    <a:pt x="514" y="812"/>
                  </a:lnTo>
                  <a:lnTo>
                    <a:pt x="514" y="812"/>
                  </a:lnTo>
                  <a:lnTo>
                    <a:pt x="514" y="814"/>
                  </a:lnTo>
                  <a:lnTo>
                    <a:pt x="514" y="814"/>
                  </a:lnTo>
                  <a:lnTo>
                    <a:pt x="512" y="816"/>
                  </a:lnTo>
                  <a:lnTo>
                    <a:pt x="512" y="816"/>
                  </a:lnTo>
                  <a:lnTo>
                    <a:pt x="510" y="820"/>
                  </a:lnTo>
                  <a:lnTo>
                    <a:pt x="510" y="820"/>
                  </a:lnTo>
                  <a:lnTo>
                    <a:pt x="514" y="820"/>
                  </a:lnTo>
                  <a:lnTo>
                    <a:pt x="514" y="820"/>
                  </a:lnTo>
                  <a:lnTo>
                    <a:pt x="512" y="822"/>
                  </a:lnTo>
                  <a:lnTo>
                    <a:pt x="512" y="824"/>
                  </a:lnTo>
                  <a:lnTo>
                    <a:pt x="512" y="824"/>
                  </a:lnTo>
                  <a:lnTo>
                    <a:pt x="514" y="826"/>
                  </a:lnTo>
                  <a:lnTo>
                    <a:pt x="516" y="826"/>
                  </a:lnTo>
                  <a:lnTo>
                    <a:pt x="516" y="826"/>
                  </a:lnTo>
                  <a:lnTo>
                    <a:pt x="520" y="824"/>
                  </a:lnTo>
                  <a:lnTo>
                    <a:pt x="520" y="824"/>
                  </a:lnTo>
                  <a:lnTo>
                    <a:pt x="524" y="820"/>
                  </a:lnTo>
                  <a:lnTo>
                    <a:pt x="524" y="820"/>
                  </a:lnTo>
                  <a:lnTo>
                    <a:pt x="526" y="820"/>
                  </a:lnTo>
                  <a:lnTo>
                    <a:pt x="528" y="822"/>
                  </a:lnTo>
                  <a:lnTo>
                    <a:pt x="528" y="822"/>
                  </a:lnTo>
                  <a:lnTo>
                    <a:pt x="530" y="822"/>
                  </a:lnTo>
                  <a:lnTo>
                    <a:pt x="530" y="822"/>
                  </a:lnTo>
                  <a:lnTo>
                    <a:pt x="532" y="824"/>
                  </a:lnTo>
                  <a:lnTo>
                    <a:pt x="532" y="824"/>
                  </a:lnTo>
                  <a:lnTo>
                    <a:pt x="536" y="826"/>
                  </a:lnTo>
                  <a:lnTo>
                    <a:pt x="536" y="826"/>
                  </a:lnTo>
                  <a:lnTo>
                    <a:pt x="540" y="824"/>
                  </a:lnTo>
                  <a:lnTo>
                    <a:pt x="540" y="824"/>
                  </a:lnTo>
                  <a:lnTo>
                    <a:pt x="542" y="820"/>
                  </a:lnTo>
                  <a:lnTo>
                    <a:pt x="542" y="820"/>
                  </a:lnTo>
                  <a:lnTo>
                    <a:pt x="542" y="818"/>
                  </a:lnTo>
                  <a:lnTo>
                    <a:pt x="542" y="818"/>
                  </a:lnTo>
                  <a:lnTo>
                    <a:pt x="538" y="816"/>
                  </a:lnTo>
                  <a:lnTo>
                    <a:pt x="538" y="816"/>
                  </a:lnTo>
                  <a:lnTo>
                    <a:pt x="540" y="814"/>
                  </a:lnTo>
                  <a:lnTo>
                    <a:pt x="540" y="814"/>
                  </a:lnTo>
                  <a:lnTo>
                    <a:pt x="536" y="812"/>
                  </a:lnTo>
                  <a:lnTo>
                    <a:pt x="536" y="812"/>
                  </a:lnTo>
                  <a:lnTo>
                    <a:pt x="534" y="812"/>
                  </a:lnTo>
                  <a:lnTo>
                    <a:pt x="532" y="812"/>
                  </a:lnTo>
                  <a:lnTo>
                    <a:pt x="532" y="810"/>
                  </a:lnTo>
                  <a:lnTo>
                    <a:pt x="532" y="810"/>
                  </a:lnTo>
                  <a:lnTo>
                    <a:pt x="536" y="810"/>
                  </a:lnTo>
                  <a:lnTo>
                    <a:pt x="538" y="810"/>
                  </a:lnTo>
                  <a:lnTo>
                    <a:pt x="538" y="810"/>
                  </a:lnTo>
                  <a:lnTo>
                    <a:pt x="540" y="812"/>
                  </a:lnTo>
                  <a:lnTo>
                    <a:pt x="540" y="812"/>
                  </a:lnTo>
                  <a:lnTo>
                    <a:pt x="544" y="812"/>
                  </a:lnTo>
                  <a:lnTo>
                    <a:pt x="544" y="812"/>
                  </a:lnTo>
                  <a:lnTo>
                    <a:pt x="548" y="812"/>
                  </a:lnTo>
                  <a:lnTo>
                    <a:pt x="548" y="812"/>
                  </a:lnTo>
                  <a:lnTo>
                    <a:pt x="548" y="810"/>
                  </a:lnTo>
                  <a:lnTo>
                    <a:pt x="548" y="810"/>
                  </a:lnTo>
                  <a:lnTo>
                    <a:pt x="546" y="808"/>
                  </a:lnTo>
                  <a:lnTo>
                    <a:pt x="546" y="806"/>
                  </a:lnTo>
                  <a:lnTo>
                    <a:pt x="546" y="806"/>
                  </a:lnTo>
                  <a:lnTo>
                    <a:pt x="548" y="804"/>
                  </a:lnTo>
                  <a:lnTo>
                    <a:pt x="548" y="804"/>
                  </a:lnTo>
                  <a:lnTo>
                    <a:pt x="548" y="804"/>
                  </a:lnTo>
                  <a:lnTo>
                    <a:pt x="548" y="804"/>
                  </a:lnTo>
                  <a:lnTo>
                    <a:pt x="548" y="802"/>
                  </a:lnTo>
                  <a:lnTo>
                    <a:pt x="548" y="802"/>
                  </a:lnTo>
                  <a:lnTo>
                    <a:pt x="552" y="800"/>
                  </a:lnTo>
                  <a:lnTo>
                    <a:pt x="552" y="800"/>
                  </a:lnTo>
                  <a:lnTo>
                    <a:pt x="552" y="798"/>
                  </a:lnTo>
                  <a:lnTo>
                    <a:pt x="550" y="798"/>
                  </a:lnTo>
                  <a:lnTo>
                    <a:pt x="550" y="798"/>
                  </a:lnTo>
                  <a:lnTo>
                    <a:pt x="548" y="798"/>
                  </a:lnTo>
                  <a:lnTo>
                    <a:pt x="546" y="796"/>
                  </a:lnTo>
                  <a:lnTo>
                    <a:pt x="546" y="796"/>
                  </a:lnTo>
                  <a:lnTo>
                    <a:pt x="548" y="794"/>
                  </a:lnTo>
                  <a:lnTo>
                    <a:pt x="548" y="794"/>
                  </a:lnTo>
                  <a:lnTo>
                    <a:pt x="548" y="792"/>
                  </a:lnTo>
                  <a:lnTo>
                    <a:pt x="546" y="792"/>
                  </a:lnTo>
                  <a:lnTo>
                    <a:pt x="546" y="792"/>
                  </a:lnTo>
                  <a:lnTo>
                    <a:pt x="550" y="790"/>
                  </a:lnTo>
                  <a:lnTo>
                    <a:pt x="552" y="788"/>
                  </a:lnTo>
                  <a:lnTo>
                    <a:pt x="552" y="788"/>
                  </a:lnTo>
                  <a:lnTo>
                    <a:pt x="554" y="788"/>
                  </a:lnTo>
                  <a:lnTo>
                    <a:pt x="552" y="786"/>
                  </a:lnTo>
                  <a:lnTo>
                    <a:pt x="548" y="786"/>
                  </a:lnTo>
                  <a:lnTo>
                    <a:pt x="548" y="786"/>
                  </a:lnTo>
                  <a:lnTo>
                    <a:pt x="546" y="784"/>
                  </a:lnTo>
                  <a:lnTo>
                    <a:pt x="546" y="784"/>
                  </a:lnTo>
                  <a:lnTo>
                    <a:pt x="546" y="784"/>
                  </a:lnTo>
                  <a:lnTo>
                    <a:pt x="548" y="782"/>
                  </a:lnTo>
                  <a:lnTo>
                    <a:pt x="548" y="782"/>
                  </a:lnTo>
                  <a:lnTo>
                    <a:pt x="558" y="782"/>
                  </a:lnTo>
                  <a:lnTo>
                    <a:pt x="558" y="782"/>
                  </a:lnTo>
                  <a:lnTo>
                    <a:pt x="558" y="782"/>
                  </a:lnTo>
                  <a:lnTo>
                    <a:pt x="556" y="780"/>
                  </a:lnTo>
                  <a:lnTo>
                    <a:pt x="556" y="780"/>
                  </a:lnTo>
                  <a:lnTo>
                    <a:pt x="556" y="778"/>
                  </a:lnTo>
                  <a:lnTo>
                    <a:pt x="556" y="778"/>
                  </a:lnTo>
                  <a:lnTo>
                    <a:pt x="556" y="776"/>
                  </a:lnTo>
                  <a:lnTo>
                    <a:pt x="556" y="776"/>
                  </a:lnTo>
                  <a:lnTo>
                    <a:pt x="556" y="772"/>
                  </a:lnTo>
                  <a:lnTo>
                    <a:pt x="556" y="772"/>
                  </a:lnTo>
                  <a:lnTo>
                    <a:pt x="560" y="770"/>
                  </a:lnTo>
                  <a:lnTo>
                    <a:pt x="560" y="770"/>
                  </a:lnTo>
                  <a:lnTo>
                    <a:pt x="558" y="764"/>
                  </a:lnTo>
                  <a:lnTo>
                    <a:pt x="558" y="764"/>
                  </a:lnTo>
                  <a:lnTo>
                    <a:pt x="558" y="762"/>
                  </a:lnTo>
                  <a:lnTo>
                    <a:pt x="558" y="762"/>
                  </a:lnTo>
                  <a:lnTo>
                    <a:pt x="556" y="762"/>
                  </a:lnTo>
                  <a:lnTo>
                    <a:pt x="556" y="762"/>
                  </a:lnTo>
                  <a:lnTo>
                    <a:pt x="550" y="758"/>
                  </a:lnTo>
                  <a:lnTo>
                    <a:pt x="550" y="758"/>
                  </a:lnTo>
                  <a:lnTo>
                    <a:pt x="554" y="758"/>
                  </a:lnTo>
                  <a:lnTo>
                    <a:pt x="554" y="758"/>
                  </a:lnTo>
                  <a:lnTo>
                    <a:pt x="554" y="754"/>
                  </a:lnTo>
                  <a:lnTo>
                    <a:pt x="554" y="754"/>
                  </a:lnTo>
                  <a:lnTo>
                    <a:pt x="552" y="754"/>
                  </a:lnTo>
                  <a:lnTo>
                    <a:pt x="552" y="754"/>
                  </a:lnTo>
                  <a:lnTo>
                    <a:pt x="546" y="754"/>
                  </a:lnTo>
                  <a:lnTo>
                    <a:pt x="546" y="754"/>
                  </a:lnTo>
                  <a:lnTo>
                    <a:pt x="550" y="750"/>
                  </a:lnTo>
                  <a:lnTo>
                    <a:pt x="550" y="750"/>
                  </a:lnTo>
                  <a:lnTo>
                    <a:pt x="554" y="750"/>
                  </a:lnTo>
                  <a:lnTo>
                    <a:pt x="554" y="750"/>
                  </a:lnTo>
                  <a:lnTo>
                    <a:pt x="556" y="750"/>
                  </a:lnTo>
                  <a:lnTo>
                    <a:pt x="556" y="748"/>
                  </a:lnTo>
                  <a:lnTo>
                    <a:pt x="556" y="748"/>
                  </a:lnTo>
                  <a:lnTo>
                    <a:pt x="562" y="750"/>
                  </a:lnTo>
                  <a:lnTo>
                    <a:pt x="562" y="750"/>
                  </a:lnTo>
                  <a:lnTo>
                    <a:pt x="568" y="750"/>
                  </a:lnTo>
                  <a:lnTo>
                    <a:pt x="568" y="750"/>
                  </a:lnTo>
                  <a:lnTo>
                    <a:pt x="570" y="748"/>
                  </a:lnTo>
                  <a:lnTo>
                    <a:pt x="570" y="744"/>
                  </a:lnTo>
                  <a:lnTo>
                    <a:pt x="570" y="744"/>
                  </a:lnTo>
                  <a:lnTo>
                    <a:pt x="574" y="744"/>
                  </a:lnTo>
                  <a:lnTo>
                    <a:pt x="574" y="744"/>
                  </a:lnTo>
                  <a:lnTo>
                    <a:pt x="572" y="742"/>
                  </a:lnTo>
                  <a:lnTo>
                    <a:pt x="572" y="742"/>
                  </a:lnTo>
                  <a:lnTo>
                    <a:pt x="580" y="738"/>
                  </a:lnTo>
                  <a:lnTo>
                    <a:pt x="580" y="738"/>
                  </a:lnTo>
                  <a:lnTo>
                    <a:pt x="578" y="738"/>
                  </a:lnTo>
                  <a:lnTo>
                    <a:pt x="578" y="734"/>
                  </a:lnTo>
                  <a:lnTo>
                    <a:pt x="578" y="734"/>
                  </a:lnTo>
                  <a:lnTo>
                    <a:pt x="580" y="734"/>
                  </a:lnTo>
                  <a:lnTo>
                    <a:pt x="578" y="732"/>
                  </a:lnTo>
                  <a:lnTo>
                    <a:pt x="578" y="732"/>
                  </a:lnTo>
                  <a:lnTo>
                    <a:pt x="578" y="732"/>
                  </a:lnTo>
                  <a:lnTo>
                    <a:pt x="578" y="732"/>
                  </a:lnTo>
                  <a:lnTo>
                    <a:pt x="580" y="732"/>
                  </a:lnTo>
                  <a:lnTo>
                    <a:pt x="580" y="732"/>
                  </a:lnTo>
                  <a:lnTo>
                    <a:pt x="584" y="730"/>
                  </a:lnTo>
                  <a:lnTo>
                    <a:pt x="584" y="730"/>
                  </a:lnTo>
                  <a:lnTo>
                    <a:pt x="584" y="730"/>
                  </a:lnTo>
                  <a:lnTo>
                    <a:pt x="584" y="730"/>
                  </a:lnTo>
                  <a:lnTo>
                    <a:pt x="586" y="728"/>
                  </a:lnTo>
                  <a:lnTo>
                    <a:pt x="586" y="728"/>
                  </a:lnTo>
                  <a:lnTo>
                    <a:pt x="586" y="728"/>
                  </a:lnTo>
                  <a:lnTo>
                    <a:pt x="586" y="726"/>
                  </a:lnTo>
                  <a:lnTo>
                    <a:pt x="586" y="726"/>
                  </a:lnTo>
                  <a:lnTo>
                    <a:pt x="580" y="724"/>
                  </a:lnTo>
                  <a:lnTo>
                    <a:pt x="580" y="724"/>
                  </a:lnTo>
                  <a:lnTo>
                    <a:pt x="586" y="724"/>
                  </a:lnTo>
                  <a:lnTo>
                    <a:pt x="586" y="724"/>
                  </a:lnTo>
                  <a:lnTo>
                    <a:pt x="590" y="722"/>
                  </a:lnTo>
                  <a:lnTo>
                    <a:pt x="592" y="720"/>
                  </a:lnTo>
                  <a:lnTo>
                    <a:pt x="592" y="720"/>
                  </a:lnTo>
                  <a:lnTo>
                    <a:pt x="590" y="718"/>
                  </a:lnTo>
                  <a:lnTo>
                    <a:pt x="590" y="718"/>
                  </a:lnTo>
                  <a:lnTo>
                    <a:pt x="590" y="716"/>
                  </a:lnTo>
                  <a:lnTo>
                    <a:pt x="590" y="714"/>
                  </a:lnTo>
                  <a:lnTo>
                    <a:pt x="590" y="714"/>
                  </a:lnTo>
                  <a:lnTo>
                    <a:pt x="586" y="712"/>
                  </a:lnTo>
                  <a:lnTo>
                    <a:pt x="586" y="712"/>
                  </a:lnTo>
                  <a:lnTo>
                    <a:pt x="582" y="712"/>
                  </a:lnTo>
                  <a:lnTo>
                    <a:pt x="582" y="712"/>
                  </a:lnTo>
                  <a:lnTo>
                    <a:pt x="580" y="710"/>
                  </a:lnTo>
                  <a:lnTo>
                    <a:pt x="580" y="710"/>
                  </a:lnTo>
                  <a:lnTo>
                    <a:pt x="578" y="708"/>
                  </a:lnTo>
                  <a:lnTo>
                    <a:pt x="578" y="708"/>
                  </a:lnTo>
                  <a:lnTo>
                    <a:pt x="574" y="706"/>
                  </a:lnTo>
                  <a:lnTo>
                    <a:pt x="574" y="706"/>
                  </a:lnTo>
                  <a:lnTo>
                    <a:pt x="574" y="706"/>
                  </a:lnTo>
                  <a:lnTo>
                    <a:pt x="574" y="706"/>
                  </a:lnTo>
                  <a:lnTo>
                    <a:pt x="578" y="704"/>
                  </a:lnTo>
                  <a:lnTo>
                    <a:pt x="578" y="704"/>
                  </a:lnTo>
                  <a:lnTo>
                    <a:pt x="582" y="704"/>
                  </a:lnTo>
                  <a:lnTo>
                    <a:pt x="582" y="704"/>
                  </a:lnTo>
                  <a:lnTo>
                    <a:pt x="584" y="706"/>
                  </a:lnTo>
                  <a:lnTo>
                    <a:pt x="584" y="706"/>
                  </a:lnTo>
                  <a:lnTo>
                    <a:pt x="588" y="704"/>
                  </a:lnTo>
                  <a:lnTo>
                    <a:pt x="588" y="704"/>
                  </a:lnTo>
                  <a:lnTo>
                    <a:pt x="590" y="702"/>
                  </a:lnTo>
                  <a:lnTo>
                    <a:pt x="590" y="702"/>
                  </a:lnTo>
                  <a:lnTo>
                    <a:pt x="590" y="696"/>
                  </a:lnTo>
                  <a:lnTo>
                    <a:pt x="590" y="696"/>
                  </a:lnTo>
                  <a:lnTo>
                    <a:pt x="590" y="694"/>
                  </a:lnTo>
                  <a:lnTo>
                    <a:pt x="590" y="694"/>
                  </a:lnTo>
                  <a:lnTo>
                    <a:pt x="588" y="692"/>
                  </a:lnTo>
                  <a:lnTo>
                    <a:pt x="588" y="692"/>
                  </a:lnTo>
                  <a:lnTo>
                    <a:pt x="584" y="686"/>
                  </a:lnTo>
                  <a:lnTo>
                    <a:pt x="584" y="686"/>
                  </a:lnTo>
                  <a:lnTo>
                    <a:pt x="584" y="684"/>
                  </a:lnTo>
                  <a:lnTo>
                    <a:pt x="586" y="682"/>
                  </a:lnTo>
                  <a:lnTo>
                    <a:pt x="586" y="682"/>
                  </a:lnTo>
                  <a:lnTo>
                    <a:pt x="590" y="680"/>
                  </a:lnTo>
                  <a:lnTo>
                    <a:pt x="590" y="680"/>
                  </a:lnTo>
                  <a:lnTo>
                    <a:pt x="592" y="680"/>
                  </a:lnTo>
                  <a:lnTo>
                    <a:pt x="592" y="680"/>
                  </a:lnTo>
                  <a:lnTo>
                    <a:pt x="594" y="680"/>
                  </a:lnTo>
                  <a:lnTo>
                    <a:pt x="594" y="682"/>
                  </a:lnTo>
                  <a:lnTo>
                    <a:pt x="594" y="682"/>
                  </a:lnTo>
                  <a:lnTo>
                    <a:pt x="596" y="682"/>
                  </a:lnTo>
                  <a:lnTo>
                    <a:pt x="600" y="684"/>
                  </a:lnTo>
                  <a:lnTo>
                    <a:pt x="600" y="684"/>
                  </a:lnTo>
                  <a:lnTo>
                    <a:pt x="600" y="682"/>
                  </a:lnTo>
                  <a:lnTo>
                    <a:pt x="600" y="680"/>
                  </a:lnTo>
                  <a:lnTo>
                    <a:pt x="600" y="680"/>
                  </a:lnTo>
                  <a:lnTo>
                    <a:pt x="602" y="678"/>
                  </a:lnTo>
                  <a:lnTo>
                    <a:pt x="602" y="678"/>
                  </a:lnTo>
                  <a:lnTo>
                    <a:pt x="604" y="678"/>
                  </a:lnTo>
                  <a:lnTo>
                    <a:pt x="606" y="676"/>
                  </a:lnTo>
                  <a:lnTo>
                    <a:pt x="606" y="676"/>
                  </a:lnTo>
                  <a:lnTo>
                    <a:pt x="604" y="674"/>
                  </a:lnTo>
                  <a:lnTo>
                    <a:pt x="602" y="672"/>
                  </a:lnTo>
                  <a:lnTo>
                    <a:pt x="602" y="672"/>
                  </a:lnTo>
                  <a:lnTo>
                    <a:pt x="602" y="670"/>
                  </a:lnTo>
                  <a:lnTo>
                    <a:pt x="602" y="668"/>
                  </a:lnTo>
                  <a:lnTo>
                    <a:pt x="602" y="668"/>
                  </a:lnTo>
                  <a:lnTo>
                    <a:pt x="606" y="666"/>
                  </a:lnTo>
                  <a:lnTo>
                    <a:pt x="606" y="666"/>
                  </a:lnTo>
                  <a:lnTo>
                    <a:pt x="608" y="666"/>
                  </a:lnTo>
                  <a:lnTo>
                    <a:pt x="608" y="666"/>
                  </a:lnTo>
                  <a:lnTo>
                    <a:pt x="612" y="670"/>
                  </a:lnTo>
                  <a:lnTo>
                    <a:pt x="612" y="670"/>
                  </a:lnTo>
                  <a:lnTo>
                    <a:pt x="614" y="668"/>
                  </a:lnTo>
                  <a:lnTo>
                    <a:pt x="614" y="668"/>
                  </a:lnTo>
                  <a:lnTo>
                    <a:pt x="614" y="666"/>
                  </a:lnTo>
                  <a:lnTo>
                    <a:pt x="616" y="666"/>
                  </a:lnTo>
                  <a:lnTo>
                    <a:pt x="616" y="666"/>
                  </a:lnTo>
                  <a:lnTo>
                    <a:pt x="620" y="666"/>
                  </a:lnTo>
                  <a:lnTo>
                    <a:pt x="620" y="666"/>
                  </a:lnTo>
                  <a:lnTo>
                    <a:pt x="622" y="664"/>
                  </a:lnTo>
                  <a:lnTo>
                    <a:pt x="622" y="664"/>
                  </a:lnTo>
                  <a:lnTo>
                    <a:pt x="624" y="664"/>
                  </a:lnTo>
                  <a:lnTo>
                    <a:pt x="624" y="664"/>
                  </a:lnTo>
                  <a:lnTo>
                    <a:pt x="630" y="664"/>
                  </a:lnTo>
                  <a:lnTo>
                    <a:pt x="632" y="664"/>
                  </a:lnTo>
                  <a:lnTo>
                    <a:pt x="632" y="662"/>
                  </a:lnTo>
                  <a:lnTo>
                    <a:pt x="632" y="662"/>
                  </a:lnTo>
                  <a:lnTo>
                    <a:pt x="630" y="660"/>
                  </a:lnTo>
                  <a:lnTo>
                    <a:pt x="630" y="658"/>
                  </a:lnTo>
                  <a:lnTo>
                    <a:pt x="630" y="658"/>
                  </a:lnTo>
                  <a:lnTo>
                    <a:pt x="632" y="656"/>
                  </a:lnTo>
                  <a:lnTo>
                    <a:pt x="632" y="656"/>
                  </a:lnTo>
                  <a:lnTo>
                    <a:pt x="634" y="656"/>
                  </a:lnTo>
                  <a:lnTo>
                    <a:pt x="634" y="656"/>
                  </a:lnTo>
                  <a:lnTo>
                    <a:pt x="636" y="654"/>
                  </a:lnTo>
                  <a:lnTo>
                    <a:pt x="636" y="654"/>
                  </a:lnTo>
                  <a:lnTo>
                    <a:pt x="636" y="650"/>
                  </a:lnTo>
                  <a:lnTo>
                    <a:pt x="636" y="650"/>
                  </a:lnTo>
                  <a:lnTo>
                    <a:pt x="638" y="648"/>
                  </a:lnTo>
                  <a:lnTo>
                    <a:pt x="638" y="648"/>
                  </a:lnTo>
                  <a:lnTo>
                    <a:pt x="638" y="646"/>
                  </a:lnTo>
                  <a:lnTo>
                    <a:pt x="638" y="646"/>
                  </a:lnTo>
                  <a:lnTo>
                    <a:pt x="640" y="646"/>
                  </a:lnTo>
                  <a:lnTo>
                    <a:pt x="640" y="646"/>
                  </a:lnTo>
                  <a:lnTo>
                    <a:pt x="640" y="646"/>
                  </a:lnTo>
                  <a:lnTo>
                    <a:pt x="646" y="644"/>
                  </a:lnTo>
                  <a:lnTo>
                    <a:pt x="648" y="646"/>
                  </a:lnTo>
                  <a:lnTo>
                    <a:pt x="648" y="646"/>
                  </a:lnTo>
                  <a:lnTo>
                    <a:pt x="648" y="648"/>
                  </a:lnTo>
                  <a:lnTo>
                    <a:pt x="646" y="648"/>
                  </a:lnTo>
                  <a:lnTo>
                    <a:pt x="642" y="650"/>
                  </a:lnTo>
                  <a:lnTo>
                    <a:pt x="642" y="650"/>
                  </a:lnTo>
                  <a:lnTo>
                    <a:pt x="642" y="652"/>
                  </a:lnTo>
                  <a:lnTo>
                    <a:pt x="642" y="654"/>
                  </a:lnTo>
                  <a:lnTo>
                    <a:pt x="644" y="656"/>
                  </a:lnTo>
                  <a:lnTo>
                    <a:pt x="644" y="656"/>
                  </a:lnTo>
                  <a:lnTo>
                    <a:pt x="640" y="660"/>
                  </a:lnTo>
                  <a:lnTo>
                    <a:pt x="638" y="662"/>
                  </a:lnTo>
                  <a:lnTo>
                    <a:pt x="638" y="662"/>
                  </a:lnTo>
                  <a:lnTo>
                    <a:pt x="640" y="664"/>
                  </a:lnTo>
                  <a:lnTo>
                    <a:pt x="640" y="664"/>
                  </a:lnTo>
                  <a:lnTo>
                    <a:pt x="642" y="666"/>
                  </a:lnTo>
                  <a:lnTo>
                    <a:pt x="642" y="666"/>
                  </a:lnTo>
                  <a:lnTo>
                    <a:pt x="642" y="666"/>
                  </a:lnTo>
                  <a:lnTo>
                    <a:pt x="644" y="666"/>
                  </a:lnTo>
                  <a:lnTo>
                    <a:pt x="644" y="664"/>
                  </a:lnTo>
                  <a:lnTo>
                    <a:pt x="644" y="664"/>
                  </a:lnTo>
                  <a:lnTo>
                    <a:pt x="644" y="664"/>
                  </a:lnTo>
                  <a:lnTo>
                    <a:pt x="644" y="662"/>
                  </a:lnTo>
                  <a:lnTo>
                    <a:pt x="646" y="662"/>
                  </a:lnTo>
                  <a:lnTo>
                    <a:pt x="646" y="660"/>
                  </a:lnTo>
                  <a:lnTo>
                    <a:pt x="646" y="660"/>
                  </a:lnTo>
                  <a:lnTo>
                    <a:pt x="650" y="660"/>
                  </a:lnTo>
                  <a:lnTo>
                    <a:pt x="652" y="660"/>
                  </a:lnTo>
                  <a:lnTo>
                    <a:pt x="652" y="660"/>
                  </a:lnTo>
                  <a:lnTo>
                    <a:pt x="654" y="658"/>
                  </a:lnTo>
                  <a:lnTo>
                    <a:pt x="654" y="658"/>
                  </a:lnTo>
                  <a:lnTo>
                    <a:pt x="654" y="658"/>
                  </a:lnTo>
                  <a:lnTo>
                    <a:pt x="658" y="658"/>
                  </a:lnTo>
                  <a:lnTo>
                    <a:pt x="658" y="658"/>
                  </a:lnTo>
                  <a:lnTo>
                    <a:pt x="660" y="658"/>
                  </a:lnTo>
                  <a:lnTo>
                    <a:pt x="662" y="656"/>
                  </a:lnTo>
                  <a:lnTo>
                    <a:pt x="662" y="656"/>
                  </a:lnTo>
                  <a:lnTo>
                    <a:pt x="664" y="654"/>
                  </a:lnTo>
                  <a:lnTo>
                    <a:pt x="664" y="654"/>
                  </a:lnTo>
                  <a:lnTo>
                    <a:pt x="666" y="652"/>
                  </a:lnTo>
                  <a:lnTo>
                    <a:pt x="666" y="652"/>
                  </a:lnTo>
                  <a:lnTo>
                    <a:pt x="668" y="654"/>
                  </a:lnTo>
                  <a:lnTo>
                    <a:pt x="668" y="654"/>
                  </a:lnTo>
                  <a:lnTo>
                    <a:pt x="670" y="654"/>
                  </a:lnTo>
                  <a:lnTo>
                    <a:pt x="670" y="654"/>
                  </a:lnTo>
                  <a:lnTo>
                    <a:pt x="670" y="656"/>
                  </a:lnTo>
                  <a:lnTo>
                    <a:pt x="670" y="656"/>
                  </a:lnTo>
                  <a:lnTo>
                    <a:pt x="672" y="656"/>
                  </a:lnTo>
                  <a:lnTo>
                    <a:pt x="672" y="656"/>
                  </a:lnTo>
                  <a:lnTo>
                    <a:pt x="674" y="656"/>
                  </a:lnTo>
                  <a:lnTo>
                    <a:pt x="674" y="656"/>
                  </a:lnTo>
                  <a:lnTo>
                    <a:pt x="676" y="656"/>
                  </a:lnTo>
                  <a:lnTo>
                    <a:pt x="676" y="656"/>
                  </a:lnTo>
                  <a:lnTo>
                    <a:pt x="678" y="654"/>
                  </a:lnTo>
                  <a:lnTo>
                    <a:pt x="678" y="654"/>
                  </a:lnTo>
                  <a:lnTo>
                    <a:pt x="680" y="652"/>
                  </a:lnTo>
                  <a:lnTo>
                    <a:pt x="680" y="652"/>
                  </a:lnTo>
                  <a:lnTo>
                    <a:pt x="680" y="650"/>
                  </a:lnTo>
                  <a:lnTo>
                    <a:pt x="680" y="650"/>
                  </a:lnTo>
                  <a:lnTo>
                    <a:pt x="680" y="648"/>
                  </a:lnTo>
                  <a:lnTo>
                    <a:pt x="680" y="646"/>
                  </a:lnTo>
                  <a:lnTo>
                    <a:pt x="680" y="646"/>
                  </a:lnTo>
                  <a:lnTo>
                    <a:pt x="682" y="646"/>
                  </a:lnTo>
                  <a:lnTo>
                    <a:pt x="682" y="646"/>
                  </a:lnTo>
                  <a:lnTo>
                    <a:pt x="686" y="648"/>
                  </a:lnTo>
                  <a:lnTo>
                    <a:pt x="686" y="648"/>
                  </a:lnTo>
                  <a:lnTo>
                    <a:pt x="690" y="648"/>
                  </a:lnTo>
                  <a:lnTo>
                    <a:pt x="692" y="648"/>
                  </a:lnTo>
                  <a:lnTo>
                    <a:pt x="692" y="648"/>
                  </a:lnTo>
                  <a:lnTo>
                    <a:pt x="692" y="646"/>
                  </a:lnTo>
                  <a:lnTo>
                    <a:pt x="694" y="646"/>
                  </a:lnTo>
                  <a:lnTo>
                    <a:pt x="694" y="646"/>
                  </a:lnTo>
                  <a:lnTo>
                    <a:pt x="698" y="646"/>
                  </a:lnTo>
                  <a:lnTo>
                    <a:pt x="698" y="646"/>
                  </a:lnTo>
                  <a:lnTo>
                    <a:pt x="700" y="642"/>
                  </a:lnTo>
                  <a:lnTo>
                    <a:pt x="700" y="642"/>
                  </a:lnTo>
                  <a:lnTo>
                    <a:pt x="702" y="638"/>
                  </a:lnTo>
                  <a:lnTo>
                    <a:pt x="702" y="638"/>
                  </a:lnTo>
                  <a:lnTo>
                    <a:pt x="702" y="636"/>
                  </a:lnTo>
                  <a:lnTo>
                    <a:pt x="702" y="636"/>
                  </a:lnTo>
                  <a:lnTo>
                    <a:pt x="702" y="634"/>
                  </a:lnTo>
                  <a:lnTo>
                    <a:pt x="704" y="634"/>
                  </a:lnTo>
                  <a:lnTo>
                    <a:pt x="704" y="634"/>
                  </a:lnTo>
                  <a:lnTo>
                    <a:pt x="708" y="634"/>
                  </a:lnTo>
                  <a:lnTo>
                    <a:pt x="710" y="632"/>
                  </a:lnTo>
                  <a:lnTo>
                    <a:pt x="710" y="632"/>
                  </a:lnTo>
                  <a:lnTo>
                    <a:pt x="710" y="628"/>
                  </a:lnTo>
                  <a:lnTo>
                    <a:pt x="712" y="626"/>
                  </a:lnTo>
                  <a:lnTo>
                    <a:pt x="712" y="626"/>
                  </a:lnTo>
                  <a:lnTo>
                    <a:pt x="716" y="624"/>
                  </a:lnTo>
                  <a:lnTo>
                    <a:pt x="716" y="624"/>
                  </a:lnTo>
                  <a:lnTo>
                    <a:pt x="720" y="620"/>
                  </a:lnTo>
                  <a:lnTo>
                    <a:pt x="720" y="620"/>
                  </a:lnTo>
                  <a:lnTo>
                    <a:pt x="720" y="618"/>
                  </a:lnTo>
                  <a:lnTo>
                    <a:pt x="720" y="618"/>
                  </a:lnTo>
                  <a:lnTo>
                    <a:pt x="722" y="616"/>
                  </a:lnTo>
                  <a:lnTo>
                    <a:pt x="722" y="616"/>
                  </a:lnTo>
                  <a:lnTo>
                    <a:pt x="722" y="612"/>
                  </a:lnTo>
                  <a:lnTo>
                    <a:pt x="722" y="612"/>
                  </a:lnTo>
                  <a:lnTo>
                    <a:pt x="724" y="612"/>
                  </a:lnTo>
                  <a:lnTo>
                    <a:pt x="726" y="610"/>
                  </a:lnTo>
                  <a:lnTo>
                    <a:pt x="726" y="610"/>
                  </a:lnTo>
                  <a:lnTo>
                    <a:pt x="726" y="606"/>
                  </a:lnTo>
                  <a:lnTo>
                    <a:pt x="726" y="606"/>
                  </a:lnTo>
                  <a:lnTo>
                    <a:pt x="728" y="606"/>
                  </a:lnTo>
                  <a:lnTo>
                    <a:pt x="732" y="604"/>
                  </a:lnTo>
                  <a:lnTo>
                    <a:pt x="732" y="604"/>
                  </a:lnTo>
                  <a:lnTo>
                    <a:pt x="736" y="600"/>
                  </a:lnTo>
                  <a:lnTo>
                    <a:pt x="740" y="596"/>
                  </a:lnTo>
                  <a:lnTo>
                    <a:pt x="740" y="596"/>
                  </a:lnTo>
                  <a:lnTo>
                    <a:pt x="744" y="596"/>
                  </a:lnTo>
                  <a:lnTo>
                    <a:pt x="744" y="596"/>
                  </a:lnTo>
                  <a:lnTo>
                    <a:pt x="746" y="596"/>
                  </a:lnTo>
                  <a:lnTo>
                    <a:pt x="746" y="594"/>
                  </a:lnTo>
                  <a:lnTo>
                    <a:pt x="746" y="594"/>
                  </a:lnTo>
                  <a:lnTo>
                    <a:pt x="746" y="590"/>
                  </a:lnTo>
                  <a:lnTo>
                    <a:pt x="744" y="588"/>
                  </a:lnTo>
                  <a:lnTo>
                    <a:pt x="744" y="588"/>
                  </a:lnTo>
                  <a:lnTo>
                    <a:pt x="744" y="586"/>
                  </a:lnTo>
                  <a:lnTo>
                    <a:pt x="744" y="586"/>
                  </a:lnTo>
                  <a:lnTo>
                    <a:pt x="744" y="584"/>
                  </a:lnTo>
                  <a:lnTo>
                    <a:pt x="742" y="582"/>
                  </a:lnTo>
                  <a:lnTo>
                    <a:pt x="740" y="580"/>
                  </a:lnTo>
                  <a:lnTo>
                    <a:pt x="740" y="580"/>
                  </a:lnTo>
                  <a:lnTo>
                    <a:pt x="738" y="578"/>
                  </a:lnTo>
                  <a:lnTo>
                    <a:pt x="740" y="576"/>
                  </a:lnTo>
                  <a:lnTo>
                    <a:pt x="740" y="576"/>
                  </a:lnTo>
                  <a:lnTo>
                    <a:pt x="742" y="576"/>
                  </a:lnTo>
                  <a:lnTo>
                    <a:pt x="744" y="578"/>
                  </a:lnTo>
                  <a:lnTo>
                    <a:pt x="744" y="578"/>
                  </a:lnTo>
                  <a:lnTo>
                    <a:pt x="748" y="584"/>
                  </a:lnTo>
                  <a:lnTo>
                    <a:pt x="748" y="584"/>
                  </a:lnTo>
                  <a:lnTo>
                    <a:pt x="752" y="588"/>
                  </a:lnTo>
                  <a:lnTo>
                    <a:pt x="752" y="588"/>
                  </a:lnTo>
                  <a:lnTo>
                    <a:pt x="758" y="590"/>
                  </a:lnTo>
                  <a:lnTo>
                    <a:pt x="758" y="590"/>
                  </a:lnTo>
                  <a:lnTo>
                    <a:pt x="760" y="590"/>
                  </a:lnTo>
                  <a:lnTo>
                    <a:pt x="764" y="590"/>
                  </a:lnTo>
                  <a:lnTo>
                    <a:pt x="764" y="590"/>
                  </a:lnTo>
                  <a:lnTo>
                    <a:pt x="770" y="590"/>
                  </a:lnTo>
                  <a:lnTo>
                    <a:pt x="770" y="590"/>
                  </a:lnTo>
                  <a:lnTo>
                    <a:pt x="772" y="590"/>
                  </a:lnTo>
                  <a:lnTo>
                    <a:pt x="774" y="590"/>
                  </a:lnTo>
                  <a:lnTo>
                    <a:pt x="774" y="590"/>
                  </a:lnTo>
                  <a:lnTo>
                    <a:pt x="774" y="588"/>
                  </a:lnTo>
                  <a:lnTo>
                    <a:pt x="772" y="586"/>
                  </a:lnTo>
                  <a:lnTo>
                    <a:pt x="772" y="586"/>
                  </a:lnTo>
                  <a:lnTo>
                    <a:pt x="776" y="586"/>
                  </a:lnTo>
                  <a:lnTo>
                    <a:pt x="776" y="586"/>
                  </a:lnTo>
                  <a:lnTo>
                    <a:pt x="776" y="588"/>
                  </a:lnTo>
                  <a:lnTo>
                    <a:pt x="776" y="588"/>
                  </a:lnTo>
                  <a:lnTo>
                    <a:pt x="782" y="590"/>
                  </a:lnTo>
                  <a:lnTo>
                    <a:pt x="782" y="590"/>
                  </a:lnTo>
                  <a:lnTo>
                    <a:pt x="782" y="590"/>
                  </a:lnTo>
                  <a:lnTo>
                    <a:pt x="782" y="590"/>
                  </a:lnTo>
                  <a:lnTo>
                    <a:pt x="780" y="588"/>
                  </a:lnTo>
                  <a:lnTo>
                    <a:pt x="780" y="588"/>
                  </a:lnTo>
                  <a:lnTo>
                    <a:pt x="782" y="588"/>
                  </a:lnTo>
                  <a:lnTo>
                    <a:pt x="782" y="588"/>
                  </a:lnTo>
                  <a:lnTo>
                    <a:pt x="784" y="588"/>
                  </a:lnTo>
                  <a:lnTo>
                    <a:pt x="784" y="588"/>
                  </a:lnTo>
                  <a:lnTo>
                    <a:pt x="786" y="588"/>
                  </a:lnTo>
                  <a:lnTo>
                    <a:pt x="788" y="590"/>
                  </a:lnTo>
                  <a:lnTo>
                    <a:pt x="788" y="590"/>
                  </a:lnTo>
                  <a:lnTo>
                    <a:pt x="788" y="586"/>
                  </a:lnTo>
                  <a:lnTo>
                    <a:pt x="786" y="584"/>
                  </a:lnTo>
                  <a:lnTo>
                    <a:pt x="786" y="584"/>
                  </a:lnTo>
                  <a:lnTo>
                    <a:pt x="788" y="582"/>
                  </a:lnTo>
                  <a:lnTo>
                    <a:pt x="790" y="584"/>
                  </a:lnTo>
                  <a:lnTo>
                    <a:pt x="792" y="586"/>
                  </a:lnTo>
                  <a:lnTo>
                    <a:pt x="792" y="586"/>
                  </a:lnTo>
                  <a:lnTo>
                    <a:pt x="796" y="584"/>
                  </a:lnTo>
                  <a:lnTo>
                    <a:pt x="796" y="584"/>
                  </a:lnTo>
                  <a:lnTo>
                    <a:pt x="798" y="584"/>
                  </a:lnTo>
                  <a:lnTo>
                    <a:pt x="798" y="584"/>
                  </a:lnTo>
                  <a:lnTo>
                    <a:pt x="804" y="580"/>
                  </a:lnTo>
                  <a:lnTo>
                    <a:pt x="804" y="580"/>
                  </a:lnTo>
                  <a:lnTo>
                    <a:pt x="810" y="582"/>
                  </a:lnTo>
                  <a:lnTo>
                    <a:pt x="810" y="582"/>
                  </a:lnTo>
                  <a:lnTo>
                    <a:pt x="814" y="582"/>
                  </a:lnTo>
                  <a:lnTo>
                    <a:pt x="818" y="580"/>
                  </a:lnTo>
                  <a:lnTo>
                    <a:pt x="818" y="580"/>
                  </a:lnTo>
                  <a:lnTo>
                    <a:pt x="824" y="576"/>
                  </a:lnTo>
                  <a:lnTo>
                    <a:pt x="824" y="576"/>
                  </a:lnTo>
                  <a:lnTo>
                    <a:pt x="830" y="574"/>
                  </a:lnTo>
                  <a:lnTo>
                    <a:pt x="830" y="574"/>
                  </a:lnTo>
                  <a:lnTo>
                    <a:pt x="836" y="574"/>
                  </a:lnTo>
                  <a:lnTo>
                    <a:pt x="836" y="574"/>
                  </a:lnTo>
                  <a:lnTo>
                    <a:pt x="842" y="574"/>
                  </a:lnTo>
                  <a:lnTo>
                    <a:pt x="842" y="574"/>
                  </a:lnTo>
                  <a:lnTo>
                    <a:pt x="848" y="570"/>
                  </a:lnTo>
                  <a:lnTo>
                    <a:pt x="848" y="570"/>
                  </a:lnTo>
                  <a:lnTo>
                    <a:pt x="852" y="570"/>
                  </a:lnTo>
                  <a:lnTo>
                    <a:pt x="856" y="570"/>
                  </a:lnTo>
                  <a:lnTo>
                    <a:pt x="856" y="570"/>
                  </a:lnTo>
                  <a:lnTo>
                    <a:pt x="858" y="570"/>
                  </a:lnTo>
                  <a:lnTo>
                    <a:pt x="860" y="570"/>
                  </a:lnTo>
                  <a:lnTo>
                    <a:pt x="860" y="570"/>
                  </a:lnTo>
                  <a:lnTo>
                    <a:pt x="862" y="568"/>
                  </a:lnTo>
                  <a:lnTo>
                    <a:pt x="862" y="568"/>
                  </a:lnTo>
                  <a:lnTo>
                    <a:pt x="864" y="564"/>
                  </a:lnTo>
                  <a:lnTo>
                    <a:pt x="864" y="564"/>
                  </a:lnTo>
                  <a:lnTo>
                    <a:pt x="866" y="562"/>
                  </a:lnTo>
                  <a:lnTo>
                    <a:pt x="866" y="562"/>
                  </a:lnTo>
                  <a:lnTo>
                    <a:pt x="868" y="560"/>
                  </a:lnTo>
                  <a:lnTo>
                    <a:pt x="868" y="560"/>
                  </a:lnTo>
                  <a:lnTo>
                    <a:pt x="872" y="558"/>
                  </a:lnTo>
                  <a:lnTo>
                    <a:pt x="872" y="554"/>
                  </a:lnTo>
                  <a:lnTo>
                    <a:pt x="872" y="554"/>
                  </a:lnTo>
                  <a:lnTo>
                    <a:pt x="880" y="554"/>
                  </a:lnTo>
                  <a:lnTo>
                    <a:pt x="880" y="554"/>
                  </a:lnTo>
                  <a:lnTo>
                    <a:pt x="882" y="554"/>
                  </a:lnTo>
                  <a:lnTo>
                    <a:pt x="884" y="552"/>
                  </a:lnTo>
                  <a:lnTo>
                    <a:pt x="884" y="552"/>
                  </a:lnTo>
                  <a:lnTo>
                    <a:pt x="884" y="550"/>
                  </a:lnTo>
                  <a:lnTo>
                    <a:pt x="884" y="550"/>
                  </a:lnTo>
                  <a:lnTo>
                    <a:pt x="886" y="548"/>
                  </a:lnTo>
                  <a:lnTo>
                    <a:pt x="886" y="548"/>
                  </a:lnTo>
                  <a:lnTo>
                    <a:pt x="888" y="546"/>
                  </a:lnTo>
                  <a:lnTo>
                    <a:pt x="888" y="546"/>
                  </a:lnTo>
                  <a:close/>
                  <a:moveTo>
                    <a:pt x="846" y="434"/>
                  </a:moveTo>
                  <a:lnTo>
                    <a:pt x="846" y="434"/>
                  </a:lnTo>
                  <a:lnTo>
                    <a:pt x="842" y="434"/>
                  </a:lnTo>
                  <a:lnTo>
                    <a:pt x="842" y="434"/>
                  </a:lnTo>
                  <a:lnTo>
                    <a:pt x="846" y="434"/>
                  </a:lnTo>
                  <a:lnTo>
                    <a:pt x="846" y="43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3" name="Freeform 450"/>
            <p:cNvSpPr>
              <a:spLocks/>
            </p:cNvSpPr>
            <p:nvPr/>
          </p:nvSpPr>
          <p:spPr bwMode="auto">
            <a:xfrm>
              <a:off x="5557838" y="1798638"/>
              <a:ext cx="41275" cy="12700"/>
            </a:xfrm>
            <a:custGeom>
              <a:avLst/>
              <a:gdLst>
                <a:gd name="T0" fmla="*/ 10 w 26"/>
                <a:gd name="T1" fmla="*/ 6 h 8"/>
                <a:gd name="T2" fmla="*/ 12 w 26"/>
                <a:gd name="T3" fmla="*/ 6 h 8"/>
                <a:gd name="T4" fmla="*/ 14 w 26"/>
                <a:gd name="T5" fmla="*/ 8 h 8"/>
                <a:gd name="T6" fmla="*/ 18 w 26"/>
                <a:gd name="T7" fmla="*/ 8 h 8"/>
                <a:gd name="T8" fmla="*/ 22 w 26"/>
                <a:gd name="T9" fmla="*/ 8 h 8"/>
                <a:gd name="T10" fmla="*/ 26 w 26"/>
                <a:gd name="T11" fmla="*/ 8 h 8"/>
                <a:gd name="T12" fmla="*/ 26 w 26"/>
                <a:gd name="T13" fmla="*/ 6 h 8"/>
                <a:gd name="T14" fmla="*/ 20 w 26"/>
                <a:gd name="T15" fmla="*/ 6 h 8"/>
                <a:gd name="T16" fmla="*/ 16 w 26"/>
                <a:gd name="T17" fmla="*/ 6 h 8"/>
                <a:gd name="T18" fmla="*/ 14 w 26"/>
                <a:gd name="T19" fmla="*/ 2 h 8"/>
                <a:gd name="T20" fmla="*/ 10 w 26"/>
                <a:gd name="T21" fmla="*/ 2 h 8"/>
                <a:gd name="T22" fmla="*/ 4 w 26"/>
                <a:gd name="T23" fmla="*/ 0 h 8"/>
                <a:gd name="T24" fmla="*/ 0 w 26"/>
                <a:gd name="T25" fmla="*/ 0 h 8"/>
                <a:gd name="T26" fmla="*/ 4 w 26"/>
                <a:gd name="T27" fmla="*/ 4 h 8"/>
                <a:gd name="T28" fmla="*/ 10 w 26"/>
                <a:gd name="T2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8">
                  <a:moveTo>
                    <a:pt x="10" y="6"/>
                  </a:moveTo>
                  <a:lnTo>
                    <a:pt x="12" y="6"/>
                  </a:lnTo>
                  <a:lnTo>
                    <a:pt x="14" y="8"/>
                  </a:lnTo>
                  <a:lnTo>
                    <a:pt x="18" y="8"/>
                  </a:lnTo>
                  <a:lnTo>
                    <a:pt x="22" y="8"/>
                  </a:lnTo>
                  <a:lnTo>
                    <a:pt x="26" y="8"/>
                  </a:lnTo>
                  <a:lnTo>
                    <a:pt x="26" y="6"/>
                  </a:lnTo>
                  <a:lnTo>
                    <a:pt x="20" y="6"/>
                  </a:lnTo>
                  <a:lnTo>
                    <a:pt x="16" y="6"/>
                  </a:lnTo>
                  <a:lnTo>
                    <a:pt x="14" y="2"/>
                  </a:lnTo>
                  <a:lnTo>
                    <a:pt x="10" y="2"/>
                  </a:lnTo>
                  <a:lnTo>
                    <a:pt x="4" y="0"/>
                  </a:lnTo>
                  <a:lnTo>
                    <a:pt x="0" y="0"/>
                  </a:lnTo>
                  <a:lnTo>
                    <a:pt x="4" y="4"/>
                  </a:lnTo>
                  <a:lnTo>
                    <a:pt x="10"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4" name="Freeform 451"/>
            <p:cNvSpPr>
              <a:spLocks/>
            </p:cNvSpPr>
            <p:nvPr/>
          </p:nvSpPr>
          <p:spPr bwMode="auto">
            <a:xfrm>
              <a:off x="5583238" y="1801813"/>
              <a:ext cx="31750" cy="9525"/>
            </a:xfrm>
            <a:custGeom>
              <a:avLst/>
              <a:gdLst>
                <a:gd name="T0" fmla="*/ 10 w 20"/>
                <a:gd name="T1" fmla="*/ 0 h 6"/>
                <a:gd name="T2" fmla="*/ 6 w 20"/>
                <a:gd name="T3" fmla="*/ 0 h 6"/>
                <a:gd name="T4" fmla="*/ 4 w 20"/>
                <a:gd name="T5" fmla="*/ 0 h 6"/>
                <a:gd name="T6" fmla="*/ 0 w 20"/>
                <a:gd name="T7" fmla="*/ 0 h 6"/>
                <a:gd name="T8" fmla="*/ 6 w 20"/>
                <a:gd name="T9" fmla="*/ 4 h 6"/>
                <a:gd name="T10" fmla="*/ 10 w 20"/>
                <a:gd name="T11" fmla="*/ 4 h 6"/>
                <a:gd name="T12" fmla="*/ 12 w 20"/>
                <a:gd name="T13" fmla="*/ 6 h 6"/>
                <a:gd name="T14" fmla="*/ 16 w 20"/>
                <a:gd name="T15" fmla="*/ 6 h 6"/>
                <a:gd name="T16" fmla="*/ 18 w 20"/>
                <a:gd name="T17" fmla="*/ 6 h 6"/>
                <a:gd name="T18" fmla="*/ 20 w 20"/>
                <a:gd name="T19" fmla="*/ 4 h 6"/>
                <a:gd name="T20" fmla="*/ 16 w 20"/>
                <a:gd name="T21" fmla="*/ 4 h 6"/>
                <a:gd name="T22" fmla="*/ 10 w 20"/>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6">
                  <a:moveTo>
                    <a:pt x="10" y="0"/>
                  </a:moveTo>
                  <a:lnTo>
                    <a:pt x="6" y="0"/>
                  </a:lnTo>
                  <a:lnTo>
                    <a:pt x="4" y="0"/>
                  </a:lnTo>
                  <a:lnTo>
                    <a:pt x="0" y="0"/>
                  </a:lnTo>
                  <a:lnTo>
                    <a:pt x="6" y="4"/>
                  </a:lnTo>
                  <a:lnTo>
                    <a:pt x="10" y="4"/>
                  </a:lnTo>
                  <a:lnTo>
                    <a:pt x="12" y="6"/>
                  </a:lnTo>
                  <a:lnTo>
                    <a:pt x="16" y="6"/>
                  </a:lnTo>
                  <a:lnTo>
                    <a:pt x="18" y="6"/>
                  </a:lnTo>
                  <a:lnTo>
                    <a:pt x="20" y="4"/>
                  </a:lnTo>
                  <a:lnTo>
                    <a:pt x="16" y="4"/>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5" name="Freeform 452"/>
            <p:cNvSpPr>
              <a:spLocks/>
            </p:cNvSpPr>
            <p:nvPr/>
          </p:nvSpPr>
          <p:spPr bwMode="auto">
            <a:xfrm>
              <a:off x="5573713" y="1792288"/>
              <a:ext cx="53975" cy="12700"/>
            </a:xfrm>
            <a:custGeom>
              <a:avLst/>
              <a:gdLst>
                <a:gd name="T0" fmla="*/ 14 w 34"/>
                <a:gd name="T1" fmla="*/ 2 h 8"/>
                <a:gd name="T2" fmla="*/ 16 w 34"/>
                <a:gd name="T3" fmla="*/ 4 h 8"/>
                <a:gd name="T4" fmla="*/ 20 w 34"/>
                <a:gd name="T5" fmla="*/ 8 h 8"/>
                <a:gd name="T6" fmla="*/ 26 w 34"/>
                <a:gd name="T7" fmla="*/ 8 h 8"/>
                <a:gd name="T8" fmla="*/ 32 w 34"/>
                <a:gd name="T9" fmla="*/ 8 h 8"/>
                <a:gd name="T10" fmla="*/ 34 w 34"/>
                <a:gd name="T11" fmla="*/ 8 h 8"/>
                <a:gd name="T12" fmla="*/ 28 w 34"/>
                <a:gd name="T13" fmla="*/ 6 h 8"/>
                <a:gd name="T14" fmla="*/ 24 w 34"/>
                <a:gd name="T15" fmla="*/ 4 h 8"/>
                <a:gd name="T16" fmla="*/ 22 w 34"/>
                <a:gd name="T17" fmla="*/ 4 h 8"/>
                <a:gd name="T18" fmla="*/ 16 w 34"/>
                <a:gd name="T19" fmla="*/ 0 h 8"/>
                <a:gd name="T20" fmla="*/ 12 w 34"/>
                <a:gd name="T21" fmla="*/ 0 h 8"/>
                <a:gd name="T22" fmla="*/ 6 w 34"/>
                <a:gd name="T23" fmla="*/ 0 h 8"/>
                <a:gd name="T24" fmla="*/ 2 w 34"/>
                <a:gd name="T25" fmla="*/ 0 h 8"/>
                <a:gd name="T26" fmla="*/ 0 w 34"/>
                <a:gd name="T27" fmla="*/ 2 h 8"/>
                <a:gd name="T28" fmla="*/ 6 w 34"/>
                <a:gd name="T29" fmla="*/ 2 h 8"/>
                <a:gd name="T30" fmla="*/ 14 w 34"/>
                <a:gd name="T3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8">
                  <a:moveTo>
                    <a:pt x="14" y="2"/>
                  </a:moveTo>
                  <a:lnTo>
                    <a:pt x="16" y="4"/>
                  </a:lnTo>
                  <a:lnTo>
                    <a:pt x="20" y="8"/>
                  </a:lnTo>
                  <a:lnTo>
                    <a:pt x="26" y="8"/>
                  </a:lnTo>
                  <a:lnTo>
                    <a:pt x="32" y="8"/>
                  </a:lnTo>
                  <a:lnTo>
                    <a:pt x="34" y="8"/>
                  </a:lnTo>
                  <a:lnTo>
                    <a:pt x="28" y="6"/>
                  </a:lnTo>
                  <a:lnTo>
                    <a:pt x="24" y="4"/>
                  </a:lnTo>
                  <a:lnTo>
                    <a:pt x="22" y="4"/>
                  </a:lnTo>
                  <a:lnTo>
                    <a:pt x="16" y="0"/>
                  </a:lnTo>
                  <a:lnTo>
                    <a:pt x="12" y="0"/>
                  </a:lnTo>
                  <a:lnTo>
                    <a:pt x="6" y="0"/>
                  </a:lnTo>
                  <a:lnTo>
                    <a:pt x="2" y="0"/>
                  </a:lnTo>
                  <a:lnTo>
                    <a:pt x="0" y="2"/>
                  </a:lnTo>
                  <a:lnTo>
                    <a:pt x="6" y="2"/>
                  </a:lnTo>
                  <a:lnTo>
                    <a:pt x="1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6" name="Freeform 453"/>
            <p:cNvSpPr>
              <a:spLocks/>
            </p:cNvSpPr>
            <p:nvPr/>
          </p:nvSpPr>
          <p:spPr bwMode="auto">
            <a:xfrm>
              <a:off x="5370513" y="1836738"/>
              <a:ext cx="92075" cy="44450"/>
            </a:xfrm>
            <a:custGeom>
              <a:avLst/>
              <a:gdLst>
                <a:gd name="T0" fmla="*/ 2 w 58"/>
                <a:gd name="T1" fmla="*/ 6 h 28"/>
                <a:gd name="T2" fmla="*/ 6 w 58"/>
                <a:gd name="T3" fmla="*/ 8 h 28"/>
                <a:gd name="T4" fmla="*/ 10 w 58"/>
                <a:gd name="T5" fmla="*/ 10 h 28"/>
                <a:gd name="T6" fmla="*/ 14 w 58"/>
                <a:gd name="T7" fmla="*/ 14 h 28"/>
                <a:gd name="T8" fmla="*/ 22 w 58"/>
                <a:gd name="T9" fmla="*/ 18 h 28"/>
                <a:gd name="T10" fmla="*/ 26 w 58"/>
                <a:gd name="T11" fmla="*/ 18 h 28"/>
                <a:gd name="T12" fmla="*/ 34 w 58"/>
                <a:gd name="T13" fmla="*/ 20 h 28"/>
                <a:gd name="T14" fmla="*/ 38 w 58"/>
                <a:gd name="T15" fmla="*/ 22 h 28"/>
                <a:gd name="T16" fmla="*/ 42 w 58"/>
                <a:gd name="T17" fmla="*/ 26 h 28"/>
                <a:gd name="T18" fmla="*/ 44 w 58"/>
                <a:gd name="T19" fmla="*/ 26 h 28"/>
                <a:gd name="T20" fmla="*/ 48 w 58"/>
                <a:gd name="T21" fmla="*/ 28 h 28"/>
                <a:gd name="T22" fmla="*/ 52 w 58"/>
                <a:gd name="T23" fmla="*/ 26 h 28"/>
                <a:gd name="T24" fmla="*/ 50 w 58"/>
                <a:gd name="T25" fmla="*/ 24 h 28"/>
                <a:gd name="T26" fmla="*/ 50 w 58"/>
                <a:gd name="T27" fmla="*/ 24 h 28"/>
                <a:gd name="T28" fmla="*/ 50 w 58"/>
                <a:gd name="T29" fmla="*/ 22 h 28"/>
                <a:gd name="T30" fmla="*/ 50 w 58"/>
                <a:gd name="T31" fmla="*/ 18 h 28"/>
                <a:gd name="T32" fmla="*/ 50 w 58"/>
                <a:gd name="T33" fmla="*/ 18 h 28"/>
                <a:gd name="T34" fmla="*/ 54 w 58"/>
                <a:gd name="T35" fmla="*/ 16 h 28"/>
                <a:gd name="T36" fmla="*/ 58 w 58"/>
                <a:gd name="T37" fmla="*/ 14 h 28"/>
                <a:gd name="T38" fmla="*/ 58 w 58"/>
                <a:gd name="T39" fmla="*/ 14 h 28"/>
                <a:gd name="T40" fmla="*/ 52 w 58"/>
                <a:gd name="T41" fmla="*/ 10 h 28"/>
                <a:gd name="T42" fmla="*/ 52 w 58"/>
                <a:gd name="T43" fmla="*/ 10 h 28"/>
                <a:gd name="T44" fmla="*/ 46 w 58"/>
                <a:gd name="T45" fmla="*/ 6 h 28"/>
                <a:gd name="T46" fmla="*/ 42 w 58"/>
                <a:gd name="T47" fmla="*/ 6 h 28"/>
                <a:gd name="T48" fmla="*/ 42 w 58"/>
                <a:gd name="T49" fmla="*/ 6 h 28"/>
                <a:gd name="T50" fmla="*/ 40 w 58"/>
                <a:gd name="T51" fmla="*/ 6 h 28"/>
                <a:gd name="T52" fmla="*/ 38 w 58"/>
                <a:gd name="T53" fmla="*/ 6 h 28"/>
                <a:gd name="T54" fmla="*/ 38 w 58"/>
                <a:gd name="T55" fmla="*/ 6 h 28"/>
                <a:gd name="T56" fmla="*/ 34 w 58"/>
                <a:gd name="T57" fmla="*/ 2 h 28"/>
                <a:gd name="T58" fmla="*/ 28 w 58"/>
                <a:gd name="T59" fmla="*/ 2 h 28"/>
                <a:gd name="T60" fmla="*/ 20 w 58"/>
                <a:gd name="T61" fmla="*/ 2 h 28"/>
                <a:gd name="T62" fmla="*/ 16 w 58"/>
                <a:gd name="T63" fmla="*/ 0 h 28"/>
                <a:gd name="T64" fmla="*/ 16 w 58"/>
                <a:gd name="T65" fmla="*/ 0 h 28"/>
                <a:gd name="T66" fmla="*/ 12 w 58"/>
                <a:gd name="T67" fmla="*/ 0 h 28"/>
                <a:gd name="T68" fmla="*/ 12 w 58"/>
                <a:gd name="T69" fmla="*/ 0 h 28"/>
                <a:gd name="T70" fmla="*/ 2 w 58"/>
                <a:gd name="T71" fmla="*/ 0 h 28"/>
                <a:gd name="T72" fmla="*/ 0 w 58"/>
                <a:gd name="T73" fmla="*/ 2 h 28"/>
                <a:gd name="T74" fmla="*/ 2 w 58"/>
                <a:gd name="T75"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28">
                  <a:moveTo>
                    <a:pt x="2" y="6"/>
                  </a:moveTo>
                  <a:lnTo>
                    <a:pt x="6" y="8"/>
                  </a:lnTo>
                  <a:lnTo>
                    <a:pt x="10" y="10"/>
                  </a:lnTo>
                  <a:lnTo>
                    <a:pt x="14" y="14"/>
                  </a:lnTo>
                  <a:lnTo>
                    <a:pt x="22" y="18"/>
                  </a:lnTo>
                  <a:lnTo>
                    <a:pt x="26" y="18"/>
                  </a:lnTo>
                  <a:lnTo>
                    <a:pt x="34" y="20"/>
                  </a:lnTo>
                  <a:lnTo>
                    <a:pt x="38" y="22"/>
                  </a:lnTo>
                  <a:lnTo>
                    <a:pt x="42" y="26"/>
                  </a:lnTo>
                  <a:lnTo>
                    <a:pt x="44" y="26"/>
                  </a:lnTo>
                  <a:lnTo>
                    <a:pt x="48" y="28"/>
                  </a:lnTo>
                  <a:lnTo>
                    <a:pt x="52" y="26"/>
                  </a:lnTo>
                  <a:lnTo>
                    <a:pt x="50" y="24"/>
                  </a:lnTo>
                  <a:lnTo>
                    <a:pt x="50" y="24"/>
                  </a:lnTo>
                  <a:lnTo>
                    <a:pt x="50" y="22"/>
                  </a:lnTo>
                  <a:lnTo>
                    <a:pt x="50" y="18"/>
                  </a:lnTo>
                  <a:lnTo>
                    <a:pt x="50" y="18"/>
                  </a:lnTo>
                  <a:lnTo>
                    <a:pt x="54" y="16"/>
                  </a:lnTo>
                  <a:lnTo>
                    <a:pt x="58" y="14"/>
                  </a:lnTo>
                  <a:lnTo>
                    <a:pt x="58" y="14"/>
                  </a:lnTo>
                  <a:lnTo>
                    <a:pt x="52" y="10"/>
                  </a:lnTo>
                  <a:lnTo>
                    <a:pt x="52" y="10"/>
                  </a:lnTo>
                  <a:lnTo>
                    <a:pt x="46" y="6"/>
                  </a:lnTo>
                  <a:lnTo>
                    <a:pt x="42" y="6"/>
                  </a:lnTo>
                  <a:lnTo>
                    <a:pt x="42" y="6"/>
                  </a:lnTo>
                  <a:lnTo>
                    <a:pt x="40" y="6"/>
                  </a:lnTo>
                  <a:lnTo>
                    <a:pt x="38" y="6"/>
                  </a:lnTo>
                  <a:lnTo>
                    <a:pt x="38" y="6"/>
                  </a:lnTo>
                  <a:lnTo>
                    <a:pt x="34" y="2"/>
                  </a:lnTo>
                  <a:lnTo>
                    <a:pt x="28" y="2"/>
                  </a:lnTo>
                  <a:lnTo>
                    <a:pt x="20" y="2"/>
                  </a:lnTo>
                  <a:lnTo>
                    <a:pt x="16" y="0"/>
                  </a:lnTo>
                  <a:lnTo>
                    <a:pt x="16" y="0"/>
                  </a:lnTo>
                  <a:lnTo>
                    <a:pt x="12" y="0"/>
                  </a:lnTo>
                  <a:lnTo>
                    <a:pt x="12" y="0"/>
                  </a:lnTo>
                  <a:lnTo>
                    <a:pt x="2" y="0"/>
                  </a:lnTo>
                  <a:lnTo>
                    <a:pt x="0" y="2"/>
                  </a:lnTo>
                  <a:lnTo>
                    <a:pt x="2"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7" name="Freeform 454"/>
            <p:cNvSpPr>
              <a:spLocks/>
            </p:cNvSpPr>
            <p:nvPr/>
          </p:nvSpPr>
          <p:spPr bwMode="auto">
            <a:xfrm>
              <a:off x="5395913" y="1808163"/>
              <a:ext cx="44450" cy="19050"/>
            </a:xfrm>
            <a:custGeom>
              <a:avLst/>
              <a:gdLst>
                <a:gd name="T0" fmla="*/ 8 w 28"/>
                <a:gd name="T1" fmla="*/ 10 h 12"/>
                <a:gd name="T2" fmla="*/ 10 w 28"/>
                <a:gd name="T3" fmla="*/ 10 h 12"/>
                <a:gd name="T4" fmla="*/ 14 w 28"/>
                <a:gd name="T5" fmla="*/ 12 h 12"/>
                <a:gd name="T6" fmla="*/ 20 w 28"/>
                <a:gd name="T7" fmla="*/ 12 h 12"/>
                <a:gd name="T8" fmla="*/ 26 w 28"/>
                <a:gd name="T9" fmla="*/ 10 h 12"/>
                <a:gd name="T10" fmla="*/ 28 w 28"/>
                <a:gd name="T11" fmla="*/ 6 h 12"/>
                <a:gd name="T12" fmla="*/ 26 w 28"/>
                <a:gd name="T13" fmla="*/ 4 h 12"/>
                <a:gd name="T14" fmla="*/ 22 w 28"/>
                <a:gd name="T15" fmla="*/ 4 h 12"/>
                <a:gd name="T16" fmla="*/ 18 w 28"/>
                <a:gd name="T17" fmla="*/ 2 h 12"/>
                <a:gd name="T18" fmla="*/ 18 w 28"/>
                <a:gd name="T19" fmla="*/ 2 h 12"/>
                <a:gd name="T20" fmla="*/ 16 w 28"/>
                <a:gd name="T21" fmla="*/ 0 h 12"/>
                <a:gd name="T22" fmla="*/ 16 w 28"/>
                <a:gd name="T23" fmla="*/ 0 h 12"/>
                <a:gd name="T24" fmla="*/ 16 w 28"/>
                <a:gd name="T25" fmla="*/ 0 h 12"/>
                <a:gd name="T26" fmla="*/ 8 w 28"/>
                <a:gd name="T27" fmla="*/ 0 h 12"/>
                <a:gd name="T28" fmla="*/ 4 w 28"/>
                <a:gd name="T29" fmla="*/ 4 h 12"/>
                <a:gd name="T30" fmla="*/ 8 w 28"/>
                <a:gd name="T31" fmla="*/ 4 h 12"/>
                <a:gd name="T32" fmla="*/ 10 w 28"/>
                <a:gd name="T33" fmla="*/ 6 h 12"/>
                <a:gd name="T34" fmla="*/ 6 w 28"/>
                <a:gd name="T35" fmla="*/ 8 h 12"/>
                <a:gd name="T36" fmla="*/ 4 w 28"/>
                <a:gd name="T37" fmla="*/ 8 h 12"/>
                <a:gd name="T38" fmla="*/ 0 w 28"/>
                <a:gd name="T39" fmla="*/ 8 h 12"/>
                <a:gd name="T40" fmla="*/ 4 w 28"/>
                <a:gd name="T41" fmla="*/ 10 h 12"/>
                <a:gd name="T42" fmla="*/ 8 w 28"/>
                <a:gd name="T4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12">
                  <a:moveTo>
                    <a:pt x="8" y="10"/>
                  </a:moveTo>
                  <a:lnTo>
                    <a:pt x="10" y="10"/>
                  </a:lnTo>
                  <a:lnTo>
                    <a:pt x="14" y="12"/>
                  </a:lnTo>
                  <a:lnTo>
                    <a:pt x="20" y="12"/>
                  </a:lnTo>
                  <a:lnTo>
                    <a:pt x="26" y="10"/>
                  </a:lnTo>
                  <a:lnTo>
                    <a:pt x="28" y="6"/>
                  </a:lnTo>
                  <a:lnTo>
                    <a:pt x="26" y="4"/>
                  </a:lnTo>
                  <a:lnTo>
                    <a:pt x="22" y="4"/>
                  </a:lnTo>
                  <a:lnTo>
                    <a:pt x="18" y="2"/>
                  </a:lnTo>
                  <a:lnTo>
                    <a:pt x="18" y="2"/>
                  </a:lnTo>
                  <a:lnTo>
                    <a:pt x="16" y="0"/>
                  </a:lnTo>
                  <a:lnTo>
                    <a:pt x="16" y="0"/>
                  </a:lnTo>
                  <a:lnTo>
                    <a:pt x="16" y="0"/>
                  </a:lnTo>
                  <a:lnTo>
                    <a:pt x="8" y="0"/>
                  </a:lnTo>
                  <a:lnTo>
                    <a:pt x="4" y="4"/>
                  </a:lnTo>
                  <a:lnTo>
                    <a:pt x="8" y="4"/>
                  </a:lnTo>
                  <a:lnTo>
                    <a:pt x="10" y="6"/>
                  </a:lnTo>
                  <a:lnTo>
                    <a:pt x="6" y="8"/>
                  </a:lnTo>
                  <a:lnTo>
                    <a:pt x="4" y="8"/>
                  </a:lnTo>
                  <a:lnTo>
                    <a:pt x="0" y="8"/>
                  </a:lnTo>
                  <a:lnTo>
                    <a:pt x="4" y="10"/>
                  </a:lnTo>
                  <a:lnTo>
                    <a:pt x="8"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8" name="Freeform 455"/>
            <p:cNvSpPr>
              <a:spLocks/>
            </p:cNvSpPr>
            <p:nvPr/>
          </p:nvSpPr>
          <p:spPr bwMode="auto">
            <a:xfrm>
              <a:off x="5351463" y="1824038"/>
              <a:ext cx="22225" cy="6350"/>
            </a:xfrm>
            <a:custGeom>
              <a:avLst/>
              <a:gdLst>
                <a:gd name="T0" fmla="*/ 6 w 14"/>
                <a:gd name="T1" fmla="*/ 4 h 4"/>
                <a:gd name="T2" fmla="*/ 12 w 14"/>
                <a:gd name="T3" fmla="*/ 4 h 4"/>
                <a:gd name="T4" fmla="*/ 12 w 14"/>
                <a:gd name="T5" fmla="*/ 4 h 4"/>
                <a:gd name="T6" fmla="*/ 12 w 14"/>
                <a:gd name="T7" fmla="*/ 4 h 4"/>
                <a:gd name="T8" fmla="*/ 14 w 14"/>
                <a:gd name="T9" fmla="*/ 4 h 4"/>
                <a:gd name="T10" fmla="*/ 14 w 14"/>
                <a:gd name="T11" fmla="*/ 2 h 4"/>
                <a:gd name="T12" fmla="*/ 14 w 14"/>
                <a:gd name="T13" fmla="*/ 2 h 4"/>
                <a:gd name="T14" fmla="*/ 10 w 14"/>
                <a:gd name="T15" fmla="*/ 0 h 4"/>
                <a:gd name="T16" fmla="*/ 4 w 14"/>
                <a:gd name="T17" fmla="*/ 0 h 4"/>
                <a:gd name="T18" fmla="*/ 0 w 14"/>
                <a:gd name="T19" fmla="*/ 0 h 4"/>
                <a:gd name="T20" fmla="*/ 2 w 14"/>
                <a:gd name="T21" fmla="*/ 4 h 4"/>
                <a:gd name="T22" fmla="*/ 6 w 14"/>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4">
                  <a:moveTo>
                    <a:pt x="6" y="4"/>
                  </a:moveTo>
                  <a:lnTo>
                    <a:pt x="12" y="4"/>
                  </a:lnTo>
                  <a:lnTo>
                    <a:pt x="12" y="4"/>
                  </a:lnTo>
                  <a:lnTo>
                    <a:pt x="12" y="4"/>
                  </a:lnTo>
                  <a:lnTo>
                    <a:pt x="14" y="4"/>
                  </a:lnTo>
                  <a:lnTo>
                    <a:pt x="14" y="2"/>
                  </a:lnTo>
                  <a:lnTo>
                    <a:pt x="14" y="2"/>
                  </a:lnTo>
                  <a:lnTo>
                    <a:pt x="10" y="0"/>
                  </a:lnTo>
                  <a:lnTo>
                    <a:pt x="4" y="0"/>
                  </a:lnTo>
                  <a:lnTo>
                    <a:pt x="0" y="0"/>
                  </a:lnTo>
                  <a:lnTo>
                    <a:pt x="2" y="4"/>
                  </a:lnTo>
                  <a:lnTo>
                    <a:pt x="6"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9" name="Freeform 456"/>
            <p:cNvSpPr>
              <a:spLocks/>
            </p:cNvSpPr>
            <p:nvPr/>
          </p:nvSpPr>
          <p:spPr bwMode="auto">
            <a:xfrm>
              <a:off x="5205413" y="1865313"/>
              <a:ext cx="57150" cy="22225"/>
            </a:xfrm>
            <a:custGeom>
              <a:avLst/>
              <a:gdLst>
                <a:gd name="T0" fmla="*/ 4 w 36"/>
                <a:gd name="T1" fmla="*/ 6 h 14"/>
                <a:gd name="T2" fmla="*/ 10 w 36"/>
                <a:gd name="T3" fmla="*/ 10 h 14"/>
                <a:gd name="T4" fmla="*/ 16 w 36"/>
                <a:gd name="T5" fmla="*/ 10 h 14"/>
                <a:gd name="T6" fmla="*/ 22 w 36"/>
                <a:gd name="T7" fmla="*/ 12 h 14"/>
                <a:gd name="T8" fmla="*/ 28 w 36"/>
                <a:gd name="T9" fmla="*/ 12 h 14"/>
                <a:gd name="T10" fmla="*/ 32 w 36"/>
                <a:gd name="T11" fmla="*/ 14 h 14"/>
                <a:gd name="T12" fmla="*/ 36 w 36"/>
                <a:gd name="T13" fmla="*/ 14 h 14"/>
                <a:gd name="T14" fmla="*/ 34 w 36"/>
                <a:gd name="T15" fmla="*/ 10 h 14"/>
                <a:gd name="T16" fmla="*/ 30 w 36"/>
                <a:gd name="T17" fmla="*/ 8 h 14"/>
                <a:gd name="T18" fmla="*/ 30 w 36"/>
                <a:gd name="T19" fmla="*/ 8 h 14"/>
                <a:gd name="T20" fmla="*/ 28 w 36"/>
                <a:gd name="T21" fmla="*/ 8 h 14"/>
                <a:gd name="T22" fmla="*/ 28 w 36"/>
                <a:gd name="T23" fmla="*/ 8 h 14"/>
                <a:gd name="T24" fmla="*/ 28 w 36"/>
                <a:gd name="T25" fmla="*/ 8 h 14"/>
                <a:gd name="T26" fmla="*/ 22 w 36"/>
                <a:gd name="T27" fmla="*/ 4 h 14"/>
                <a:gd name="T28" fmla="*/ 14 w 36"/>
                <a:gd name="T29" fmla="*/ 2 h 14"/>
                <a:gd name="T30" fmla="*/ 10 w 36"/>
                <a:gd name="T31" fmla="*/ 0 h 14"/>
                <a:gd name="T32" fmla="*/ 6 w 36"/>
                <a:gd name="T33" fmla="*/ 0 h 14"/>
                <a:gd name="T34" fmla="*/ 4 w 36"/>
                <a:gd name="T35" fmla="*/ 0 h 14"/>
                <a:gd name="T36" fmla="*/ 2 w 36"/>
                <a:gd name="T37" fmla="*/ 0 h 14"/>
                <a:gd name="T38" fmla="*/ 0 w 36"/>
                <a:gd name="T39" fmla="*/ 2 h 14"/>
                <a:gd name="T40" fmla="*/ 2 w 36"/>
                <a:gd name="T41" fmla="*/ 4 h 14"/>
                <a:gd name="T42" fmla="*/ 4 w 36"/>
                <a:gd name="T4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14">
                  <a:moveTo>
                    <a:pt x="4" y="6"/>
                  </a:moveTo>
                  <a:lnTo>
                    <a:pt x="10" y="10"/>
                  </a:lnTo>
                  <a:lnTo>
                    <a:pt x="16" y="10"/>
                  </a:lnTo>
                  <a:lnTo>
                    <a:pt x="22" y="12"/>
                  </a:lnTo>
                  <a:lnTo>
                    <a:pt x="28" y="12"/>
                  </a:lnTo>
                  <a:lnTo>
                    <a:pt x="32" y="14"/>
                  </a:lnTo>
                  <a:lnTo>
                    <a:pt x="36" y="14"/>
                  </a:lnTo>
                  <a:lnTo>
                    <a:pt x="34" y="10"/>
                  </a:lnTo>
                  <a:lnTo>
                    <a:pt x="30" y="8"/>
                  </a:lnTo>
                  <a:lnTo>
                    <a:pt x="30" y="8"/>
                  </a:lnTo>
                  <a:lnTo>
                    <a:pt x="28" y="8"/>
                  </a:lnTo>
                  <a:lnTo>
                    <a:pt x="28" y="8"/>
                  </a:lnTo>
                  <a:lnTo>
                    <a:pt x="28" y="8"/>
                  </a:lnTo>
                  <a:lnTo>
                    <a:pt x="22" y="4"/>
                  </a:lnTo>
                  <a:lnTo>
                    <a:pt x="14" y="2"/>
                  </a:lnTo>
                  <a:lnTo>
                    <a:pt x="10" y="0"/>
                  </a:lnTo>
                  <a:lnTo>
                    <a:pt x="6" y="0"/>
                  </a:lnTo>
                  <a:lnTo>
                    <a:pt x="4" y="0"/>
                  </a:lnTo>
                  <a:lnTo>
                    <a:pt x="2" y="0"/>
                  </a:lnTo>
                  <a:lnTo>
                    <a:pt x="0" y="2"/>
                  </a:lnTo>
                  <a:lnTo>
                    <a:pt x="2" y="4"/>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0" name="Freeform 457"/>
            <p:cNvSpPr>
              <a:spLocks/>
            </p:cNvSpPr>
            <p:nvPr/>
          </p:nvSpPr>
          <p:spPr bwMode="auto">
            <a:xfrm>
              <a:off x="4649788" y="2185988"/>
              <a:ext cx="28575" cy="6350"/>
            </a:xfrm>
            <a:custGeom>
              <a:avLst/>
              <a:gdLst>
                <a:gd name="T0" fmla="*/ 10 w 18"/>
                <a:gd name="T1" fmla="*/ 4 h 4"/>
                <a:gd name="T2" fmla="*/ 16 w 18"/>
                <a:gd name="T3" fmla="*/ 4 h 4"/>
                <a:gd name="T4" fmla="*/ 18 w 18"/>
                <a:gd name="T5" fmla="*/ 0 h 4"/>
                <a:gd name="T6" fmla="*/ 14 w 18"/>
                <a:gd name="T7" fmla="*/ 0 h 4"/>
                <a:gd name="T8" fmla="*/ 8 w 18"/>
                <a:gd name="T9" fmla="*/ 0 h 4"/>
                <a:gd name="T10" fmla="*/ 4 w 18"/>
                <a:gd name="T11" fmla="*/ 0 h 4"/>
                <a:gd name="T12" fmla="*/ 0 w 18"/>
                <a:gd name="T13" fmla="*/ 4 h 4"/>
                <a:gd name="T14" fmla="*/ 6 w 18"/>
                <a:gd name="T15" fmla="*/ 4 h 4"/>
                <a:gd name="T16" fmla="*/ 10 w 18"/>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
                  <a:moveTo>
                    <a:pt x="10" y="4"/>
                  </a:moveTo>
                  <a:lnTo>
                    <a:pt x="16" y="4"/>
                  </a:lnTo>
                  <a:lnTo>
                    <a:pt x="18" y="0"/>
                  </a:lnTo>
                  <a:lnTo>
                    <a:pt x="14" y="0"/>
                  </a:lnTo>
                  <a:lnTo>
                    <a:pt x="8" y="0"/>
                  </a:lnTo>
                  <a:lnTo>
                    <a:pt x="4" y="0"/>
                  </a:lnTo>
                  <a:lnTo>
                    <a:pt x="0" y="4"/>
                  </a:lnTo>
                  <a:lnTo>
                    <a:pt x="6" y="4"/>
                  </a:lnTo>
                  <a:lnTo>
                    <a:pt x="1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1" name="Freeform 458"/>
            <p:cNvSpPr>
              <a:spLocks/>
            </p:cNvSpPr>
            <p:nvPr/>
          </p:nvSpPr>
          <p:spPr bwMode="auto">
            <a:xfrm>
              <a:off x="4684713" y="2182813"/>
              <a:ext cx="31750" cy="9525"/>
            </a:xfrm>
            <a:custGeom>
              <a:avLst/>
              <a:gdLst>
                <a:gd name="T0" fmla="*/ 16 w 20"/>
                <a:gd name="T1" fmla="*/ 6 h 6"/>
                <a:gd name="T2" fmla="*/ 20 w 20"/>
                <a:gd name="T3" fmla="*/ 2 h 6"/>
                <a:gd name="T4" fmla="*/ 16 w 20"/>
                <a:gd name="T5" fmla="*/ 2 h 6"/>
                <a:gd name="T6" fmla="*/ 10 w 20"/>
                <a:gd name="T7" fmla="*/ 0 h 6"/>
                <a:gd name="T8" fmla="*/ 8 w 20"/>
                <a:gd name="T9" fmla="*/ 0 h 6"/>
                <a:gd name="T10" fmla="*/ 2 w 20"/>
                <a:gd name="T11" fmla="*/ 0 h 6"/>
                <a:gd name="T12" fmla="*/ 0 w 20"/>
                <a:gd name="T13" fmla="*/ 2 h 6"/>
                <a:gd name="T14" fmla="*/ 4 w 20"/>
                <a:gd name="T15" fmla="*/ 6 h 6"/>
                <a:gd name="T16" fmla="*/ 8 w 20"/>
                <a:gd name="T17" fmla="*/ 6 h 6"/>
                <a:gd name="T18" fmla="*/ 16 w 2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6" y="6"/>
                  </a:moveTo>
                  <a:lnTo>
                    <a:pt x="20" y="2"/>
                  </a:lnTo>
                  <a:lnTo>
                    <a:pt x="16" y="2"/>
                  </a:lnTo>
                  <a:lnTo>
                    <a:pt x="10" y="0"/>
                  </a:lnTo>
                  <a:lnTo>
                    <a:pt x="8" y="0"/>
                  </a:lnTo>
                  <a:lnTo>
                    <a:pt x="2" y="0"/>
                  </a:lnTo>
                  <a:lnTo>
                    <a:pt x="0" y="2"/>
                  </a:lnTo>
                  <a:lnTo>
                    <a:pt x="4" y="6"/>
                  </a:lnTo>
                  <a:lnTo>
                    <a:pt x="8" y="6"/>
                  </a:lnTo>
                  <a:lnTo>
                    <a:pt x="16"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2" name="Freeform 459"/>
            <p:cNvSpPr>
              <a:spLocks/>
            </p:cNvSpPr>
            <p:nvPr/>
          </p:nvSpPr>
          <p:spPr bwMode="auto">
            <a:xfrm>
              <a:off x="5135563" y="2452688"/>
              <a:ext cx="15875" cy="15875"/>
            </a:xfrm>
            <a:custGeom>
              <a:avLst/>
              <a:gdLst>
                <a:gd name="T0" fmla="*/ 6 w 10"/>
                <a:gd name="T1" fmla="*/ 10 h 10"/>
                <a:gd name="T2" fmla="*/ 8 w 10"/>
                <a:gd name="T3" fmla="*/ 8 h 10"/>
                <a:gd name="T4" fmla="*/ 10 w 10"/>
                <a:gd name="T5" fmla="*/ 6 h 10"/>
                <a:gd name="T6" fmla="*/ 10 w 10"/>
                <a:gd name="T7" fmla="*/ 2 h 10"/>
                <a:gd name="T8" fmla="*/ 10 w 10"/>
                <a:gd name="T9" fmla="*/ 0 h 10"/>
                <a:gd name="T10" fmla="*/ 6 w 10"/>
                <a:gd name="T11" fmla="*/ 2 h 10"/>
                <a:gd name="T12" fmla="*/ 4 w 10"/>
                <a:gd name="T13" fmla="*/ 4 h 10"/>
                <a:gd name="T14" fmla="*/ 0 w 10"/>
                <a:gd name="T15" fmla="*/ 6 h 10"/>
                <a:gd name="T16" fmla="*/ 0 w 10"/>
                <a:gd name="T17" fmla="*/ 10 h 10"/>
                <a:gd name="T18" fmla="*/ 4 w 10"/>
                <a:gd name="T19" fmla="*/ 10 h 10"/>
                <a:gd name="T20" fmla="*/ 6 w 10"/>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6" y="10"/>
                  </a:moveTo>
                  <a:lnTo>
                    <a:pt x="8" y="8"/>
                  </a:lnTo>
                  <a:lnTo>
                    <a:pt x="10" y="6"/>
                  </a:lnTo>
                  <a:lnTo>
                    <a:pt x="10" y="2"/>
                  </a:lnTo>
                  <a:lnTo>
                    <a:pt x="10" y="0"/>
                  </a:lnTo>
                  <a:lnTo>
                    <a:pt x="6" y="2"/>
                  </a:lnTo>
                  <a:lnTo>
                    <a:pt x="4" y="4"/>
                  </a:lnTo>
                  <a:lnTo>
                    <a:pt x="0" y="6"/>
                  </a:lnTo>
                  <a:lnTo>
                    <a:pt x="0" y="10"/>
                  </a:lnTo>
                  <a:lnTo>
                    <a:pt x="4" y="10"/>
                  </a:lnTo>
                  <a:lnTo>
                    <a:pt x="6"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3" name="Freeform 460"/>
            <p:cNvSpPr>
              <a:spLocks/>
            </p:cNvSpPr>
            <p:nvPr/>
          </p:nvSpPr>
          <p:spPr bwMode="auto">
            <a:xfrm>
              <a:off x="5106988" y="2395538"/>
              <a:ext cx="15875" cy="6350"/>
            </a:xfrm>
            <a:custGeom>
              <a:avLst/>
              <a:gdLst>
                <a:gd name="T0" fmla="*/ 8 w 10"/>
                <a:gd name="T1" fmla="*/ 4 h 4"/>
                <a:gd name="T2" fmla="*/ 10 w 10"/>
                <a:gd name="T3" fmla="*/ 0 h 4"/>
                <a:gd name="T4" fmla="*/ 8 w 10"/>
                <a:gd name="T5" fmla="*/ 0 h 4"/>
                <a:gd name="T6" fmla="*/ 6 w 10"/>
                <a:gd name="T7" fmla="*/ 0 h 4"/>
                <a:gd name="T8" fmla="*/ 2 w 10"/>
                <a:gd name="T9" fmla="*/ 0 h 4"/>
                <a:gd name="T10" fmla="*/ 0 w 10"/>
                <a:gd name="T11" fmla="*/ 2 h 4"/>
                <a:gd name="T12" fmla="*/ 6 w 10"/>
                <a:gd name="T13" fmla="*/ 4 h 4"/>
                <a:gd name="T14" fmla="*/ 8 w 10"/>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
                  <a:moveTo>
                    <a:pt x="8" y="4"/>
                  </a:moveTo>
                  <a:lnTo>
                    <a:pt x="10" y="0"/>
                  </a:lnTo>
                  <a:lnTo>
                    <a:pt x="8" y="0"/>
                  </a:lnTo>
                  <a:lnTo>
                    <a:pt x="6" y="0"/>
                  </a:lnTo>
                  <a:lnTo>
                    <a:pt x="2" y="0"/>
                  </a:lnTo>
                  <a:lnTo>
                    <a:pt x="0" y="2"/>
                  </a:lnTo>
                  <a:lnTo>
                    <a:pt x="6" y="4"/>
                  </a:lnTo>
                  <a:lnTo>
                    <a:pt x="8"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4" name="Freeform 461"/>
            <p:cNvSpPr>
              <a:spLocks/>
            </p:cNvSpPr>
            <p:nvPr/>
          </p:nvSpPr>
          <p:spPr bwMode="auto">
            <a:xfrm>
              <a:off x="5211763" y="2532063"/>
              <a:ext cx="19050" cy="15875"/>
            </a:xfrm>
            <a:custGeom>
              <a:avLst/>
              <a:gdLst>
                <a:gd name="T0" fmla="*/ 6 w 12"/>
                <a:gd name="T1" fmla="*/ 8 h 10"/>
                <a:gd name="T2" fmla="*/ 8 w 12"/>
                <a:gd name="T3" fmla="*/ 6 h 10"/>
                <a:gd name="T4" fmla="*/ 10 w 12"/>
                <a:gd name="T5" fmla="*/ 4 h 10"/>
                <a:gd name="T6" fmla="*/ 12 w 12"/>
                <a:gd name="T7" fmla="*/ 4 h 10"/>
                <a:gd name="T8" fmla="*/ 6 w 12"/>
                <a:gd name="T9" fmla="*/ 4 h 10"/>
                <a:gd name="T10" fmla="*/ 6 w 12"/>
                <a:gd name="T11" fmla="*/ 4 h 10"/>
                <a:gd name="T12" fmla="*/ 4 w 12"/>
                <a:gd name="T13" fmla="*/ 4 h 10"/>
                <a:gd name="T14" fmla="*/ 4 w 12"/>
                <a:gd name="T15" fmla="*/ 4 h 10"/>
                <a:gd name="T16" fmla="*/ 2 w 12"/>
                <a:gd name="T17" fmla="*/ 2 h 10"/>
                <a:gd name="T18" fmla="*/ 2 w 12"/>
                <a:gd name="T19" fmla="*/ 0 h 10"/>
                <a:gd name="T20" fmla="*/ 0 w 12"/>
                <a:gd name="T21" fmla="*/ 2 h 10"/>
                <a:gd name="T22" fmla="*/ 0 w 12"/>
                <a:gd name="T23" fmla="*/ 2 h 10"/>
                <a:gd name="T24" fmla="*/ 0 w 12"/>
                <a:gd name="T25" fmla="*/ 4 h 10"/>
                <a:gd name="T26" fmla="*/ 0 w 12"/>
                <a:gd name="T27" fmla="*/ 6 h 10"/>
                <a:gd name="T28" fmla="*/ 0 w 12"/>
                <a:gd name="T29" fmla="*/ 10 h 10"/>
                <a:gd name="T30" fmla="*/ 6 w 12"/>
                <a:gd name="T3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0">
                  <a:moveTo>
                    <a:pt x="6" y="8"/>
                  </a:moveTo>
                  <a:lnTo>
                    <a:pt x="8" y="6"/>
                  </a:lnTo>
                  <a:lnTo>
                    <a:pt x="10" y="4"/>
                  </a:lnTo>
                  <a:lnTo>
                    <a:pt x="12" y="4"/>
                  </a:lnTo>
                  <a:lnTo>
                    <a:pt x="6" y="4"/>
                  </a:lnTo>
                  <a:lnTo>
                    <a:pt x="6" y="4"/>
                  </a:lnTo>
                  <a:lnTo>
                    <a:pt x="4" y="4"/>
                  </a:lnTo>
                  <a:lnTo>
                    <a:pt x="4" y="4"/>
                  </a:lnTo>
                  <a:lnTo>
                    <a:pt x="2" y="2"/>
                  </a:lnTo>
                  <a:lnTo>
                    <a:pt x="2" y="0"/>
                  </a:lnTo>
                  <a:lnTo>
                    <a:pt x="0" y="2"/>
                  </a:lnTo>
                  <a:lnTo>
                    <a:pt x="0" y="2"/>
                  </a:lnTo>
                  <a:lnTo>
                    <a:pt x="0" y="4"/>
                  </a:lnTo>
                  <a:lnTo>
                    <a:pt x="0" y="6"/>
                  </a:lnTo>
                  <a:lnTo>
                    <a:pt x="0" y="10"/>
                  </a:lnTo>
                  <a:lnTo>
                    <a:pt x="6"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5" name="Freeform 462"/>
            <p:cNvSpPr>
              <a:spLocks/>
            </p:cNvSpPr>
            <p:nvPr/>
          </p:nvSpPr>
          <p:spPr bwMode="auto">
            <a:xfrm>
              <a:off x="5186363" y="2538413"/>
              <a:ext cx="15875" cy="15875"/>
            </a:xfrm>
            <a:custGeom>
              <a:avLst/>
              <a:gdLst>
                <a:gd name="T0" fmla="*/ 6 w 10"/>
                <a:gd name="T1" fmla="*/ 10 h 10"/>
                <a:gd name="T2" fmla="*/ 6 w 10"/>
                <a:gd name="T3" fmla="*/ 10 h 10"/>
                <a:gd name="T4" fmla="*/ 8 w 10"/>
                <a:gd name="T5" fmla="*/ 8 h 10"/>
                <a:gd name="T6" fmla="*/ 10 w 10"/>
                <a:gd name="T7" fmla="*/ 8 h 10"/>
                <a:gd name="T8" fmla="*/ 10 w 10"/>
                <a:gd name="T9" fmla="*/ 4 h 10"/>
                <a:gd name="T10" fmla="*/ 10 w 10"/>
                <a:gd name="T11" fmla="*/ 2 h 10"/>
                <a:gd name="T12" fmla="*/ 6 w 10"/>
                <a:gd name="T13" fmla="*/ 0 h 10"/>
                <a:gd name="T14" fmla="*/ 4 w 10"/>
                <a:gd name="T15" fmla="*/ 2 h 10"/>
                <a:gd name="T16" fmla="*/ 0 w 10"/>
                <a:gd name="T17" fmla="*/ 4 h 10"/>
                <a:gd name="T18" fmla="*/ 4 w 10"/>
                <a:gd name="T19" fmla="*/ 8 h 10"/>
                <a:gd name="T20" fmla="*/ 4 w 10"/>
                <a:gd name="T21" fmla="*/ 8 h 10"/>
                <a:gd name="T22" fmla="*/ 4 w 10"/>
                <a:gd name="T23" fmla="*/ 8 h 10"/>
                <a:gd name="T24" fmla="*/ 6 w 10"/>
                <a:gd name="T25" fmla="*/ 10 h 10"/>
                <a:gd name="T26" fmla="*/ 6 w 10"/>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0">
                  <a:moveTo>
                    <a:pt x="6" y="10"/>
                  </a:moveTo>
                  <a:lnTo>
                    <a:pt x="6" y="10"/>
                  </a:lnTo>
                  <a:lnTo>
                    <a:pt x="8" y="8"/>
                  </a:lnTo>
                  <a:lnTo>
                    <a:pt x="10" y="8"/>
                  </a:lnTo>
                  <a:lnTo>
                    <a:pt x="10" y="4"/>
                  </a:lnTo>
                  <a:lnTo>
                    <a:pt x="10" y="2"/>
                  </a:lnTo>
                  <a:lnTo>
                    <a:pt x="6" y="0"/>
                  </a:lnTo>
                  <a:lnTo>
                    <a:pt x="4" y="2"/>
                  </a:lnTo>
                  <a:lnTo>
                    <a:pt x="0" y="4"/>
                  </a:lnTo>
                  <a:lnTo>
                    <a:pt x="4" y="8"/>
                  </a:lnTo>
                  <a:lnTo>
                    <a:pt x="4" y="8"/>
                  </a:lnTo>
                  <a:lnTo>
                    <a:pt x="4" y="8"/>
                  </a:lnTo>
                  <a:lnTo>
                    <a:pt x="6" y="10"/>
                  </a:lnTo>
                  <a:lnTo>
                    <a:pt x="6"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6" name="Freeform 463"/>
            <p:cNvSpPr>
              <a:spLocks/>
            </p:cNvSpPr>
            <p:nvPr/>
          </p:nvSpPr>
          <p:spPr bwMode="auto">
            <a:xfrm>
              <a:off x="5262563" y="2611438"/>
              <a:ext cx="19050" cy="19050"/>
            </a:xfrm>
            <a:custGeom>
              <a:avLst/>
              <a:gdLst>
                <a:gd name="T0" fmla="*/ 6 w 12"/>
                <a:gd name="T1" fmla="*/ 12 h 12"/>
                <a:gd name="T2" fmla="*/ 6 w 12"/>
                <a:gd name="T3" fmla="*/ 10 h 12"/>
                <a:gd name="T4" fmla="*/ 8 w 12"/>
                <a:gd name="T5" fmla="*/ 8 h 12"/>
                <a:gd name="T6" fmla="*/ 8 w 12"/>
                <a:gd name="T7" fmla="*/ 6 h 12"/>
                <a:gd name="T8" fmla="*/ 12 w 12"/>
                <a:gd name="T9" fmla="*/ 4 h 12"/>
                <a:gd name="T10" fmla="*/ 8 w 12"/>
                <a:gd name="T11" fmla="*/ 0 h 12"/>
                <a:gd name="T12" fmla="*/ 6 w 12"/>
                <a:gd name="T13" fmla="*/ 0 h 12"/>
                <a:gd name="T14" fmla="*/ 4 w 12"/>
                <a:gd name="T15" fmla="*/ 4 h 12"/>
                <a:gd name="T16" fmla="*/ 0 w 12"/>
                <a:gd name="T17" fmla="*/ 4 h 12"/>
                <a:gd name="T18" fmla="*/ 0 w 12"/>
                <a:gd name="T19" fmla="*/ 8 h 12"/>
                <a:gd name="T20" fmla="*/ 4 w 12"/>
                <a:gd name="T21" fmla="*/ 12 h 12"/>
                <a:gd name="T22" fmla="*/ 6 w 12"/>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2">
                  <a:moveTo>
                    <a:pt x="6" y="12"/>
                  </a:moveTo>
                  <a:lnTo>
                    <a:pt x="6" y="10"/>
                  </a:lnTo>
                  <a:lnTo>
                    <a:pt x="8" y="8"/>
                  </a:lnTo>
                  <a:lnTo>
                    <a:pt x="8" y="6"/>
                  </a:lnTo>
                  <a:lnTo>
                    <a:pt x="12" y="4"/>
                  </a:lnTo>
                  <a:lnTo>
                    <a:pt x="8" y="0"/>
                  </a:lnTo>
                  <a:lnTo>
                    <a:pt x="6" y="0"/>
                  </a:lnTo>
                  <a:lnTo>
                    <a:pt x="4" y="4"/>
                  </a:lnTo>
                  <a:lnTo>
                    <a:pt x="0" y="4"/>
                  </a:lnTo>
                  <a:lnTo>
                    <a:pt x="0" y="8"/>
                  </a:lnTo>
                  <a:lnTo>
                    <a:pt x="4" y="12"/>
                  </a:lnTo>
                  <a:lnTo>
                    <a:pt x="6"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7" name="Freeform 464"/>
            <p:cNvSpPr>
              <a:spLocks/>
            </p:cNvSpPr>
            <p:nvPr/>
          </p:nvSpPr>
          <p:spPr bwMode="auto">
            <a:xfrm>
              <a:off x="5160963" y="2589213"/>
              <a:ext cx="82550" cy="57150"/>
            </a:xfrm>
            <a:custGeom>
              <a:avLst/>
              <a:gdLst>
                <a:gd name="T0" fmla="*/ 4 w 52"/>
                <a:gd name="T1" fmla="*/ 14 h 36"/>
                <a:gd name="T2" fmla="*/ 2 w 52"/>
                <a:gd name="T3" fmla="*/ 14 h 36"/>
                <a:gd name="T4" fmla="*/ 0 w 52"/>
                <a:gd name="T5" fmla="*/ 14 h 36"/>
                <a:gd name="T6" fmla="*/ 0 w 52"/>
                <a:gd name="T7" fmla="*/ 18 h 36"/>
                <a:gd name="T8" fmla="*/ 2 w 52"/>
                <a:gd name="T9" fmla="*/ 20 h 36"/>
                <a:gd name="T10" fmla="*/ 0 w 52"/>
                <a:gd name="T11" fmla="*/ 22 h 36"/>
                <a:gd name="T12" fmla="*/ 2 w 52"/>
                <a:gd name="T13" fmla="*/ 24 h 36"/>
                <a:gd name="T14" fmla="*/ 10 w 52"/>
                <a:gd name="T15" fmla="*/ 26 h 36"/>
                <a:gd name="T16" fmla="*/ 10 w 52"/>
                <a:gd name="T17" fmla="*/ 26 h 36"/>
                <a:gd name="T18" fmla="*/ 14 w 52"/>
                <a:gd name="T19" fmla="*/ 26 h 36"/>
                <a:gd name="T20" fmla="*/ 14 w 52"/>
                <a:gd name="T21" fmla="*/ 26 h 36"/>
                <a:gd name="T22" fmla="*/ 18 w 52"/>
                <a:gd name="T23" fmla="*/ 26 h 36"/>
                <a:gd name="T24" fmla="*/ 20 w 52"/>
                <a:gd name="T25" fmla="*/ 28 h 36"/>
                <a:gd name="T26" fmla="*/ 24 w 52"/>
                <a:gd name="T27" fmla="*/ 28 h 36"/>
                <a:gd name="T28" fmla="*/ 20 w 52"/>
                <a:gd name="T29" fmla="*/ 30 h 36"/>
                <a:gd name="T30" fmla="*/ 14 w 52"/>
                <a:gd name="T31" fmla="*/ 30 h 36"/>
                <a:gd name="T32" fmla="*/ 14 w 52"/>
                <a:gd name="T33" fmla="*/ 34 h 36"/>
                <a:gd name="T34" fmla="*/ 14 w 52"/>
                <a:gd name="T35" fmla="*/ 34 h 36"/>
                <a:gd name="T36" fmla="*/ 14 w 52"/>
                <a:gd name="T37" fmla="*/ 34 h 36"/>
                <a:gd name="T38" fmla="*/ 16 w 52"/>
                <a:gd name="T39" fmla="*/ 36 h 36"/>
                <a:gd name="T40" fmla="*/ 16 w 52"/>
                <a:gd name="T41" fmla="*/ 36 h 36"/>
                <a:gd name="T42" fmla="*/ 20 w 52"/>
                <a:gd name="T43" fmla="*/ 34 h 36"/>
                <a:gd name="T44" fmla="*/ 28 w 52"/>
                <a:gd name="T45" fmla="*/ 36 h 36"/>
                <a:gd name="T46" fmla="*/ 32 w 52"/>
                <a:gd name="T47" fmla="*/ 32 h 36"/>
                <a:gd name="T48" fmla="*/ 36 w 52"/>
                <a:gd name="T49" fmla="*/ 32 h 36"/>
                <a:gd name="T50" fmla="*/ 42 w 52"/>
                <a:gd name="T51" fmla="*/ 30 h 36"/>
                <a:gd name="T52" fmla="*/ 46 w 52"/>
                <a:gd name="T53" fmla="*/ 30 h 36"/>
                <a:gd name="T54" fmla="*/ 50 w 52"/>
                <a:gd name="T55" fmla="*/ 28 h 36"/>
                <a:gd name="T56" fmla="*/ 52 w 52"/>
                <a:gd name="T57" fmla="*/ 26 h 36"/>
                <a:gd name="T58" fmla="*/ 52 w 52"/>
                <a:gd name="T59" fmla="*/ 22 h 36"/>
                <a:gd name="T60" fmla="*/ 52 w 52"/>
                <a:gd name="T61" fmla="*/ 20 h 36"/>
                <a:gd name="T62" fmla="*/ 52 w 52"/>
                <a:gd name="T63" fmla="*/ 20 h 36"/>
                <a:gd name="T64" fmla="*/ 52 w 52"/>
                <a:gd name="T65" fmla="*/ 18 h 36"/>
                <a:gd name="T66" fmla="*/ 50 w 52"/>
                <a:gd name="T67" fmla="*/ 16 h 36"/>
                <a:gd name="T68" fmla="*/ 50 w 52"/>
                <a:gd name="T69" fmla="*/ 16 h 36"/>
                <a:gd name="T70" fmla="*/ 44 w 52"/>
                <a:gd name="T71" fmla="*/ 16 h 36"/>
                <a:gd name="T72" fmla="*/ 40 w 52"/>
                <a:gd name="T73" fmla="*/ 16 h 36"/>
                <a:gd name="T74" fmla="*/ 36 w 52"/>
                <a:gd name="T75" fmla="*/ 12 h 36"/>
                <a:gd name="T76" fmla="*/ 34 w 52"/>
                <a:gd name="T77" fmla="*/ 8 h 36"/>
                <a:gd name="T78" fmla="*/ 32 w 52"/>
                <a:gd name="T79" fmla="*/ 6 h 36"/>
                <a:gd name="T80" fmla="*/ 26 w 52"/>
                <a:gd name="T81" fmla="*/ 4 h 36"/>
                <a:gd name="T82" fmla="*/ 22 w 52"/>
                <a:gd name="T83" fmla="*/ 2 h 36"/>
                <a:gd name="T84" fmla="*/ 22 w 52"/>
                <a:gd name="T85" fmla="*/ 2 h 36"/>
                <a:gd name="T86" fmla="*/ 20 w 52"/>
                <a:gd name="T87" fmla="*/ 4 h 36"/>
                <a:gd name="T88" fmla="*/ 18 w 52"/>
                <a:gd name="T89" fmla="*/ 2 h 36"/>
                <a:gd name="T90" fmla="*/ 18 w 52"/>
                <a:gd name="T91" fmla="*/ 2 h 36"/>
                <a:gd name="T92" fmla="*/ 14 w 52"/>
                <a:gd name="T93" fmla="*/ 2 h 36"/>
                <a:gd name="T94" fmla="*/ 12 w 52"/>
                <a:gd name="T95" fmla="*/ 0 h 36"/>
                <a:gd name="T96" fmla="*/ 8 w 52"/>
                <a:gd name="T97" fmla="*/ 0 h 36"/>
                <a:gd name="T98" fmla="*/ 0 w 52"/>
                <a:gd name="T99" fmla="*/ 0 h 36"/>
                <a:gd name="T100" fmla="*/ 0 w 52"/>
                <a:gd name="T101" fmla="*/ 6 h 36"/>
                <a:gd name="T102" fmla="*/ 2 w 52"/>
                <a:gd name="T103" fmla="*/ 8 h 36"/>
                <a:gd name="T104" fmla="*/ 4 w 52"/>
                <a:gd name="T105" fmla="*/ 10 h 36"/>
                <a:gd name="T106" fmla="*/ 4 w 52"/>
                <a:gd name="T107" fmla="*/ 10 h 36"/>
                <a:gd name="T108" fmla="*/ 10 w 52"/>
                <a:gd name="T109" fmla="*/ 14 h 36"/>
                <a:gd name="T110" fmla="*/ 10 w 52"/>
                <a:gd name="T111" fmla="*/ 14 h 36"/>
                <a:gd name="T112" fmla="*/ 4 w 52"/>
                <a:gd name="T113" fmla="*/ 14 h 36"/>
                <a:gd name="T114" fmla="*/ 4 w 52"/>
                <a:gd name="T115"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 h="36">
                  <a:moveTo>
                    <a:pt x="4" y="14"/>
                  </a:moveTo>
                  <a:lnTo>
                    <a:pt x="2" y="14"/>
                  </a:lnTo>
                  <a:lnTo>
                    <a:pt x="0" y="14"/>
                  </a:lnTo>
                  <a:lnTo>
                    <a:pt x="0" y="18"/>
                  </a:lnTo>
                  <a:lnTo>
                    <a:pt x="2" y="20"/>
                  </a:lnTo>
                  <a:lnTo>
                    <a:pt x="0" y="22"/>
                  </a:lnTo>
                  <a:lnTo>
                    <a:pt x="2" y="24"/>
                  </a:lnTo>
                  <a:lnTo>
                    <a:pt x="10" y="26"/>
                  </a:lnTo>
                  <a:lnTo>
                    <a:pt x="10" y="26"/>
                  </a:lnTo>
                  <a:lnTo>
                    <a:pt x="14" y="26"/>
                  </a:lnTo>
                  <a:lnTo>
                    <a:pt x="14" y="26"/>
                  </a:lnTo>
                  <a:lnTo>
                    <a:pt x="18" y="26"/>
                  </a:lnTo>
                  <a:lnTo>
                    <a:pt x="20" y="28"/>
                  </a:lnTo>
                  <a:lnTo>
                    <a:pt x="24" y="28"/>
                  </a:lnTo>
                  <a:lnTo>
                    <a:pt x="20" y="30"/>
                  </a:lnTo>
                  <a:lnTo>
                    <a:pt x="14" y="30"/>
                  </a:lnTo>
                  <a:lnTo>
                    <a:pt x="14" y="34"/>
                  </a:lnTo>
                  <a:lnTo>
                    <a:pt x="14" y="34"/>
                  </a:lnTo>
                  <a:lnTo>
                    <a:pt x="14" y="34"/>
                  </a:lnTo>
                  <a:lnTo>
                    <a:pt x="16" y="36"/>
                  </a:lnTo>
                  <a:lnTo>
                    <a:pt x="16" y="36"/>
                  </a:lnTo>
                  <a:lnTo>
                    <a:pt x="20" y="34"/>
                  </a:lnTo>
                  <a:lnTo>
                    <a:pt x="28" y="36"/>
                  </a:lnTo>
                  <a:lnTo>
                    <a:pt x="32" y="32"/>
                  </a:lnTo>
                  <a:lnTo>
                    <a:pt x="36" y="32"/>
                  </a:lnTo>
                  <a:lnTo>
                    <a:pt x="42" y="30"/>
                  </a:lnTo>
                  <a:lnTo>
                    <a:pt x="46" y="30"/>
                  </a:lnTo>
                  <a:lnTo>
                    <a:pt x="50" y="28"/>
                  </a:lnTo>
                  <a:lnTo>
                    <a:pt x="52" y="26"/>
                  </a:lnTo>
                  <a:lnTo>
                    <a:pt x="52" y="22"/>
                  </a:lnTo>
                  <a:lnTo>
                    <a:pt x="52" y="20"/>
                  </a:lnTo>
                  <a:lnTo>
                    <a:pt x="52" y="20"/>
                  </a:lnTo>
                  <a:lnTo>
                    <a:pt x="52" y="18"/>
                  </a:lnTo>
                  <a:lnTo>
                    <a:pt x="50" y="16"/>
                  </a:lnTo>
                  <a:lnTo>
                    <a:pt x="50" y="16"/>
                  </a:lnTo>
                  <a:lnTo>
                    <a:pt x="44" y="16"/>
                  </a:lnTo>
                  <a:lnTo>
                    <a:pt x="40" y="16"/>
                  </a:lnTo>
                  <a:lnTo>
                    <a:pt x="36" y="12"/>
                  </a:lnTo>
                  <a:lnTo>
                    <a:pt x="34" y="8"/>
                  </a:lnTo>
                  <a:lnTo>
                    <a:pt x="32" y="6"/>
                  </a:lnTo>
                  <a:lnTo>
                    <a:pt x="26" y="4"/>
                  </a:lnTo>
                  <a:lnTo>
                    <a:pt x="22" y="2"/>
                  </a:lnTo>
                  <a:lnTo>
                    <a:pt x="22" y="2"/>
                  </a:lnTo>
                  <a:lnTo>
                    <a:pt x="20" y="4"/>
                  </a:lnTo>
                  <a:lnTo>
                    <a:pt x="18" y="2"/>
                  </a:lnTo>
                  <a:lnTo>
                    <a:pt x="18" y="2"/>
                  </a:lnTo>
                  <a:lnTo>
                    <a:pt x="14" y="2"/>
                  </a:lnTo>
                  <a:lnTo>
                    <a:pt x="12" y="0"/>
                  </a:lnTo>
                  <a:lnTo>
                    <a:pt x="8" y="0"/>
                  </a:lnTo>
                  <a:lnTo>
                    <a:pt x="0" y="0"/>
                  </a:lnTo>
                  <a:lnTo>
                    <a:pt x="0" y="6"/>
                  </a:lnTo>
                  <a:lnTo>
                    <a:pt x="2" y="8"/>
                  </a:lnTo>
                  <a:lnTo>
                    <a:pt x="4" y="10"/>
                  </a:lnTo>
                  <a:lnTo>
                    <a:pt x="4" y="10"/>
                  </a:lnTo>
                  <a:lnTo>
                    <a:pt x="10" y="14"/>
                  </a:lnTo>
                  <a:lnTo>
                    <a:pt x="10" y="14"/>
                  </a:lnTo>
                  <a:lnTo>
                    <a:pt x="4" y="14"/>
                  </a:lnTo>
                  <a:lnTo>
                    <a:pt x="4" y="1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8" name="Freeform 465"/>
            <p:cNvSpPr>
              <a:spLocks/>
            </p:cNvSpPr>
            <p:nvPr/>
          </p:nvSpPr>
          <p:spPr bwMode="auto">
            <a:xfrm>
              <a:off x="5192713" y="2709863"/>
              <a:ext cx="34925" cy="22225"/>
            </a:xfrm>
            <a:custGeom>
              <a:avLst/>
              <a:gdLst>
                <a:gd name="T0" fmla="*/ 10 w 22"/>
                <a:gd name="T1" fmla="*/ 2 h 14"/>
                <a:gd name="T2" fmla="*/ 10 w 22"/>
                <a:gd name="T3" fmla="*/ 2 h 14"/>
                <a:gd name="T4" fmla="*/ 6 w 22"/>
                <a:gd name="T5" fmla="*/ 4 h 14"/>
                <a:gd name="T6" fmla="*/ 6 w 22"/>
                <a:gd name="T7" fmla="*/ 4 h 14"/>
                <a:gd name="T8" fmla="*/ 4 w 22"/>
                <a:gd name="T9" fmla="*/ 6 h 14"/>
                <a:gd name="T10" fmla="*/ 2 w 22"/>
                <a:gd name="T11" fmla="*/ 8 h 14"/>
                <a:gd name="T12" fmla="*/ 2 w 22"/>
                <a:gd name="T13" fmla="*/ 8 h 14"/>
                <a:gd name="T14" fmla="*/ 0 w 22"/>
                <a:gd name="T15" fmla="*/ 12 h 14"/>
                <a:gd name="T16" fmla="*/ 2 w 22"/>
                <a:gd name="T17" fmla="*/ 14 h 14"/>
                <a:gd name="T18" fmla="*/ 4 w 22"/>
                <a:gd name="T19" fmla="*/ 14 h 14"/>
                <a:gd name="T20" fmla="*/ 6 w 22"/>
                <a:gd name="T21" fmla="*/ 10 h 14"/>
                <a:gd name="T22" fmla="*/ 10 w 22"/>
                <a:gd name="T23" fmla="*/ 10 h 14"/>
                <a:gd name="T24" fmla="*/ 10 w 22"/>
                <a:gd name="T25" fmla="*/ 8 h 14"/>
                <a:gd name="T26" fmla="*/ 12 w 22"/>
                <a:gd name="T27" fmla="*/ 6 h 14"/>
                <a:gd name="T28" fmla="*/ 16 w 22"/>
                <a:gd name="T29" fmla="*/ 6 h 14"/>
                <a:gd name="T30" fmla="*/ 20 w 22"/>
                <a:gd name="T31" fmla="*/ 6 h 14"/>
                <a:gd name="T32" fmla="*/ 22 w 22"/>
                <a:gd name="T33" fmla="*/ 6 h 14"/>
                <a:gd name="T34" fmla="*/ 22 w 22"/>
                <a:gd name="T35" fmla="*/ 4 h 14"/>
                <a:gd name="T36" fmla="*/ 22 w 22"/>
                <a:gd name="T37" fmla="*/ 2 h 14"/>
                <a:gd name="T38" fmla="*/ 18 w 22"/>
                <a:gd name="T39" fmla="*/ 2 h 14"/>
                <a:gd name="T40" fmla="*/ 14 w 22"/>
                <a:gd name="T41" fmla="*/ 0 h 14"/>
                <a:gd name="T42" fmla="*/ 12 w 22"/>
                <a:gd name="T43" fmla="*/ 0 h 14"/>
                <a:gd name="T44" fmla="*/ 10 w 22"/>
                <a:gd name="T4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4">
                  <a:moveTo>
                    <a:pt x="10" y="2"/>
                  </a:moveTo>
                  <a:lnTo>
                    <a:pt x="10" y="2"/>
                  </a:lnTo>
                  <a:lnTo>
                    <a:pt x="6" y="4"/>
                  </a:lnTo>
                  <a:lnTo>
                    <a:pt x="6" y="4"/>
                  </a:lnTo>
                  <a:lnTo>
                    <a:pt x="4" y="6"/>
                  </a:lnTo>
                  <a:lnTo>
                    <a:pt x="2" y="8"/>
                  </a:lnTo>
                  <a:lnTo>
                    <a:pt x="2" y="8"/>
                  </a:lnTo>
                  <a:lnTo>
                    <a:pt x="0" y="12"/>
                  </a:lnTo>
                  <a:lnTo>
                    <a:pt x="2" y="14"/>
                  </a:lnTo>
                  <a:lnTo>
                    <a:pt x="4" y="14"/>
                  </a:lnTo>
                  <a:lnTo>
                    <a:pt x="6" y="10"/>
                  </a:lnTo>
                  <a:lnTo>
                    <a:pt x="10" y="10"/>
                  </a:lnTo>
                  <a:lnTo>
                    <a:pt x="10" y="8"/>
                  </a:lnTo>
                  <a:lnTo>
                    <a:pt x="12" y="6"/>
                  </a:lnTo>
                  <a:lnTo>
                    <a:pt x="16" y="6"/>
                  </a:lnTo>
                  <a:lnTo>
                    <a:pt x="20" y="6"/>
                  </a:lnTo>
                  <a:lnTo>
                    <a:pt x="22" y="6"/>
                  </a:lnTo>
                  <a:lnTo>
                    <a:pt x="22" y="4"/>
                  </a:lnTo>
                  <a:lnTo>
                    <a:pt x="22" y="2"/>
                  </a:lnTo>
                  <a:lnTo>
                    <a:pt x="18" y="2"/>
                  </a:lnTo>
                  <a:lnTo>
                    <a:pt x="14" y="0"/>
                  </a:lnTo>
                  <a:lnTo>
                    <a:pt x="12" y="0"/>
                  </a:lnTo>
                  <a:lnTo>
                    <a:pt x="10"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9" name="Freeform 466"/>
            <p:cNvSpPr>
              <a:spLocks/>
            </p:cNvSpPr>
            <p:nvPr/>
          </p:nvSpPr>
          <p:spPr bwMode="auto">
            <a:xfrm>
              <a:off x="5214938" y="2700338"/>
              <a:ext cx="53975" cy="19050"/>
            </a:xfrm>
            <a:custGeom>
              <a:avLst/>
              <a:gdLst>
                <a:gd name="T0" fmla="*/ 30 w 34"/>
                <a:gd name="T1" fmla="*/ 4 h 12"/>
                <a:gd name="T2" fmla="*/ 28 w 34"/>
                <a:gd name="T3" fmla="*/ 4 h 12"/>
                <a:gd name="T4" fmla="*/ 22 w 34"/>
                <a:gd name="T5" fmla="*/ 4 h 12"/>
                <a:gd name="T6" fmla="*/ 20 w 34"/>
                <a:gd name="T7" fmla="*/ 2 h 12"/>
                <a:gd name="T8" fmla="*/ 16 w 34"/>
                <a:gd name="T9" fmla="*/ 2 h 12"/>
                <a:gd name="T10" fmla="*/ 16 w 34"/>
                <a:gd name="T11" fmla="*/ 2 h 12"/>
                <a:gd name="T12" fmla="*/ 12 w 34"/>
                <a:gd name="T13" fmla="*/ 2 h 12"/>
                <a:gd name="T14" fmla="*/ 12 w 34"/>
                <a:gd name="T15" fmla="*/ 2 h 12"/>
                <a:gd name="T16" fmla="*/ 10 w 34"/>
                <a:gd name="T17" fmla="*/ 0 h 12"/>
                <a:gd name="T18" fmla="*/ 8 w 34"/>
                <a:gd name="T19" fmla="*/ 0 h 12"/>
                <a:gd name="T20" fmla="*/ 4 w 34"/>
                <a:gd name="T21" fmla="*/ 0 h 12"/>
                <a:gd name="T22" fmla="*/ 0 w 34"/>
                <a:gd name="T23" fmla="*/ 0 h 12"/>
                <a:gd name="T24" fmla="*/ 2 w 34"/>
                <a:gd name="T25" fmla="*/ 2 h 12"/>
                <a:gd name="T26" fmla="*/ 6 w 34"/>
                <a:gd name="T27" fmla="*/ 4 h 12"/>
                <a:gd name="T28" fmla="*/ 12 w 34"/>
                <a:gd name="T29" fmla="*/ 6 h 12"/>
                <a:gd name="T30" fmla="*/ 14 w 34"/>
                <a:gd name="T31" fmla="*/ 6 h 12"/>
                <a:gd name="T32" fmla="*/ 20 w 34"/>
                <a:gd name="T33" fmla="*/ 8 h 12"/>
                <a:gd name="T34" fmla="*/ 20 w 34"/>
                <a:gd name="T35" fmla="*/ 10 h 12"/>
                <a:gd name="T36" fmla="*/ 18 w 34"/>
                <a:gd name="T37" fmla="*/ 10 h 12"/>
                <a:gd name="T38" fmla="*/ 14 w 34"/>
                <a:gd name="T39" fmla="*/ 10 h 12"/>
                <a:gd name="T40" fmla="*/ 20 w 34"/>
                <a:gd name="T41" fmla="*/ 12 h 12"/>
                <a:gd name="T42" fmla="*/ 22 w 34"/>
                <a:gd name="T43" fmla="*/ 12 h 12"/>
                <a:gd name="T44" fmla="*/ 26 w 34"/>
                <a:gd name="T45" fmla="*/ 12 h 12"/>
                <a:gd name="T46" fmla="*/ 28 w 34"/>
                <a:gd name="T47" fmla="*/ 12 h 12"/>
                <a:gd name="T48" fmla="*/ 28 w 34"/>
                <a:gd name="T49" fmla="*/ 8 h 12"/>
                <a:gd name="T50" fmla="*/ 30 w 34"/>
                <a:gd name="T51" fmla="*/ 8 h 12"/>
                <a:gd name="T52" fmla="*/ 34 w 34"/>
                <a:gd name="T53" fmla="*/ 6 h 12"/>
                <a:gd name="T54" fmla="*/ 34 w 34"/>
                <a:gd name="T55" fmla="*/ 4 h 12"/>
                <a:gd name="T56" fmla="*/ 32 w 34"/>
                <a:gd name="T57" fmla="*/ 4 h 12"/>
                <a:gd name="T58" fmla="*/ 30 w 34"/>
                <a:gd name="T5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12">
                  <a:moveTo>
                    <a:pt x="30" y="4"/>
                  </a:moveTo>
                  <a:lnTo>
                    <a:pt x="28" y="4"/>
                  </a:lnTo>
                  <a:lnTo>
                    <a:pt x="22" y="4"/>
                  </a:lnTo>
                  <a:lnTo>
                    <a:pt x="20" y="2"/>
                  </a:lnTo>
                  <a:lnTo>
                    <a:pt x="16" y="2"/>
                  </a:lnTo>
                  <a:lnTo>
                    <a:pt x="16" y="2"/>
                  </a:lnTo>
                  <a:lnTo>
                    <a:pt x="12" y="2"/>
                  </a:lnTo>
                  <a:lnTo>
                    <a:pt x="12" y="2"/>
                  </a:lnTo>
                  <a:lnTo>
                    <a:pt x="10" y="0"/>
                  </a:lnTo>
                  <a:lnTo>
                    <a:pt x="8" y="0"/>
                  </a:lnTo>
                  <a:lnTo>
                    <a:pt x="4" y="0"/>
                  </a:lnTo>
                  <a:lnTo>
                    <a:pt x="0" y="0"/>
                  </a:lnTo>
                  <a:lnTo>
                    <a:pt x="2" y="2"/>
                  </a:lnTo>
                  <a:lnTo>
                    <a:pt x="6" y="4"/>
                  </a:lnTo>
                  <a:lnTo>
                    <a:pt x="12" y="6"/>
                  </a:lnTo>
                  <a:lnTo>
                    <a:pt x="14" y="6"/>
                  </a:lnTo>
                  <a:lnTo>
                    <a:pt x="20" y="8"/>
                  </a:lnTo>
                  <a:lnTo>
                    <a:pt x="20" y="10"/>
                  </a:lnTo>
                  <a:lnTo>
                    <a:pt x="18" y="10"/>
                  </a:lnTo>
                  <a:lnTo>
                    <a:pt x="14" y="10"/>
                  </a:lnTo>
                  <a:lnTo>
                    <a:pt x="20" y="12"/>
                  </a:lnTo>
                  <a:lnTo>
                    <a:pt x="22" y="12"/>
                  </a:lnTo>
                  <a:lnTo>
                    <a:pt x="26" y="12"/>
                  </a:lnTo>
                  <a:lnTo>
                    <a:pt x="28" y="12"/>
                  </a:lnTo>
                  <a:lnTo>
                    <a:pt x="28" y="8"/>
                  </a:lnTo>
                  <a:lnTo>
                    <a:pt x="30" y="8"/>
                  </a:lnTo>
                  <a:lnTo>
                    <a:pt x="34" y="6"/>
                  </a:lnTo>
                  <a:lnTo>
                    <a:pt x="34" y="4"/>
                  </a:lnTo>
                  <a:lnTo>
                    <a:pt x="32" y="4"/>
                  </a:lnTo>
                  <a:lnTo>
                    <a:pt x="30"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0" name="Freeform 467"/>
            <p:cNvSpPr>
              <a:spLocks/>
            </p:cNvSpPr>
            <p:nvPr/>
          </p:nvSpPr>
          <p:spPr bwMode="auto">
            <a:xfrm>
              <a:off x="5268913" y="2709863"/>
              <a:ext cx="6350" cy="9525"/>
            </a:xfrm>
            <a:custGeom>
              <a:avLst/>
              <a:gdLst>
                <a:gd name="T0" fmla="*/ 2 w 4"/>
                <a:gd name="T1" fmla="*/ 6 h 6"/>
                <a:gd name="T2" fmla="*/ 4 w 4"/>
                <a:gd name="T3" fmla="*/ 6 h 6"/>
                <a:gd name="T4" fmla="*/ 4 w 4"/>
                <a:gd name="T5" fmla="*/ 2 h 6"/>
                <a:gd name="T6" fmla="*/ 4 w 4"/>
                <a:gd name="T7" fmla="*/ 0 h 6"/>
                <a:gd name="T8" fmla="*/ 2 w 4"/>
                <a:gd name="T9" fmla="*/ 2 h 6"/>
                <a:gd name="T10" fmla="*/ 0 w 4"/>
                <a:gd name="T11" fmla="*/ 6 h 6"/>
                <a:gd name="T12" fmla="*/ 2 w 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6"/>
                  </a:moveTo>
                  <a:lnTo>
                    <a:pt x="4" y="6"/>
                  </a:lnTo>
                  <a:lnTo>
                    <a:pt x="4" y="2"/>
                  </a:lnTo>
                  <a:lnTo>
                    <a:pt x="4" y="0"/>
                  </a:lnTo>
                  <a:lnTo>
                    <a:pt x="2" y="2"/>
                  </a:lnTo>
                  <a:lnTo>
                    <a:pt x="0" y="6"/>
                  </a:lnTo>
                  <a:lnTo>
                    <a:pt x="2"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1" name="Freeform 468"/>
            <p:cNvSpPr>
              <a:spLocks/>
            </p:cNvSpPr>
            <p:nvPr/>
          </p:nvSpPr>
          <p:spPr bwMode="auto">
            <a:xfrm>
              <a:off x="5272088" y="2881313"/>
              <a:ext cx="15875" cy="9525"/>
            </a:xfrm>
            <a:custGeom>
              <a:avLst/>
              <a:gdLst>
                <a:gd name="T0" fmla="*/ 2 w 10"/>
                <a:gd name="T1" fmla="*/ 2 h 6"/>
                <a:gd name="T2" fmla="*/ 0 w 10"/>
                <a:gd name="T3" fmla="*/ 4 h 6"/>
                <a:gd name="T4" fmla="*/ 2 w 10"/>
                <a:gd name="T5" fmla="*/ 6 h 6"/>
                <a:gd name="T6" fmla="*/ 4 w 10"/>
                <a:gd name="T7" fmla="*/ 6 h 6"/>
                <a:gd name="T8" fmla="*/ 6 w 10"/>
                <a:gd name="T9" fmla="*/ 6 h 6"/>
                <a:gd name="T10" fmla="*/ 10 w 10"/>
                <a:gd name="T11" fmla="*/ 4 h 6"/>
                <a:gd name="T12" fmla="*/ 10 w 10"/>
                <a:gd name="T13" fmla="*/ 2 h 6"/>
                <a:gd name="T14" fmla="*/ 10 w 10"/>
                <a:gd name="T15" fmla="*/ 2 h 6"/>
                <a:gd name="T16" fmla="*/ 8 w 10"/>
                <a:gd name="T17" fmla="*/ 0 h 6"/>
                <a:gd name="T18" fmla="*/ 4 w 10"/>
                <a:gd name="T19" fmla="*/ 0 h 6"/>
                <a:gd name="T20" fmla="*/ 2 w 10"/>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2" y="2"/>
                  </a:moveTo>
                  <a:lnTo>
                    <a:pt x="0" y="4"/>
                  </a:lnTo>
                  <a:lnTo>
                    <a:pt x="2" y="6"/>
                  </a:lnTo>
                  <a:lnTo>
                    <a:pt x="4" y="6"/>
                  </a:lnTo>
                  <a:lnTo>
                    <a:pt x="6" y="6"/>
                  </a:lnTo>
                  <a:lnTo>
                    <a:pt x="10" y="4"/>
                  </a:lnTo>
                  <a:lnTo>
                    <a:pt x="10" y="2"/>
                  </a:lnTo>
                  <a:lnTo>
                    <a:pt x="10" y="2"/>
                  </a:lnTo>
                  <a:lnTo>
                    <a:pt x="8" y="0"/>
                  </a:lnTo>
                  <a:lnTo>
                    <a:pt x="4" y="0"/>
                  </a:lnTo>
                  <a:lnTo>
                    <a:pt x="2"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2" name="Freeform 469"/>
            <p:cNvSpPr>
              <a:spLocks/>
            </p:cNvSpPr>
            <p:nvPr/>
          </p:nvSpPr>
          <p:spPr bwMode="auto">
            <a:xfrm>
              <a:off x="5284788" y="2868613"/>
              <a:ext cx="12700" cy="9525"/>
            </a:xfrm>
            <a:custGeom>
              <a:avLst/>
              <a:gdLst>
                <a:gd name="T0" fmla="*/ 4 w 8"/>
                <a:gd name="T1" fmla="*/ 6 h 6"/>
                <a:gd name="T2" fmla="*/ 6 w 8"/>
                <a:gd name="T3" fmla="*/ 6 h 6"/>
                <a:gd name="T4" fmla="*/ 8 w 8"/>
                <a:gd name="T5" fmla="*/ 4 h 6"/>
                <a:gd name="T6" fmla="*/ 6 w 8"/>
                <a:gd name="T7" fmla="*/ 2 h 6"/>
                <a:gd name="T8" fmla="*/ 4 w 8"/>
                <a:gd name="T9" fmla="*/ 0 h 6"/>
                <a:gd name="T10" fmla="*/ 2 w 8"/>
                <a:gd name="T11" fmla="*/ 0 h 6"/>
                <a:gd name="T12" fmla="*/ 0 w 8"/>
                <a:gd name="T13" fmla="*/ 2 h 6"/>
                <a:gd name="T14" fmla="*/ 2 w 8"/>
                <a:gd name="T15" fmla="*/ 4 h 6"/>
                <a:gd name="T16" fmla="*/ 4 w 8"/>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4" y="6"/>
                  </a:moveTo>
                  <a:lnTo>
                    <a:pt x="6" y="6"/>
                  </a:lnTo>
                  <a:lnTo>
                    <a:pt x="8" y="4"/>
                  </a:lnTo>
                  <a:lnTo>
                    <a:pt x="6" y="2"/>
                  </a:lnTo>
                  <a:lnTo>
                    <a:pt x="4" y="0"/>
                  </a:lnTo>
                  <a:lnTo>
                    <a:pt x="2" y="0"/>
                  </a:lnTo>
                  <a:lnTo>
                    <a:pt x="0" y="2"/>
                  </a:lnTo>
                  <a:lnTo>
                    <a:pt x="2" y="4"/>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3" name="Freeform 470"/>
            <p:cNvSpPr>
              <a:spLocks/>
            </p:cNvSpPr>
            <p:nvPr/>
          </p:nvSpPr>
          <p:spPr bwMode="auto">
            <a:xfrm>
              <a:off x="5570538" y="2859088"/>
              <a:ext cx="15875" cy="19050"/>
            </a:xfrm>
            <a:custGeom>
              <a:avLst/>
              <a:gdLst>
                <a:gd name="T0" fmla="*/ 6 w 10"/>
                <a:gd name="T1" fmla="*/ 12 h 12"/>
                <a:gd name="T2" fmla="*/ 8 w 10"/>
                <a:gd name="T3" fmla="*/ 12 h 12"/>
                <a:gd name="T4" fmla="*/ 10 w 10"/>
                <a:gd name="T5" fmla="*/ 12 h 12"/>
                <a:gd name="T6" fmla="*/ 10 w 10"/>
                <a:gd name="T7" fmla="*/ 10 h 12"/>
                <a:gd name="T8" fmla="*/ 8 w 10"/>
                <a:gd name="T9" fmla="*/ 8 h 12"/>
                <a:gd name="T10" fmla="*/ 8 w 10"/>
                <a:gd name="T11" fmla="*/ 6 h 12"/>
                <a:gd name="T12" fmla="*/ 6 w 10"/>
                <a:gd name="T13" fmla="*/ 2 h 12"/>
                <a:gd name="T14" fmla="*/ 4 w 10"/>
                <a:gd name="T15" fmla="*/ 0 h 12"/>
                <a:gd name="T16" fmla="*/ 0 w 10"/>
                <a:gd name="T17" fmla="*/ 0 h 12"/>
                <a:gd name="T18" fmla="*/ 0 w 10"/>
                <a:gd name="T19" fmla="*/ 2 h 12"/>
                <a:gd name="T20" fmla="*/ 4 w 10"/>
                <a:gd name="T21" fmla="*/ 6 h 12"/>
                <a:gd name="T22" fmla="*/ 4 w 10"/>
                <a:gd name="T23" fmla="*/ 8 h 12"/>
                <a:gd name="T24" fmla="*/ 6 w 10"/>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2">
                  <a:moveTo>
                    <a:pt x="6" y="12"/>
                  </a:moveTo>
                  <a:lnTo>
                    <a:pt x="8" y="12"/>
                  </a:lnTo>
                  <a:lnTo>
                    <a:pt x="10" y="12"/>
                  </a:lnTo>
                  <a:lnTo>
                    <a:pt x="10" y="10"/>
                  </a:lnTo>
                  <a:lnTo>
                    <a:pt x="8" y="8"/>
                  </a:lnTo>
                  <a:lnTo>
                    <a:pt x="8" y="6"/>
                  </a:lnTo>
                  <a:lnTo>
                    <a:pt x="6" y="2"/>
                  </a:lnTo>
                  <a:lnTo>
                    <a:pt x="4" y="0"/>
                  </a:lnTo>
                  <a:lnTo>
                    <a:pt x="0" y="0"/>
                  </a:lnTo>
                  <a:lnTo>
                    <a:pt x="0" y="2"/>
                  </a:lnTo>
                  <a:lnTo>
                    <a:pt x="4" y="6"/>
                  </a:lnTo>
                  <a:lnTo>
                    <a:pt x="4" y="8"/>
                  </a:lnTo>
                  <a:lnTo>
                    <a:pt x="6" y="1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4" name="Freeform 471"/>
            <p:cNvSpPr>
              <a:spLocks/>
            </p:cNvSpPr>
            <p:nvPr/>
          </p:nvSpPr>
          <p:spPr bwMode="auto">
            <a:xfrm>
              <a:off x="5942013" y="2554288"/>
              <a:ext cx="76200" cy="28575"/>
            </a:xfrm>
            <a:custGeom>
              <a:avLst/>
              <a:gdLst>
                <a:gd name="T0" fmla="*/ 10 w 48"/>
                <a:gd name="T1" fmla="*/ 10 h 18"/>
                <a:gd name="T2" fmla="*/ 6 w 48"/>
                <a:gd name="T3" fmla="*/ 12 h 18"/>
                <a:gd name="T4" fmla="*/ 2 w 48"/>
                <a:gd name="T5" fmla="*/ 12 h 18"/>
                <a:gd name="T6" fmla="*/ 0 w 48"/>
                <a:gd name="T7" fmla="*/ 14 h 18"/>
                <a:gd name="T8" fmla="*/ 2 w 48"/>
                <a:gd name="T9" fmla="*/ 18 h 18"/>
                <a:gd name="T10" fmla="*/ 6 w 48"/>
                <a:gd name="T11" fmla="*/ 18 h 18"/>
                <a:gd name="T12" fmla="*/ 12 w 48"/>
                <a:gd name="T13" fmla="*/ 18 h 18"/>
                <a:gd name="T14" fmla="*/ 20 w 48"/>
                <a:gd name="T15" fmla="*/ 14 h 18"/>
                <a:gd name="T16" fmla="*/ 24 w 48"/>
                <a:gd name="T17" fmla="*/ 14 h 18"/>
                <a:gd name="T18" fmla="*/ 30 w 48"/>
                <a:gd name="T19" fmla="*/ 14 h 18"/>
                <a:gd name="T20" fmla="*/ 34 w 48"/>
                <a:gd name="T21" fmla="*/ 14 h 18"/>
                <a:gd name="T22" fmla="*/ 38 w 48"/>
                <a:gd name="T23" fmla="*/ 14 h 18"/>
                <a:gd name="T24" fmla="*/ 42 w 48"/>
                <a:gd name="T25" fmla="*/ 14 h 18"/>
                <a:gd name="T26" fmla="*/ 46 w 48"/>
                <a:gd name="T27" fmla="*/ 10 h 18"/>
                <a:gd name="T28" fmla="*/ 48 w 48"/>
                <a:gd name="T29" fmla="*/ 8 h 18"/>
                <a:gd name="T30" fmla="*/ 46 w 48"/>
                <a:gd name="T31" fmla="*/ 4 h 18"/>
                <a:gd name="T32" fmla="*/ 42 w 48"/>
                <a:gd name="T33" fmla="*/ 0 h 18"/>
                <a:gd name="T34" fmla="*/ 42 w 48"/>
                <a:gd name="T35" fmla="*/ 0 h 18"/>
                <a:gd name="T36" fmla="*/ 36 w 48"/>
                <a:gd name="T37" fmla="*/ 0 h 18"/>
                <a:gd name="T38" fmla="*/ 30 w 48"/>
                <a:gd name="T39" fmla="*/ 0 h 18"/>
                <a:gd name="T40" fmla="*/ 28 w 48"/>
                <a:gd name="T41" fmla="*/ 2 h 18"/>
                <a:gd name="T42" fmla="*/ 24 w 48"/>
                <a:gd name="T43" fmla="*/ 4 h 18"/>
                <a:gd name="T44" fmla="*/ 24 w 48"/>
                <a:gd name="T45" fmla="*/ 4 h 18"/>
                <a:gd name="T46" fmla="*/ 18 w 48"/>
                <a:gd name="T47" fmla="*/ 4 h 18"/>
                <a:gd name="T48" fmla="*/ 18 w 48"/>
                <a:gd name="T49" fmla="*/ 4 h 18"/>
                <a:gd name="T50" fmla="*/ 14 w 48"/>
                <a:gd name="T51" fmla="*/ 4 h 18"/>
                <a:gd name="T52" fmla="*/ 14 w 48"/>
                <a:gd name="T53" fmla="*/ 4 h 18"/>
                <a:gd name="T54" fmla="*/ 12 w 48"/>
                <a:gd name="T55" fmla="*/ 6 h 18"/>
                <a:gd name="T56" fmla="*/ 12 w 48"/>
                <a:gd name="T57" fmla="*/ 6 h 18"/>
                <a:gd name="T58" fmla="*/ 12 w 48"/>
                <a:gd name="T59" fmla="*/ 6 h 18"/>
                <a:gd name="T60" fmla="*/ 10 w 48"/>
                <a:gd name="T61" fmla="*/ 10 h 18"/>
                <a:gd name="T62" fmla="*/ 10 w 48"/>
                <a:gd name="T6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18">
                  <a:moveTo>
                    <a:pt x="10" y="10"/>
                  </a:moveTo>
                  <a:lnTo>
                    <a:pt x="6" y="12"/>
                  </a:lnTo>
                  <a:lnTo>
                    <a:pt x="2" y="12"/>
                  </a:lnTo>
                  <a:lnTo>
                    <a:pt x="0" y="14"/>
                  </a:lnTo>
                  <a:lnTo>
                    <a:pt x="2" y="18"/>
                  </a:lnTo>
                  <a:lnTo>
                    <a:pt x="6" y="18"/>
                  </a:lnTo>
                  <a:lnTo>
                    <a:pt x="12" y="18"/>
                  </a:lnTo>
                  <a:lnTo>
                    <a:pt x="20" y="14"/>
                  </a:lnTo>
                  <a:lnTo>
                    <a:pt x="24" y="14"/>
                  </a:lnTo>
                  <a:lnTo>
                    <a:pt x="30" y="14"/>
                  </a:lnTo>
                  <a:lnTo>
                    <a:pt x="34" y="14"/>
                  </a:lnTo>
                  <a:lnTo>
                    <a:pt x="38" y="14"/>
                  </a:lnTo>
                  <a:lnTo>
                    <a:pt x="42" y="14"/>
                  </a:lnTo>
                  <a:lnTo>
                    <a:pt x="46" y="10"/>
                  </a:lnTo>
                  <a:lnTo>
                    <a:pt x="48" y="8"/>
                  </a:lnTo>
                  <a:lnTo>
                    <a:pt x="46" y="4"/>
                  </a:lnTo>
                  <a:lnTo>
                    <a:pt x="42" y="0"/>
                  </a:lnTo>
                  <a:lnTo>
                    <a:pt x="42" y="0"/>
                  </a:lnTo>
                  <a:lnTo>
                    <a:pt x="36" y="0"/>
                  </a:lnTo>
                  <a:lnTo>
                    <a:pt x="30" y="0"/>
                  </a:lnTo>
                  <a:lnTo>
                    <a:pt x="28" y="2"/>
                  </a:lnTo>
                  <a:lnTo>
                    <a:pt x="24" y="4"/>
                  </a:lnTo>
                  <a:lnTo>
                    <a:pt x="24" y="4"/>
                  </a:lnTo>
                  <a:lnTo>
                    <a:pt x="18" y="4"/>
                  </a:lnTo>
                  <a:lnTo>
                    <a:pt x="18" y="4"/>
                  </a:lnTo>
                  <a:lnTo>
                    <a:pt x="14" y="4"/>
                  </a:lnTo>
                  <a:lnTo>
                    <a:pt x="14" y="4"/>
                  </a:lnTo>
                  <a:lnTo>
                    <a:pt x="12" y="6"/>
                  </a:lnTo>
                  <a:lnTo>
                    <a:pt x="12" y="6"/>
                  </a:lnTo>
                  <a:lnTo>
                    <a:pt x="12" y="6"/>
                  </a:lnTo>
                  <a:lnTo>
                    <a:pt x="10" y="10"/>
                  </a:lnTo>
                  <a:lnTo>
                    <a:pt x="10"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5" name="Freeform 472"/>
            <p:cNvSpPr>
              <a:spLocks/>
            </p:cNvSpPr>
            <p:nvPr/>
          </p:nvSpPr>
          <p:spPr bwMode="auto">
            <a:xfrm>
              <a:off x="6046788" y="2443163"/>
              <a:ext cx="69850" cy="19050"/>
            </a:xfrm>
            <a:custGeom>
              <a:avLst/>
              <a:gdLst>
                <a:gd name="T0" fmla="*/ 44 w 44"/>
                <a:gd name="T1" fmla="*/ 10 h 12"/>
                <a:gd name="T2" fmla="*/ 42 w 44"/>
                <a:gd name="T3" fmla="*/ 8 h 12"/>
                <a:gd name="T4" fmla="*/ 44 w 44"/>
                <a:gd name="T5" fmla="*/ 6 h 12"/>
                <a:gd name="T6" fmla="*/ 44 w 44"/>
                <a:gd name="T7" fmla="*/ 4 h 12"/>
                <a:gd name="T8" fmla="*/ 42 w 44"/>
                <a:gd name="T9" fmla="*/ 2 h 12"/>
                <a:gd name="T10" fmla="*/ 36 w 44"/>
                <a:gd name="T11" fmla="*/ 2 h 12"/>
                <a:gd name="T12" fmla="*/ 32 w 44"/>
                <a:gd name="T13" fmla="*/ 0 h 12"/>
                <a:gd name="T14" fmla="*/ 28 w 44"/>
                <a:gd name="T15" fmla="*/ 0 h 12"/>
                <a:gd name="T16" fmla="*/ 24 w 44"/>
                <a:gd name="T17" fmla="*/ 0 h 12"/>
                <a:gd name="T18" fmla="*/ 20 w 44"/>
                <a:gd name="T19" fmla="*/ 0 h 12"/>
                <a:gd name="T20" fmla="*/ 16 w 44"/>
                <a:gd name="T21" fmla="*/ 0 h 12"/>
                <a:gd name="T22" fmla="*/ 12 w 44"/>
                <a:gd name="T23" fmla="*/ 0 h 12"/>
                <a:gd name="T24" fmla="*/ 6 w 44"/>
                <a:gd name="T25" fmla="*/ 0 h 12"/>
                <a:gd name="T26" fmla="*/ 4 w 44"/>
                <a:gd name="T27" fmla="*/ 4 h 12"/>
                <a:gd name="T28" fmla="*/ 0 w 44"/>
                <a:gd name="T29" fmla="*/ 4 h 12"/>
                <a:gd name="T30" fmla="*/ 0 w 44"/>
                <a:gd name="T31" fmla="*/ 6 h 12"/>
                <a:gd name="T32" fmla="*/ 4 w 44"/>
                <a:gd name="T33" fmla="*/ 6 h 12"/>
                <a:gd name="T34" fmla="*/ 10 w 44"/>
                <a:gd name="T35" fmla="*/ 6 h 12"/>
                <a:gd name="T36" fmla="*/ 18 w 44"/>
                <a:gd name="T37" fmla="*/ 6 h 12"/>
                <a:gd name="T38" fmla="*/ 24 w 44"/>
                <a:gd name="T39" fmla="*/ 6 h 12"/>
                <a:gd name="T40" fmla="*/ 28 w 44"/>
                <a:gd name="T41" fmla="*/ 8 h 12"/>
                <a:gd name="T42" fmla="*/ 28 w 44"/>
                <a:gd name="T43" fmla="*/ 8 h 12"/>
                <a:gd name="T44" fmla="*/ 30 w 44"/>
                <a:gd name="T45" fmla="*/ 10 h 12"/>
                <a:gd name="T46" fmla="*/ 30 w 44"/>
                <a:gd name="T47" fmla="*/ 10 h 12"/>
                <a:gd name="T48" fmla="*/ 32 w 44"/>
                <a:gd name="T49" fmla="*/ 12 h 12"/>
                <a:gd name="T50" fmla="*/ 32 w 44"/>
                <a:gd name="T51" fmla="*/ 12 h 12"/>
                <a:gd name="T52" fmla="*/ 36 w 44"/>
                <a:gd name="T53" fmla="*/ 12 h 12"/>
                <a:gd name="T54" fmla="*/ 36 w 44"/>
                <a:gd name="T55" fmla="*/ 12 h 12"/>
                <a:gd name="T56" fmla="*/ 40 w 44"/>
                <a:gd name="T57" fmla="*/ 12 h 12"/>
                <a:gd name="T58" fmla="*/ 42 w 44"/>
                <a:gd name="T59" fmla="*/ 12 h 12"/>
                <a:gd name="T60" fmla="*/ 42 w 44"/>
                <a:gd name="T61" fmla="*/ 12 h 12"/>
                <a:gd name="T62" fmla="*/ 42 w 44"/>
                <a:gd name="T63" fmla="*/ 12 h 12"/>
                <a:gd name="T64" fmla="*/ 44 w 44"/>
                <a:gd name="T65" fmla="*/ 12 h 12"/>
                <a:gd name="T66" fmla="*/ 44 w 44"/>
                <a:gd name="T67" fmla="*/ 10 h 12"/>
                <a:gd name="T68" fmla="*/ 44 w 44"/>
                <a:gd name="T6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12">
                  <a:moveTo>
                    <a:pt x="44" y="10"/>
                  </a:moveTo>
                  <a:lnTo>
                    <a:pt x="42" y="8"/>
                  </a:lnTo>
                  <a:lnTo>
                    <a:pt x="44" y="6"/>
                  </a:lnTo>
                  <a:lnTo>
                    <a:pt x="44" y="4"/>
                  </a:lnTo>
                  <a:lnTo>
                    <a:pt x="42" y="2"/>
                  </a:lnTo>
                  <a:lnTo>
                    <a:pt x="36" y="2"/>
                  </a:lnTo>
                  <a:lnTo>
                    <a:pt x="32" y="0"/>
                  </a:lnTo>
                  <a:lnTo>
                    <a:pt x="28" y="0"/>
                  </a:lnTo>
                  <a:lnTo>
                    <a:pt x="24" y="0"/>
                  </a:lnTo>
                  <a:lnTo>
                    <a:pt x="20" y="0"/>
                  </a:lnTo>
                  <a:lnTo>
                    <a:pt x="16" y="0"/>
                  </a:lnTo>
                  <a:lnTo>
                    <a:pt x="12" y="0"/>
                  </a:lnTo>
                  <a:lnTo>
                    <a:pt x="6" y="0"/>
                  </a:lnTo>
                  <a:lnTo>
                    <a:pt x="4" y="4"/>
                  </a:lnTo>
                  <a:lnTo>
                    <a:pt x="0" y="4"/>
                  </a:lnTo>
                  <a:lnTo>
                    <a:pt x="0" y="6"/>
                  </a:lnTo>
                  <a:lnTo>
                    <a:pt x="4" y="6"/>
                  </a:lnTo>
                  <a:lnTo>
                    <a:pt x="10" y="6"/>
                  </a:lnTo>
                  <a:lnTo>
                    <a:pt x="18" y="6"/>
                  </a:lnTo>
                  <a:lnTo>
                    <a:pt x="24" y="6"/>
                  </a:lnTo>
                  <a:lnTo>
                    <a:pt x="28" y="8"/>
                  </a:lnTo>
                  <a:lnTo>
                    <a:pt x="28" y="8"/>
                  </a:lnTo>
                  <a:lnTo>
                    <a:pt x="30" y="10"/>
                  </a:lnTo>
                  <a:lnTo>
                    <a:pt x="30" y="10"/>
                  </a:lnTo>
                  <a:lnTo>
                    <a:pt x="32" y="12"/>
                  </a:lnTo>
                  <a:lnTo>
                    <a:pt x="32" y="12"/>
                  </a:lnTo>
                  <a:lnTo>
                    <a:pt x="36" y="12"/>
                  </a:lnTo>
                  <a:lnTo>
                    <a:pt x="36" y="12"/>
                  </a:lnTo>
                  <a:lnTo>
                    <a:pt x="40" y="12"/>
                  </a:lnTo>
                  <a:lnTo>
                    <a:pt x="42" y="12"/>
                  </a:lnTo>
                  <a:lnTo>
                    <a:pt x="42" y="12"/>
                  </a:lnTo>
                  <a:lnTo>
                    <a:pt x="42" y="12"/>
                  </a:lnTo>
                  <a:lnTo>
                    <a:pt x="44" y="12"/>
                  </a:lnTo>
                  <a:lnTo>
                    <a:pt x="44" y="10"/>
                  </a:lnTo>
                  <a:lnTo>
                    <a:pt x="44"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6" name="Freeform 473"/>
            <p:cNvSpPr>
              <a:spLocks/>
            </p:cNvSpPr>
            <p:nvPr/>
          </p:nvSpPr>
          <p:spPr bwMode="auto">
            <a:xfrm>
              <a:off x="6157913" y="2335213"/>
              <a:ext cx="19050" cy="12700"/>
            </a:xfrm>
            <a:custGeom>
              <a:avLst/>
              <a:gdLst>
                <a:gd name="T0" fmla="*/ 10 w 12"/>
                <a:gd name="T1" fmla="*/ 0 h 8"/>
                <a:gd name="T2" fmla="*/ 10 w 12"/>
                <a:gd name="T3" fmla="*/ 0 h 8"/>
                <a:gd name="T4" fmla="*/ 8 w 12"/>
                <a:gd name="T5" fmla="*/ 0 h 8"/>
                <a:gd name="T6" fmla="*/ 8 w 12"/>
                <a:gd name="T7" fmla="*/ 0 h 8"/>
                <a:gd name="T8" fmla="*/ 6 w 12"/>
                <a:gd name="T9" fmla="*/ 0 h 8"/>
                <a:gd name="T10" fmla="*/ 2 w 12"/>
                <a:gd name="T11" fmla="*/ 0 h 8"/>
                <a:gd name="T12" fmla="*/ 0 w 12"/>
                <a:gd name="T13" fmla="*/ 2 h 8"/>
                <a:gd name="T14" fmla="*/ 2 w 12"/>
                <a:gd name="T15" fmla="*/ 8 h 8"/>
                <a:gd name="T16" fmla="*/ 2 w 12"/>
                <a:gd name="T17" fmla="*/ 8 h 8"/>
                <a:gd name="T18" fmla="*/ 8 w 12"/>
                <a:gd name="T19" fmla="*/ 8 h 8"/>
                <a:gd name="T20" fmla="*/ 12 w 12"/>
                <a:gd name="T21" fmla="*/ 6 h 8"/>
                <a:gd name="T22" fmla="*/ 12 w 12"/>
                <a:gd name="T23" fmla="*/ 4 h 8"/>
                <a:gd name="T24" fmla="*/ 12 w 12"/>
                <a:gd name="T25" fmla="*/ 2 h 8"/>
                <a:gd name="T26" fmla="*/ 12 w 12"/>
                <a:gd name="T27" fmla="*/ 2 h 8"/>
                <a:gd name="T28" fmla="*/ 10 w 12"/>
                <a:gd name="T29" fmla="*/ 2 h 8"/>
                <a:gd name="T30" fmla="*/ 10 w 12"/>
                <a:gd name="T31" fmla="*/ 2 h 8"/>
                <a:gd name="T32" fmla="*/ 10 w 12"/>
                <a:gd name="T33" fmla="*/ 0 h 8"/>
                <a:gd name="T34" fmla="*/ 10 w 12"/>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8">
                  <a:moveTo>
                    <a:pt x="10" y="0"/>
                  </a:moveTo>
                  <a:lnTo>
                    <a:pt x="10" y="0"/>
                  </a:lnTo>
                  <a:lnTo>
                    <a:pt x="8" y="0"/>
                  </a:lnTo>
                  <a:lnTo>
                    <a:pt x="8" y="0"/>
                  </a:lnTo>
                  <a:lnTo>
                    <a:pt x="6" y="0"/>
                  </a:lnTo>
                  <a:lnTo>
                    <a:pt x="2" y="0"/>
                  </a:lnTo>
                  <a:lnTo>
                    <a:pt x="0" y="2"/>
                  </a:lnTo>
                  <a:lnTo>
                    <a:pt x="2" y="8"/>
                  </a:lnTo>
                  <a:lnTo>
                    <a:pt x="2" y="8"/>
                  </a:lnTo>
                  <a:lnTo>
                    <a:pt x="8" y="8"/>
                  </a:lnTo>
                  <a:lnTo>
                    <a:pt x="12" y="6"/>
                  </a:lnTo>
                  <a:lnTo>
                    <a:pt x="12" y="4"/>
                  </a:lnTo>
                  <a:lnTo>
                    <a:pt x="12" y="2"/>
                  </a:lnTo>
                  <a:lnTo>
                    <a:pt x="12" y="2"/>
                  </a:lnTo>
                  <a:lnTo>
                    <a:pt x="10" y="2"/>
                  </a:lnTo>
                  <a:lnTo>
                    <a:pt x="10" y="2"/>
                  </a:lnTo>
                  <a:lnTo>
                    <a:pt x="10" y="0"/>
                  </a:lnTo>
                  <a:lnTo>
                    <a:pt x="10" y="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7" name="Freeform 474"/>
            <p:cNvSpPr>
              <a:spLocks/>
            </p:cNvSpPr>
            <p:nvPr/>
          </p:nvSpPr>
          <p:spPr bwMode="auto">
            <a:xfrm>
              <a:off x="6205538" y="2309813"/>
              <a:ext cx="44450" cy="22225"/>
            </a:xfrm>
            <a:custGeom>
              <a:avLst/>
              <a:gdLst>
                <a:gd name="T0" fmla="*/ 12 w 28"/>
                <a:gd name="T1" fmla="*/ 14 h 14"/>
                <a:gd name="T2" fmla="*/ 16 w 28"/>
                <a:gd name="T3" fmla="*/ 14 h 14"/>
                <a:gd name="T4" fmla="*/ 22 w 28"/>
                <a:gd name="T5" fmla="*/ 14 h 14"/>
                <a:gd name="T6" fmla="*/ 26 w 28"/>
                <a:gd name="T7" fmla="*/ 14 h 14"/>
                <a:gd name="T8" fmla="*/ 28 w 28"/>
                <a:gd name="T9" fmla="*/ 12 h 14"/>
                <a:gd name="T10" fmla="*/ 28 w 28"/>
                <a:gd name="T11" fmla="*/ 8 h 14"/>
                <a:gd name="T12" fmla="*/ 22 w 28"/>
                <a:gd name="T13" fmla="*/ 8 h 14"/>
                <a:gd name="T14" fmla="*/ 20 w 28"/>
                <a:gd name="T15" fmla="*/ 12 h 14"/>
                <a:gd name="T16" fmla="*/ 18 w 28"/>
                <a:gd name="T17" fmla="*/ 10 h 14"/>
                <a:gd name="T18" fmla="*/ 18 w 28"/>
                <a:gd name="T19" fmla="*/ 6 h 14"/>
                <a:gd name="T20" fmla="*/ 20 w 28"/>
                <a:gd name="T21" fmla="*/ 4 h 14"/>
                <a:gd name="T22" fmla="*/ 18 w 28"/>
                <a:gd name="T23" fmla="*/ 0 h 14"/>
                <a:gd name="T24" fmla="*/ 16 w 28"/>
                <a:gd name="T25" fmla="*/ 4 h 14"/>
                <a:gd name="T26" fmla="*/ 12 w 28"/>
                <a:gd name="T27" fmla="*/ 4 h 14"/>
                <a:gd name="T28" fmla="*/ 6 w 28"/>
                <a:gd name="T29" fmla="*/ 2 h 14"/>
                <a:gd name="T30" fmla="*/ 2 w 28"/>
                <a:gd name="T31" fmla="*/ 2 h 14"/>
                <a:gd name="T32" fmla="*/ 0 w 28"/>
                <a:gd name="T33" fmla="*/ 4 h 14"/>
                <a:gd name="T34" fmla="*/ 4 w 28"/>
                <a:gd name="T35" fmla="*/ 6 h 14"/>
                <a:gd name="T36" fmla="*/ 0 w 28"/>
                <a:gd name="T37" fmla="*/ 12 h 14"/>
                <a:gd name="T38" fmla="*/ 4 w 28"/>
                <a:gd name="T39" fmla="*/ 14 h 14"/>
                <a:gd name="T40" fmla="*/ 12 w 28"/>
                <a:gd name="T4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4">
                  <a:moveTo>
                    <a:pt x="12" y="14"/>
                  </a:moveTo>
                  <a:lnTo>
                    <a:pt x="16" y="14"/>
                  </a:lnTo>
                  <a:lnTo>
                    <a:pt x="22" y="14"/>
                  </a:lnTo>
                  <a:lnTo>
                    <a:pt x="26" y="14"/>
                  </a:lnTo>
                  <a:lnTo>
                    <a:pt x="28" y="12"/>
                  </a:lnTo>
                  <a:lnTo>
                    <a:pt x="28" y="8"/>
                  </a:lnTo>
                  <a:lnTo>
                    <a:pt x="22" y="8"/>
                  </a:lnTo>
                  <a:lnTo>
                    <a:pt x="20" y="12"/>
                  </a:lnTo>
                  <a:lnTo>
                    <a:pt x="18" y="10"/>
                  </a:lnTo>
                  <a:lnTo>
                    <a:pt x="18" y="6"/>
                  </a:lnTo>
                  <a:lnTo>
                    <a:pt x="20" y="4"/>
                  </a:lnTo>
                  <a:lnTo>
                    <a:pt x="18" y="0"/>
                  </a:lnTo>
                  <a:lnTo>
                    <a:pt x="16" y="4"/>
                  </a:lnTo>
                  <a:lnTo>
                    <a:pt x="12" y="4"/>
                  </a:lnTo>
                  <a:lnTo>
                    <a:pt x="6" y="2"/>
                  </a:lnTo>
                  <a:lnTo>
                    <a:pt x="2" y="2"/>
                  </a:lnTo>
                  <a:lnTo>
                    <a:pt x="0" y="4"/>
                  </a:lnTo>
                  <a:lnTo>
                    <a:pt x="4" y="6"/>
                  </a:lnTo>
                  <a:lnTo>
                    <a:pt x="0" y="12"/>
                  </a:lnTo>
                  <a:lnTo>
                    <a:pt x="4" y="14"/>
                  </a:lnTo>
                  <a:lnTo>
                    <a:pt x="12" y="1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8" name="Freeform 475"/>
            <p:cNvSpPr>
              <a:spLocks/>
            </p:cNvSpPr>
            <p:nvPr/>
          </p:nvSpPr>
          <p:spPr bwMode="auto">
            <a:xfrm>
              <a:off x="6199188" y="2230438"/>
              <a:ext cx="15875" cy="47625"/>
            </a:xfrm>
            <a:custGeom>
              <a:avLst/>
              <a:gdLst>
                <a:gd name="T0" fmla="*/ 8 w 10"/>
                <a:gd name="T1" fmla="*/ 8 h 30"/>
                <a:gd name="T2" fmla="*/ 8 w 10"/>
                <a:gd name="T3" fmla="*/ 2 h 30"/>
                <a:gd name="T4" fmla="*/ 6 w 10"/>
                <a:gd name="T5" fmla="*/ 0 h 30"/>
                <a:gd name="T6" fmla="*/ 4 w 10"/>
                <a:gd name="T7" fmla="*/ 0 h 30"/>
                <a:gd name="T8" fmla="*/ 4 w 10"/>
                <a:gd name="T9" fmla="*/ 6 h 30"/>
                <a:gd name="T10" fmla="*/ 0 w 10"/>
                <a:gd name="T11" fmla="*/ 10 h 30"/>
                <a:gd name="T12" fmla="*/ 2 w 10"/>
                <a:gd name="T13" fmla="*/ 12 h 30"/>
                <a:gd name="T14" fmla="*/ 4 w 10"/>
                <a:gd name="T15" fmla="*/ 20 h 30"/>
                <a:gd name="T16" fmla="*/ 8 w 10"/>
                <a:gd name="T17" fmla="*/ 24 h 30"/>
                <a:gd name="T18" fmla="*/ 8 w 10"/>
                <a:gd name="T19" fmla="*/ 30 h 30"/>
                <a:gd name="T20" fmla="*/ 10 w 10"/>
                <a:gd name="T21" fmla="*/ 28 h 30"/>
                <a:gd name="T22" fmla="*/ 10 w 10"/>
                <a:gd name="T23" fmla="*/ 22 h 30"/>
                <a:gd name="T24" fmla="*/ 8 w 10"/>
                <a:gd name="T25" fmla="*/ 18 h 30"/>
                <a:gd name="T26" fmla="*/ 8 w 10"/>
                <a:gd name="T27" fmla="*/ 12 h 30"/>
                <a:gd name="T28" fmla="*/ 8 w 10"/>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30">
                  <a:moveTo>
                    <a:pt x="8" y="8"/>
                  </a:moveTo>
                  <a:lnTo>
                    <a:pt x="8" y="2"/>
                  </a:lnTo>
                  <a:lnTo>
                    <a:pt x="6" y="0"/>
                  </a:lnTo>
                  <a:lnTo>
                    <a:pt x="4" y="0"/>
                  </a:lnTo>
                  <a:lnTo>
                    <a:pt x="4" y="6"/>
                  </a:lnTo>
                  <a:lnTo>
                    <a:pt x="0" y="10"/>
                  </a:lnTo>
                  <a:lnTo>
                    <a:pt x="2" y="12"/>
                  </a:lnTo>
                  <a:lnTo>
                    <a:pt x="4" y="20"/>
                  </a:lnTo>
                  <a:lnTo>
                    <a:pt x="8" y="24"/>
                  </a:lnTo>
                  <a:lnTo>
                    <a:pt x="8" y="30"/>
                  </a:lnTo>
                  <a:lnTo>
                    <a:pt x="10" y="28"/>
                  </a:lnTo>
                  <a:lnTo>
                    <a:pt x="10" y="22"/>
                  </a:lnTo>
                  <a:lnTo>
                    <a:pt x="8" y="18"/>
                  </a:lnTo>
                  <a:lnTo>
                    <a:pt x="8" y="12"/>
                  </a:lnTo>
                  <a:lnTo>
                    <a:pt x="8"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9" name="Freeform 476"/>
            <p:cNvSpPr>
              <a:spLocks/>
            </p:cNvSpPr>
            <p:nvPr/>
          </p:nvSpPr>
          <p:spPr bwMode="auto">
            <a:xfrm>
              <a:off x="6230938" y="2154238"/>
              <a:ext cx="12700" cy="15875"/>
            </a:xfrm>
            <a:custGeom>
              <a:avLst/>
              <a:gdLst>
                <a:gd name="T0" fmla="*/ 0 w 8"/>
                <a:gd name="T1" fmla="*/ 10 h 10"/>
                <a:gd name="T2" fmla="*/ 4 w 8"/>
                <a:gd name="T3" fmla="*/ 10 h 10"/>
                <a:gd name="T4" fmla="*/ 8 w 8"/>
                <a:gd name="T5" fmla="*/ 6 h 10"/>
                <a:gd name="T6" fmla="*/ 8 w 8"/>
                <a:gd name="T7" fmla="*/ 2 h 10"/>
                <a:gd name="T8" fmla="*/ 6 w 8"/>
                <a:gd name="T9" fmla="*/ 0 h 10"/>
                <a:gd name="T10" fmla="*/ 4 w 8"/>
                <a:gd name="T11" fmla="*/ 4 h 10"/>
                <a:gd name="T12" fmla="*/ 0 w 8"/>
                <a:gd name="T13" fmla="*/ 6 h 10"/>
                <a:gd name="T14" fmla="*/ 0 w 8"/>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0" y="10"/>
                  </a:moveTo>
                  <a:lnTo>
                    <a:pt x="4" y="10"/>
                  </a:lnTo>
                  <a:lnTo>
                    <a:pt x="8" y="6"/>
                  </a:lnTo>
                  <a:lnTo>
                    <a:pt x="8" y="2"/>
                  </a:lnTo>
                  <a:lnTo>
                    <a:pt x="6" y="0"/>
                  </a:lnTo>
                  <a:lnTo>
                    <a:pt x="4" y="4"/>
                  </a:lnTo>
                  <a:lnTo>
                    <a:pt x="0" y="6"/>
                  </a:lnTo>
                  <a:lnTo>
                    <a:pt x="0" y="10"/>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70" name="Freeform 477"/>
            <p:cNvSpPr>
              <a:spLocks/>
            </p:cNvSpPr>
            <p:nvPr/>
          </p:nvSpPr>
          <p:spPr bwMode="auto">
            <a:xfrm>
              <a:off x="6183313" y="2090738"/>
              <a:ext cx="15875" cy="15875"/>
            </a:xfrm>
            <a:custGeom>
              <a:avLst/>
              <a:gdLst>
                <a:gd name="T0" fmla="*/ 4 w 10"/>
                <a:gd name="T1" fmla="*/ 2 h 10"/>
                <a:gd name="T2" fmla="*/ 0 w 10"/>
                <a:gd name="T3" fmla="*/ 6 h 10"/>
                <a:gd name="T4" fmla="*/ 0 w 10"/>
                <a:gd name="T5" fmla="*/ 6 h 10"/>
                <a:gd name="T6" fmla="*/ 2 w 10"/>
                <a:gd name="T7" fmla="*/ 10 h 10"/>
                <a:gd name="T8" fmla="*/ 4 w 10"/>
                <a:gd name="T9" fmla="*/ 6 h 10"/>
                <a:gd name="T10" fmla="*/ 10 w 10"/>
                <a:gd name="T11" fmla="*/ 6 h 10"/>
                <a:gd name="T12" fmla="*/ 10 w 10"/>
                <a:gd name="T13" fmla="*/ 2 h 10"/>
                <a:gd name="T14" fmla="*/ 6 w 10"/>
                <a:gd name="T15" fmla="*/ 0 h 10"/>
                <a:gd name="T16" fmla="*/ 4 w 10"/>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4" y="2"/>
                  </a:moveTo>
                  <a:lnTo>
                    <a:pt x="0" y="6"/>
                  </a:lnTo>
                  <a:lnTo>
                    <a:pt x="0" y="6"/>
                  </a:lnTo>
                  <a:lnTo>
                    <a:pt x="2" y="10"/>
                  </a:lnTo>
                  <a:lnTo>
                    <a:pt x="4" y="6"/>
                  </a:lnTo>
                  <a:lnTo>
                    <a:pt x="10" y="6"/>
                  </a:lnTo>
                  <a:lnTo>
                    <a:pt x="10" y="2"/>
                  </a:lnTo>
                  <a:lnTo>
                    <a:pt x="6" y="0"/>
                  </a:lnTo>
                  <a:lnTo>
                    <a:pt x="4"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71" name="Freeform 478"/>
            <p:cNvSpPr>
              <a:spLocks/>
            </p:cNvSpPr>
            <p:nvPr/>
          </p:nvSpPr>
          <p:spPr bwMode="auto">
            <a:xfrm>
              <a:off x="6230938" y="2074863"/>
              <a:ext cx="12700" cy="9525"/>
            </a:xfrm>
            <a:custGeom>
              <a:avLst/>
              <a:gdLst>
                <a:gd name="T0" fmla="*/ 8 w 8"/>
                <a:gd name="T1" fmla="*/ 2 h 6"/>
                <a:gd name="T2" fmla="*/ 8 w 8"/>
                <a:gd name="T3" fmla="*/ 0 h 6"/>
                <a:gd name="T4" fmla="*/ 6 w 8"/>
                <a:gd name="T5" fmla="*/ 0 h 6"/>
                <a:gd name="T6" fmla="*/ 0 w 8"/>
                <a:gd name="T7" fmla="*/ 4 h 6"/>
                <a:gd name="T8" fmla="*/ 2 w 8"/>
                <a:gd name="T9" fmla="*/ 6 h 6"/>
                <a:gd name="T10" fmla="*/ 6 w 8"/>
                <a:gd name="T11" fmla="*/ 4 h 6"/>
                <a:gd name="T12" fmla="*/ 8 w 8"/>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8" y="2"/>
                  </a:moveTo>
                  <a:lnTo>
                    <a:pt x="8" y="0"/>
                  </a:lnTo>
                  <a:lnTo>
                    <a:pt x="6" y="0"/>
                  </a:lnTo>
                  <a:lnTo>
                    <a:pt x="0" y="4"/>
                  </a:lnTo>
                  <a:lnTo>
                    <a:pt x="2" y="6"/>
                  </a:lnTo>
                  <a:lnTo>
                    <a:pt x="6" y="4"/>
                  </a:lnTo>
                  <a:lnTo>
                    <a:pt x="8" y="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72" name="Freeform 479"/>
            <p:cNvSpPr>
              <a:spLocks/>
            </p:cNvSpPr>
            <p:nvPr/>
          </p:nvSpPr>
          <p:spPr bwMode="auto">
            <a:xfrm>
              <a:off x="6173788" y="2011363"/>
              <a:ext cx="22225" cy="9525"/>
            </a:xfrm>
            <a:custGeom>
              <a:avLst/>
              <a:gdLst>
                <a:gd name="T0" fmla="*/ 4 w 14"/>
                <a:gd name="T1" fmla="*/ 6 h 6"/>
                <a:gd name="T2" fmla="*/ 10 w 14"/>
                <a:gd name="T3" fmla="*/ 2 h 6"/>
                <a:gd name="T4" fmla="*/ 14 w 14"/>
                <a:gd name="T5" fmla="*/ 2 h 6"/>
                <a:gd name="T6" fmla="*/ 14 w 14"/>
                <a:gd name="T7" fmla="*/ 0 h 6"/>
                <a:gd name="T8" fmla="*/ 12 w 14"/>
                <a:gd name="T9" fmla="*/ 0 h 6"/>
                <a:gd name="T10" fmla="*/ 10 w 14"/>
                <a:gd name="T11" fmla="*/ 0 h 6"/>
                <a:gd name="T12" fmla="*/ 8 w 14"/>
                <a:gd name="T13" fmla="*/ 0 h 6"/>
                <a:gd name="T14" fmla="*/ 8 w 14"/>
                <a:gd name="T15" fmla="*/ 0 h 6"/>
                <a:gd name="T16" fmla="*/ 2 w 14"/>
                <a:gd name="T17" fmla="*/ 0 h 6"/>
                <a:gd name="T18" fmla="*/ 2 w 14"/>
                <a:gd name="T19" fmla="*/ 0 h 6"/>
                <a:gd name="T20" fmla="*/ 0 w 14"/>
                <a:gd name="T21" fmla="*/ 0 h 6"/>
                <a:gd name="T22" fmla="*/ 0 w 14"/>
                <a:gd name="T23" fmla="*/ 2 h 6"/>
                <a:gd name="T24" fmla="*/ 2 w 14"/>
                <a:gd name="T25" fmla="*/ 2 h 6"/>
                <a:gd name="T26" fmla="*/ 0 w 14"/>
                <a:gd name="T27" fmla="*/ 6 h 6"/>
                <a:gd name="T28" fmla="*/ 4 w 14"/>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6">
                  <a:moveTo>
                    <a:pt x="4" y="6"/>
                  </a:moveTo>
                  <a:lnTo>
                    <a:pt x="10" y="2"/>
                  </a:lnTo>
                  <a:lnTo>
                    <a:pt x="14" y="2"/>
                  </a:lnTo>
                  <a:lnTo>
                    <a:pt x="14" y="0"/>
                  </a:lnTo>
                  <a:lnTo>
                    <a:pt x="12" y="0"/>
                  </a:lnTo>
                  <a:lnTo>
                    <a:pt x="10" y="0"/>
                  </a:lnTo>
                  <a:lnTo>
                    <a:pt x="8" y="0"/>
                  </a:lnTo>
                  <a:lnTo>
                    <a:pt x="8" y="0"/>
                  </a:lnTo>
                  <a:lnTo>
                    <a:pt x="2" y="0"/>
                  </a:lnTo>
                  <a:lnTo>
                    <a:pt x="2" y="0"/>
                  </a:lnTo>
                  <a:lnTo>
                    <a:pt x="0" y="0"/>
                  </a:lnTo>
                  <a:lnTo>
                    <a:pt x="0" y="2"/>
                  </a:lnTo>
                  <a:lnTo>
                    <a:pt x="2" y="2"/>
                  </a:lnTo>
                  <a:lnTo>
                    <a:pt x="0" y="6"/>
                  </a:lnTo>
                  <a:lnTo>
                    <a:pt x="4" y="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73" name="Freeform 480"/>
            <p:cNvSpPr>
              <a:spLocks/>
            </p:cNvSpPr>
            <p:nvPr/>
          </p:nvSpPr>
          <p:spPr bwMode="auto">
            <a:xfrm>
              <a:off x="6199188" y="1897063"/>
              <a:ext cx="19050" cy="15875"/>
            </a:xfrm>
            <a:custGeom>
              <a:avLst/>
              <a:gdLst>
                <a:gd name="T0" fmla="*/ 2 w 12"/>
                <a:gd name="T1" fmla="*/ 8 h 10"/>
                <a:gd name="T2" fmla="*/ 6 w 12"/>
                <a:gd name="T3" fmla="*/ 8 h 10"/>
                <a:gd name="T4" fmla="*/ 8 w 12"/>
                <a:gd name="T5" fmla="*/ 10 h 10"/>
                <a:gd name="T6" fmla="*/ 12 w 12"/>
                <a:gd name="T7" fmla="*/ 8 h 10"/>
                <a:gd name="T8" fmla="*/ 12 w 12"/>
                <a:gd name="T9" fmla="*/ 4 h 10"/>
                <a:gd name="T10" fmla="*/ 10 w 12"/>
                <a:gd name="T11" fmla="*/ 2 h 10"/>
                <a:gd name="T12" fmla="*/ 6 w 12"/>
                <a:gd name="T13" fmla="*/ 0 h 10"/>
                <a:gd name="T14" fmla="*/ 2 w 12"/>
                <a:gd name="T15" fmla="*/ 0 h 10"/>
                <a:gd name="T16" fmla="*/ 0 w 12"/>
                <a:gd name="T17" fmla="*/ 4 h 10"/>
                <a:gd name="T18" fmla="*/ 0 w 12"/>
                <a:gd name="T19" fmla="*/ 4 h 10"/>
                <a:gd name="T20" fmla="*/ 2 w 12"/>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0">
                  <a:moveTo>
                    <a:pt x="2" y="8"/>
                  </a:moveTo>
                  <a:lnTo>
                    <a:pt x="6" y="8"/>
                  </a:lnTo>
                  <a:lnTo>
                    <a:pt x="8" y="10"/>
                  </a:lnTo>
                  <a:lnTo>
                    <a:pt x="12" y="8"/>
                  </a:lnTo>
                  <a:lnTo>
                    <a:pt x="12" y="4"/>
                  </a:lnTo>
                  <a:lnTo>
                    <a:pt x="10" y="2"/>
                  </a:lnTo>
                  <a:lnTo>
                    <a:pt x="6" y="0"/>
                  </a:lnTo>
                  <a:lnTo>
                    <a:pt x="2" y="0"/>
                  </a:lnTo>
                  <a:lnTo>
                    <a:pt x="0" y="4"/>
                  </a:lnTo>
                  <a:lnTo>
                    <a:pt x="0" y="4"/>
                  </a:lnTo>
                  <a:lnTo>
                    <a:pt x="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74" name="Freeform 481"/>
            <p:cNvSpPr>
              <a:spLocks/>
            </p:cNvSpPr>
            <p:nvPr/>
          </p:nvSpPr>
          <p:spPr bwMode="auto">
            <a:xfrm>
              <a:off x="6148388" y="1871663"/>
              <a:ext cx="31750" cy="22225"/>
            </a:xfrm>
            <a:custGeom>
              <a:avLst/>
              <a:gdLst>
                <a:gd name="T0" fmla="*/ 6 w 20"/>
                <a:gd name="T1" fmla="*/ 8 h 14"/>
                <a:gd name="T2" fmla="*/ 8 w 20"/>
                <a:gd name="T3" fmla="*/ 10 h 14"/>
                <a:gd name="T4" fmla="*/ 12 w 20"/>
                <a:gd name="T5" fmla="*/ 14 h 14"/>
                <a:gd name="T6" fmla="*/ 14 w 20"/>
                <a:gd name="T7" fmla="*/ 14 h 14"/>
                <a:gd name="T8" fmla="*/ 16 w 20"/>
                <a:gd name="T9" fmla="*/ 14 h 14"/>
                <a:gd name="T10" fmla="*/ 20 w 20"/>
                <a:gd name="T11" fmla="*/ 14 h 14"/>
                <a:gd name="T12" fmla="*/ 20 w 20"/>
                <a:gd name="T13" fmla="*/ 10 h 14"/>
                <a:gd name="T14" fmla="*/ 14 w 20"/>
                <a:gd name="T15" fmla="*/ 8 h 14"/>
                <a:gd name="T16" fmla="*/ 12 w 20"/>
                <a:gd name="T17" fmla="*/ 4 h 14"/>
                <a:gd name="T18" fmla="*/ 8 w 20"/>
                <a:gd name="T19" fmla="*/ 2 h 14"/>
                <a:gd name="T20" fmla="*/ 6 w 20"/>
                <a:gd name="T21" fmla="*/ 0 h 14"/>
                <a:gd name="T22" fmla="*/ 2 w 20"/>
                <a:gd name="T23" fmla="*/ 2 h 14"/>
                <a:gd name="T24" fmla="*/ 0 w 20"/>
                <a:gd name="T25" fmla="*/ 4 h 14"/>
                <a:gd name="T26" fmla="*/ 4 w 20"/>
                <a:gd name="T27" fmla="*/ 6 h 14"/>
                <a:gd name="T28" fmla="*/ 6 w 20"/>
                <a:gd name="T2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4">
                  <a:moveTo>
                    <a:pt x="6" y="8"/>
                  </a:moveTo>
                  <a:lnTo>
                    <a:pt x="8" y="10"/>
                  </a:lnTo>
                  <a:lnTo>
                    <a:pt x="12" y="14"/>
                  </a:lnTo>
                  <a:lnTo>
                    <a:pt x="14" y="14"/>
                  </a:lnTo>
                  <a:lnTo>
                    <a:pt x="16" y="14"/>
                  </a:lnTo>
                  <a:lnTo>
                    <a:pt x="20" y="14"/>
                  </a:lnTo>
                  <a:lnTo>
                    <a:pt x="20" y="10"/>
                  </a:lnTo>
                  <a:lnTo>
                    <a:pt x="14" y="8"/>
                  </a:lnTo>
                  <a:lnTo>
                    <a:pt x="12" y="4"/>
                  </a:lnTo>
                  <a:lnTo>
                    <a:pt x="8" y="2"/>
                  </a:lnTo>
                  <a:lnTo>
                    <a:pt x="6" y="0"/>
                  </a:lnTo>
                  <a:lnTo>
                    <a:pt x="2" y="2"/>
                  </a:lnTo>
                  <a:lnTo>
                    <a:pt x="0" y="4"/>
                  </a:lnTo>
                  <a:lnTo>
                    <a:pt x="4" y="6"/>
                  </a:lnTo>
                  <a:lnTo>
                    <a:pt x="6"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75" name="Freeform 482"/>
            <p:cNvSpPr>
              <a:spLocks/>
            </p:cNvSpPr>
            <p:nvPr/>
          </p:nvSpPr>
          <p:spPr bwMode="auto">
            <a:xfrm>
              <a:off x="6199188" y="2351088"/>
              <a:ext cx="12700" cy="6350"/>
            </a:xfrm>
            <a:custGeom>
              <a:avLst/>
              <a:gdLst>
                <a:gd name="T0" fmla="*/ 4 w 8"/>
                <a:gd name="T1" fmla="*/ 4 h 4"/>
                <a:gd name="T2" fmla="*/ 4 w 8"/>
                <a:gd name="T3" fmla="*/ 4 h 4"/>
                <a:gd name="T4" fmla="*/ 6 w 8"/>
                <a:gd name="T5" fmla="*/ 4 h 4"/>
                <a:gd name="T6" fmla="*/ 8 w 8"/>
                <a:gd name="T7" fmla="*/ 4 h 4"/>
                <a:gd name="T8" fmla="*/ 8 w 8"/>
                <a:gd name="T9" fmla="*/ 2 h 4"/>
                <a:gd name="T10" fmla="*/ 8 w 8"/>
                <a:gd name="T11" fmla="*/ 2 h 4"/>
                <a:gd name="T12" fmla="*/ 6 w 8"/>
                <a:gd name="T13" fmla="*/ 0 h 4"/>
                <a:gd name="T14" fmla="*/ 6 w 8"/>
                <a:gd name="T15" fmla="*/ 0 h 4"/>
                <a:gd name="T16" fmla="*/ 4 w 8"/>
                <a:gd name="T17" fmla="*/ 0 h 4"/>
                <a:gd name="T18" fmla="*/ 4 w 8"/>
                <a:gd name="T19" fmla="*/ 0 h 4"/>
                <a:gd name="T20" fmla="*/ 2 w 8"/>
                <a:gd name="T21" fmla="*/ 0 h 4"/>
                <a:gd name="T22" fmla="*/ 2 w 8"/>
                <a:gd name="T23" fmla="*/ 0 h 4"/>
                <a:gd name="T24" fmla="*/ 0 w 8"/>
                <a:gd name="T25" fmla="*/ 2 h 4"/>
                <a:gd name="T26" fmla="*/ 0 w 8"/>
                <a:gd name="T27" fmla="*/ 2 h 4"/>
                <a:gd name="T28" fmla="*/ 2 w 8"/>
                <a:gd name="T29" fmla="*/ 4 h 4"/>
                <a:gd name="T30" fmla="*/ 2 w 8"/>
                <a:gd name="T31" fmla="*/ 4 h 4"/>
                <a:gd name="T32" fmla="*/ 2 w 8"/>
                <a:gd name="T33" fmla="*/ 4 h 4"/>
                <a:gd name="T34" fmla="*/ 4 w 8"/>
                <a:gd name="T35" fmla="*/ 4 h 4"/>
                <a:gd name="T36" fmla="*/ 4 w 8"/>
                <a:gd name="T3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4">
                  <a:moveTo>
                    <a:pt x="4" y="4"/>
                  </a:moveTo>
                  <a:lnTo>
                    <a:pt x="4" y="4"/>
                  </a:lnTo>
                  <a:lnTo>
                    <a:pt x="6" y="4"/>
                  </a:lnTo>
                  <a:lnTo>
                    <a:pt x="8" y="4"/>
                  </a:lnTo>
                  <a:lnTo>
                    <a:pt x="8" y="2"/>
                  </a:lnTo>
                  <a:lnTo>
                    <a:pt x="8" y="2"/>
                  </a:lnTo>
                  <a:lnTo>
                    <a:pt x="6" y="0"/>
                  </a:lnTo>
                  <a:lnTo>
                    <a:pt x="6" y="0"/>
                  </a:lnTo>
                  <a:lnTo>
                    <a:pt x="4" y="0"/>
                  </a:lnTo>
                  <a:lnTo>
                    <a:pt x="4" y="0"/>
                  </a:lnTo>
                  <a:lnTo>
                    <a:pt x="2" y="0"/>
                  </a:lnTo>
                  <a:lnTo>
                    <a:pt x="2" y="0"/>
                  </a:lnTo>
                  <a:lnTo>
                    <a:pt x="0" y="2"/>
                  </a:lnTo>
                  <a:lnTo>
                    <a:pt x="0" y="2"/>
                  </a:lnTo>
                  <a:lnTo>
                    <a:pt x="2" y="4"/>
                  </a:lnTo>
                  <a:lnTo>
                    <a:pt x="2" y="4"/>
                  </a:lnTo>
                  <a:lnTo>
                    <a:pt x="2" y="4"/>
                  </a:lnTo>
                  <a:lnTo>
                    <a:pt x="4" y="4"/>
                  </a:lnTo>
                  <a:lnTo>
                    <a:pt x="4" y="4"/>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76" name="Freeform 483"/>
            <p:cNvSpPr>
              <a:spLocks/>
            </p:cNvSpPr>
            <p:nvPr/>
          </p:nvSpPr>
          <p:spPr bwMode="auto">
            <a:xfrm>
              <a:off x="6046788" y="2455863"/>
              <a:ext cx="63500" cy="38100"/>
            </a:xfrm>
            <a:custGeom>
              <a:avLst/>
              <a:gdLst>
                <a:gd name="T0" fmla="*/ 40 w 40"/>
                <a:gd name="T1" fmla="*/ 22 h 24"/>
                <a:gd name="T2" fmla="*/ 38 w 40"/>
                <a:gd name="T3" fmla="*/ 20 h 24"/>
                <a:gd name="T4" fmla="*/ 30 w 40"/>
                <a:gd name="T5" fmla="*/ 14 h 24"/>
                <a:gd name="T6" fmla="*/ 32 w 40"/>
                <a:gd name="T7" fmla="*/ 14 h 24"/>
                <a:gd name="T8" fmla="*/ 34 w 40"/>
                <a:gd name="T9" fmla="*/ 14 h 24"/>
                <a:gd name="T10" fmla="*/ 34 w 40"/>
                <a:gd name="T11" fmla="*/ 14 h 24"/>
                <a:gd name="T12" fmla="*/ 38 w 40"/>
                <a:gd name="T13" fmla="*/ 14 h 24"/>
                <a:gd name="T14" fmla="*/ 38 w 40"/>
                <a:gd name="T15" fmla="*/ 14 h 24"/>
                <a:gd name="T16" fmla="*/ 38 w 40"/>
                <a:gd name="T17" fmla="*/ 14 h 24"/>
                <a:gd name="T18" fmla="*/ 38 w 40"/>
                <a:gd name="T19" fmla="*/ 12 h 24"/>
                <a:gd name="T20" fmla="*/ 38 w 40"/>
                <a:gd name="T21" fmla="*/ 12 h 24"/>
                <a:gd name="T22" fmla="*/ 38 w 40"/>
                <a:gd name="T23" fmla="*/ 10 h 24"/>
                <a:gd name="T24" fmla="*/ 34 w 40"/>
                <a:gd name="T25" fmla="*/ 10 h 24"/>
                <a:gd name="T26" fmla="*/ 30 w 40"/>
                <a:gd name="T27" fmla="*/ 4 h 24"/>
                <a:gd name="T28" fmla="*/ 26 w 40"/>
                <a:gd name="T29" fmla="*/ 4 h 24"/>
                <a:gd name="T30" fmla="*/ 24 w 40"/>
                <a:gd name="T31" fmla="*/ 2 h 24"/>
                <a:gd name="T32" fmla="*/ 22 w 40"/>
                <a:gd name="T33" fmla="*/ 0 h 24"/>
                <a:gd name="T34" fmla="*/ 20 w 40"/>
                <a:gd name="T35" fmla="*/ 0 h 24"/>
                <a:gd name="T36" fmla="*/ 14 w 40"/>
                <a:gd name="T37" fmla="*/ 0 h 24"/>
                <a:gd name="T38" fmla="*/ 14 w 40"/>
                <a:gd name="T39" fmla="*/ 0 h 24"/>
                <a:gd name="T40" fmla="*/ 6 w 40"/>
                <a:gd name="T41" fmla="*/ 0 h 24"/>
                <a:gd name="T42" fmla="*/ 6 w 40"/>
                <a:gd name="T43" fmla="*/ 0 h 24"/>
                <a:gd name="T44" fmla="*/ 0 w 40"/>
                <a:gd name="T45" fmla="*/ 0 h 24"/>
                <a:gd name="T46" fmla="*/ 0 w 40"/>
                <a:gd name="T47" fmla="*/ 2 h 24"/>
                <a:gd name="T48" fmla="*/ 0 w 40"/>
                <a:gd name="T49" fmla="*/ 4 h 24"/>
                <a:gd name="T50" fmla="*/ 0 w 40"/>
                <a:gd name="T51" fmla="*/ 8 h 24"/>
                <a:gd name="T52" fmla="*/ 4 w 40"/>
                <a:gd name="T53" fmla="*/ 10 h 24"/>
                <a:gd name="T54" fmla="*/ 6 w 40"/>
                <a:gd name="T55" fmla="*/ 12 h 24"/>
                <a:gd name="T56" fmla="*/ 8 w 40"/>
                <a:gd name="T57" fmla="*/ 12 h 24"/>
                <a:gd name="T58" fmla="*/ 12 w 40"/>
                <a:gd name="T59" fmla="*/ 14 h 24"/>
                <a:gd name="T60" fmla="*/ 16 w 40"/>
                <a:gd name="T61" fmla="*/ 14 h 24"/>
                <a:gd name="T62" fmla="*/ 22 w 40"/>
                <a:gd name="T63" fmla="*/ 18 h 24"/>
                <a:gd name="T64" fmla="*/ 22 w 40"/>
                <a:gd name="T65" fmla="*/ 18 h 24"/>
                <a:gd name="T66" fmla="*/ 28 w 40"/>
                <a:gd name="T67" fmla="*/ 20 h 24"/>
                <a:gd name="T68" fmla="*/ 28 w 40"/>
                <a:gd name="T69" fmla="*/ 20 h 24"/>
                <a:gd name="T70" fmla="*/ 30 w 40"/>
                <a:gd name="T71" fmla="*/ 22 h 24"/>
                <a:gd name="T72" fmla="*/ 30 w 40"/>
                <a:gd name="T73" fmla="*/ 22 h 24"/>
                <a:gd name="T74" fmla="*/ 30 w 40"/>
                <a:gd name="T75" fmla="*/ 22 h 24"/>
                <a:gd name="T76" fmla="*/ 36 w 40"/>
                <a:gd name="T77" fmla="*/ 24 h 24"/>
                <a:gd name="T78" fmla="*/ 36 w 40"/>
                <a:gd name="T79" fmla="*/ 24 h 24"/>
                <a:gd name="T80" fmla="*/ 38 w 40"/>
                <a:gd name="T81" fmla="*/ 24 h 24"/>
                <a:gd name="T82" fmla="*/ 36 w 40"/>
                <a:gd name="T83" fmla="*/ 22 h 24"/>
                <a:gd name="T84" fmla="*/ 40 w 40"/>
                <a:gd name="T85" fmla="*/ 22 h 24"/>
                <a:gd name="T86" fmla="*/ 40 w 40"/>
                <a:gd name="T87"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24">
                  <a:moveTo>
                    <a:pt x="40" y="22"/>
                  </a:moveTo>
                  <a:lnTo>
                    <a:pt x="38" y="20"/>
                  </a:lnTo>
                  <a:lnTo>
                    <a:pt x="30" y="14"/>
                  </a:lnTo>
                  <a:lnTo>
                    <a:pt x="32" y="14"/>
                  </a:lnTo>
                  <a:lnTo>
                    <a:pt x="34" y="14"/>
                  </a:lnTo>
                  <a:lnTo>
                    <a:pt x="34" y="14"/>
                  </a:lnTo>
                  <a:lnTo>
                    <a:pt x="38" y="14"/>
                  </a:lnTo>
                  <a:lnTo>
                    <a:pt x="38" y="14"/>
                  </a:lnTo>
                  <a:lnTo>
                    <a:pt x="38" y="14"/>
                  </a:lnTo>
                  <a:lnTo>
                    <a:pt x="38" y="12"/>
                  </a:lnTo>
                  <a:lnTo>
                    <a:pt x="38" y="12"/>
                  </a:lnTo>
                  <a:lnTo>
                    <a:pt x="38" y="10"/>
                  </a:lnTo>
                  <a:lnTo>
                    <a:pt x="34" y="10"/>
                  </a:lnTo>
                  <a:lnTo>
                    <a:pt x="30" y="4"/>
                  </a:lnTo>
                  <a:lnTo>
                    <a:pt x="26" y="4"/>
                  </a:lnTo>
                  <a:lnTo>
                    <a:pt x="24" y="2"/>
                  </a:lnTo>
                  <a:lnTo>
                    <a:pt x="22" y="0"/>
                  </a:lnTo>
                  <a:lnTo>
                    <a:pt x="20" y="0"/>
                  </a:lnTo>
                  <a:lnTo>
                    <a:pt x="14" y="0"/>
                  </a:lnTo>
                  <a:lnTo>
                    <a:pt x="14" y="0"/>
                  </a:lnTo>
                  <a:lnTo>
                    <a:pt x="6" y="0"/>
                  </a:lnTo>
                  <a:lnTo>
                    <a:pt x="6" y="0"/>
                  </a:lnTo>
                  <a:lnTo>
                    <a:pt x="0" y="0"/>
                  </a:lnTo>
                  <a:lnTo>
                    <a:pt x="0" y="2"/>
                  </a:lnTo>
                  <a:lnTo>
                    <a:pt x="0" y="4"/>
                  </a:lnTo>
                  <a:lnTo>
                    <a:pt x="0" y="8"/>
                  </a:lnTo>
                  <a:lnTo>
                    <a:pt x="4" y="10"/>
                  </a:lnTo>
                  <a:lnTo>
                    <a:pt x="6" y="12"/>
                  </a:lnTo>
                  <a:lnTo>
                    <a:pt x="8" y="12"/>
                  </a:lnTo>
                  <a:lnTo>
                    <a:pt x="12" y="14"/>
                  </a:lnTo>
                  <a:lnTo>
                    <a:pt x="16" y="14"/>
                  </a:lnTo>
                  <a:lnTo>
                    <a:pt x="22" y="18"/>
                  </a:lnTo>
                  <a:lnTo>
                    <a:pt x="22" y="18"/>
                  </a:lnTo>
                  <a:lnTo>
                    <a:pt x="28" y="20"/>
                  </a:lnTo>
                  <a:lnTo>
                    <a:pt x="28" y="20"/>
                  </a:lnTo>
                  <a:lnTo>
                    <a:pt x="30" y="22"/>
                  </a:lnTo>
                  <a:lnTo>
                    <a:pt x="30" y="22"/>
                  </a:lnTo>
                  <a:lnTo>
                    <a:pt x="30" y="22"/>
                  </a:lnTo>
                  <a:lnTo>
                    <a:pt x="36" y="24"/>
                  </a:lnTo>
                  <a:lnTo>
                    <a:pt x="36" y="24"/>
                  </a:lnTo>
                  <a:lnTo>
                    <a:pt x="38" y="24"/>
                  </a:lnTo>
                  <a:lnTo>
                    <a:pt x="36" y="22"/>
                  </a:lnTo>
                  <a:lnTo>
                    <a:pt x="40" y="22"/>
                  </a:lnTo>
                  <a:lnTo>
                    <a:pt x="40" y="22"/>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77" name="Freeform 484"/>
            <p:cNvSpPr>
              <a:spLocks/>
            </p:cNvSpPr>
            <p:nvPr/>
          </p:nvSpPr>
          <p:spPr bwMode="auto">
            <a:xfrm>
              <a:off x="6024563" y="2420938"/>
              <a:ext cx="47625" cy="12700"/>
            </a:xfrm>
            <a:custGeom>
              <a:avLst/>
              <a:gdLst>
                <a:gd name="T0" fmla="*/ 22 w 30"/>
                <a:gd name="T1" fmla="*/ 8 h 8"/>
                <a:gd name="T2" fmla="*/ 26 w 30"/>
                <a:gd name="T3" fmla="*/ 8 h 8"/>
                <a:gd name="T4" fmla="*/ 30 w 30"/>
                <a:gd name="T5" fmla="*/ 8 h 8"/>
                <a:gd name="T6" fmla="*/ 30 w 30"/>
                <a:gd name="T7" fmla="*/ 6 h 8"/>
                <a:gd name="T8" fmla="*/ 24 w 30"/>
                <a:gd name="T9" fmla="*/ 4 h 8"/>
                <a:gd name="T10" fmla="*/ 14 w 30"/>
                <a:gd name="T11" fmla="*/ 0 h 8"/>
                <a:gd name="T12" fmla="*/ 6 w 30"/>
                <a:gd name="T13" fmla="*/ 0 h 8"/>
                <a:gd name="T14" fmla="*/ 2 w 30"/>
                <a:gd name="T15" fmla="*/ 2 h 8"/>
                <a:gd name="T16" fmla="*/ 0 w 30"/>
                <a:gd name="T17" fmla="*/ 4 h 8"/>
                <a:gd name="T18" fmla="*/ 4 w 30"/>
                <a:gd name="T19" fmla="*/ 6 h 8"/>
                <a:gd name="T20" fmla="*/ 10 w 30"/>
                <a:gd name="T21" fmla="*/ 6 h 8"/>
                <a:gd name="T22" fmla="*/ 16 w 30"/>
                <a:gd name="T23" fmla="*/ 6 h 8"/>
                <a:gd name="T24" fmla="*/ 22 w 30"/>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
                  <a:moveTo>
                    <a:pt x="22" y="8"/>
                  </a:moveTo>
                  <a:lnTo>
                    <a:pt x="26" y="8"/>
                  </a:lnTo>
                  <a:lnTo>
                    <a:pt x="30" y="8"/>
                  </a:lnTo>
                  <a:lnTo>
                    <a:pt x="30" y="6"/>
                  </a:lnTo>
                  <a:lnTo>
                    <a:pt x="24" y="4"/>
                  </a:lnTo>
                  <a:lnTo>
                    <a:pt x="14" y="0"/>
                  </a:lnTo>
                  <a:lnTo>
                    <a:pt x="6" y="0"/>
                  </a:lnTo>
                  <a:lnTo>
                    <a:pt x="2" y="2"/>
                  </a:lnTo>
                  <a:lnTo>
                    <a:pt x="0" y="4"/>
                  </a:lnTo>
                  <a:lnTo>
                    <a:pt x="4" y="6"/>
                  </a:lnTo>
                  <a:lnTo>
                    <a:pt x="10" y="6"/>
                  </a:lnTo>
                  <a:lnTo>
                    <a:pt x="16" y="6"/>
                  </a:lnTo>
                  <a:lnTo>
                    <a:pt x="22" y="8"/>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78" name="Freeform 485"/>
            <p:cNvSpPr>
              <a:spLocks/>
            </p:cNvSpPr>
            <p:nvPr/>
          </p:nvSpPr>
          <p:spPr bwMode="auto">
            <a:xfrm>
              <a:off x="6043613" y="2782888"/>
              <a:ext cx="317500" cy="139700"/>
            </a:xfrm>
            <a:custGeom>
              <a:avLst/>
              <a:gdLst>
                <a:gd name="T0" fmla="*/ 154 w 200"/>
                <a:gd name="T1" fmla="*/ 68 h 88"/>
                <a:gd name="T2" fmla="*/ 170 w 200"/>
                <a:gd name="T3" fmla="*/ 64 h 88"/>
                <a:gd name="T4" fmla="*/ 184 w 200"/>
                <a:gd name="T5" fmla="*/ 52 h 88"/>
                <a:gd name="T6" fmla="*/ 194 w 200"/>
                <a:gd name="T7" fmla="*/ 46 h 88"/>
                <a:gd name="T8" fmla="*/ 200 w 200"/>
                <a:gd name="T9" fmla="*/ 40 h 88"/>
                <a:gd name="T10" fmla="*/ 196 w 200"/>
                <a:gd name="T11" fmla="*/ 34 h 88"/>
                <a:gd name="T12" fmla="*/ 188 w 200"/>
                <a:gd name="T13" fmla="*/ 26 h 88"/>
                <a:gd name="T14" fmla="*/ 176 w 200"/>
                <a:gd name="T15" fmla="*/ 22 h 88"/>
                <a:gd name="T16" fmla="*/ 176 w 200"/>
                <a:gd name="T17" fmla="*/ 14 h 88"/>
                <a:gd name="T18" fmla="*/ 170 w 200"/>
                <a:gd name="T19" fmla="*/ 6 h 88"/>
                <a:gd name="T20" fmla="*/ 156 w 200"/>
                <a:gd name="T21" fmla="*/ 0 h 88"/>
                <a:gd name="T22" fmla="*/ 146 w 200"/>
                <a:gd name="T23" fmla="*/ 8 h 88"/>
                <a:gd name="T24" fmla="*/ 134 w 200"/>
                <a:gd name="T25" fmla="*/ 10 h 88"/>
                <a:gd name="T26" fmla="*/ 114 w 200"/>
                <a:gd name="T27" fmla="*/ 10 h 88"/>
                <a:gd name="T28" fmla="*/ 112 w 200"/>
                <a:gd name="T29" fmla="*/ 18 h 88"/>
                <a:gd name="T30" fmla="*/ 100 w 200"/>
                <a:gd name="T31" fmla="*/ 10 h 88"/>
                <a:gd name="T32" fmla="*/ 92 w 200"/>
                <a:gd name="T33" fmla="*/ 18 h 88"/>
                <a:gd name="T34" fmla="*/ 84 w 200"/>
                <a:gd name="T35" fmla="*/ 18 h 88"/>
                <a:gd name="T36" fmla="*/ 76 w 200"/>
                <a:gd name="T37" fmla="*/ 18 h 88"/>
                <a:gd name="T38" fmla="*/ 70 w 200"/>
                <a:gd name="T39" fmla="*/ 30 h 88"/>
                <a:gd name="T40" fmla="*/ 64 w 200"/>
                <a:gd name="T41" fmla="*/ 36 h 88"/>
                <a:gd name="T42" fmla="*/ 50 w 200"/>
                <a:gd name="T43" fmla="*/ 22 h 88"/>
                <a:gd name="T44" fmla="*/ 56 w 200"/>
                <a:gd name="T45" fmla="*/ 14 h 88"/>
                <a:gd name="T46" fmla="*/ 46 w 200"/>
                <a:gd name="T47" fmla="*/ 8 h 88"/>
                <a:gd name="T48" fmla="*/ 34 w 200"/>
                <a:gd name="T49" fmla="*/ 0 h 88"/>
                <a:gd name="T50" fmla="*/ 32 w 200"/>
                <a:gd name="T51" fmla="*/ 4 h 88"/>
                <a:gd name="T52" fmla="*/ 32 w 200"/>
                <a:gd name="T53" fmla="*/ 12 h 88"/>
                <a:gd name="T54" fmla="*/ 28 w 200"/>
                <a:gd name="T55" fmla="*/ 12 h 88"/>
                <a:gd name="T56" fmla="*/ 20 w 200"/>
                <a:gd name="T57" fmla="*/ 12 h 88"/>
                <a:gd name="T58" fmla="*/ 14 w 200"/>
                <a:gd name="T59" fmla="*/ 20 h 88"/>
                <a:gd name="T60" fmla="*/ 8 w 200"/>
                <a:gd name="T61" fmla="*/ 24 h 88"/>
                <a:gd name="T62" fmla="*/ 6 w 200"/>
                <a:gd name="T63" fmla="*/ 32 h 88"/>
                <a:gd name="T64" fmla="*/ 20 w 200"/>
                <a:gd name="T65" fmla="*/ 30 h 88"/>
                <a:gd name="T66" fmla="*/ 32 w 200"/>
                <a:gd name="T67" fmla="*/ 30 h 88"/>
                <a:gd name="T68" fmla="*/ 48 w 200"/>
                <a:gd name="T69" fmla="*/ 32 h 88"/>
                <a:gd name="T70" fmla="*/ 42 w 200"/>
                <a:gd name="T71" fmla="*/ 42 h 88"/>
                <a:gd name="T72" fmla="*/ 40 w 200"/>
                <a:gd name="T73" fmla="*/ 46 h 88"/>
                <a:gd name="T74" fmla="*/ 26 w 200"/>
                <a:gd name="T75" fmla="*/ 46 h 88"/>
                <a:gd name="T76" fmla="*/ 8 w 200"/>
                <a:gd name="T77" fmla="*/ 48 h 88"/>
                <a:gd name="T78" fmla="*/ 20 w 200"/>
                <a:gd name="T79" fmla="*/ 52 h 88"/>
                <a:gd name="T80" fmla="*/ 40 w 200"/>
                <a:gd name="T81" fmla="*/ 54 h 88"/>
                <a:gd name="T82" fmla="*/ 52 w 200"/>
                <a:gd name="T83" fmla="*/ 56 h 88"/>
                <a:gd name="T84" fmla="*/ 48 w 200"/>
                <a:gd name="T85" fmla="*/ 70 h 88"/>
                <a:gd name="T86" fmla="*/ 38 w 200"/>
                <a:gd name="T87" fmla="*/ 76 h 88"/>
                <a:gd name="T88" fmla="*/ 38 w 200"/>
                <a:gd name="T89" fmla="*/ 78 h 88"/>
                <a:gd name="T90" fmla="*/ 52 w 200"/>
                <a:gd name="T91" fmla="*/ 78 h 88"/>
                <a:gd name="T92" fmla="*/ 66 w 200"/>
                <a:gd name="T93" fmla="*/ 82 h 88"/>
                <a:gd name="T94" fmla="*/ 76 w 200"/>
                <a:gd name="T95" fmla="*/ 82 h 88"/>
                <a:gd name="T96" fmla="*/ 92 w 200"/>
                <a:gd name="T97" fmla="*/ 88 h 88"/>
                <a:gd name="T98" fmla="*/ 116 w 200"/>
                <a:gd name="T99" fmla="*/ 88 h 88"/>
                <a:gd name="T100" fmla="*/ 122 w 200"/>
                <a:gd name="T101"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88">
                  <a:moveTo>
                    <a:pt x="138" y="76"/>
                  </a:moveTo>
                  <a:lnTo>
                    <a:pt x="146" y="76"/>
                  </a:lnTo>
                  <a:lnTo>
                    <a:pt x="154" y="68"/>
                  </a:lnTo>
                  <a:lnTo>
                    <a:pt x="160" y="68"/>
                  </a:lnTo>
                  <a:lnTo>
                    <a:pt x="166" y="64"/>
                  </a:lnTo>
                  <a:lnTo>
                    <a:pt x="170" y="64"/>
                  </a:lnTo>
                  <a:lnTo>
                    <a:pt x="182" y="60"/>
                  </a:lnTo>
                  <a:lnTo>
                    <a:pt x="182" y="56"/>
                  </a:lnTo>
                  <a:lnTo>
                    <a:pt x="184" y="52"/>
                  </a:lnTo>
                  <a:lnTo>
                    <a:pt x="188" y="52"/>
                  </a:lnTo>
                  <a:lnTo>
                    <a:pt x="192" y="50"/>
                  </a:lnTo>
                  <a:lnTo>
                    <a:pt x="194" y="46"/>
                  </a:lnTo>
                  <a:lnTo>
                    <a:pt x="192" y="44"/>
                  </a:lnTo>
                  <a:lnTo>
                    <a:pt x="200" y="44"/>
                  </a:lnTo>
                  <a:lnTo>
                    <a:pt x="200" y="40"/>
                  </a:lnTo>
                  <a:lnTo>
                    <a:pt x="196" y="40"/>
                  </a:lnTo>
                  <a:lnTo>
                    <a:pt x="198" y="36"/>
                  </a:lnTo>
                  <a:lnTo>
                    <a:pt x="196" y="34"/>
                  </a:lnTo>
                  <a:lnTo>
                    <a:pt x="198" y="32"/>
                  </a:lnTo>
                  <a:lnTo>
                    <a:pt x="192" y="32"/>
                  </a:lnTo>
                  <a:lnTo>
                    <a:pt x="188" y="26"/>
                  </a:lnTo>
                  <a:lnTo>
                    <a:pt x="184" y="26"/>
                  </a:lnTo>
                  <a:lnTo>
                    <a:pt x="184" y="22"/>
                  </a:lnTo>
                  <a:lnTo>
                    <a:pt x="176" y="22"/>
                  </a:lnTo>
                  <a:lnTo>
                    <a:pt x="180" y="18"/>
                  </a:lnTo>
                  <a:lnTo>
                    <a:pt x="180" y="14"/>
                  </a:lnTo>
                  <a:lnTo>
                    <a:pt x="176" y="14"/>
                  </a:lnTo>
                  <a:lnTo>
                    <a:pt x="174" y="10"/>
                  </a:lnTo>
                  <a:lnTo>
                    <a:pt x="176" y="6"/>
                  </a:lnTo>
                  <a:lnTo>
                    <a:pt x="170" y="6"/>
                  </a:lnTo>
                  <a:lnTo>
                    <a:pt x="164" y="10"/>
                  </a:lnTo>
                  <a:lnTo>
                    <a:pt x="158" y="6"/>
                  </a:lnTo>
                  <a:lnTo>
                    <a:pt x="156" y="0"/>
                  </a:lnTo>
                  <a:lnTo>
                    <a:pt x="150" y="0"/>
                  </a:lnTo>
                  <a:lnTo>
                    <a:pt x="146" y="0"/>
                  </a:lnTo>
                  <a:lnTo>
                    <a:pt x="146" y="8"/>
                  </a:lnTo>
                  <a:lnTo>
                    <a:pt x="140" y="14"/>
                  </a:lnTo>
                  <a:lnTo>
                    <a:pt x="136" y="8"/>
                  </a:lnTo>
                  <a:lnTo>
                    <a:pt x="134" y="10"/>
                  </a:lnTo>
                  <a:lnTo>
                    <a:pt x="126" y="18"/>
                  </a:lnTo>
                  <a:lnTo>
                    <a:pt x="118" y="10"/>
                  </a:lnTo>
                  <a:lnTo>
                    <a:pt x="114" y="10"/>
                  </a:lnTo>
                  <a:lnTo>
                    <a:pt x="118" y="22"/>
                  </a:lnTo>
                  <a:lnTo>
                    <a:pt x="114" y="20"/>
                  </a:lnTo>
                  <a:lnTo>
                    <a:pt x="112" y="18"/>
                  </a:lnTo>
                  <a:lnTo>
                    <a:pt x="110" y="14"/>
                  </a:lnTo>
                  <a:lnTo>
                    <a:pt x="106" y="10"/>
                  </a:lnTo>
                  <a:lnTo>
                    <a:pt x="100" y="10"/>
                  </a:lnTo>
                  <a:lnTo>
                    <a:pt x="98" y="14"/>
                  </a:lnTo>
                  <a:lnTo>
                    <a:pt x="92" y="14"/>
                  </a:lnTo>
                  <a:lnTo>
                    <a:pt x="92" y="18"/>
                  </a:lnTo>
                  <a:lnTo>
                    <a:pt x="92" y="24"/>
                  </a:lnTo>
                  <a:lnTo>
                    <a:pt x="88" y="20"/>
                  </a:lnTo>
                  <a:lnTo>
                    <a:pt x="84" y="18"/>
                  </a:lnTo>
                  <a:lnTo>
                    <a:pt x="78" y="10"/>
                  </a:lnTo>
                  <a:lnTo>
                    <a:pt x="74" y="14"/>
                  </a:lnTo>
                  <a:lnTo>
                    <a:pt x="76" y="18"/>
                  </a:lnTo>
                  <a:lnTo>
                    <a:pt x="76" y="22"/>
                  </a:lnTo>
                  <a:lnTo>
                    <a:pt x="76" y="30"/>
                  </a:lnTo>
                  <a:lnTo>
                    <a:pt x="70" y="30"/>
                  </a:lnTo>
                  <a:lnTo>
                    <a:pt x="68" y="28"/>
                  </a:lnTo>
                  <a:lnTo>
                    <a:pt x="64" y="30"/>
                  </a:lnTo>
                  <a:lnTo>
                    <a:pt x="64" y="36"/>
                  </a:lnTo>
                  <a:lnTo>
                    <a:pt x="60" y="32"/>
                  </a:lnTo>
                  <a:lnTo>
                    <a:pt x="56" y="28"/>
                  </a:lnTo>
                  <a:lnTo>
                    <a:pt x="50" y="22"/>
                  </a:lnTo>
                  <a:lnTo>
                    <a:pt x="56" y="22"/>
                  </a:lnTo>
                  <a:lnTo>
                    <a:pt x="56" y="20"/>
                  </a:lnTo>
                  <a:lnTo>
                    <a:pt x="56" y="14"/>
                  </a:lnTo>
                  <a:lnTo>
                    <a:pt x="52" y="14"/>
                  </a:lnTo>
                  <a:lnTo>
                    <a:pt x="48" y="10"/>
                  </a:lnTo>
                  <a:lnTo>
                    <a:pt x="46" y="8"/>
                  </a:lnTo>
                  <a:lnTo>
                    <a:pt x="42" y="4"/>
                  </a:lnTo>
                  <a:lnTo>
                    <a:pt x="38" y="0"/>
                  </a:lnTo>
                  <a:lnTo>
                    <a:pt x="34" y="0"/>
                  </a:lnTo>
                  <a:lnTo>
                    <a:pt x="26" y="0"/>
                  </a:lnTo>
                  <a:lnTo>
                    <a:pt x="26" y="4"/>
                  </a:lnTo>
                  <a:lnTo>
                    <a:pt x="32" y="4"/>
                  </a:lnTo>
                  <a:lnTo>
                    <a:pt x="34" y="6"/>
                  </a:lnTo>
                  <a:lnTo>
                    <a:pt x="32" y="8"/>
                  </a:lnTo>
                  <a:lnTo>
                    <a:pt x="32" y="12"/>
                  </a:lnTo>
                  <a:lnTo>
                    <a:pt x="34" y="14"/>
                  </a:lnTo>
                  <a:lnTo>
                    <a:pt x="30" y="14"/>
                  </a:lnTo>
                  <a:lnTo>
                    <a:pt x="28" y="12"/>
                  </a:lnTo>
                  <a:lnTo>
                    <a:pt x="26" y="10"/>
                  </a:lnTo>
                  <a:lnTo>
                    <a:pt x="20" y="10"/>
                  </a:lnTo>
                  <a:lnTo>
                    <a:pt x="20" y="12"/>
                  </a:lnTo>
                  <a:lnTo>
                    <a:pt x="18" y="16"/>
                  </a:lnTo>
                  <a:lnTo>
                    <a:pt x="14" y="18"/>
                  </a:lnTo>
                  <a:lnTo>
                    <a:pt x="14" y="20"/>
                  </a:lnTo>
                  <a:lnTo>
                    <a:pt x="18" y="24"/>
                  </a:lnTo>
                  <a:lnTo>
                    <a:pt x="14" y="24"/>
                  </a:lnTo>
                  <a:lnTo>
                    <a:pt x="8" y="24"/>
                  </a:lnTo>
                  <a:lnTo>
                    <a:pt x="6" y="28"/>
                  </a:lnTo>
                  <a:lnTo>
                    <a:pt x="0" y="32"/>
                  </a:lnTo>
                  <a:lnTo>
                    <a:pt x="6" y="32"/>
                  </a:lnTo>
                  <a:lnTo>
                    <a:pt x="10" y="32"/>
                  </a:lnTo>
                  <a:lnTo>
                    <a:pt x="16" y="34"/>
                  </a:lnTo>
                  <a:lnTo>
                    <a:pt x="20" y="30"/>
                  </a:lnTo>
                  <a:lnTo>
                    <a:pt x="26" y="30"/>
                  </a:lnTo>
                  <a:lnTo>
                    <a:pt x="28" y="30"/>
                  </a:lnTo>
                  <a:lnTo>
                    <a:pt x="32" y="30"/>
                  </a:lnTo>
                  <a:lnTo>
                    <a:pt x="34" y="26"/>
                  </a:lnTo>
                  <a:lnTo>
                    <a:pt x="38" y="30"/>
                  </a:lnTo>
                  <a:lnTo>
                    <a:pt x="48" y="32"/>
                  </a:lnTo>
                  <a:lnTo>
                    <a:pt x="40" y="36"/>
                  </a:lnTo>
                  <a:lnTo>
                    <a:pt x="38" y="38"/>
                  </a:lnTo>
                  <a:lnTo>
                    <a:pt x="42" y="42"/>
                  </a:lnTo>
                  <a:lnTo>
                    <a:pt x="48" y="42"/>
                  </a:lnTo>
                  <a:lnTo>
                    <a:pt x="46" y="46"/>
                  </a:lnTo>
                  <a:lnTo>
                    <a:pt x="40" y="46"/>
                  </a:lnTo>
                  <a:lnTo>
                    <a:pt x="34" y="46"/>
                  </a:lnTo>
                  <a:lnTo>
                    <a:pt x="30" y="46"/>
                  </a:lnTo>
                  <a:lnTo>
                    <a:pt x="26" y="46"/>
                  </a:lnTo>
                  <a:lnTo>
                    <a:pt x="18" y="46"/>
                  </a:lnTo>
                  <a:lnTo>
                    <a:pt x="12" y="46"/>
                  </a:lnTo>
                  <a:lnTo>
                    <a:pt x="8" y="48"/>
                  </a:lnTo>
                  <a:lnTo>
                    <a:pt x="8" y="52"/>
                  </a:lnTo>
                  <a:lnTo>
                    <a:pt x="14" y="52"/>
                  </a:lnTo>
                  <a:lnTo>
                    <a:pt x="20" y="52"/>
                  </a:lnTo>
                  <a:lnTo>
                    <a:pt x="30" y="52"/>
                  </a:lnTo>
                  <a:lnTo>
                    <a:pt x="38" y="52"/>
                  </a:lnTo>
                  <a:lnTo>
                    <a:pt x="40" y="54"/>
                  </a:lnTo>
                  <a:lnTo>
                    <a:pt x="38" y="58"/>
                  </a:lnTo>
                  <a:lnTo>
                    <a:pt x="40" y="62"/>
                  </a:lnTo>
                  <a:lnTo>
                    <a:pt x="52" y="56"/>
                  </a:lnTo>
                  <a:lnTo>
                    <a:pt x="46" y="62"/>
                  </a:lnTo>
                  <a:lnTo>
                    <a:pt x="54" y="66"/>
                  </a:lnTo>
                  <a:lnTo>
                    <a:pt x="48" y="70"/>
                  </a:lnTo>
                  <a:lnTo>
                    <a:pt x="44" y="70"/>
                  </a:lnTo>
                  <a:lnTo>
                    <a:pt x="42" y="72"/>
                  </a:lnTo>
                  <a:lnTo>
                    <a:pt x="38" y="76"/>
                  </a:lnTo>
                  <a:lnTo>
                    <a:pt x="32" y="76"/>
                  </a:lnTo>
                  <a:lnTo>
                    <a:pt x="34" y="78"/>
                  </a:lnTo>
                  <a:lnTo>
                    <a:pt x="38" y="78"/>
                  </a:lnTo>
                  <a:lnTo>
                    <a:pt x="42" y="78"/>
                  </a:lnTo>
                  <a:lnTo>
                    <a:pt x="48" y="78"/>
                  </a:lnTo>
                  <a:lnTo>
                    <a:pt x="52" y="78"/>
                  </a:lnTo>
                  <a:lnTo>
                    <a:pt x="58" y="78"/>
                  </a:lnTo>
                  <a:lnTo>
                    <a:pt x="62" y="78"/>
                  </a:lnTo>
                  <a:lnTo>
                    <a:pt x="66" y="82"/>
                  </a:lnTo>
                  <a:lnTo>
                    <a:pt x="70" y="78"/>
                  </a:lnTo>
                  <a:lnTo>
                    <a:pt x="70" y="82"/>
                  </a:lnTo>
                  <a:lnTo>
                    <a:pt x="76" y="82"/>
                  </a:lnTo>
                  <a:lnTo>
                    <a:pt x="72" y="86"/>
                  </a:lnTo>
                  <a:lnTo>
                    <a:pt x="76" y="88"/>
                  </a:lnTo>
                  <a:lnTo>
                    <a:pt x="92" y="88"/>
                  </a:lnTo>
                  <a:lnTo>
                    <a:pt x="108" y="88"/>
                  </a:lnTo>
                  <a:lnTo>
                    <a:pt x="112" y="88"/>
                  </a:lnTo>
                  <a:lnTo>
                    <a:pt x="116" y="88"/>
                  </a:lnTo>
                  <a:lnTo>
                    <a:pt x="118" y="88"/>
                  </a:lnTo>
                  <a:lnTo>
                    <a:pt x="118" y="84"/>
                  </a:lnTo>
                  <a:lnTo>
                    <a:pt x="122" y="80"/>
                  </a:lnTo>
                  <a:lnTo>
                    <a:pt x="134" y="80"/>
                  </a:lnTo>
                  <a:lnTo>
                    <a:pt x="138" y="76"/>
                  </a:lnTo>
                  <a:close/>
                </a:path>
              </a:pathLst>
            </a:custGeom>
            <a:grpFill/>
            <a:ln w="8">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480" name="Rectangle 479"/>
          <p:cNvSpPr/>
          <p:nvPr/>
        </p:nvSpPr>
        <p:spPr bwMode="auto">
          <a:xfrm>
            <a:off x="2086008" y="4826582"/>
            <a:ext cx="543450" cy="659678"/>
          </a:xfrm>
          <a:prstGeom prst="rect">
            <a:avLst/>
          </a:prstGeom>
          <a:solidFill>
            <a:srgbClr val="DC3C00">
              <a:alpha val="20000"/>
            </a:srgb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28" name="Rectangle 527"/>
          <p:cNvSpPr/>
          <p:nvPr/>
        </p:nvSpPr>
        <p:spPr bwMode="auto">
          <a:xfrm>
            <a:off x="3115690" y="4484073"/>
            <a:ext cx="543450" cy="659678"/>
          </a:xfrm>
          <a:prstGeom prst="rect">
            <a:avLst/>
          </a:prstGeom>
          <a:solidFill>
            <a:srgbClr val="DC3C00">
              <a:alpha val="20000"/>
            </a:srgb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29" name="Rectangle 528"/>
          <p:cNvSpPr/>
          <p:nvPr/>
        </p:nvSpPr>
        <p:spPr bwMode="auto">
          <a:xfrm>
            <a:off x="4439645" y="4985504"/>
            <a:ext cx="657575" cy="495625"/>
          </a:xfrm>
          <a:prstGeom prst="rect">
            <a:avLst/>
          </a:prstGeom>
          <a:solidFill>
            <a:srgbClr val="FFC000">
              <a:alpha val="20000"/>
            </a:srgbClr>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30" name="Rectangle 529"/>
          <p:cNvSpPr/>
          <p:nvPr/>
        </p:nvSpPr>
        <p:spPr bwMode="auto">
          <a:xfrm>
            <a:off x="3792042" y="3966759"/>
            <a:ext cx="941744" cy="709808"/>
          </a:xfrm>
          <a:prstGeom prst="rect">
            <a:avLst/>
          </a:prstGeom>
          <a:solidFill>
            <a:srgbClr val="FFC000">
              <a:alpha val="20000"/>
            </a:srgbClr>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31" name="Rectangle 530"/>
          <p:cNvSpPr/>
          <p:nvPr/>
        </p:nvSpPr>
        <p:spPr bwMode="auto">
          <a:xfrm>
            <a:off x="1572616" y="4051897"/>
            <a:ext cx="657575" cy="495625"/>
          </a:xfrm>
          <a:prstGeom prst="rect">
            <a:avLst/>
          </a:prstGeom>
          <a:solidFill>
            <a:schemeClr val="accent5">
              <a:alpha val="20000"/>
            </a:schemeClr>
          </a:solid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32" name="Rectangle 531"/>
          <p:cNvSpPr/>
          <p:nvPr/>
        </p:nvSpPr>
        <p:spPr bwMode="auto">
          <a:xfrm>
            <a:off x="1572616" y="3556470"/>
            <a:ext cx="657575" cy="495625"/>
          </a:xfrm>
          <a:prstGeom prst="rect">
            <a:avLst/>
          </a:prstGeom>
          <a:solidFill>
            <a:srgbClr val="FFC000">
              <a:alpha val="20000"/>
            </a:srgbClr>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33" name="Rectangle 532"/>
          <p:cNvSpPr/>
          <p:nvPr/>
        </p:nvSpPr>
        <p:spPr bwMode="auto">
          <a:xfrm>
            <a:off x="2886109" y="3980143"/>
            <a:ext cx="543450" cy="409607"/>
          </a:xfrm>
          <a:prstGeom prst="rect">
            <a:avLst/>
          </a:prstGeom>
          <a:solidFill>
            <a:schemeClr val="accent5">
              <a:alpha val="20000"/>
            </a:schemeClr>
          </a:solid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Certifications</a:t>
            </a:r>
            <a:br>
              <a:rPr lang="en-US" dirty="0" smtClean="0"/>
            </a:br>
            <a:endParaRPr lang="en-US" sz="3600" dirty="0"/>
          </a:p>
        </p:txBody>
      </p:sp>
      <p:sp>
        <p:nvSpPr>
          <p:cNvPr id="1485" name="Rectangle 1484"/>
          <p:cNvSpPr/>
          <p:nvPr/>
        </p:nvSpPr>
        <p:spPr>
          <a:xfrm>
            <a:off x="448709" y="4301783"/>
            <a:ext cx="328936" cy="307777"/>
          </a:xfrm>
          <a:prstGeom prst="rect">
            <a:avLst/>
          </a:prstGeom>
        </p:spPr>
        <p:txBody>
          <a:bodyPr wrap="none" anchor="ctr" anchorCtr="0">
            <a:noAutofit/>
          </a:bodyPr>
          <a:lstStyle/>
          <a:p>
            <a:pPr algn="r"/>
            <a:r>
              <a:rPr lang="en-US" sz="1400" dirty="0" smtClean="0"/>
              <a:t>ISO</a:t>
            </a:r>
            <a:br>
              <a:rPr lang="en-US" sz="1400" dirty="0" smtClean="0"/>
            </a:br>
            <a:r>
              <a:rPr lang="en-US" sz="1400" dirty="0" smtClean="0"/>
              <a:t>SOC</a:t>
            </a:r>
            <a:endParaRPr lang="en-US" sz="1400" dirty="0"/>
          </a:p>
        </p:txBody>
      </p:sp>
      <p:cxnSp>
        <p:nvCxnSpPr>
          <p:cNvPr id="496" name="Straight Connector 495"/>
          <p:cNvCxnSpPr>
            <a:stCxn id="498" idx="2"/>
          </p:cNvCxnSpPr>
          <p:nvPr/>
        </p:nvCxnSpPr>
        <p:spPr>
          <a:xfrm>
            <a:off x="1737425" y="2582091"/>
            <a:ext cx="0" cy="1739485"/>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98" name="Rectangle 497"/>
          <p:cNvSpPr/>
          <p:nvPr/>
        </p:nvSpPr>
        <p:spPr>
          <a:xfrm>
            <a:off x="1572957" y="2274314"/>
            <a:ext cx="328936" cy="307777"/>
          </a:xfrm>
          <a:prstGeom prst="rect">
            <a:avLst/>
          </a:prstGeom>
        </p:spPr>
        <p:txBody>
          <a:bodyPr wrap="none" anchor="ctr" anchorCtr="0">
            <a:noAutofit/>
          </a:bodyPr>
          <a:lstStyle/>
          <a:p>
            <a:pPr algn="ctr"/>
            <a:r>
              <a:rPr lang="en-US" sz="1400" dirty="0" smtClean="0"/>
              <a:t>HIPAA</a:t>
            </a:r>
            <a:endParaRPr lang="en-US" sz="1400" dirty="0"/>
          </a:p>
        </p:txBody>
      </p:sp>
      <p:cxnSp>
        <p:nvCxnSpPr>
          <p:cNvPr id="499" name="Straight Connector 498"/>
          <p:cNvCxnSpPr>
            <a:stCxn id="500" idx="2"/>
          </p:cNvCxnSpPr>
          <p:nvPr/>
        </p:nvCxnSpPr>
        <p:spPr>
          <a:xfrm>
            <a:off x="1890056" y="2889868"/>
            <a:ext cx="0" cy="1431708"/>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00" name="Rectangle 499"/>
          <p:cNvSpPr/>
          <p:nvPr/>
        </p:nvSpPr>
        <p:spPr>
          <a:xfrm>
            <a:off x="1725588" y="2582091"/>
            <a:ext cx="328936" cy="307777"/>
          </a:xfrm>
          <a:prstGeom prst="rect">
            <a:avLst/>
          </a:prstGeom>
        </p:spPr>
        <p:txBody>
          <a:bodyPr wrap="none" anchor="ctr" anchorCtr="0">
            <a:noAutofit/>
          </a:bodyPr>
          <a:lstStyle/>
          <a:p>
            <a:r>
              <a:rPr lang="en-US" sz="1400" dirty="0" err="1" smtClean="0"/>
              <a:t>FedRAMP</a:t>
            </a:r>
            <a:endParaRPr lang="en-US" sz="1400" dirty="0"/>
          </a:p>
        </p:txBody>
      </p:sp>
      <p:cxnSp>
        <p:nvCxnSpPr>
          <p:cNvPr id="502" name="Straight Connector 501"/>
          <p:cNvCxnSpPr>
            <a:stCxn id="503" idx="2"/>
          </p:cNvCxnSpPr>
          <p:nvPr/>
        </p:nvCxnSpPr>
        <p:spPr>
          <a:xfrm>
            <a:off x="2051805" y="3197645"/>
            <a:ext cx="0" cy="1123931"/>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03" name="Rectangle 502"/>
          <p:cNvSpPr/>
          <p:nvPr/>
        </p:nvSpPr>
        <p:spPr>
          <a:xfrm>
            <a:off x="1887337" y="2889868"/>
            <a:ext cx="328936" cy="307777"/>
          </a:xfrm>
          <a:prstGeom prst="rect">
            <a:avLst/>
          </a:prstGeom>
        </p:spPr>
        <p:txBody>
          <a:bodyPr wrap="none" anchor="ctr" anchorCtr="0">
            <a:noAutofit/>
          </a:bodyPr>
          <a:lstStyle/>
          <a:p>
            <a:r>
              <a:rPr lang="en-US" sz="1400" dirty="0" smtClean="0"/>
              <a:t>FERPA</a:t>
            </a:r>
            <a:endParaRPr lang="en-US" sz="1400" dirty="0"/>
          </a:p>
        </p:txBody>
      </p:sp>
      <p:cxnSp>
        <p:nvCxnSpPr>
          <p:cNvPr id="512" name="Straight Connector 511"/>
          <p:cNvCxnSpPr>
            <a:stCxn id="513" idx="2"/>
          </p:cNvCxnSpPr>
          <p:nvPr/>
        </p:nvCxnSpPr>
        <p:spPr>
          <a:xfrm>
            <a:off x="3080609" y="2582091"/>
            <a:ext cx="0" cy="1558565"/>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13" name="Rectangle 512"/>
          <p:cNvSpPr/>
          <p:nvPr/>
        </p:nvSpPr>
        <p:spPr>
          <a:xfrm>
            <a:off x="2916141" y="2274314"/>
            <a:ext cx="328936" cy="307777"/>
          </a:xfrm>
          <a:prstGeom prst="rect">
            <a:avLst/>
          </a:prstGeom>
        </p:spPr>
        <p:txBody>
          <a:bodyPr wrap="none" anchor="ctr" anchorCtr="0">
            <a:noAutofit/>
          </a:bodyPr>
          <a:lstStyle/>
          <a:p>
            <a:r>
              <a:rPr lang="en-US" sz="1400" dirty="0" smtClean="0"/>
              <a:t>HMG</a:t>
            </a:r>
            <a:r>
              <a:rPr lang="en-US" sz="1400" dirty="0"/>
              <a:t> </a:t>
            </a:r>
            <a:r>
              <a:rPr lang="en-US" sz="1400" dirty="0" smtClean="0"/>
              <a:t>IL2</a:t>
            </a:r>
            <a:endParaRPr lang="en-US" sz="1400" dirty="0"/>
          </a:p>
        </p:txBody>
      </p:sp>
      <p:cxnSp>
        <p:nvCxnSpPr>
          <p:cNvPr id="514" name="Straight Connector 513"/>
          <p:cNvCxnSpPr>
            <a:stCxn id="515" idx="2"/>
          </p:cNvCxnSpPr>
          <p:nvPr/>
        </p:nvCxnSpPr>
        <p:spPr>
          <a:xfrm>
            <a:off x="3233240" y="2889868"/>
            <a:ext cx="0" cy="1336476"/>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15" name="Rectangle 514"/>
          <p:cNvSpPr/>
          <p:nvPr/>
        </p:nvSpPr>
        <p:spPr>
          <a:xfrm>
            <a:off x="3068772" y="2582091"/>
            <a:ext cx="328936" cy="307777"/>
          </a:xfrm>
          <a:prstGeom prst="rect">
            <a:avLst/>
          </a:prstGeom>
        </p:spPr>
        <p:txBody>
          <a:bodyPr wrap="none" anchor="ctr" anchorCtr="0">
            <a:noAutofit/>
          </a:bodyPr>
          <a:lstStyle/>
          <a:p>
            <a:r>
              <a:rPr lang="en-US" sz="1400" dirty="0" smtClean="0"/>
              <a:t>EUMC</a:t>
            </a:r>
            <a:endParaRPr lang="en-US" sz="1400" dirty="0"/>
          </a:p>
        </p:txBody>
      </p:sp>
      <p:cxnSp>
        <p:nvCxnSpPr>
          <p:cNvPr id="516" name="Straight Connector 515"/>
          <p:cNvCxnSpPr>
            <a:stCxn id="517" idx="2"/>
          </p:cNvCxnSpPr>
          <p:nvPr/>
        </p:nvCxnSpPr>
        <p:spPr>
          <a:xfrm>
            <a:off x="4595376" y="3197645"/>
            <a:ext cx="0" cy="101303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17" name="Rectangle 516"/>
          <p:cNvSpPr/>
          <p:nvPr/>
        </p:nvSpPr>
        <p:spPr>
          <a:xfrm>
            <a:off x="4430908" y="2889868"/>
            <a:ext cx="328936" cy="307777"/>
          </a:xfrm>
          <a:prstGeom prst="rect">
            <a:avLst/>
          </a:prstGeom>
        </p:spPr>
        <p:txBody>
          <a:bodyPr wrap="none" anchor="ctr" anchorCtr="0">
            <a:noAutofit/>
          </a:bodyPr>
          <a:lstStyle/>
          <a:p>
            <a:r>
              <a:rPr lang="en-US" sz="1400" dirty="0" smtClean="0"/>
              <a:t>TC260/MLPS</a:t>
            </a:r>
            <a:endParaRPr lang="en-US" sz="1400" dirty="0"/>
          </a:p>
        </p:txBody>
      </p:sp>
      <p:grpSp>
        <p:nvGrpSpPr>
          <p:cNvPr id="1503" name="Group 1502"/>
          <p:cNvGrpSpPr/>
          <p:nvPr/>
        </p:nvGrpSpPr>
        <p:grpSpPr>
          <a:xfrm>
            <a:off x="777645" y="3208692"/>
            <a:ext cx="140159" cy="2493960"/>
            <a:chOff x="777645" y="3322992"/>
            <a:chExt cx="140159" cy="2493960"/>
          </a:xfrm>
        </p:grpSpPr>
        <p:cxnSp>
          <p:nvCxnSpPr>
            <p:cNvPr id="1482" name="Straight Connector 1481"/>
            <p:cNvCxnSpPr/>
            <p:nvPr/>
          </p:nvCxnSpPr>
          <p:spPr>
            <a:xfrm>
              <a:off x="847725" y="3322992"/>
              <a:ext cx="0" cy="249396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84" name="Oval 1483"/>
            <p:cNvSpPr/>
            <p:nvPr/>
          </p:nvSpPr>
          <p:spPr bwMode="auto">
            <a:xfrm>
              <a:off x="777645" y="4499893"/>
              <a:ext cx="140159" cy="140159"/>
            </a:xfrm>
            <a:prstGeom prst="ellipse">
              <a:avLst/>
            </a:prstGeom>
            <a:solidFill>
              <a:schemeClr val="bg2"/>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502" name="Straight Connector 1501"/>
            <p:cNvCxnSpPr/>
            <p:nvPr/>
          </p:nvCxnSpPr>
          <p:spPr>
            <a:xfrm>
              <a:off x="847725" y="3322992"/>
              <a:ext cx="7007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847725" y="5816952"/>
              <a:ext cx="7007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aphicFrame>
        <p:nvGraphicFramePr>
          <p:cNvPr id="534" name="Table 533"/>
          <p:cNvGraphicFramePr>
            <a:graphicFrameLocks noGrp="1"/>
          </p:cNvGraphicFramePr>
          <p:nvPr>
            <p:extLst>
              <p:ext uri="{D42A27DB-BD31-4B8C-83A1-F6EECF244321}">
                <p14:modId xmlns:p14="http://schemas.microsoft.com/office/powerpoint/2010/main" val="1209672177"/>
              </p:ext>
            </p:extLst>
          </p:nvPr>
        </p:nvGraphicFramePr>
        <p:xfrm>
          <a:off x="6311901" y="1522151"/>
          <a:ext cx="5670549" cy="3344160"/>
        </p:xfrm>
        <a:graphic>
          <a:graphicData uri="http://schemas.openxmlformats.org/drawingml/2006/table">
            <a:tbl>
              <a:tblPr firstRow="1" bandRow="1">
                <a:tableStyleId>{5C22544A-7EE6-4342-B048-85BDC9FD1C3A}</a:tableStyleId>
              </a:tblPr>
              <a:tblGrid>
                <a:gridCol w="1890183"/>
                <a:gridCol w="1890183"/>
                <a:gridCol w="1890183"/>
              </a:tblGrid>
              <a:tr h="274320">
                <a:tc>
                  <a:txBody>
                    <a:bodyPr/>
                    <a:lstStyle/>
                    <a:p>
                      <a:r>
                        <a:rPr lang="en-US" sz="1400" b="0" dirty="0" smtClean="0"/>
                        <a:t>Cert</a:t>
                      </a:r>
                      <a:endParaRPr lang="en-US" sz="1400" b="0" dirty="0"/>
                    </a:p>
                  </a:txBody>
                  <a:tcPr marL="93298" marR="93298" marT="46630" marB="466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0" dirty="0" smtClean="0"/>
                        <a:t>Market</a:t>
                      </a:r>
                      <a:endParaRPr lang="en-US" sz="1400" b="0" dirty="0"/>
                    </a:p>
                  </a:txBody>
                  <a:tcPr marL="93298" marR="93298"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lumOff val="25000"/>
                      </a:schemeClr>
                    </a:solidFill>
                  </a:tcPr>
                </a:tc>
                <a:tc>
                  <a:txBody>
                    <a:bodyPr/>
                    <a:lstStyle/>
                    <a:p>
                      <a:r>
                        <a:rPr lang="en-US" sz="1400" b="0" dirty="0" smtClean="0"/>
                        <a:t>Region</a:t>
                      </a:r>
                      <a:endParaRPr lang="en-US" sz="1400" b="0" baseline="0" dirty="0" smtClean="0"/>
                    </a:p>
                  </a:txBody>
                  <a:tcPr marL="93298" marR="93298" marT="46630" marB="4663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r>
              <a:tr h="0">
                <a:tc>
                  <a:txBody>
                    <a:bodyPr/>
                    <a:lstStyle/>
                    <a:p>
                      <a:r>
                        <a:rPr lang="en-US" sz="1200" dirty="0" smtClean="0">
                          <a:gradFill>
                            <a:gsLst>
                              <a:gs pos="0">
                                <a:srgbClr val="FFFFFF"/>
                              </a:gs>
                              <a:gs pos="100000">
                                <a:srgbClr val="FFFFFF"/>
                              </a:gs>
                            </a:gsLst>
                            <a:lin ang="5400000" scaled="0"/>
                          </a:gradFill>
                          <a:ea typeface="Segoe UI" pitchFamily="34" charset="0"/>
                          <a:cs typeface="Segoe UI" pitchFamily="34" charset="0"/>
                        </a:rPr>
                        <a:t>SSAE/SOC</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FF">
                        <a:alpha val="20000"/>
                      </a:srgbClr>
                    </a:solidFill>
                  </a:tcPr>
                </a:tc>
                <a:tc>
                  <a:txBody>
                    <a:bodyPr/>
                    <a:lstStyle/>
                    <a:p>
                      <a:r>
                        <a:rPr lang="en-US" sz="1200" dirty="0" smtClean="0">
                          <a:solidFill>
                            <a:schemeClr val="tx1"/>
                          </a:solidFill>
                        </a:rPr>
                        <a:t>Finance</a:t>
                      </a:r>
                      <a:endParaRPr lang="en-US" sz="1200" dirty="0">
                        <a:solidFill>
                          <a:schemeClr val="tx1"/>
                        </a:solidFill>
                      </a:endParaRPr>
                    </a:p>
                  </a:txBody>
                  <a:tcPr marL="93298" marR="93298" marT="46630" marB="46630" anchor="ctr">
                    <a:lnT w="12700" cap="flat" cmpd="sng" algn="ctr">
                      <a:solidFill>
                        <a:schemeClr val="tx1"/>
                      </a:solidFill>
                      <a:prstDash val="solid"/>
                      <a:round/>
                      <a:headEnd type="none" w="med" len="med"/>
                      <a:tailEnd type="none" w="med" len="med"/>
                    </a:lnT>
                    <a:solidFill>
                      <a:srgbClr val="FFFFFF">
                        <a:alpha val="20000"/>
                      </a:srgbClr>
                    </a:solidFill>
                  </a:tcPr>
                </a:tc>
                <a:tc>
                  <a:txBody>
                    <a:bodyPr/>
                    <a:lstStyle/>
                    <a:p>
                      <a:r>
                        <a:rPr lang="en-US" sz="1200" baseline="0" dirty="0" smtClean="0">
                          <a:solidFill>
                            <a:schemeClr val="tx1"/>
                          </a:solidFill>
                        </a:rPr>
                        <a:t>Global</a:t>
                      </a:r>
                    </a:p>
                  </a:txBody>
                  <a:tcPr marL="93298" marR="93298" marT="46630" marB="4663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FF">
                        <a:alpha val="20000"/>
                      </a:srgbClr>
                    </a:solidFill>
                  </a:tcPr>
                </a:tc>
              </a:tr>
              <a:tr h="0">
                <a:tc>
                  <a:txBody>
                    <a:bodyPr/>
                    <a:lstStyle/>
                    <a:p>
                      <a:r>
                        <a:rPr lang="en-US" sz="1200" b="0" dirty="0" smtClean="0">
                          <a:gradFill>
                            <a:gsLst>
                              <a:gs pos="0">
                                <a:srgbClr val="FFFFFF"/>
                              </a:gs>
                              <a:gs pos="100000">
                                <a:srgbClr val="FFFFFF"/>
                              </a:gs>
                            </a:gsLst>
                            <a:lin ang="5400000" scaled="0"/>
                          </a:gradFill>
                          <a:ea typeface="Segoe UI" pitchFamily="34" charset="0"/>
                          <a:cs typeface="Segoe UI" pitchFamily="34" charset="0"/>
                        </a:rPr>
                        <a:t>ISO27001</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solidFill>
                      <a:schemeClr val="bg2">
                        <a:alpha val="20000"/>
                      </a:schemeClr>
                    </a:solidFill>
                  </a:tcPr>
                </a:tc>
                <a:tc>
                  <a:txBody>
                    <a:bodyPr/>
                    <a:lstStyle/>
                    <a:p>
                      <a:r>
                        <a:rPr lang="en-US" sz="1200" dirty="0" smtClean="0">
                          <a:solidFill>
                            <a:schemeClr val="tx1"/>
                          </a:solidFill>
                        </a:rPr>
                        <a:t>Global</a:t>
                      </a:r>
                      <a:endParaRPr lang="en-US" sz="1200" dirty="0">
                        <a:solidFill>
                          <a:schemeClr val="tx1"/>
                        </a:solidFill>
                      </a:endParaRPr>
                    </a:p>
                  </a:txBody>
                  <a:tcPr marL="93298" marR="93298" marT="46630" marB="46630" anchor="ctr">
                    <a:solidFill>
                      <a:schemeClr val="bg2">
                        <a:alpha val="20000"/>
                      </a:schemeClr>
                    </a:solidFill>
                  </a:tcPr>
                </a:tc>
                <a:tc>
                  <a:txBody>
                    <a:bodyPr/>
                    <a:lstStyle/>
                    <a:p>
                      <a:r>
                        <a:rPr lang="en-US" sz="1200" baseline="0" dirty="0" smtClean="0">
                          <a:solidFill>
                            <a:schemeClr val="tx1"/>
                          </a:solidFill>
                        </a:rPr>
                        <a:t>Global</a:t>
                      </a:r>
                    </a:p>
                  </a:txBody>
                  <a:tcPr marL="93298" marR="93298" marT="46630" marB="46630" anchor="ctr">
                    <a:lnR w="12700" cap="flat" cmpd="sng" algn="ctr">
                      <a:noFill/>
                      <a:prstDash val="solid"/>
                      <a:round/>
                      <a:headEnd type="none" w="med" len="med"/>
                      <a:tailEnd type="none" w="med" len="med"/>
                    </a:lnR>
                    <a:solidFill>
                      <a:schemeClr val="bg2">
                        <a:alpha val="20000"/>
                      </a:schemeClr>
                    </a:solidFill>
                  </a:tcPr>
                </a:tc>
              </a:tr>
              <a:tr h="0">
                <a:tc>
                  <a:txBody>
                    <a:bodyPr/>
                    <a:lstStyle/>
                    <a:p>
                      <a:r>
                        <a:rPr lang="en-US" sz="1200" b="0" dirty="0" smtClean="0">
                          <a:gradFill>
                            <a:gsLst>
                              <a:gs pos="0">
                                <a:srgbClr val="FFFFFF"/>
                              </a:gs>
                              <a:gs pos="100000">
                                <a:srgbClr val="FFFFFF"/>
                              </a:gs>
                            </a:gsLst>
                            <a:lin ang="5400000" scaled="0"/>
                          </a:gradFill>
                          <a:ea typeface="Segoe UI" pitchFamily="34" charset="0"/>
                          <a:cs typeface="Segoe UI" pitchFamily="34" charset="0"/>
                        </a:rPr>
                        <a:t>EUMC</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solidFill>
                      <a:srgbClr val="FFFFFF">
                        <a:alpha val="20000"/>
                      </a:srgbClr>
                    </a:solidFill>
                  </a:tcPr>
                </a:tc>
                <a:tc>
                  <a:txBody>
                    <a:bodyPr/>
                    <a:lstStyle/>
                    <a:p>
                      <a:r>
                        <a:rPr lang="en-US" sz="1200" dirty="0" smtClean="0">
                          <a:solidFill>
                            <a:schemeClr val="tx1"/>
                          </a:solidFill>
                        </a:rPr>
                        <a:t>Europe</a:t>
                      </a:r>
                      <a:endParaRPr lang="en-US" sz="1200" dirty="0">
                        <a:solidFill>
                          <a:schemeClr val="tx1"/>
                        </a:solidFill>
                      </a:endParaRPr>
                    </a:p>
                  </a:txBody>
                  <a:tcPr marL="93298" marR="93298" marT="46630" marB="46630" anchor="ctr">
                    <a:solidFill>
                      <a:srgbClr val="FFFFFF">
                        <a:alpha val="20000"/>
                      </a:srgbClr>
                    </a:solidFill>
                  </a:tcPr>
                </a:tc>
                <a:tc>
                  <a:txBody>
                    <a:bodyPr/>
                    <a:lstStyle/>
                    <a:p>
                      <a:r>
                        <a:rPr lang="en-US" sz="1200" baseline="0" dirty="0" smtClean="0">
                          <a:solidFill>
                            <a:schemeClr val="tx1"/>
                          </a:solidFill>
                        </a:rPr>
                        <a:t>Europe</a:t>
                      </a:r>
                    </a:p>
                  </a:txBody>
                  <a:tcPr marL="93298" marR="93298" marT="46630" marB="46630" anchor="ctr">
                    <a:lnR w="12700" cap="flat" cmpd="sng" algn="ctr">
                      <a:noFill/>
                      <a:prstDash val="solid"/>
                      <a:round/>
                      <a:headEnd type="none" w="med" len="med"/>
                      <a:tailEnd type="none" w="med" len="med"/>
                    </a:lnR>
                    <a:solidFill>
                      <a:srgbClr val="FFFFFF">
                        <a:alpha val="20000"/>
                      </a:srgbClr>
                    </a:solidFill>
                  </a:tcPr>
                </a:tc>
              </a:tr>
              <a:tr h="0">
                <a:tc>
                  <a:txBody>
                    <a:bodyPr/>
                    <a:lstStyle/>
                    <a:p>
                      <a:r>
                        <a:rPr lang="en-US" sz="1200" b="0" dirty="0" smtClean="0">
                          <a:gradFill>
                            <a:gsLst>
                              <a:gs pos="0">
                                <a:srgbClr val="FFFFFF"/>
                              </a:gs>
                              <a:gs pos="100000">
                                <a:srgbClr val="FFFFFF"/>
                              </a:gs>
                            </a:gsLst>
                            <a:lin ang="5400000" scaled="0"/>
                          </a:gradFill>
                          <a:ea typeface="Segoe UI" pitchFamily="34" charset="0"/>
                          <a:cs typeface="Segoe UI" pitchFamily="34" charset="0"/>
                        </a:rPr>
                        <a:t>FERPA</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solidFill>
                      <a:schemeClr val="bg2">
                        <a:alpha val="20000"/>
                      </a:schemeClr>
                    </a:solidFill>
                  </a:tcPr>
                </a:tc>
                <a:tc>
                  <a:txBody>
                    <a:bodyPr/>
                    <a:lstStyle/>
                    <a:p>
                      <a:r>
                        <a:rPr lang="en-US" sz="1200" dirty="0" smtClean="0">
                          <a:solidFill>
                            <a:schemeClr val="tx1"/>
                          </a:solidFill>
                        </a:rPr>
                        <a:t>Education</a:t>
                      </a:r>
                      <a:endParaRPr lang="en-US" sz="1200" dirty="0">
                        <a:solidFill>
                          <a:schemeClr val="tx1"/>
                        </a:solidFill>
                      </a:endParaRPr>
                    </a:p>
                  </a:txBody>
                  <a:tcPr marL="93298" marR="93298" marT="46630" marB="46630" anchor="ctr">
                    <a:solidFill>
                      <a:schemeClr val="bg2">
                        <a:alpha val="20000"/>
                      </a:schemeClr>
                    </a:solidFill>
                  </a:tcPr>
                </a:tc>
                <a:tc>
                  <a:txBody>
                    <a:bodyPr/>
                    <a:lstStyle/>
                    <a:p>
                      <a:r>
                        <a:rPr lang="en-US" sz="1200" baseline="0" dirty="0" smtClean="0">
                          <a:solidFill>
                            <a:schemeClr val="tx1"/>
                          </a:solidFill>
                        </a:rPr>
                        <a:t>U.S.</a:t>
                      </a:r>
                    </a:p>
                  </a:txBody>
                  <a:tcPr marL="93298" marR="93298" marT="46630" marB="46630" anchor="ctr">
                    <a:lnR w="12700" cap="flat" cmpd="sng" algn="ctr">
                      <a:noFill/>
                      <a:prstDash val="solid"/>
                      <a:round/>
                      <a:headEnd type="none" w="med" len="med"/>
                      <a:tailEnd type="none" w="med" len="med"/>
                    </a:lnR>
                    <a:solidFill>
                      <a:schemeClr val="bg2">
                        <a:alpha val="20000"/>
                      </a:schemeClr>
                    </a:solidFill>
                  </a:tcPr>
                </a:tc>
              </a:tr>
              <a:tr h="0">
                <a:tc>
                  <a:txBody>
                    <a:bodyPr/>
                    <a:lstStyle/>
                    <a:p>
                      <a:r>
                        <a:rPr lang="en-US" sz="1200" b="0" dirty="0" smtClean="0">
                          <a:gradFill>
                            <a:gsLst>
                              <a:gs pos="0">
                                <a:srgbClr val="FFFFFF"/>
                              </a:gs>
                              <a:gs pos="100000">
                                <a:srgbClr val="FFFFFF"/>
                              </a:gs>
                            </a:gsLst>
                            <a:lin ang="5400000" scaled="0"/>
                          </a:gradFill>
                          <a:ea typeface="Segoe UI" pitchFamily="34" charset="0"/>
                          <a:cs typeface="Segoe UI" pitchFamily="34" charset="0"/>
                        </a:rPr>
                        <a:t>FISMA</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solidFill>
                      <a:srgbClr val="FFFFFF">
                        <a:alpha val="20000"/>
                      </a:srgbClr>
                    </a:solidFill>
                  </a:tcPr>
                </a:tc>
                <a:tc>
                  <a:txBody>
                    <a:bodyPr/>
                    <a:lstStyle/>
                    <a:p>
                      <a:r>
                        <a:rPr lang="en-US" sz="1200" dirty="0" smtClean="0">
                          <a:solidFill>
                            <a:schemeClr val="tx1"/>
                          </a:solidFill>
                        </a:rPr>
                        <a:t>Government</a:t>
                      </a:r>
                      <a:endParaRPr lang="en-US" sz="1200" dirty="0">
                        <a:solidFill>
                          <a:schemeClr val="tx1"/>
                        </a:solidFill>
                      </a:endParaRPr>
                    </a:p>
                  </a:txBody>
                  <a:tcPr marL="93298" marR="93298" marT="46630" marB="46630" anchor="ctr">
                    <a:solidFill>
                      <a:srgbClr val="FFFFFF">
                        <a:alpha val="20000"/>
                      </a:srgbClr>
                    </a:solidFill>
                  </a:tcPr>
                </a:tc>
                <a:tc>
                  <a:txBody>
                    <a:bodyPr/>
                    <a:lstStyle/>
                    <a:p>
                      <a:r>
                        <a:rPr lang="en-US" sz="1200" baseline="0" dirty="0" smtClean="0">
                          <a:solidFill>
                            <a:schemeClr val="tx1"/>
                          </a:solidFill>
                        </a:rPr>
                        <a:t>U.S.</a:t>
                      </a:r>
                    </a:p>
                  </a:txBody>
                  <a:tcPr marL="93298" marR="93298" marT="46630" marB="46630" anchor="ctr">
                    <a:lnR w="12700" cap="flat" cmpd="sng" algn="ctr">
                      <a:noFill/>
                      <a:prstDash val="solid"/>
                      <a:round/>
                      <a:headEnd type="none" w="med" len="med"/>
                      <a:tailEnd type="none" w="med" len="med"/>
                    </a:lnR>
                    <a:solidFill>
                      <a:srgbClr val="FFFFFF">
                        <a:alpha val="20000"/>
                      </a:srgbClr>
                    </a:solidFill>
                  </a:tcPr>
                </a:tc>
              </a:tr>
              <a:tr h="0">
                <a:tc>
                  <a:txBody>
                    <a:bodyPr/>
                    <a:lstStyle/>
                    <a:p>
                      <a:r>
                        <a:rPr lang="en-US" sz="1200" b="0" dirty="0" smtClean="0">
                          <a:gradFill>
                            <a:gsLst>
                              <a:gs pos="0">
                                <a:srgbClr val="FFFFFF"/>
                              </a:gs>
                              <a:gs pos="100000">
                                <a:srgbClr val="FFFFFF"/>
                              </a:gs>
                            </a:gsLst>
                            <a:lin ang="5400000" scaled="0"/>
                          </a:gradFill>
                          <a:ea typeface="Segoe UI" pitchFamily="34" charset="0"/>
                          <a:cs typeface="Segoe UI" pitchFamily="34" charset="0"/>
                        </a:rPr>
                        <a:t>PCI</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solidFill>
                      <a:schemeClr val="bg2">
                        <a:alpha val="20000"/>
                      </a:schemeClr>
                    </a:solidFill>
                  </a:tcPr>
                </a:tc>
                <a:tc>
                  <a:txBody>
                    <a:bodyPr/>
                    <a:lstStyle/>
                    <a:p>
                      <a:r>
                        <a:rPr lang="en-US" sz="1200" dirty="0" err="1" smtClean="0">
                          <a:solidFill>
                            <a:schemeClr val="tx1"/>
                          </a:solidFill>
                        </a:rPr>
                        <a:t>CardData</a:t>
                      </a:r>
                      <a:endParaRPr lang="en-US" sz="1200" dirty="0">
                        <a:solidFill>
                          <a:schemeClr val="tx1"/>
                        </a:solidFill>
                      </a:endParaRPr>
                    </a:p>
                  </a:txBody>
                  <a:tcPr marL="93298" marR="93298" marT="46630" marB="46630" anchor="ctr">
                    <a:solidFill>
                      <a:schemeClr val="bg2">
                        <a:alpha val="20000"/>
                      </a:schemeClr>
                    </a:solidFill>
                  </a:tcPr>
                </a:tc>
                <a:tc>
                  <a:txBody>
                    <a:bodyPr/>
                    <a:lstStyle/>
                    <a:p>
                      <a:r>
                        <a:rPr lang="en-US" sz="1200" baseline="0" dirty="0" smtClean="0">
                          <a:solidFill>
                            <a:schemeClr val="tx1"/>
                          </a:solidFill>
                        </a:rPr>
                        <a:t>Global</a:t>
                      </a:r>
                    </a:p>
                  </a:txBody>
                  <a:tcPr marL="93298" marR="93298" marT="46630" marB="46630" anchor="ctr">
                    <a:lnR w="12700" cap="flat" cmpd="sng" algn="ctr">
                      <a:noFill/>
                      <a:prstDash val="solid"/>
                      <a:round/>
                      <a:headEnd type="none" w="med" len="med"/>
                      <a:tailEnd type="none" w="med" len="med"/>
                    </a:lnR>
                    <a:solidFill>
                      <a:schemeClr val="bg2">
                        <a:alpha val="20000"/>
                      </a:schemeClr>
                    </a:solidFill>
                  </a:tcPr>
                </a:tc>
              </a:tr>
              <a:tr h="0">
                <a:tc>
                  <a:txBody>
                    <a:bodyPr/>
                    <a:lstStyle/>
                    <a:p>
                      <a:r>
                        <a:rPr lang="en-US" sz="1200" b="0" dirty="0" smtClean="0">
                          <a:gradFill>
                            <a:gsLst>
                              <a:gs pos="0">
                                <a:srgbClr val="FFFFFF"/>
                              </a:gs>
                              <a:gs pos="100000">
                                <a:srgbClr val="FFFFFF"/>
                              </a:gs>
                            </a:gsLst>
                            <a:lin ang="5400000" scaled="0"/>
                          </a:gradFill>
                          <a:ea typeface="Segoe UI" pitchFamily="34" charset="0"/>
                          <a:cs typeface="Segoe UI" pitchFamily="34" charset="0"/>
                        </a:rPr>
                        <a:t>HIPAA</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solidFill>
                      <a:srgbClr val="FFFFFF">
                        <a:alpha val="20000"/>
                      </a:srgbClr>
                    </a:solidFill>
                  </a:tcPr>
                </a:tc>
                <a:tc>
                  <a:txBody>
                    <a:bodyPr/>
                    <a:lstStyle/>
                    <a:p>
                      <a:r>
                        <a:rPr lang="en-US" sz="1200" dirty="0" smtClean="0">
                          <a:solidFill>
                            <a:schemeClr val="tx1"/>
                          </a:solidFill>
                        </a:rPr>
                        <a:t>Healthcare</a:t>
                      </a:r>
                      <a:endParaRPr lang="en-US" sz="1200" dirty="0">
                        <a:solidFill>
                          <a:schemeClr val="tx1"/>
                        </a:solidFill>
                      </a:endParaRPr>
                    </a:p>
                  </a:txBody>
                  <a:tcPr marL="93298" marR="93298" marT="46630" marB="46630" anchor="ctr">
                    <a:solidFill>
                      <a:srgbClr val="FFFFFF">
                        <a:alpha val="20000"/>
                      </a:srgbClr>
                    </a:solidFill>
                  </a:tcPr>
                </a:tc>
                <a:tc>
                  <a:txBody>
                    <a:bodyPr/>
                    <a:lstStyle/>
                    <a:p>
                      <a:r>
                        <a:rPr lang="en-US" sz="1200" baseline="0" dirty="0" smtClean="0">
                          <a:solidFill>
                            <a:schemeClr val="tx1"/>
                          </a:solidFill>
                        </a:rPr>
                        <a:t>U.S.</a:t>
                      </a:r>
                    </a:p>
                  </a:txBody>
                  <a:tcPr marL="93298" marR="93298" marT="46630" marB="46630" anchor="ctr">
                    <a:lnR w="12700" cap="flat" cmpd="sng" algn="ctr">
                      <a:noFill/>
                      <a:prstDash val="solid"/>
                      <a:round/>
                      <a:headEnd type="none" w="med" len="med"/>
                      <a:tailEnd type="none" w="med" len="med"/>
                    </a:lnR>
                    <a:solidFill>
                      <a:srgbClr val="FFFFFF">
                        <a:alpha val="20000"/>
                      </a:srgbClr>
                    </a:solidFill>
                  </a:tcPr>
                </a:tc>
              </a:tr>
              <a:tr h="0">
                <a:tc>
                  <a:txBody>
                    <a:bodyPr/>
                    <a:lstStyle/>
                    <a:p>
                      <a:r>
                        <a:rPr lang="en-US" sz="1200" b="0" dirty="0" smtClean="0">
                          <a:gradFill>
                            <a:gsLst>
                              <a:gs pos="0">
                                <a:srgbClr val="FFFFFF"/>
                              </a:gs>
                              <a:gs pos="100000">
                                <a:srgbClr val="FFFFFF"/>
                              </a:gs>
                            </a:gsLst>
                            <a:lin ang="5400000" scaled="0"/>
                          </a:gradFill>
                          <a:ea typeface="Segoe UI" pitchFamily="34" charset="0"/>
                          <a:cs typeface="Segoe UI" pitchFamily="34" charset="0"/>
                        </a:rPr>
                        <a:t>HITECH</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solidFill>
                      <a:schemeClr val="bg2">
                        <a:alpha val="20000"/>
                      </a:schemeClr>
                    </a:solidFill>
                  </a:tcPr>
                </a:tc>
                <a:tc>
                  <a:txBody>
                    <a:bodyPr/>
                    <a:lstStyle/>
                    <a:p>
                      <a:r>
                        <a:rPr lang="en-US" sz="1200" dirty="0" smtClean="0">
                          <a:solidFill>
                            <a:schemeClr val="tx1"/>
                          </a:solidFill>
                        </a:rPr>
                        <a:t>Healthcare</a:t>
                      </a:r>
                      <a:endParaRPr lang="en-US" sz="1200" dirty="0">
                        <a:solidFill>
                          <a:schemeClr val="tx1"/>
                        </a:solidFill>
                      </a:endParaRPr>
                    </a:p>
                  </a:txBody>
                  <a:tcPr marL="93298" marR="93298" marT="46630" marB="46630" anchor="ctr">
                    <a:solidFill>
                      <a:schemeClr val="bg2">
                        <a:alpha val="20000"/>
                      </a:schemeClr>
                    </a:solidFill>
                  </a:tcPr>
                </a:tc>
                <a:tc>
                  <a:txBody>
                    <a:bodyPr/>
                    <a:lstStyle/>
                    <a:p>
                      <a:r>
                        <a:rPr lang="en-US" sz="1200" baseline="0" dirty="0" smtClean="0">
                          <a:solidFill>
                            <a:schemeClr val="tx1"/>
                          </a:solidFill>
                        </a:rPr>
                        <a:t>U.S.</a:t>
                      </a:r>
                    </a:p>
                  </a:txBody>
                  <a:tcPr marL="93298" marR="93298" marT="46630" marB="46630" anchor="ctr">
                    <a:lnR w="12700" cap="flat" cmpd="sng" algn="ctr">
                      <a:noFill/>
                      <a:prstDash val="solid"/>
                      <a:round/>
                      <a:headEnd type="none" w="med" len="med"/>
                      <a:tailEnd type="none" w="med" len="med"/>
                    </a:lnR>
                    <a:solidFill>
                      <a:schemeClr val="bg2">
                        <a:alpha val="20000"/>
                      </a:schemeClr>
                    </a:solidFill>
                  </a:tcPr>
                </a:tc>
              </a:tr>
              <a:tr h="0">
                <a:tc>
                  <a:txBody>
                    <a:bodyPr/>
                    <a:lstStyle/>
                    <a:p>
                      <a:r>
                        <a:rPr lang="en-US" sz="1200" b="0" dirty="0" smtClean="0">
                          <a:gradFill>
                            <a:gsLst>
                              <a:gs pos="0">
                                <a:srgbClr val="FFFFFF"/>
                              </a:gs>
                              <a:gs pos="100000">
                                <a:srgbClr val="FFFFFF"/>
                              </a:gs>
                            </a:gsLst>
                            <a:lin ang="5400000" scaled="0"/>
                          </a:gradFill>
                          <a:ea typeface="Segoe UI" pitchFamily="34" charset="0"/>
                          <a:cs typeface="Segoe UI" pitchFamily="34" charset="0"/>
                        </a:rPr>
                        <a:t>ITAR</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solidFill>
                      <a:srgbClr val="FFFFFF">
                        <a:alpha val="20000"/>
                      </a:srgbClr>
                    </a:solidFill>
                  </a:tcPr>
                </a:tc>
                <a:tc>
                  <a:txBody>
                    <a:bodyPr/>
                    <a:lstStyle/>
                    <a:p>
                      <a:r>
                        <a:rPr lang="en-US" sz="1200" dirty="0" smtClean="0">
                          <a:solidFill>
                            <a:schemeClr val="tx1"/>
                          </a:solidFill>
                        </a:rPr>
                        <a:t>Defense</a:t>
                      </a:r>
                      <a:endParaRPr lang="en-US" sz="1200" dirty="0">
                        <a:solidFill>
                          <a:schemeClr val="tx1"/>
                        </a:solidFill>
                      </a:endParaRPr>
                    </a:p>
                  </a:txBody>
                  <a:tcPr marL="93298" marR="93298" marT="46630" marB="46630" anchor="ctr">
                    <a:solidFill>
                      <a:srgbClr val="FFFFFF">
                        <a:alpha val="20000"/>
                      </a:srgbClr>
                    </a:solidFill>
                  </a:tcPr>
                </a:tc>
                <a:tc>
                  <a:txBody>
                    <a:bodyPr/>
                    <a:lstStyle/>
                    <a:p>
                      <a:r>
                        <a:rPr lang="en-US" sz="1200" baseline="0" dirty="0" smtClean="0">
                          <a:solidFill>
                            <a:schemeClr val="tx1"/>
                          </a:solidFill>
                        </a:rPr>
                        <a:t>U.S.</a:t>
                      </a:r>
                    </a:p>
                  </a:txBody>
                  <a:tcPr marL="93298" marR="93298" marT="46630" marB="46630" anchor="ctr">
                    <a:lnR w="12700" cap="flat" cmpd="sng" algn="ctr">
                      <a:noFill/>
                      <a:prstDash val="solid"/>
                      <a:round/>
                      <a:headEnd type="none" w="med" len="med"/>
                      <a:tailEnd type="none" w="med" len="med"/>
                    </a:lnR>
                    <a:solidFill>
                      <a:srgbClr val="FFFFFF">
                        <a:alpha val="20000"/>
                      </a:srgbClr>
                    </a:solidFill>
                  </a:tcPr>
                </a:tc>
              </a:tr>
              <a:tr h="0">
                <a:tc>
                  <a:txBody>
                    <a:bodyPr/>
                    <a:lstStyle/>
                    <a:p>
                      <a:r>
                        <a:rPr lang="en-US" sz="1200" b="0" dirty="0" smtClean="0">
                          <a:gradFill>
                            <a:gsLst>
                              <a:gs pos="0">
                                <a:srgbClr val="FFFFFF"/>
                              </a:gs>
                              <a:gs pos="100000">
                                <a:srgbClr val="FFFFFF"/>
                              </a:gs>
                            </a:gsLst>
                            <a:lin ang="5400000" scaled="0"/>
                          </a:gradFill>
                          <a:ea typeface="Segoe UI" pitchFamily="34" charset="0"/>
                          <a:cs typeface="Segoe UI" pitchFamily="34" charset="0"/>
                        </a:rPr>
                        <a:t>HMG</a:t>
                      </a:r>
                      <a:r>
                        <a:rPr lang="en-US" sz="1200" b="0" baseline="0" dirty="0" smtClean="0">
                          <a:gradFill>
                            <a:gsLst>
                              <a:gs pos="0">
                                <a:srgbClr val="FFFFFF"/>
                              </a:gs>
                              <a:gs pos="100000">
                                <a:srgbClr val="FFFFFF"/>
                              </a:gs>
                            </a:gsLst>
                            <a:lin ang="5400000" scaled="0"/>
                          </a:gradFill>
                          <a:ea typeface="Segoe UI" pitchFamily="34" charset="0"/>
                          <a:cs typeface="Segoe UI" pitchFamily="34" charset="0"/>
                        </a:rPr>
                        <a:t> IL2</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noFill/>
                  </a:tcPr>
                </a:tc>
                <a:tc>
                  <a:txBody>
                    <a:bodyPr/>
                    <a:lstStyle/>
                    <a:p>
                      <a:r>
                        <a:rPr lang="en-US" sz="1200" dirty="0" smtClean="0">
                          <a:solidFill>
                            <a:schemeClr val="tx1"/>
                          </a:solidFill>
                        </a:rPr>
                        <a:t>Government</a:t>
                      </a:r>
                      <a:endParaRPr lang="en-US" sz="1200" dirty="0">
                        <a:solidFill>
                          <a:schemeClr val="tx1"/>
                        </a:solidFill>
                      </a:endParaRPr>
                    </a:p>
                  </a:txBody>
                  <a:tcPr marL="93298" marR="93298" marT="46630" marB="46630" anchor="ctr">
                    <a:noFill/>
                  </a:tcPr>
                </a:tc>
                <a:tc>
                  <a:txBody>
                    <a:bodyPr/>
                    <a:lstStyle/>
                    <a:p>
                      <a:r>
                        <a:rPr lang="en-US" sz="1200" baseline="0" dirty="0" smtClean="0">
                          <a:solidFill>
                            <a:schemeClr val="tx1"/>
                          </a:solidFill>
                        </a:rPr>
                        <a:t>UK</a:t>
                      </a:r>
                    </a:p>
                  </a:txBody>
                  <a:tcPr marL="93298" marR="93298" marT="46630" marB="46630" anchor="ctr">
                    <a:lnR w="12700" cap="flat" cmpd="sng" algn="ctr">
                      <a:noFill/>
                      <a:prstDash val="solid"/>
                      <a:round/>
                      <a:headEnd type="none" w="med" len="med"/>
                      <a:tailEnd type="none" w="med" len="med"/>
                    </a:lnR>
                    <a:noFill/>
                  </a:tcPr>
                </a:tc>
              </a:tr>
              <a:tr h="0">
                <a:tc>
                  <a:txBody>
                    <a:bodyPr/>
                    <a:lstStyle/>
                    <a:p>
                      <a:r>
                        <a:rPr lang="en-US" sz="1200" b="0" dirty="0" smtClean="0">
                          <a:gradFill>
                            <a:gsLst>
                              <a:gs pos="0">
                                <a:srgbClr val="FFFFFF"/>
                              </a:gs>
                              <a:gs pos="100000">
                                <a:srgbClr val="FFFFFF"/>
                              </a:gs>
                            </a:gsLst>
                            <a:lin ang="5400000" scaled="0"/>
                          </a:gradFill>
                          <a:ea typeface="Segoe UI" pitchFamily="34" charset="0"/>
                          <a:cs typeface="Segoe UI" pitchFamily="34" charset="0"/>
                        </a:rPr>
                        <a:t>CJIS</a:t>
                      </a:r>
                      <a:endParaRPr lang="en-US" sz="1200" b="0" dirty="0">
                        <a:solidFill>
                          <a:schemeClr val="tx1"/>
                        </a:solidFill>
                      </a:endParaRPr>
                    </a:p>
                  </a:txBody>
                  <a:tcPr marL="93298" marR="93298" marT="46630" marB="46630" anchor="ctr">
                    <a:lnL w="12700" cap="flat" cmpd="sng" algn="ctr">
                      <a:noFill/>
                      <a:prstDash val="solid"/>
                      <a:round/>
                      <a:headEnd type="none" w="med" len="med"/>
                      <a:tailEnd type="none" w="med" len="med"/>
                    </a:lnL>
                    <a:solidFill>
                      <a:srgbClr val="FFFFFF">
                        <a:alpha val="20000"/>
                      </a:srgbClr>
                    </a:solidFill>
                  </a:tcPr>
                </a:tc>
                <a:tc>
                  <a:txBody>
                    <a:bodyPr/>
                    <a:lstStyle/>
                    <a:p>
                      <a:r>
                        <a:rPr lang="en-US" sz="1200" dirty="0" smtClean="0">
                          <a:solidFill>
                            <a:schemeClr val="tx1"/>
                          </a:solidFill>
                        </a:rPr>
                        <a:t>Law</a:t>
                      </a:r>
                      <a:r>
                        <a:rPr lang="en-US" sz="1200" baseline="0" dirty="0" smtClean="0">
                          <a:solidFill>
                            <a:schemeClr val="tx1"/>
                          </a:solidFill>
                        </a:rPr>
                        <a:t> Enforcement</a:t>
                      </a:r>
                      <a:endParaRPr lang="en-US" sz="1200" dirty="0">
                        <a:solidFill>
                          <a:schemeClr val="tx1"/>
                        </a:solidFill>
                      </a:endParaRPr>
                    </a:p>
                  </a:txBody>
                  <a:tcPr marL="93298" marR="93298" marT="46630" marB="46630" anchor="ctr">
                    <a:solidFill>
                      <a:srgbClr val="FFFFFF">
                        <a:alpha val="20000"/>
                      </a:srgbClr>
                    </a:solidFill>
                  </a:tcPr>
                </a:tc>
                <a:tc>
                  <a:txBody>
                    <a:bodyPr/>
                    <a:lstStyle/>
                    <a:p>
                      <a:r>
                        <a:rPr lang="en-US" sz="1200" baseline="0" dirty="0" smtClean="0">
                          <a:solidFill>
                            <a:schemeClr val="tx1"/>
                          </a:solidFill>
                        </a:rPr>
                        <a:t>U.S.</a:t>
                      </a:r>
                    </a:p>
                  </a:txBody>
                  <a:tcPr marL="93298" marR="93298" marT="46630" marB="46630" anchor="ctr">
                    <a:lnR w="12700" cap="flat" cmpd="sng" algn="ctr">
                      <a:noFill/>
                      <a:prstDash val="solid"/>
                      <a:round/>
                      <a:headEnd type="none" w="med" len="med"/>
                      <a:tailEnd type="none" w="med" len="med"/>
                    </a:lnR>
                    <a:solidFill>
                      <a:srgbClr val="FFFFFF">
                        <a:alpha val="20000"/>
                      </a:srgbClr>
                    </a:solidFill>
                  </a:tcPr>
                </a:tc>
              </a:tr>
            </a:tbl>
          </a:graphicData>
        </a:graphic>
      </p:graphicFrame>
      <p:sp>
        <p:nvSpPr>
          <p:cNvPr id="548" name="Rectangle 547"/>
          <p:cNvSpPr/>
          <p:nvPr/>
        </p:nvSpPr>
        <p:spPr>
          <a:xfrm>
            <a:off x="6212083" y="992335"/>
            <a:ext cx="328936" cy="532782"/>
          </a:xfrm>
          <a:prstGeom prst="rect">
            <a:avLst/>
          </a:prstGeom>
        </p:spPr>
        <p:txBody>
          <a:bodyPr wrap="none" anchor="ctr" anchorCtr="0">
            <a:noAutofit/>
          </a:bodyPr>
          <a:lstStyle/>
          <a:p>
            <a:r>
              <a:rPr lang="en-US" dirty="0" smtClean="0"/>
              <a:t>Certification status</a:t>
            </a:r>
            <a:endParaRPr lang="en-US" dirty="0"/>
          </a:p>
        </p:txBody>
      </p:sp>
    </p:spTree>
    <p:extLst>
      <p:ext uri="{BB962C8B-B14F-4D97-AF65-F5344CB8AC3E}">
        <p14:creationId xmlns:p14="http://schemas.microsoft.com/office/powerpoint/2010/main" val="331043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900" dirty="0" smtClean="0"/>
              <a:t>Summary</a:t>
            </a:r>
            <a:endParaRPr lang="en-US" sz="4900" dirty="0"/>
          </a:p>
        </p:txBody>
      </p:sp>
      <p:sp>
        <p:nvSpPr>
          <p:cNvPr id="4" name="Slide Number Placeholder 2"/>
          <p:cNvSpPr txBox="1">
            <a:spLocks/>
          </p:cNvSpPr>
          <p:nvPr/>
        </p:nvSpPr>
        <p:spPr>
          <a:xfrm>
            <a:off x="466489" y="6526955"/>
            <a:ext cx="572078" cy="223825"/>
          </a:xfrm>
          <a:prstGeom prst="rect">
            <a:avLst/>
          </a:prstGeom>
        </p:spPr>
        <p:txBody>
          <a:bodyPr vert="horz" lIns="93278" tIns="46639" rIns="93278" bIns="46639" rtlCol="0" anchor="ctr"/>
          <a:lstStyle>
            <a:defPPr>
              <a:defRPr lang="en-US"/>
            </a:defPPr>
            <a:lvl1pPr marL="0" algn="l" defTabSz="914363" rtl="0" eaLnBrk="1" latinLnBrk="0" hangingPunct="1">
              <a:defRPr sz="1200" kern="1200">
                <a:solidFill>
                  <a:srgbClr val="3C3D3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727B4C2D-45E2-4621-8491-2995EB46A674}" type="slidenum">
              <a:rPr lang="en-US" sz="1400"/>
              <a:pPr/>
              <a:t>32</a:t>
            </a:fld>
            <a:endParaRPr lang="en-US" sz="1400" dirty="0"/>
          </a:p>
        </p:txBody>
      </p:sp>
      <p:sp>
        <p:nvSpPr>
          <p:cNvPr id="5" name="Content Placeholder 2"/>
          <p:cNvSpPr txBox="1">
            <a:spLocks/>
          </p:cNvSpPr>
          <p:nvPr/>
        </p:nvSpPr>
        <p:spPr>
          <a:xfrm>
            <a:off x="274638" y="1439863"/>
            <a:ext cx="11612562" cy="230832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3600" dirty="0" smtClean="0">
                <a:gradFill>
                  <a:gsLst>
                    <a:gs pos="1250">
                      <a:schemeClr val="tx2"/>
                    </a:gs>
                    <a:gs pos="99000">
                      <a:schemeClr val="tx2"/>
                    </a:gs>
                  </a:gsLst>
                  <a:lin ang="5400000" scaled="0"/>
                </a:gradFill>
              </a:rPr>
              <a:t>Security and information protection is critical to Office 365</a:t>
            </a:r>
          </a:p>
          <a:p>
            <a:pPr marL="0" indent="0">
              <a:spcBef>
                <a:spcPts val="0"/>
              </a:spcBef>
              <a:spcAft>
                <a:spcPts val="1200"/>
              </a:spcAft>
              <a:buNone/>
            </a:pPr>
            <a:r>
              <a:rPr lang="en-US" sz="2800" dirty="0" smtClean="0">
                <a:gradFill>
                  <a:gsLst>
                    <a:gs pos="1250">
                      <a:schemeClr val="tx2"/>
                    </a:gs>
                    <a:gs pos="99000">
                      <a:schemeClr val="tx2"/>
                    </a:gs>
                  </a:gsLst>
                  <a:lin ang="5400000" scaled="0"/>
                </a:gradFill>
              </a:rPr>
              <a:t>Built in security</a:t>
            </a:r>
          </a:p>
          <a:p>
            <a:pPr marL="0" indent="0">
              <a:spcBef>
                <a:spcPts val="0"/>
              </a:spcBef>
              <a:spcAft>
                <a:spcPts val="1200"/>
              </a:spcAft>
              <a:buNone/>
            </a:pPr>
            <a:r>
              <a:rPr lang="en-US" sz="2800" dirty="0" smtClean="0">
                <a:gradFill>
                  <a:gsLst>
                    <a:gs pos="1250">
                      <a:schemeClr val="tx2"/>
                    </a:gs>
                    <a:gs pos="99000">
                      <a:schemeClr val="tx2"/>
                    </a:gs>
                  </a:gsLst>
                  <a:lin ang="5400000" scaled="0"/>
                </a:gradFill>
              </a:rPr>
              <a:t>Customer controls</a:t>
            </a:r>
          </a:p>
          <a:p>
            <a:pPr marL="0" indent="0">
              <a:spcBef>
                <a:spcPts val="0"/>
              </a:spcBef>
              <a:spcAft>
                <a:spcPts val="1200"/>
              </a:spcAft>
              <a:buNone/>
            </a:pPr>
            <a:r>
              <a:rPr lang="en-US" sz="2800" dirty="0" smtClean="0">
                <a:gradFill>
                  <a:gsLst>
                    <a:gs pos="1250">
                      <a:schemeClr val="tx2"/>
                    </a:gs>
                    <a:gs pos="99000">
                      <a:schemeClr val="tx2"/>
                    </a:gs>
                  </a:gsLst>
                  <a:lin ang="5400000" scaled="0"/>
                </a:gradFill>
              </a:rPr>
              <a:t>3</a:t>
            </a:r>
            <a:r>
              <a:rPr lang="en-US" sz="2800" baseline="30000" dirty="0" smtClean="0">
                <a:gradFill>
                  <a:gsLst>
                    <a:gs pos="1250">
                      <a:schemeClr val="tx2"/>
                    </a:gs>
                    <a:gs pos="99000">
                      <a:schemeClr val="tx2"/>
                    </a:gs>
                  </a:gsLst>
                  <a:lin ang="5400000" scaled="0"/>
                </a:gradFill>
              </a:rPr>
              <a:t>rd</a:t>
            </a:r>
            <a:r>
              <a:rPr lang="en-US" sz="2800" dirty="0" smtClean="0">
                <a:gradFill>
                  <a:gsLst>
                    <a:gs pos="1250">
                      <a:schemeClr val="tx2"/>
                    </a:gs>
                    <a:gs pos="99000">
                      <a:schemeClr val="tx2"/>
                    </a:gs>
                  </a:gsLst>
                  <a:lin ang="5400000" scaled="0"/>
                </a:gradFill>
              </a:rPr>
              <a:t> party verification and certification</a:t>
            </a:r>
            <a:endParaRPr lang="en-US" sz="2800" dirty="0">
              <a:gradFill>
                <a:gsLst>
                  <a:gs pos="1250">
                    <a:schemeClr val="tx2"/>
                  </a:gs>
                  <a:gs pos="99000">
                    <a:schemeClr val="tx2"/>
                  </a:gs>
                </a:gsLst>
                <a:lin ang="5400000" scaled="0"/>
              </a:gradFill>
            </a:endParaRPr>
          </a:p>
        </p:txBody>
      </p:sp>
    </p:spTree>
    <p:extLst>
      <p:ext uri="{BB962C8B-B14F-4D97-AF65-F5344CB8AC3E}">
        <p14:creationId xmlns:p14="http://schemas.microsoft.com/office/powerpoint/2010/main" val="343104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900" dirty="0"/>
              <a:t>Resources </a:t>
            </a:r>
          </a:p>
        </p:txBody>
      </p:sp>
      <p:sp>
        <p:nvSpPr>
          <p:cNvPr id="4" name="Slide Number Placeholder 2"/>
          <p:cNvSpPr txBox="1">
            <a:spLocks/>
          </p:cNvSpPr>
          <p:nvPr/>
        </p:nvSpPr>
        <p:spPr>
          <a:xfrm>
            <a:off x="466489" y="6526955"/>
            <a:ext cx="572078" cy="223825"/>
          </a:xfrm>
          <a:prstGeom prst="rect">
            <a:avLst/>
          </a:prstGeom>
        </p:spPr>
        <p:txBody>
          <a:bodyPr vert="horz" lIns="93278" tIns="46639" rIns="93278" bIns="46639" rtlCol="0" anchor="ctr"/>
          <a:lstStyle>
            <a:defPPr>
              <a:defRPr lang="en-US"/>
            </a:defPPr>
            <a:lvl1pPr marL="0" algn="l" defTabSz="914363" rtl="0" eaLnBrk="1" latinLnBrk="0" hangingPunct="1">
              <a:defRPr sz="1200" kern="1200">
                <a:solidFill>
                  <a:srgbClr val="3C3D3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727B4C2D-45E2-4621-8491-2995EB46A674}" type="slidenum">
              <a:rPr lang="en-US" sz="1400"/>
              <a:pPr/>
              <a:t>33</a:t>
            </a:fld>
            <a:endParaRPr lang="en-US" sz="1400" dirty="0"/>
          </a:p>
        </p:txBody>
      </p:sp>
      <p:sp>
        <p:nvSpPr>
          <p:cNvPr id="5" name="Content Placeholder 2"/>
          <p:cNvSpPr txBox="1">
            <a:spLocks/>
          </p:cNvSpPr>
          <p:nvPr/>
        </p:nvSpPr>
        <p:spPr>
          <a:xfrm>
            <a:off x="274638" y="1439863"/>
            <a:ext cx="11612562" cy="2619179"/>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3600" dirty="0" smtClean="0">
                <a:gradFill>
                  <a:gsLst>
                    <a:gs pos="1250">
                      <a:schemeClr val="tx2"/>
                    </a:gs>
                    <a:gs pos="99000">
                      <a:schemeClr val="tx2"/>
                    </a:gs>
                  </a:gsLst>
                  <a:lin ang="5400000" scaled="0"/>
                </a:gradFill>
              </a:rPr>
              <a:t>Office 365 Trust Center (http://trust.office365.com)</a:t>
            </a:r>
          </a:p>
          <a:p>
            <a:pPr marL="576263" indent="-287338">
              <a:spcBef>
                <a:spcPts val="0"/>
              </a:spcBef>
              <a:spcAft>
                <a:spcPts val="600"/>
              </a:spcAft>
            </a:pPr>
            <a:r>
              <a:rPr lang="en-US" sz="2800" dirty="0" smtClean="0">
                <a:gradFill>
                  <a:gsLst>
                    <a:gs pos="1250">
                      <a:schemeClr val="tx2"/>
                    </a:gs>
                    <a:gs pos="99000">
                      <a:schemeClr val="tx2"/>
                    </a:gs>
                  </a:gsLst>
                  <a:lin ang="5400000" scaled="0"/>
                </a:gradFill>
              </a:rPr>
              <a:t>Office 365 privacy whitepaper (new!)</a:t>
            </a:r>
          </a:p>
          <a:p>
            <a:pPr marL="576263" indent="-287338">
              <a:spcBef>
                <a:spcPts val="0"/>
              </a:spcBef>
              <a:spcAft>
                <a:spcPts val="600"/>
              </a:spcAft>
            </a:pPr>
            <a:r>
              <a:rPr lang="en-US" sz="2800" dirty="0" smtClean="0">
                <a:gradFill>
                  <a:gsLst>
                    <a:gs pos="1250">
                      <a:schemeClr val="tx2"/>
                    </a:gs>
                    <a:gs pos="99000">
                      <a:schemeClr val="tx2"/>
                    </a:gs>
                  </a:gsLst>
                  <a:lin ang="5400000" scaled="0"/>
                </a:gradFill>
              </a:rPr>
              <a:t>Office 365 security whitepaper and service description</a:t>
            </a:r>
          </a:p>
          <a:p>
            <a:pPr marL="576263" indent="-287338">
              <a:spcBef>
                <a:spcPts val="0"/>
              </a:spcBef>
              <a:spcAft>
                <a:spcPts val="600"/>
              </a:spcAft>
            </a:pPr>
            <a:r>
              <a:rPr lang="en-US" sz="2800" dirty="0" smtClean="0">
                <a:gradFill>
                  <a:gsLst>
                    <a:gs pos="1250">
                      <a:schemeClr val="tx2"/>
                    </a:gs>
                    <a:gs pos="99000">
                      <a:schemeClr val="tx2"/>
                    </a:gs>
                  </a:gsLst>
                  <a:lin ang="5400000" scaled="0"/>
                </a:gradFill>
              </a:rPr>
              <a:t>Office 365 standard responses to request for information</a:t>
            </a:r>
          </a:p>
          <a:p>
            <a:pPr marL="576263" indent="-287338">
              <a:spcBef>
                <a:spcPts val="0"/>
              </a:spcBef>
              <a:spcAft>
                <a:spcPts val="600"/>
              </a:spcAft>
            </a:pPr>
            <a:r>
              <a:rPr lang="en-US" sz="2800" dirty="0" smtClean="0">
                <a:gradFill>
                  <a:gsLst>
                    <a:gs pos="1250">
                      <a:schemeClr val="tx2"/>
                    </a:gs>
                    <a:gs pos="99000">
                      <a:schemeClr val="tx2"/>
                    </a:gs>
                  </a:gsLst>
                  <a:lin ang="5400000" scaled="0"/>
                </a:gradFill>
              </a:rPr>
              <a:t>Office 365 information security management framework</a:t>
            </a:r>
            <a:endParaRPr lang="en-US" sz="2800" dirty="0">
              <a:gradFill>
                <a:gsLst>
                  <a:gs pos="1250">
                    <a:schemeClr val="tx2"/>
                  </a:gs>
                  <a:gs pos="99000">
                    <a:schemeClr val="tx2"/>
                  </a:gs>
                </a:gsLst>
                <a:lin ang="5400000" scaled="0"/>
              </a:gradFill>
            </a:endParaRPr>
          </a:p>
        </p:txBody>
      </p:sp>
    </p:spTree>
    <p:extLst>
      <p:ext uri="{BB962C8B-B14F-4D97-AF65-F5344CB8AC3E}">
        <p14:creationId xmlns:p14="http://schemas.microsoft.com/office/powerpoint/2010/main" val="117826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25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75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6" name="Rectangle 5"/>
          <p:cNvSpPr/>
          <p:nvPr/>
        </p:nvSpPr>
        <p:spPr bwMode="auto">
          <a:xfrm>
            <a:off x="274478" y="1121521"/>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69779" y="1304477"/>
            <a:ext cx="11790169" cy="4801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Office 365 Blog: </a:t>
            </a:r>
            <a:r>
              <a:rPr lang="en-US" sz="2800" b="1" dirty="0" smtClean="0">
                <a:gradFill>
                  <a:gsLst>
                    <a:gs pos="1250">
                      <a:schemeClr val="tx1"/>
                    </a:gs>
                    <a:gs pos="100000">
                      <a:schemeClr val="tx1"/>
                    </a:gs>
                  </a:gsLst>
                  <a:lin ang="5400000" scaled="0"/>
                </a:gradFill>
                <a:latin typeface="+mj-lt"/>
              </a:rPr>
              <a:t>http://blogs.office.com/b/microsoft_office_365_blog/</a:t>
            </a:r>
            <a:endParaRPr lang="en-US" sz="2800" dirty="0">
              <a:gradFill>
                <a:gsLst>
                  <a:gs pos="1250">
                    <a:schemeClr val="tx1"/>
                  </a:gs>
                  <a:gs pos="100000">
                    <a:schemeClr val="tx1"/>
                  </a:gs>
                </a:gsLst>
                <a:lin ang="5400000" scaled="0"/>
              </a:gradFill>
              <a:latin typeface="+mj-lt"/>
            </a:endParaRPr>
          </a:p>
        </p:txBody>
      </p:sp>
      <p:sp>
        <p:nvSpPr>
          <p:cNvPr id="8" name="Rectangle 7"/>
          <p:cNvSpPr/>
          <p:nvPr/>
        </p:nvSpPr>
        <p:spPr bwMode="invGray">
          <a:xfrm>
            <a:off x="369779" y="2900192"/>
            <a:ext cx="11790169" cy="480131"/>
          </a:xfrm>
          <a:prstGeom prst="rect">
            <a:avLst/>
          </a:prstGeom>
        </p:spPr>
        <p:txBody>
          <a:bodyPr wrap="square">
            <a:spAutoFit/>
          </a:bodyPr>
          <a:lstStyle/>
          <a:p>
            <a:pPr marL="57150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Follow: </a:t>
            </a:r>
            <a:r>
              <a:rPr lang="en-US" sz="2800" dirty="0"/>
              <a:t>https://</a:t>
            </a:r>
            <a:r>
              <a:rPr lang="en-US" sz="2800" dirty="0" smtClean="0"/>
              <a:t>twitter.com/Office365</a:t>
            </a:r>
            <a:endParaRPr lang="en-US" sz="2800" dirty="0">
              <a:gradFill>
                <a:gsLst>
                  <a:gs pos="1250">
                    <a:schemeClr val="tx1"/>
                  </a:gs>
                  <a:gs pos="100000">
                    <a:schemeClr val="tx1"/>
                  </a:gs>
                </a:gsLst>
                <a:lin ang="5400000" scaled="0"/>
              </a:gradFill>
              <a:latin typeface="+mj-lt"/>
            </a:endParaRPr>
          </a:p>
        </p:txBody>
      </p:sp>
      <p:sp>
        <p:nvSpPr>
          <p:cNvPr id="9" name="Rectangle 8"/>
          <p:cNvSpPr/>
          <p:nvPr/>
        </p:nvSpPr>
        <p:spPr bwMode="invGray">
          <a:xfrm>
            <a:off x="369781" y="4895583"/>
            <a:ext cx="11790169" cy="2105192"/>
          </a:xfrm>
          <a:prstGeom prst="rect">
            <a:avLst/>
          </a:prstGeom>
        </p:spPr>
        <p:txBody>
          <a:bodyPr wrap="square">
            <a:spAutoFit/>
          </a:bodyPr>
          <a:lstStyle/>
          <a:p>
            <a:pPr marL="57150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Check out: </a:t>
            </a:r>
          </a:p>
          <a:p>
            <a:pPr>
              <a:lnSpc>
                <a:spcPct val="90000"/>
              </a:lnSpc>
              <a:spcBef>
                <a:spcPct val="20000"/>
              </a:spcBef>
              <a:buSzPct val="105000"/>
            </a:pPr>
            <a:r>
              <a:rPr lang="en-US" sz="2400" dirty="0" smtClean="0">
                <a:gradFill>
                  <a:gsLst>
                    <a:gs pos="1250">
                      <a:schemeClr val="tx1"/>
                    </a:gs>
                    <a:gs pos="100000">
                      <a:schemeClr val="tx1"/>
                    </a:gs>
                  </a:gsLst>
                  <a:lin ang="5400000" scaled="0"/>
                </a:gradFill>
                <a:latin typeface="+mj-lt"/>
              </a:rPr>
              <a:t>	</a:t>
            </a:r>
            <a:r>
              <a:rPr lang="en-US" sz="2800" dirty="0" smtClean="0">
                <a:gradFill>
                  <a:gsLst>
                    <a:gs pos="1250">
                      <a:schemeClr val="tx1"/>
                    </a:gs>
                    <a:gs pos="100000">
                      <a:schemeClr val="tx1"/>
                    </a:gs>
                  </a:gsLst>
                  <a:lin ang="5400000" scaled="0"/>
                </a:gradFill>
                <a:latin typeface="+mj-lt"/>
              </a:rPr>
              <a:t>Garage Series for IT Pros: </a:t>
            </a:r>
            <a:r>
              <a:rPr lang="en-US" sz="2800" dirty="0" smtClean="0"/>
              <a:t>www.microsoft.com/garage</a:t>
            </a:r>
          </a:p>
          <a:p>
            <a:pPr>
              <a:lnSpc>
                <a:spcPct val="90000"/>
              </a:lnSpc>
              <a:spcBef>
                <a:spcPct val="20000"/>
              </a:spcBef>
              <a:buSzPct val="105000"/>
            </a:pPr>
            <a:r>
              <a:rPr lang="en-US" sz="3200" dirty="0" smtClean="0">
                <a:gradFill>
                  <a:gsLst>
                    <a:gs pos="1250">
                      <a:schemeClr val="tx1"/>
                    </a:gs>
                    <a:gs pos="100000">
                      <a:schemeClr val="tx1"/>
                    </a:gs>
                  </a:gsLst>
                  <a:lin ang="5400000" scaled="0"/>
                </a:gradFill>
                <a:latin typeface="+mj-lt"/>
              </a:rPr>
              <a:t>	</a:t>
            </a:r>
            <a:r>
              <a:rPr lang="en-US" sz="2800" dirty="0" smtClean="0">
                <a:gradFill>
                  <a:gsLst>
                    <a:gs pos="1250">
                      <a:schemeClr val="tx1"/>
                    </a:gs>
                    <a:gs pos="100000">
                      <a:schemeClr val="tx1"/>
                    </a:gs>
                  </a:gsLst>
                  <a:lin ang="5400000" scaled="0"/>
                </a:gradFill>
                <a:latin typeface="+mj-lt"/>
              </a:rPr>
              <a:t>Office 365 </a:t>
            </a:r>
            <a:r>
              <a:rPr lang="en-US" sz="2800" dirty="0" err="1" smtClean="0">
                <a:gradFill>
                  <a:gsLst>
                    <a:gs pos="1250">
                      <a:schemeClr val="tx1"/>
                    </a:gs>
                    <a:gs pos="100000">
                      <a:schemeClr val="tx1"/>
                    </a:gs>
                  </a:gsLst>
                  <a:lin ang="5400000" scaled="0"/>
                </a:gradFill>
                <a:latin typeface="+mj-lt"/>
              </a:rPr>
              <a:t>FastTrack</a:t>
            </a:r>
            <a:r>
              <a:rPr lang="en-US" sz="2800" dirty="0" smtClean="0"/>
              <a:t>: http://fasttrack.office.com/</a:t>
            </a:r>
            <a:r>
              <a:rPr lang="en-US" sz="2800" dirty="0" smtClean="0">
                <a:hlinkClick r:id="rId4"/>
              </a:rPr>
              <a:t>/</a:t>
            </a:r>
            <a:endParaRPr lang="en-US" sz="2800" dirty="0" smtClean="0"/>
          </a:p>
          <a:p>
            <a:pPr>
              <a:lnSpc>
                <a:spcPct val="90000"/>
              </a:lnSpc>
              <a:spcBef>
                <a:spcPct val="20000"/>
              </a:spcBef>
              <a:buSzPct val="105000"/>
            </a:pPr>
            <a:r>
              <a:rPr lang="en-US" sz="3600" dirty="0" smtClean="0">
                <a:gradFill>
                  <a:gsLst>
                    <a:gs pos="1250">
                      <a:schemeClr val="tx1"/>
                    </a:gs>
                    <a:gs pos="100000">
                      <a:schemeClr val="tx1"/>
                    </a:gs>
                  </a:gsLst>
                  <a:lin ang="5400000" scaled="0"/>
                </a:gradFill>
                <a:latin typeface="+mj-lt"/>
              </a:rPr>
              <a:t>	 </a:t>
            </a:r>
            <a:endParaRPr lang="en-US" sz="3600" b="1"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invGray">
          <a:xfrm>
            <a:off x="369779" y="3723067"/>
            <a:ext cx="11790169" cy="867930"/>
          </a:xfrm>
          <a:prstGeom prst="rect">
            <a:avLst/>
          </a:prstGeom>
        </p:spPr>
        <p:txBody>
          <a:bodyPr wrap="square">
            <a:spAutoFit/>
          </a:bodyPr>
          <a:lstStyle/>
          <a:p>
            <a:pPr marL="57150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Connect: </a:t>
            </a:r>
            <a:r>
              <a:rPr lang="en-US" sz="2800" dirty="0"/>
              <a:t>http://www.linkedin.com/groups/Microsoft-Office-365-3724282 </a:t>
            </a:r>
            <a:endParaRPr lang="en-US" sz="2800" dirty="0">
              <a:gradFill>
                <a:gsLst>
                  <a:gs pos="1250">
                    <a:schemeClr val="tx1"/>
                  </a:gs>
                  <a:gs pos="100000">
                    <a:schemeClr val="tx1"/>
                  </a:gs>
                </a:gsLst>
                <a:lin ang="5400000" scaled="0"/>
              </a:gradFill>
              <a:latin typeface="+mj-lt"/>
            </a:endParaRPr>
          </a:p>
        </p:txBody>
      </p:sp>
      <p:sp>
        <p:nvSpPr>
          <p:cNvPr id="10" name="Rectangle 9"/>
          <p:cNvSpPr/>
          <p:nvPr/>
        </p:nvSpPr>
        <p:spPr bwMode="invGray">
          <a:xfrm>
            <a:off x="369779" y="2064300"/>
            <a:ext cx="11790169" cy="480131"/>
          </a:xfrm>
          <a:prstGeom prst="rect">
            <a:avLst/>
          </a:prstGeom>
        </p:spPr>
        <p:txBody>
          <a:bodyPr wrap="square">
            <a:spAutoFit/>
          </a:bodyPr>
          <a:lstStyle/>
          <a:p>
            <a:pPr marL="576263" indent="-576263">
              <a:lnSpc>
                <a:spcPct val="90000"/>
              </a:lnSpc>
              <a:spcBef>
                <a:spcPct val="20000"/>
              </a:spcBef>
              <a:buSzPct val="105000"/>
              <a:buBlip>
                <a:blip r:embed="rId3"/>
              </a:buBlip>
              <a:tabLst>
                <a:tab pos="457200" algn="l"/>
              </a:tabLst>
            </a:pPr>
            <a:r>
              <a:rPr lang="en-US" sz="2800" dirty="0">
                <a:gradFill>
                  <a:gsLst>
                    <a:gs pos="1250">
                      <a:schemeClr val="tx1"/>
                    </a:gs>
                    <a:gs pos="100000">
                      <a:schemeClr val="tx1"/>
                    </a:gs>
                  </a:gsLst>
                  <a:lin ang="5400000" scaled="0"/>
                </a:gradFill>
                <a:latin typeface="+mj-lt"/>
              </a:rPr>
              <a:t>Office Technology Blog: </a:t>
            </a:r>
            <a:r>
              <a:rPr lang="en-US" sz="2800" b="1" dirty="0">
                <a:gradFill>
                  <a:gsLst>
                    <a:gs pos="1250">
                      <a:schemeClr val="tx1"/>
                    </a:gs>
                    <a:gs pos="100000">
                      <a:schemeClr val="tx1"/>
                    </a:gs>
                  </a:gsLst>
                  <a:lin ang="5400000" scaled="0"/>
                </a:gradFill>
                <a:latin typeface="+mj-lt"/>
              </a:rPr>
              <a:t>http://blogs.office.com/b/office365tech/</a:t>
            </a:r>
          </a:p>
        </p:txBody>
      </p:sp>
    </p:spTree>
    <p:extLst>
      <p:ext uri="{BB962C8B-B14F-4D97-AF65-F5344CB8AC3E}">
        <p14:creationId xmlns:p14="http://schemas.microsoft.com/office/powerpoint/2010/main" val="79355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7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2"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82592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idx="4294967295"/>
          </p:nvPr>
        </p:nvSpPr>
        <p:spPr>
          <a:xfrm>
            <a:off x="455614" y="296863"/>
            <a:ext cx="11980862" cy="917575"/>
          </a:xfrm>
        </p:spPr>
        <p:txBody>
          <a:bodyPr/>
          <a:lstStyle/>
          <a:p>
            <a:r>
              <a:rPr lang="en-US" dirty="0" smtClean="0"/>
              <a:t>Evaluate this session</a:t>
            </a:r>
            <a:endParaRPr lang="en-US" dirty="0"/>
          </a:p>
        </p:txBody>
      </p:sp>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chemeClr val="tx1"/>
                    </a:gs>
                    <a:gs pos="100000">
                      <a:schemeClr val="accent1">
                        <a:lumMod val="30000"/>
                        <a:lumOff val="70000"/>
                      </a:schemeClr>
                    </a:gs>
                  </a:gsLst>
                  <a:lin ang="5400000" scaled="1"/>
                </a:gradFill>
              </a:rPr>
              <a:t>Scan </a:t>
            </a:r>
            <a:r>
              <a:rPr lang="en-US" sz="4400" b="1" dirty="0">
                <a:gradFill>
                  <a:gsLst>
                    <a:gs pos="83000">
                      <a:schemeClr val="tx1"/>
                    </a:gs>
                    <a:gs pos="100000">
                      <a:schemeClr val="accent1">
                        <a:lumMod val="30000"/>
                        <a:lumOff val="70000"/>
                      </a:schemeClr>
                    </a:gs>
                  </a:gsLst>
                  <a:lin ang="5400000" scaled="1"/>
                </a:gradFill>
              </a:rPr>
              <a:t>this QR code </a:t>
            </a:r>
            <a:r>
              <a:rPr lang="en-US" sz="4400" dirty="0">
                <a:gradFill>
                  <a:gsLst>
                    <a:gs pos="83000">
                      <a:schemeClr val="tx1"/>
                    </a:gs>
                    <a:gs pos="100000">
                      <a:schemeClr val="accent1">
                        <a:lumMod val="30000"/>
                        <a:lumOff val="70000"/>
                      </a:schemeClr>
                    </a:gs>
                  </a:gsLst>
                  <a:lin ang="5400000" scaled="1"/>
                </a:gradFill>
              </a:rPr>
              <a:t>to </a:t>
            </a:r>
          </a:p>
          <a:p>
            <a:r>
              <a:rPr lang="en-US" sz="4400" dirty="0">
                <a:gradFill>
                  <a:gsLst>
                    <a:gs pos="83000">
                      <a:schemeClr val="tx1"/>
                    </a:gs>
                    <a:gs pos="100000">
                      <a:schemeClr val="accent1">
                        <a:lumMod val="30000"/>
                        <a:lumOff val="70000"/>
                      </a:scheme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52385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60557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Key trends affecting security</a:t>
            </a:r>
          </a:p>
        </p:txBody>
      </p:sp>
      <p:grpSp>
        <p:nvGrpSpPr>
          <p:cNvPr id="49" name="Group 48"/>
          <p:cNvGrpSpPr/>
          <p:nvPr/>
        </p:nvGrpSpPr>
        <p:grpSpPr>
          <a:xfrm>
            <a:off x="7476803" y="2865522"/>
            <a:ext cx="2165248" cy="2187164"/>
            <a:chOff x="7476803" y="2865522"/>
            <a:chExt cx="2165248" cy="2187164"/>
          </a:xfrm>
        </p:grpSpPr>
        <p:sp>
          <p:nvSpPr>
            <p:cNvPr id="44" name="Rectangle 43"/>
            <p:cNvSpPr/>
            <p:nvPr/>
          </p:nvSpPr>
          <p:spPr bwMode="auto">
            <a:xfrm>
              <a:off x="7983748" y="2865522"/>
              <a:ext cx="1151359" cy="11513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7476803" y="4016881"/>
              <a:ext cx="2165248" cy="10358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22860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Cloud </a:t>
              </a:r>
              <a:r>
                <a:rPr lang="en-US" sz="2000" dirty="0" smtClean="0">
                  <a:gradFill>
                    <a:gsLst>
                      <a:gs pos="0">
                        <a:srgbClr val="FFFFFF"/>
                      </a:gs>
                      <a:gs pos="100000">
                        <a:srgbClr val="FFFFFF"/>
                      </a:gs>
                    </a:gsLst>
                    <a:lin ang="5400000" scaled="0"/>
                  </a:gradFill>
                  <a:ea typeface="Segoe UI" pitchFamily="34" charset="0"/>
                  <a:cs typeface="Segoe UI" pitchFamily="34" charset="0"/>
                </a:rPr>
                <a:t/>
              </a:r>
              <a:br>
                <a:rPr lang="en-US" sz="2000" dirty="0" smtClean="0">
                  <a:gradFill>
                    <a:gsLst>
                      <a:gs pos="0">
                        <a:srgbClr val="FFFFFF"/>
                      </a:gs>
                      <a:gs pos="100000">
                        <a:srgbClr val="FFFFFF"/>
                      </a:gs>
                    </a:gsLst>
                    <a:lin ang="5400000" scaled="0"/>
                  </a:gradFill>
                  <a:ea typeface="Segoe UI" pitchFamily="34" charset="0"/>
                  <a:cs typeface="Segoe UI" pitchFamily="34" charset="0"/>
                </a:rPr>
              </a:br>
              <a:r>
                <a:rPr lang="en-US" sz="2000" dirty="0" smtClean="0">
                  <a:gradFill>
                    <a:gsLst>
                      <a:gs pos="0">
                        <a:srgbClr val="FFFFFF"/>
                      </a:gs>
                      <a:gs pos="100000">
                        <a:srgbClr val="FFFFFF"/>
                      </a:gs>
                    </a:gsLst>
                    <a:lin ang="5400000" scaled="0"/>
                  </a:gradFill>
                  <a:ea typeface="Segoe UI" pitchFamily="34" charset="0"/>
                  <a:cs typeface="Segoe UI" pitchFamily="34" charset="0"/>
                </a:rPr>
                <a:t>computing</a:t>
              </a: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pic>
          <p:nvPicPr>
            <p:cNvPr id="25"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159975" y="3217926"/>
              <a:ext cx="798905" cy="4465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455612" y="2865522"/>
            <a:ext cx="2165248" cy="2187164"/>
            <a:chOff x="455612" y="2865522"/>
            <a:chExt cx="2165248" cy="2187164"/>
          </a:xfrm>
        </p:grpSpPr>
        <p:sp>
          <p:nvSpPr>
            <p:cNvPr id="41" name="Rectangle 40"/>
            <p:cNvSpPr/>
            <p:nvPr/>
          </p:nvSpPr>
          <p:spPr bwMode="auto">
            <a:xfrm>
              <a:off x="962557" y="2865522"/>
              <a:ext cx="1151359" cy="11513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55612" y="4016881"/>
              <a:ext cx="2165248" cy="10358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22860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err="1">
                  <a:gradFill>
                    <a:gsLst>
                      <a:gs pos="0">
                        <a:srgbClr val="FFFFFF"/>
                      </a:gs>
                      <a:gs pos="100000">
                        <a:srgbClr val="FFFFFF"/>
                      </a:gs>
                    </a:gsLst>
                    <a:lin ang="5400000" scaled="0"/>
                  </a:gradFill>
                  <a:ea typeface="Segoe UI" pitchFamily="34" charset="0"/>
                  <a:cs typeface="Segoe UI" pitchFamily="34" charset="0"/>
                </a:rPr>
                <a:t>Consumerization</a:t>
              </a:r>
              <a:r>
                <a:rPr lang="en-US" sz="2000" dirty="0">
                  <a:gradFill>
                    <a:gsLst>
                      <a:gs pos="0">
                        <a:srgbClr val="FFFFFF"/>
                      </a:gs>
                      <a:gs pos="100000">
                        <a:srgbClr val="FFFFFF"/>
                      </a:gs>
                    </a:gsLst>
                    <a:lin ang="5400000" scaled="0"/>
                  </a:gradFill>
                  <a:ea typeface="Segoe UI" pitchFamily="34" charset="0"/>
                  <a:cs typeface="Segoe UI" pitchFamily="34" charset="0"/>
                </a:rPr>
                <a:t> of IT</a:t>
              </a:r>
            </a:p>
          </p:txBody>
        </p:sp>
        <p:sp>
          <p:nvSpPr>
            <p:cNvPr id="29" name="Freeform 20"/>
            <p:cNvSpPr>
              <a:spLocks noEditPoints="1"/>
            </p:cNvSpPr>
            <p:nvPr/>
          </p:nvSpPr>
          <p:spPr bwMode="black">
            <a:xfrm>
              <a:off x="1044174" y="3269962"/>
              <a:ext cx="632086" cy="439449"/>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pPr defTabSz="914363"/>
              <a:endParaRPr lang="en-US" sz="900" dirty="0">
                <a:solidFill>
                  <a:srgbClr val="FFFFFF"/>
                </a:solidFill>
              </a:endParaRPr>
            </a:p>
          </p:txBody>
        </p:sp>
        <p:pic>
          <p:nvPicPr>
            <p:cNvPr id="30" name="Picture 2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1798302" y="3289934"/>
              <a:ext cx="207987" cy="399498"/>
            </a:xfrm>
            <a:prstGeom prst="rect">
              <a:avLst/>
            </a:prstGeom>
          </p:spPr>
        </p:pic>
      </p:grpSp>
      <p:grpSp>
        <p:nvGrpSpPr>
          <p:cNvPr id="47" name="Group 46"/>
          <p:cNvGrpSpPr/>
          <p:nvPr/>
        </p:nvGrpSpPr>
        <p:grpSpPr>
          <a:xfrm>
            <a:off x="2796009" y="2865522"/>
            <a:ext cx="2165248" cy="2187164"/>
            <a:chOff x="2796009" y="2865522"/>
            <a:chExt cx="2165248" cy="2187164"/>
          </a:xfrm>
        </p:grpSpPr>
        <p:sp>
          <p:nvSpPr>
            <p:cNvPr id="42" name="Rectangle 41"/>
            <p:cNvSpPr/>
            <p:nvPr/>
          </p:nvSpPr>
          <p:spPr bwMode="auto">
            <a:xfrm>
              <a:off x="3302954" y="2865522"/>
              <a:ext cx="1151359" cy="11513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2796009" y="4016881"/>
              <a:ext cx="2165248" cy="10358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22860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Targeted </a:t>
              </a:r>
              <a:r>
                <a:rPr lang="en-US" sz="2000" dirty="0" smtClean="0">
                  <a:gradFill>
                    <a:gsLst>
                      <a:gs pos="0">
                        <a:srgbClr val="FFFFFF"/>
                      </a:gs>
                      <a:gs pos="100000">
                        <a:srgbClr val="FFFFFF"/>
                      </a:gs>
                    </a:gsLst>
                    <a:lin ang="5400000" scaled="0"/>
                  </a:gradFill>
                  <a:ea typeface="Segoe UI" pitchFamily="34" charset="0"/>
                  <a:cs typeface="Segoe UI" pitchFamily="34" charset="0"/>
                </a:rPr>
                <a:t/>
              </a:r>
              <a:br>
                <a:rPr lang="en-US" sz="2000" dirty="0" smtClean="0">
                  <a:gradFill>
                    <a:gsLst>
                      <a:gs pos="0">
                        <a:srgbClr val="FFFFFF"/>
                      </a:gs>
                      <a:gs pos="100000">
                        <a:srgbClr val="FFFFFF"/>
                      </a:gs>
                    </a:gsLst>
                    <a:lin ang="5400000" scaled="0"/>
                  </a:gradFill>
                  <a:ea typeface="Segoe UI" pitchFamily="34" charset="0"/>
                  <a:cs typeface="Segoe UI" pitchFamily="34" charset="0"/>
                </a:rPr>
              </a:br>
              <a:r>
                <a:rPr lang="en-US" sz="2000" dirty="0" smtClean="0">
                  <a:gradFill>
                    <a:gsLst>
                      <a:gs pos="0">
                        <a:srgbClr val="FFFFFF"/>
                      </a:gs>
                      <a:gs pos="100000">
                        <a:srgbClr val="FFFFFF"/>
                      </a:gs>
                    </a:gsLst>
                    <a:lin ang="5400000" scaled="0"/>
                  </a:gradFill>
                  <a:ea typeface="Segoe UI" pitchFamily="34" charset="0"/>
                  <a:cs typeface="Segoe UI" pitchFamily="34" charset="0"/>
                </a:rPr>
                <a:t>attacks</a:t>
              </a: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2" name="Freeform 22"/>
            <p:cNvSpPr>
              <a:spLocks noEditPoints="1"/>
            </p:cNvSpPr>
            <p:nvPr/>
          </p:nvSpPr>
          <p:spPr bwMode="black">
            <a:xfrm>
              <a:off x="3526415" y="3089075"/>
              <a:ext cx="704436" cy="704253"/>
            </a:xfrm>
            <a:custGeom>
              <a:avLst/>
              <a:gdLst>
                <a:gd name="T0" fmla="*/ 300 w 300"/>
                <a:gd name="T1" fmla="*/ 141 h 300"/>
                <a:gd name="T2" fmla="*/ 285 w 300"/>
                <a:gd name="T3" fmla="*/ 141 h 300"/>
                <a:gd name="T4" fmla="*/ 159 w 300"/>
                <a:gd name="T5" fmla="*/ 15 h 300"/>
                <a:gd name="T6" fmla="*/ 159 w 300"/>
                <a:gd name="T7" fmla="*/ 0 h 300"/>
                <a:gd name="T8" fmla="*/ 141 w 300"/>
                <a:gd name="T9" fmla="*/ 0 h 300"/>
                <a:gd name="T10" fmla="*/ 141 w 300"/>
                <a:gd name="T11" fmla="*/ 15 h 300"/>
                <a:gd name="T12" fmla="*/ 15 w 300"/>
                <a:gd name="T13" fmla="*/ 141 h 300"/>
                <a:gd name="T14" fmla="*/ 0 w 300"/>
                <a:gd name="T15" fmla="*/ 141 h 300"/>
                <a:gd name="T16" fmla="*/ 0 w 300"/>
                <a:gd name="T17" fmla="*/ 159 h 300"/>
                <a:gd name="T18" fmla="*/ 15 w 300"/>
                <a:gd name="T19" fmla="*/ 159 h 300"/>
                <a:gd name="T20" fmla="*/ 141 w 300"/>
                <a:gd name="T21" fmla="*/ 285 h 300"/>
                <a:gd name="T22" fmla="*/ 141 w 300"/>
                <a:gd name="T23" fmla="*/ 300 h 300"/>
                <a:gd name="T24" fmla="*/ 159 w 300"/>
                <a:gd name="T25" fmla="*/ 300 h 300"/>
                <a:gd name="T26" fmla="*/ 159 w 300"/>
                <a:gd name="T27" fmla="*/ 285 h 300"/>
                <a:gd name="T28" fmla="*/ 285 w 300"/>
                <a:gd name="T29" fmla="*/ 159 h 300"/>
                <a:gd name="T30" fmla="*/ 300 w 300"/>
                <a:gd name="T31" fmla="*/ 159 h 300"/>
                <a:gd name="T32" fmla="*/ 300 w 300"/>
                <a:gd name="T33" fmla="*/ 141 h 300"/>
                <a:gd name="T34" fmla="*/ 258 w 300"/>
                <a:gd name="T35" fmla="*/ 141 h 300"/>
                <a:gd name="T36" fmla="*/ 230 w 300"/>
                <a:gd name="T37" fmla="*/ 141 h 300"/>
                <a:gd name="T38" fmla="*/ 159 w 300"/>
                <a:gd name="T39" fmla="*/ 70 h 300"/>
                <a:gd name="T40" fmla="*/ 159 w 300"/>
                <a:gd name="T41" fmla="*/ 42 h 300"/>
                <a:gd name="T42" fmla="*/ 258 w 300"/>
                <a:gd name="T43" fmla="*/ 141 h 300"/>
                <a:gd name="T44" fmla="*/ 141 w 300"/>
                <a:gd name="T45" fmla="*/ 125 h 300"/>
                <a:gd name="T46" fmla="*/ 125 w 300"/>
                <a:gd name="T47" fmla="*/ 141 h 300"/>
                <a:gd name="T48" fmla="*/ 97 w 300"/>
                <a:gd name="T49" fmla="*/ 141 h 300"/>
                <a:gd name="T50" fmla="*/ 141 w 300"/>
                <a:gd name="T51" fmla="*/ 97 h 300"/>
                <a:gd name="T52" fmla="*/ 141 w 300"/>
                <a:gd name="T53" fmla="*/ 125 h 300"/>
                <a:gd name="T54" fmla="*/ 125 w 300"/>
                <a:gd name="T55" fmla="*/ 159 h 300"/>
                <a:gd name="T56" fmla="*/ 141 w 300"/>
                <a:gd name="T57" fmla="*/ 175 h 300"/>
                <a:gd name="T58" fmla="*/ 141 w 300"/>
                <a:gd name="T59" fmla="*/ 203 h 300"/>
                <a:gd name="T60" fmla="*/ 97 w 300"/>
                <a:gd name="T61" fmla="*/ 159 h 300"/>
                <a:gd name="T62" fmla="*/ 125 w 300"/>
                <a:gd name="T63" fmla="*/ 159 h 300"/>
                <a:gd name="T64" fmla="*/ 159 w 300"/>
                <a:gd name="T65" fmla="*/ 175 h 300"/>
                <a:gd name="T66" fmla="*/ 175 w 300"/>
                <a:gd name="T67" fmla="*/ 159 h 300"/>
                <a:gd name="T68" fmla="*/ 203 w 300"/>
                <a:gd name="T69" fmla="*/ 159 h 300"/>
                <a:gd name="T70" fmla="*/ 159 w 300"/>
                <a:gd name="T71" fmla="*/ 203 h 300"/>
                <a:gd name="T72" fmla="*/ 159 w 300"/>
                <a:gd name="T73" fmla="*/ 175 h 300"/>
                <a:gd name="T74" fmla="*/ 175 w 300"/>
                <a:gd name="T75" fmla="*/ 141 h 300"/>
                <a:gd name="T76" fmla="*/ 159 w 300"/>
                <a:gd name="T77" fmla="*/ 125 h 300"/>
                <a:gd name="T78" fmla="*/ 159 w 300"/>
                <a:gd name="T79" fmla="*/ 97 h 300"/>
                <a:gd name="T80" fmla="*/ 203 w 300"/>
                <a:gd name="T81" fmla="*/ 141 h 300"/>
                <a:gd name="T82" fmla="*/ 175 w 300"/>
                <a:gd name="T83" fmla="*/ 141 h 300"/>
                <a:gd name="T84" fmla="*/ 141 w 300"/>
                <a:gd name="T85" fmla="*/ 42 h 300"/>
                <a:gd name="T86" fmla="*/ 141 w 300"/>
                <a:gd name="T87" fmla="*/ 70 h 300"/>
                <a:gd name="T88" fmla="*/ 70 w 300"/>
                <a:gd name="T89" fmla="*/ 141 h 300"/>
                <a:gd name="T90" fmla="*/ 42 w 300"/>
                <a:gd name="T91" fmla="*/ 141 h 300"/>
                <a:gd name="T92" fmla="*/ 141 w 300"/>
                <a:gd name="T93" fmla="*/ 42 h 300"/>
                <a:gd name="T94" fmla="*/ 42 w 300"/>
                <a:gd name="T95" fmla="*/ 159 h 300"/>
                <a:gd name="T96" fmla="*/ 70 w 300"/>
                <a:gd name="T97" fmla="*/ 159 h 300"/>
                <a:gd name="T98" fmla="*/ 141 w 300"/>
                <a:gd name="T99" fmla="*/ 230 h 300"/>
                <a:gd name="T100" fmla="*/ 141 w 300"/>
                <a:gd name="T101" fmla="*/ 258 h 300"/>
                <a:gd name="T102" fmla="*/ 42 w 300"/>
                <a:gd name="T103" fmla="*/ 159 h 300"/>
                <a:gd name="T104" fmla="*/ 159 w 300"/>
                <a:gd name="T105" fmla="*/ 258 h 300"/>
                <a:gd name="T106" fmla="*/ 159 w 300"/>
                <a:gd name="T107" fmla="*/ 230 h 300"/>
                <a:gd name="T108" fmla="*/ 230 w 300"/>
                <a:gd name="T109" fmla="*/ 159 h 300"/>
                <a:gd name="T110" fmla="*/ 258 w 300"/>
                <a:gd name="T111" fmla="*/ 159 h 300"/>
                <a:gd name="T112" fmla="*/ 159 w 300"/>
                <a:gd name="T113"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00">
                  <a:moveTo>
                    <a:pt x="300" y="141"/>
                  </a:moveTo>
                  <a:cubicBezTo>
                    <a:pt x="285" y="141"/>
                    <a:pt x="285" y="141"/>
                    <a:pt x="285" y="141"/>
                  </a:cubicBezTo>
                  <a:cubicBezTo>
                    <a:pt x="280" y="74"/>
                    <a:pt x="226" y="20"/>
                    <a:pt x="159" y="15"/>
                  </a:cubicBezTo>
                  <a:cubicBezTo>
                    <a:pt x="159" y="0"/>
                    <a:pt x="159" y="0"/>
                    <a:pt x="159" y="0"/>
                  </a:cubicBezTo>
                  <a:cubicBezTo>
                    <a:pt x="141" y="0"/>
                    <a:pt x="141" y="0"/>
                    <a:pt x="141" y="0"/>
                  </a:cubicBezTo>
                  <a:cubicBezTo>
                    <a:pt x="141" y="15"/>
                    <a:pt x="141" y="15"/>
                    <a:pt x="141" y="15"/>
                  </a:cubicBezTo>
                  <a:cubicBezTo>
                    <a:pt x="74" y="20"/>
                    <a:pt x="20" y="74"/>
                    <a:pt x="15" y="141"/>
                  </a:cubicBezTo>
                  <a:cubicBezTo>
                    <a:pt x="0" y="141"/>
                    <a:pt x="0" y="141"/>
                    <a:pt x="0" y="141"/>
                  </a:cubicBezTo>
                  <a:cubicBezTo>
                    <a:pt x="0" y="159"/>
                    <a:pt x="0" y="159"/>
                    <a:pt x="0" y="159"/>
                  </a:cubicBezTo>
                  <a:cubicBezTo>
                    <a:pt x="15" y="159"/>
                    <a:pt x="15" y="159"/>
                    <a:pt x="15" y="159"/>
                  </a:cubicBezTo>
                  <a:cubicBezTo>
                    <a:pt x="20" y="226"/>
                    <a:pt x="74" y="280"/>
                    <a:pt x="141" y="285"/>
                  </a:cubicBezTo>
                  <a:cubicBezTo>
                    <a:pt x="141" y="300"/>
                    <a:pt x="141" y="300"/>
                    <a:pt x="141" y="300"/>
                  </a:cubicBezTo>
                  <a:cubicBezTo>
                    <a:pt x="159" y="300"/>
                    <a:pt x="159" y="300"/>
                    <a:pt x="159" y="300"/>
                  </a:cubicBezTo>
                  <a:cubicBezTo>
                    <a:pt x="159" y="285"/>
                    <a:pt x="159" y="285"/>
                    <a:pt x="159" y="285"/>
                  </a:cubicBezTo>
                  <a:cubicBezTo>
                    <a:pt x="226" y="280"/>
                    <a:pt x="280" y="226"/>
                    <a:pt x="285" y="159"/>
                  </a:cubicBezTo>
                  <a:cubicBezTo>
                    <a:pt x="300" y="159"/>
                    <a:pt x="300" y="159"/>
                    <a:pt x="300" y="159"/>
                  </a:cubicBezTo>
                  <a:lnTo>
                    <a:pt x="300" y="141"/>
                  </a:lnTo>
                  <a:close/>
                  <a:moveTo>
                    <a:pt x="258" y="141"/>
                  </a:moveTo>
                  <a:cubicBezTo>
                    <a:pt x="230" y="141"/>
                    <a:pt x="230" y="141"/>
                    <a:pt x="230" y="141"/>
                  </a:cubicBezTo>
                  <a:cubicBezTo>
                    <a:pt x="226" y="103"/>
                    <a:pt x="197" y="74"/>
                    <a:pt x="159" y="70"/>
                  </a:cubicBezTo>
                  <a:cubicBezTo>
                    <a:pt x="159" y="42"/>
                    <a:pt x="159" y="42"/>
                    <a:pt x="159" y="42"/>
                  </a:cubicBezTo>
                  <a:cubicBezTo>
                    <a:pt x="211" y="47"/>
                    <a:pt x="253" y="89"/>
                    <a:pt x="258" y="141"/>
                  </a:cubicBezTo>
                  <a:close/>
                  <a:moveTo>
                    <a:pt x="141" y="125"/>
                  </a:moveTo>
                  <a:cubicBezTo>
                    <a:pt x="133" y="127"/>
                    <a:pt x="127" y="133"/>
                    <a:pt x="125" y="141"/>
                  </a:cubicBezTo>
                  <a:cubicBezTo>
                    <a:pt x="97" y="141"/>
                    <a:pt x="97" y="141"/>
                    <a:pt x="97" y="141"/>
                  </a:cubicBezTo>
                  <a:cubicBezTo>
                    <a:pt x="101" y="118"/>
                    <a:pt x="118" y="101"/>
                    <a:pt x="141" y="97"/>
                  </a:cubicBezTo>
                  <a:lnTo>
                    <a:pt x="141" y="125"/>
                  </a:lnTo>
                  <a:close/>
                  <a:moveTo>
                    <a:pt x="125" y="159"/>
                  </a:moveTo>
                  <a:cubicBezTo>
                    <a:pt x="127" y="167"/>
                    <a:pt x="133" y="173"/>
                    <a:pt x="141" y="175"/>
                  </a:cubicBezTo>
                  <a:cubicBezTo>
                    <a:pt x="141" y="203"/>
                    <a:pt x="141" y="203"/>
                    <a:pt x="141" y="203"/>
                  </a:cubicBezTo>
                  <a:cubicBezTo>
                    <a:pt x="118" y="199"/>
                    <a:pt x="101" y="182"/>
                    <a:pt x="97" y="159"/>
                  </a:cubicBezTo>
                  <a:lnTo>
                    <a:pt x="125" y="159"/>
                  </a:lnTo>
                  <a:close/>
                  <a:moveTo>
                    <a:pt x="159" y="175"/>
                  </a:moveTo>
                  <a:cubicBezTo>
                    <a:pt x="167" y="173"/>
                    <a:pt x="173" y="167"/>
                    <a:pt x="175" y="159"/>
                  </a:cubicBezTo>
                  <a:cubicBezTo>
                    <a:pt x="203" y="159"/>
                    <a:pt x="203" y="159"/>
                    <a:pt x="203" y="159"/>
                  </a:cubicBezTo>
                  <a:cubicBezTo>
                    <a:pt x="199" y="182"/>
                    <a:pt x="182" y="199"/>
                    <a:pt x="159" y="203"/>
                  </a:cubicBezTo>
                  <a:lnTo>
                    <a:pt x="159" y="175"/>
                  </a:lnTo>
                  <a:close/>
                  <a:moveTo>
                    <a:pt x="175" y="141"/>
                  </a:moveTo>
                  <a:cubicBezTo>
                    <a:pt x="173" y="133"/>
                    <a:pt x="167" y="127"/>
                    <a:pt x="159" y="125"/>
                  </a:cubicBezTo>
                  <a:cubicBezTo>
                    <a:pt x="159" y="97"/>
                    <a:pt x="159" y="97"/>
                    <a:pt x="159" y="97"/>
                  </a:cubicBezTo>
                  <a:cubicBezTo>
                    <a:pt x="182" y="101"/>
                    <a:pt x="199" y="118"/>
                    <a:pt x="203" y="141"/>
                  </a:cubicBezTo>
                  <a:lnTo>
                    <a:pt x="175" y="141"/>
                  </a:lnTo>
                  <a:close/>
                  <a:moveTo>
                    <a:pt x="141" y="42"/>
                  </a:moveTo>
                  <a:cubicBezTo>
                    <a:pt x="141" y="70"/>
                    <a:pt x="141" y="70"/>
                    <a:pt x="141" y="70"/>
                  </a:cubicBezTo>
                  <a:cubicBezTo>
                    <a:pt x="103" y="74"/>
                    <a:pt x="74" y="103"/>
                    <a:pt x="70" y="141"/>
                  </a:cubicBezTo>
                  <a:cubicBezTo>
                    <a:pt x="42" y="141"/>
                    <a:pt x="42" y="141"/>
                    <a:pt x="42" y="141"/>
                  </a:cubicBezTo>
                  <a:cubicBezTo>
                    <a:pt x="47" y="89"/>
                    <a:pt x="89" y="47"/>
                    <a:pt x="141" y="42"/>
                  </a:cubicBezTo>
                  <a:close/>
                  <a:moveTo>
                    <a:pt x="42" y="159"/>
                  </a:moveTo>
                  <a:cubicBezTo>
                    <a:pt x="70" y="159"/>
                    <a:pt x="70" y="159"/>
                    <a:pt x="70" y="159"/>
                  </a:cubicBezTo>
                  <a:cubicBezTo>
                    <a:pt x="74" y="197"/>
                    <a:pt x="103" y="226"/>
                    <a:pt x="141" y="230"/>
                  </a:cubicBezTo>
                  <a:cubicBezTo>
                    <a:pt x="141" y="258"/>
                    <a:pt x="141" y="258"/>
                    <a:pt x="141" y="258"/>
                  </a:cubicBezTo>
                  <a:cubicBezTo>
                    <a:pt x="89" y="253"/>
                    <a:pt x="47" y="211"/>
                    <a:pt x="42" y="159"/>
                  </a:cubicBezTo>
                  <a:close/>
                  <a:moveTo>
                    <a:pt x="159" y="258"/>
                  </a:moveTo>
                  <a:cubicBezTo>
                    <a:pt x="159" y="230"/>
                    <a:pt x="159" y="230"/>
                    <a:pt x="159" y="230"/>
                  </a:cubicBezTo>
                  <a:cubicBezTo>
                    <a:pt x="197" y="226"/>
                    <a:pt x="226" y="197"/>
                    <a:pt x="230" y="159"/>
                  </a:cubicBezTo>
                  <a:cubicBezTo>
                    <a:pt x="258" y="159"/>
                    <a:pt x="258" y="159"/>
                    <a:pt x="258" y="159"/>
                  </a:cubicBezTo>
                  <a:cubicBezTo>
                    <a:pt x="253" y="211"/>
                    <a:pt x="211" y="253"/>
                    <a:pt x="159" y="2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305" tIns="41153" rIns="82305" bIns="41153" numCol="1" anchor="t" anchorCtr="0" compatLnSpc="1">
              <a:prstTxWarp prst="textNoShape">
                <a:avLst/>
              </a:prstTxWarp>
            </a:bodyPr>
            <a:lstStyle/>
            <a:p>
              <a:pPr defTabSz="914363"/>
              <a:endParaRPr lang="en-US" sz="1600">
                <a:solidFill>
                  <a:srgbClr val="FFFFFF"/>
                </a:solidFill>
              </a:endParaRPr>
            </a:p>
          </p:txBody>
        </p:sp>
      </p:grpSp>
      <p:grpSp>
        <p:nvGrpSpPr>
          <p:cNvPr id="48" name="Group 47"/>
          <p:cNvGrpSpPr/>
          <p:nvPr/>
        </p:nvGrpSpPr>
        <p:grpSpPr>
          <a:xfrm>
            <a:off x="5136406" y="2865522"/>
            <a:ext cx="2165248" cy="2187164"/>
            <a:chOff x="5136406" y="2865522"/>
            <a:chExt cx="2165248" cy="2187164"/>
          </a:xfrm>
        </p:grpSpPr>
        <p:sp>
          <p:nvSpPr>
            <p:cNvPr id="43" name="Rectangle 42"/>
            <p:cNvSpPr/>
            <p:nvPr/>
          </p:nvSpPr>
          <p:spPr bwMode="auto">
            <a:xfrm>
              <a:off x="5643351" y="2865522"/>
              <a:ext cx="1151359" cy="11513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5136406" y="4016881"/>
              <a:ext cx="2165248" cy="10358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22860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Identity-centric environment</a:t>
              </a:r>
            </a:p>
          </p:txBody>
        </p:sp>
        <p:grpSp>
          <p:nvGrpSpPr>
            <p:cNvPr id="35" name="Group 34"/>
            <p:cNvGrpSpPr/>
            <p:nvPr/>
          </p:nvGrpSpPr>
          <p:grpSpPr>
            <a:xfrm>
              <a:off x="5908975" y="3134204"/>
              <a:ext cx="620110" cy="613995"/>
              <a:chOff x="6030032" y="2726014"/>
              <a:chExt cx="563736" cy="558177"/>
            </a:xfrm>
          </p:grpSpPr>
          <p:sp>
            <p:nvSpPr>
              <p:cNvPr id="15" name="Freeform 13"/>
              <p:cNvSpPr>
                <a:spLocks noChangeAspect="1" noEditPoints="1"/>
              </p:cNvSpPr>
              <p:nvPr/>
            </p:nvSpPr>
            <p:spPr bwMode="auto">
              <a:xfrm>
                <a:off x="6030032" y="2726014"/>
                <a:ext cx="563736" cy="558177"/>
              </a:xfrm>
              <a:custGeom>
                <a:avLst/>
                <a:gdLst>
                  <a:gd name="T0" fmla="*/ 294 w 302"/>
                  <a:gd name="T1" fmla="*/ 294 h 300"/>
                  <a:gd name="T2" fmla="*/ 279 w 302"/>
                  <a:gd name="T3" fmla="*/ 300 h 300"/>
                  <a:gd name="T4" fmla="*/ 264 w 302"/>
                  <a:gd name="T5" fmla="*/ 294 h 300"/>
                  <a:gd name="T6" fmla="*/ 164 w 302"/>
                  <a:gd name="T7" fmla="*/ 194 h 300"/>
                  <a:gd name="T8" fmla="*/ 181 w 302"/>
                  <a:gd name="T9" fmla="*/ 181 h 300"/>
                  <a:gd name="T10" fmla="*/ 194 w 302"/>
                  <a:gd name="T11" fmla="*/ 164 h 300"/>
                  <a:gd name="T12" fmla="*/ 294 w 302"/>
                  <a:gd name="T13" fmla="*/ 264 h 300"/>
                  <a:gd name="T14" fmla="*/ 294 w 302"/>
                  <a:gd name="T15" fmla="*/ 294 h 300"/>
                  <a:gd name="T16" fmla="*/ 207 w 302"/>
                  <a:gd name="T17" fmla="*/ 104 h 300"/>
                  <a:gd name="T18" fmla="*/ 177 w 302"/>
                  <a:gd name="T19" fmla="*/ 30 h 300"/>
                  <a:gd name="T20" fmla="*/ 103 w 302"/>
                  <a:gd name="T21" fmla="*/ 0 h 300"/>
                  <a:gd name="T22" fmla="*/ 30 w 302"/>
                  <a:gd name="T23" fmla="*/ 30 h 300"/>
                  <a:gd name="T24" fmla="*/ 0 w 302"/>
                  <a:gd name="T25" fmla="*/ 104 h 300"/>
                  <a:gd name="T26" fmla="*/ 30 w 302"/>
                  <a:gd name="T27" fmla="*/ 177 h 300"/>
                  <a:gd name="T28" fmla="*/ 103 w 302"/>
                  <a:gd name="T29" fmla="*/ 207 h 300"/>
                  <a:gd name="T30" fmla="*/ 177 w 302"/>
                  <a:gd name="T31" fmla="*/ 177 h 300"/>
                  <a:gd name="T32" fmla="*/ 207 w 302"/>
                  <a:gd name="T33" fmla="*/ 104 h 300"/>
                  <a:gd name="T34" fmla="*/ 161 w 302"/>
                  <a:gd name="T35" fmla="*/ 46 h 300"/>
                  <a:gd name="T36" fmla="*/ 185 w 302"/>
                  <a:gd name="T37" fmla="*/ 104 h 300"/>
                  <a:gd name="T38" fmla="*/ 161 w 302"/>
                  <a:gd name="T39" fmla="*/ 161 h 300"/>
                  <a:gd name="T40" fmla="*/ 103 w 302"/>
                  <a:gd name="T41" fmla="*/ 185 h 300"/>
                  <a:gd name="T42" fmla="*/ 46 w 302"/>
                  <a:gd name="T43" fmla="*/ 161 h 300"/>
                  <a:gd name="T44" fmla="*/ 22 w 302"/>
                  <a:gd name="T45" fmla="*/ 104 h 300"/>
                  <a:gd name="T46" fmla="*/ 46 w 302"/>
                  <a:gd name="T47" fmla="*/ 46 h 300"/>
                  <a:gd name="T48" fmla="*/ 103 w 302"/>
                  <a:gd name="T49" fmla="*/ 22 h 300"/>
                  <a:gd name="T50" fmla="*/ 161 w 302"/>
                  <a:gd name="T51" fmla="*/ 46 h 300"/>
                  <a:gd name="T52" fmla="*/ 110 w 302"/>
                  <a:gd name="T53" fmla="*/ 43 h 300"/>
                  <a:gd name="T54" fmla="*/ 107 w 302"/>
                  <a:gd name="T55" fmla="*/ 40 h 300"/>
                  <a:gd name="T56" fmla="*/ 40 w 302"/>
                  <a:gd name="T57" fmla="*/ 107 h 300"/>
                  <a:gd name="T58" fmla="*/ 43 w 302"/>
                  <a:gd name="T59" fmla="*/ 110 h 300"/>
                  <a:gd name="T60" fmla="*/ 46 w 302"/>
                  <a:gd name="T61" fmla="*/ 107 h 300"/>
                  <a:gd name="T62" fmla="*/ 64 w 302"/>
                  <a:gd name="T63" fmla="*/ 64 h 300"/>
                  <a:gd name="T64" fmla="*/ 107 w 302"/>
                  <a:gd name="T65" fmla="*/ 46 h 300"/>
                  <a:gd name="T66" fmla="*/ 110 w 302"/>
                  <a:gd name="T67" fmla="*/ 4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2" h="300">
                    <a:moveTo>
                      <a:pt x="294" y="294"/>
                    </a:moveTo>
                    <a:cubicBezTo>
                      <a:pt x="290" y="298"/>
                      <a:pt x="284" y="300"/>
                      <a:pt x="279" y="300"/>
                    </a:cubicBezTo>
                    <a:cubicBezTo>
                      <a:pt x="273" y="300"/>
                      <a:pt x="268" y="298"/>
                      <a:pt x="264" y="294"/>
                    </a:cubicBezTo>
                    <a:cubicBezTo>
                      <a:pt x="264" y="294"/>
                      <a:pt x="184" y="213"/>
                      <a:pt x="164" y="194"/>
                    </a:cubicBezTo>
                    <a:cubicBezTo>
                      <a:pt x="170" y="190"/>
                      <a:pt x="176" y="186"/>
                      <a:pt x="181" y="181"/>
                    </a:cubicBezTo>
                    <a:cubicBezTo>
                      <a:pt x="186" y="176"/>
                      <a:pt x="190" y="170"/>
                      <a:pt x="194" y="164"/>
                    </a:cubicBezTo>
                    <a:cubicBezTo>
                      <a:pt x="294" y="264"/>
                      <a:pt x="294" y="264"/>
                      <a:pt x="294" y="264"/>
                    </a:cubicBezTo>
                    <a:cubicBezTo>
                      <a:pt x="302" y="272"/>
                      <a:pt x="302" y="286"/>
                      <a:pt x="294" y="294"/>
                    </a:cubicBezTo>
                    <a:close/>
                    <a:moveTo>
                      <a:pt x="207" y="104"/>
                    </a:moveTo>
                    <a:cubicBezTo>
                      <a:pt x="207" y="75"/>
                      <a:pt x="195" y="49"/>
                      <a:pt x="177" y="30"/>
                    </a:cubicBezTo>
                    <a:cubicBezTo>
                      <a:pt x="158" y="12"/>
                      <a:pt x="132" y="0"/>
                      <a:pt x="103" y="0"/>
                    </a:cubicBezTo>
                    <a:cubicBezTo>
                      <a:pt x="75" y="0"/>
                      <a:pt x="49" y="12"/>
                      <a:pt x="30" y="30"/>
                    </a:cubicBezTo>
                    <a:cubicBezTo>
                      <a:pt x="12" y="49"/>
                      <a:pt x="0" y="75"/>
                      <a:pt x="0" y="104"/>
                    </a:cubicBezTo>
                    <a:cubicBezTo>
                      <a:pt x="0" y="132"/>
                      <a:pt x="12" y="158"/>
                      <a:pt x="30" y="177"/>
                    </a:cubicBezTo>
                    <a:cubicBezTo>
                      <a:pt x="49" y="195"/>
                      <a:pt x="75" y="207"/>
                      <a:pt x="103" y="207"/>
                    </a:cubicBezTo>
                    <a:cubicBezTo>
                      <a:pt x="132" y="207"/>
                      <a:pt x="158" y="195"/>
                      <a:pt x="177" y="177"/>
                    </a:cubicBezTo>
                    <a:cubicBezTo>
                      <a:pt x="195" y="158"/>
                      <a:pt x="207" y="132"/>
                      <a:pt x="207" y="104"/>
                    </a:cubicBezTo>
                    <a:close/>
                    <a:moveTo>
                      <a:pt x="161" y="46"/>
                    </a:moveTo>
                    <a:cubicBezTo>
                      <a:pt x="176" y="60"/>
                      <a:pt x="185" y="81"/>
                      <a:pt x="185" y="104"/>
                    </a:cubicBezTo>
                    <a:cubicBezTo>
                      <a:pt x="185" y="126"/>
                      <a:pt x="176" y="147"/>
                      <a:pt x="161" y="161"/>
                    </a:cubicBezTo>
                    <a:cubicBezTo>
                      <a:pt x="147" y="176"/>
                      <a:pt x="126" y="185"/>
                      <a:pt x="103" y="185"/>
                    </a:cubicBezTo>
                    <a:cubicBezTo>
                      <a:pt x="81" y="185"/>
                      <a:pt x="60" y="176"/>
                      <a:pt x="46" y="161"/>
                    </a:cubicBezTo>
                    <a:cubicBezTo>
                      <a:pt x="31" y="147"/>
                      <a:pt x="22" y="126"/>
                      <a:pt x="22" y="104"/>
                    </a:cubicBezTo>
                    <a:cubicBezTo>
                      <a:pt x="22" y="81"/>
                      <a:pt x="31" y="60"/>
                      <a:pt x="46" y="46"/>
                    </a:cubicBezTo>
                    <a:cubicBezTo>
                      <a:pt x="60" y="31"/>
                      <a:pt x="81" y="22"/>
                      <a:pt x="103" y="22"/>
                    </a:cubicBezTo>
                    <a:cubicBezTo>
                      <a:pt x="126" y="22"/>
                      <a:pt x="147" y="31"/>
                      <a:pt x="161" y="46"/>
                    </a:cubicBezTo>
                    <a:close/>
                    <a:moveTo>
                      <a:pt x="110" y="43"/>
                    </a:moveTo>
                    <a:cubicBezTo>
                      <a:pt x="110" y="41"/>
                      <a:pt x="108" y="40"/>
                      <a:pt x="107" y="40"/>
                    </a:cubicBezTo>
                    <a:cubicBezTo>
                      <a:pt x="70" y="40"/>
                      <a:pt x="40" y="70"/>
                      <a:pt x="40" y="107"/>
                    </a:cubicBezTo>
                    <a:cubicBezTo>
                      <a:pt x="40" y="108"/>
                      <a:pt x="41" y="110"/>
                      <a:pt x="43" y="110"/>
                    </a:cubicBezTo>
                    <a:cubicBezTo>
                      <a:pt x="45" y="110"/>
                      <a:pt x="46" y="108"/>
                      <a:pt x="46" y="107"/>
                    </a:cubicBezTo>
                    <a:cubicBezTo>
                      <a:pt x="46" y="90"/>
                      <a:pt x="53" y="75"/>
                      <a:pt x="64" y="64"/>
                    </a:cubicBezTo>
                    <a:cubicBezTo>
                      <a:pt x="75" y="53"/>
                      <a:pt x="90" y="46"/>
                      <a:pt x="107" y="46"/>
                    </a:cubicBezTo>
                    <a:cubicBezTo>
                      <a:pt x="108" y="46"/>
                      <a:pt x="110" y="45"/>
                      <a:pt x="110" y="43"/>
                    </a:cubicBezTo>
                    <a:close/>
                  </a:path>
                </a:pathLst>
              </a:custGeom>
              <a:solidFill>
                <a:schemeClr val="tx2"/>
              </a:solidFill>
              <a:ln>
                <a:noFill/>
              </a:ln>
              <a:extLst/>
            </p:spPr>
            <p:txBody>
              <a:bodyPr vert="horz" wrap="square" lIns="121618" tIns="60809" rIns="121618" bIns="60809" numCol="1" anchor="t" anchorCtr="0" compatLnSpc="1">
                <a:prstTxWarp prst="textNoShape">
                  <a:avLst/>
                </a:prstTxWarp>
              </a:bodyPr>
              <a:lstStyle/>
              <a:p>
                <a:pPr defTabSz="1240494"/>
                <a:endParaRPr lang="en-US" sz="2400">
                  <a:solidFill>
                    <a:schemeClr val="tx2"/>
                  </a:solidFill>
                </a:endParaRPr>
              </a:p>
            </p:txBody>
          </p:sp>
          <p:pic>
            <p:nvPicPr>
              <p:cNvPr id="33" name="Picture 9" descr="W:\Open Engagements\Productivity\MS-Unified Communications\#1601 BizProd MOD Team Core Content Work\New Iconography\People\Draft\060712_people\Man_0607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9422" y="2797928"/>
                <a:ext cx="259214" cy="25870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0" name="Group 49"/>
          <p:cNvGrpSpPr/>
          <p:nvPr/>
        </p:nvGrpSpPr>
        <p:grpSpPr>
          <a:xfrm>
            <a:off x="9817201" y="2865522"/>
            <a:ext cx="2165248" cy="2187164"/>
            <a:chOff x="9817201" y="2865522"/>
            <a:chExt cx="2165248" cy="2187164"/>
          </a:xfrm>
        </p:grpSpPr>
        <p:sp>
          <p:nvSpPr>
            <p:cNvPr id="45" name="Rectangle 44"/>
            <p:cNvSpPr/>
            <p:nvPr/>
          </p:nvSpPr>
          <p:spPr bwMode="auto">
            <a:xfrm>
              <a:off x="10324146" y="2865522"/>
              <a:ext cx="1151359" cy="11513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Freeform 18"/>
            <p:cNvSpPr>
              <a:spLocks noEditPoints="1"/>
            </p:cNvSpPr>
            <p:nvPr/>
          </p:nvSpPr>
          <p:spPr bwMode="black">
            <a:xfrm>
              <a:off x="10622461" y="3102820"/>
              <a:ext cx="554729" cy="67676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914363"/>
              <a:endParaRPr lang="en-US" sz="1600">
                <a:solidFill>
                  <a:srgbClr val="FFFFFF"/>
                </a:solidFill>
              </a:endParaRPr>
            </a:p>
          </p:txBody>
        </p:sp>
        <p:sp>
          <p:nvSpPr>
            <p:cNvPr id="10" name="Rectangle 9"/>
            <p:cNvSpPr/>
            <p:nvPr/>
          </p:nvSpPr>
          <p:spPr bwMode="auto">
            <a:xfrm>
              <a:off x="9817201" y="4016881"/>
              <a:ext cx="2165248" cy="10358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22860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Regulatory</a:t>
              </a:r>
              <a:r>
                <a:rPr lang="en-US" sz="2000" dirty="0" smtClean="0">
                  <a:gradFill>
                    <a:gsLst>
                      <a:gs pos="0">
                        <a:srgbClr val="FFFFFF"/>
                      </a:gs>
                      <a:gs pos="100000">
                        <a:srgbClr val="FFFFFF"/>
                      </a:gs>
                    </a:gsLst>
                    <a:lin ang="5400000" scaled="0"/>
                  </a:gradFill>
                  <a:ea typeface="Segoe UI" pitchFamily="34" charset="0"/>
                  <a:cs typeface="Segoe UI" pitchFamily="34" charset="0"/>
                </a:rPr>
                <a:t>/</a:t>
              </a:r>
              <a:br>
                <a:rPr lang="en-US" sz="2000" dirty="0" smtClean="0">
                  <a:gradFill>
                    <a:gsLst>
                      <a:gs pos="0">
                        <a:srgbClr val="FFFFFF"/>
                      </a:gs>
                      <a:gs pos="100000">
                        <a:srgbClr val="FFFFFF"/>
                      </a:gs>
                    </a:gsLst>
                    <a:lin ang="5400000" scaled="0"/>
                  </a:gradFill>
                  <a:ea typeface="Segoe UI" pitchFamily="34" charset="0"/>
                  <a:cs typeface="Segoe UI" pitchFamily="34" charset="0"/>
                </a:rPr>
              </a:br>
              <a:r>
                <a:rPr lang="en-US" sz="2000" dirty="0" smtClean="0">
                  <a:gradFill>
                    <a:gsLst>
                      <a:gs pos="0">
                        <a:srgbClr val="FFFFFF"/>
                      </a:gs>
                      <a:gs pos="100000">
                        <a:srgbClr val="FFFFFF"/>
                      </a:gs>
                    </a:gsLst>
                    <a:lin ang="5400000" scaled="0"/>
                  </a:gradFill>
                  <a:ea typeface="Segoe UI" pitchFamily="34" charset="0"/>
                  <a:cs typeface="Segoe UI" pitchFamily="34" charset="0"/>
                </a:rPr>
                <a:t>compliance </a:t>
              </a:r>
              <a:r>
                <a:rPr lang="en-US" sz="2000" dirty="0">
                  <a:gradFill>
                    <a:gsLst>
                      <a:gs pos="0">
                        <a:srgbClr val="FFFFFF"/>
                      </a:gs>
                      <a:gs pos="100000">
                        <a:srgbClr val="FFFFFF"/>
                      </a:gs>
                    </a:gsLst>
                    <a:lin ang="5400000" scaled="0"/>
                  </a:gradFill>
                  <a:ea typeface="Segoe UI" pitchFamily="34" charset="0"/>
                  <a:cs typeface="Segoe UI" pitchFamily="34" charset="0"/>
                </a:rPr>
                <a:t>issues</a:t>
              </a:r>
            </a:p>
          </p:txBody>
        </p:sp>
      </p:grpSp>
    </p:spTree>
    <p:extLst>
      <p:ext uri="{BB962C8B-B14F-4D97-AF65-F5344CB8AC3E}">
        <p14:creationId xmlns:p14="http://schemas.microsoft.com/office/powerpoint/2010/main" val="108565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884743" y="296897"/>
            <a:ext cx="9105900" cy="6086475"/>
          </a:xfrm>
          <a:prstGeom prst="rect">
            <a:avLst/>
          </a:prstGeom>
        </p:spPr>
      </p:pic>
    </p:spTree>
    <p:extLst>
      <p:ext uri="{BB962C8B-B14F-4D97-AF65-F5344CB8AC3E}">
        <p14:creationId xmlns:p14="http://schemas.microsoft.com/office/powerpoint/2010/main" val="28272142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Microsoft experience and credentials</a:t>
            </a:r>
          </a:p>
        </p:txBody>
      </p:sp>
      <p:grpSp>
        <p:nvGrpSpPr>
          <p:cNvPr id="2" name="Group 1"/>
          <p:cNvGrpSpPr/>
          <p:nvPr/>
        </p:nvGrpSpPr>
        <p:grpSpPr>
          <a:xfrm>
            <a:off x="455612" y="1439863"/>
            <a:ext cx="11526837" cy="1600200"/>
            <a:chOff x="455612" y="1439863"/>
            <a:chExt cx="11526837" cy="1600200"/>
          </a:xfrm>
          <a:solidFill>
            <a:schemeClr val="accent1"/>
          </a:solidFill>
        </p:grpSpPr>
        <p:sp>
          <p:nvSpPr>
            <p:cNvPr id="12" name="Rectangle 11"/>
            <p:cNvSpPr/>
            <p:nvPr/>
          </p:nvSpPr>
          <p:spPr bwMode="auto">
            <a:xfrm>
              <a:off x="455612" y="1439863"/>
              <a:ext cx="11526837" cy="16002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p:cNvGrpSpPr/>
            <p:nvPr/>
          </p:nvGrpSpPr>
          <p:grpSpPr>
            <a:xfrm>
              <a:off x="4804981" y="1450339"/>
              <a:ext cx="2828099" cy="935532"/>
              <a:chOff x="4894676" y="1489251"/>
              <a:chExt cx="2828099" cy="935532"/>
            </a:xfrm>
            <a:grpFill/>
          </p:grpSpPr>
          <p:pic>
            <p:nvPicPr>
              <p:cNvPr id="1026" name="Picture 2" descr="E:\Projects\Creations\__Assets\Corporate Logos\Microsoft-Logo_new.png"/>
              <p:cNvPicPr>
                <a:picLocks noChangeAspect="1" noChangeArrowheads="1"/>
              </p:cNvPicPr>
              <p:nvPr/>
            </p:nvPicPr>
            <p:blipFill rotWithShape="1">
              <a:blip r:embed="rId3">
                <a:extLst>
                  <a:ext uri="{28A0092B-C50C-407E-A947-70E740481C1C}">
                    <a14:useLocalDpi xmlns:a14="http://schemas.microsoft.com/office/drawing/2010/main" val="0"/>
                  </a:ext>
                </a:extLst>
              </a:blip>
              <a:srcRect r="69790"/>
              <a:stretch/>
            </p:blipFill>
            <p:spPr bwMode="auto">
              <a:xfrm>
                <a:off x="4894676" y="1489251"/>
                <a:ext cx="854371" cy="935532"/>
              </a:xfrm>
              <a:prstGeom prst="rect">
                <a:avLst/>
              </a:prstGeom>
              <a:grpFill/>
              <a:extLst/>
            </p:spPr>
          </p:pic>
          <p:pic>
            <p:nvPicPr>
              <p:cNvPr id="64" name="Picture 2" descr="E:\Projects\Creations\__Assets\Corporate Logos\Microsoft-Logo_new.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26083"/>
              <a:stretch/>
            </p:blipFill>
            <p:spPr bwMode="auto">
              <a:xfrm>
                <a:off x="5632315" y="1489251"/>
                <a:ext cx="2090460" cy="935532"/>
              </a:xfrm>
              <a:prstGeom prst="rect">
                <a:avLst/>
              </a:prstGeom>
              <a:grpFill/>
              <a:extLst/>
            </p:spPr>
          </p:pic>
        </p:grpSp>
      </p:grpSp>
      <p:sp>
        <p:nvSpPr>
          <p:cNvPr id="3" name="Rectangle 2"/>
          <p:cNvSpPr/>
          <p:nvPr/>
        </p:nvSpPr>
        <p:spPr bwMode="auto">
          <a:xfrm>
            <a:off x="445885" y="2346960"/>
            <a:ext cx="806865" cy="5907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1989</a:t>
            </a:r>
          </a:p>
        </p:txBody>
      </p:sp>
      <p:sp>
        <p:nvSpPr>
          <p:cNvPr id="48" name="Rectangle 47"/>
          <p:cNvSpPr/>
          <p:nvPr/>
        </p:nvSpPr>
        <p:spPr bwMode="auto">
          <a:xfrm>
            <a:off x="2150678" y="2346960"/>
            <a:ext cx="806865" cy="5907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1995</a:t>
            </a:r>
          </a:p>
        </p:txBody>
      </p:sp>
      <p:sp>
        <p:nvSpPr>
          <p:cNvPr id="53" name="Rectangle 52"/>
          <p:cNvSpPr/>
          <p:nvPr/>
        </p:nvSpPr>
        <p:spPr bwMode="auto">
          <a:xfrm>
            <a:off x="4828194" y="2346960"/>
            <a:ext cx="806865" cy="5907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2000</a:t>
            </a:r>
          </a:p>
        </p:txBody>
      </p:sp>
      <p:sp>
        <p:nvSpPr>
          <p:cNvPr id="58" name="Rectangle 57"/>
          <p:cNvSpPr/>
          <p:nvPr/>
        </p:nvSpPr>
        <p:spPr bwMode="auto">
          <a:xfrm>
            <a:off x="7505710" y="2346960"/>
            <a:ext cx="806865" cy="5907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2005</a:t>
            </a:r>
          </a:p>
        </p:txBody>
      </p:sp>
      <p:sp>
        <p:nvSpPr>
          <p:cNvPr id="63" name="Rectangle 62"/>
          <p:cNvSpPr/>
          <p:nvPr/>
        </p:nvSpPr>
        <p:spPr bwMode="auto">
          <a:xfrm>
            <a:off x="10183225" y="2346960"/>
            <a:ext cx="806865" cy="5907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2010</a:t>
            </a:r>
          </a:p>
        </p:txBody>
      </p:sp>
      <p:sp>
        <p:nvSpPr>
          <p:cNvPr id="17" name="Rectangle 16"/>
          <p:cNvSpPr/>
          <p:nvPr/>
        </p:nvSpPr>
        <p:spPr bwMode="auto">
          <a:xfrm>
            <a:off x="455613" y="6177064"/>
            <a:ext cx="11526837" cy="545999"/>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One of the world’s largest cloud providers &amp; datacenter/network operators</a:t>
            </a:r>
          </a:p>
        </p:txBody>
      </p:sp>
      <p:grpSp>
        <p:nvGrpSpPr>
          <p:cNvPr id="4" name="Group 3"/>
          <p:cNvGrpSpPr/>
          <p:nvPr/>
        </p:nvGrpSpPr>
        <p:grpSpPr>
          <a:xfrm>
            <a:off x="289691" y="3040063"/>
            <a:ext cx="11864642" cy="2829493"/>
            <a:chOff x="289691" y="3040063"/>
            <a:chExt cx="11864642" cy="2829493"/>
          </a:xfrm>
        </p:grpSpPr>
        <p:cxnSp>
          <p:nvCxnSpPr>
            <p:cNvPr id="16" name="Straight Arrow Connector 15"/>
            <p:cNvCxnSpPr/>
            <p:nvPr/>
          </p:nvCxnSpPr>
          <p:spPr>
            <a:xfrm>
              <a:off x="455612" y="3040063"/>
              <a:ext cx="11616414"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5833" y="3053650"/>
              <a:ext cx="0" cy="398010"/>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289691" y="3549255"/>
              <a:ext cx="1072281" cy="507831"/>
            </a:xfrm>
            <a:prstGeom prst="rect">
              <a:avLst/>
            </a:prstGeom>
          </p:spPr>
          <p:txBody>
            <a:bodyPr wrap="none" tIns="91440">
              <a:spAutoFit/>
            </a:bodyPr>
            <a:lstStyle/>
            <a:p>
              <a:pPr algn="ctr" defTabSz="930457">
                <a:spcBef>
                  <a:spcPct val="20000"/>
                </a:spcBef>
                <a:buSzPct val="90000"/>
              </a:pPr>
              <a:r>
                <a:rPr lang="en-US" sz="1200" dirty="0"/>
                <a:t>1</a:t>
              </a:r>
              <a:r>
                <a:rPr lang="en-US" sz="1200" baseline="30000" dirty="0"/>
                <a:t>st</a:t>
              </a:r>
              <a:r>
                <a:rPr lang="en-US" sz="1200" dirty="0"/>
                <a:t> Microsoft </a:t>
              </a:r>
              <a:br>
                <a:rPr lang="en-US" sz="1200" dirty="0"/>
              </a:br>
              <a:r>
                <a:rPr lang="en-US" sz="1200" dirty="0"/>
                <a:t>Data Center</a:t>
              </a:r>
            </a:p>
          </p:txBody>
        </p:sp>
        <p:cxnSp>
          <p:nvCxnSpPr>
            <p:cNvPr id="110" name="Straight Connector 109"/>
            <p:cNvCxnSpPr/>
            <p:nvPr/>
          </p:nvCxnSpPr>
          <p:spPr>
            <a:xfrm>
              <a:off x="2503354" y="3053650"/>
              <a:ext cx="0" cy="398010"/>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029" name="Picture 5" descr="E:\Projects\Creations\__Assets\Corporate Logos\msn_logo_whit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810" y="3521297"/>
              <a:ext cx="720541" cy="286415"/>
            </a:xfrm>
            <a:prstGeom prst="rect">
              <a:avLst/>
            </a:prstGeom>
            <a:noFill/>
            <a:extLst>
              <a:ext uri="{909E8E84-426E-40DD-AFC4-6F175D3DCCD1}">
                <a14:hiddenFill xmlns:a14="http://schemas.microsoft.com/office/drawing/2010/main">
                  <a:solidFill>
                    <a:srgbClr val="FFFFFF"/>
                  </a:solidFill>
                </a14:hiddenFill>
              </a:ext>
            </a:extLst>
          </p:spPr>
        </p:pic>
        <p:cxnSp>
          <p:nvCxnSpPr>
            <p:cNvPr id="114" name="Straight Connector 113"/>
            <p:cNvCxnSpPr/>
            <p:nvPr/>
          </p:nvCxnSpPr>
          <p:spPr>
            <a:xfrm>
              <a:off x="2972415" y="3053650"/>
              <a:ext cx="0" cy="971942"/>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030" name="Picture 6" descr="E:\Projects\Creations\__Assets\Corporate Logos\hotmail_logo_whit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3129" y="4238758"/>
              <a:ext cx="518571" cy="408306"/>
            </a:xfrm>
            <a:prstGeom prst="rect">
              <a:avLst/>
            </a:prstGeom>
            <a:noFill/>
            <a:extLst>
              <a:ext uri="{909E8E84-426E-40DD-AFC4-6F175D3DCCD1}">
                <a14:hiddenFill xmlns:a14="http://schemas.microsoft.com/office/drawing/2010/main">
                  <a:solidFill>
                    <a:srgbClr val="FFFFFF"/>
                  </a:solidFill>
                </a14:hiddenFill>
              </a:ext>
            </a:extLst>
          </p:spPr>
        </p:pic>
        <p:cxnSp>
          <p:nvCxnSpPr>
            <p:cNvPr id="118" name="Straight Connector 117"/>
            <p:cNvCxnSpPr/>
            <p:nvPr/>
          </p:nvCxnSpPr>
          <p:spPr>
            <a:xfrm>
              <a:off x="3395304" y="3053650"/>
              <a:ext cx="0" cy="1759883"/>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2702980" y="4920850"/>
              <a:ext cx="1404102" cy="692497"/>
            </a:xfrm>
            <a:prstGeom prst="rect">
              <a:avLst/>
            </a:prstGeom>
          </p:spPr>
          <p:txBody>
            <a:bodyPr wrap="none" tIns="91440">
              <a:spAutoFit/>
            </a:bodyPr>
            <a:lstStyle/>
            <a:p>
              <a:pPr algn="ctr" defTabSz="930457">
                <a:spcBef>
                  <a:spcPct val="20000"/>
                </a:spcBef>
                <a:buSzPct val="90000"/>
              </a:pPr>
              <a:r>
                <a:rPr lang="en-US" sz="1200" dirty="0"/>
                <a:t>Microsoft Security</a:t>
              </a:r>
              <a:br>
                <a:rPr lang="en-US" sz="1200" dirty="0"/>
              </a:br>
              <a:r>
                <a:rPr lang="en-US" sz="1200" dirty="0"/>
                <a:t>Response Center</a:t>
              </a:r>
              <a:br>
                <a:rPr lang="en-US" sz="1200" dirty="0"/>
              </a:br>
              <a:r>
                <a:rPr lang="en-US" sz="1200" dirty="0"/>
                <a:t>(MSRC)</a:t>
              </a:r>
            </a:p>
          </p:txBody>
        </p:sp>
        <p:sp>
          <p:nvSpPr>
            <p:cNvPr id="124" name="Rectangle 123"/>
            <p:cNvSpPr/>
            <p:nvPr/>
          </p:nvSpPr>
          <p:spPr>
            <a:xfrm>
              <a:off x="4123933" y="3490883"/>
              <a:ext cx="851515" cy="507831"/>
            </a:xfrm>
            <a:prstGeom prst="rect">
              <a:avLst/>
            </a:prstGeom>
          </p:spPr>
          <p:txBody>
            <a:bodyPr wrap="none" tIns="91440">
              <a:spAutoFit/>
            </a:bodyPr>
            <a:lstStyle/>
            <a:p>
              <a:pPr algn="ctr" defTabSz="930457">
                <a:spcBef>
                  <a:spcPct val="20000"/>
                </a:spcBef>
                <a:buSzPct val="90000"/>
              </a:pPr>
              <a:r>
                <a:rPr lang="en-US" sz="1200" dirty="0" smtClean="0"/>
                <a:t>Windows </a:t>
              </a:r>
              <a:br>
                <a:rPr lang="en-US" sz="1200" dirty="0" smtClean="0"/>
              </a:br>
              <a:r>
                <a:rPr lang="en-US" sz="1200" dirty="0" smtClean="0"/>
                <a:t>Update</a:t>
              </a:r>
              <a:endParaRPr lang="en-US" sz="1200" dirty="0"/>
            </a:p>
          </p:txBody>
        </p:sp>
        <p:cxnSp>
          <p:nvCxnSpPr>
            <p:cNvPr id="127" name="Straight Connector 126"/>
            <p:cNvCxnSpPr/>
            <p:nvPr/>
          </p:nvCxnSpPr>
          <p:spPr>
            <a:xfrm>
              <a:off x="4965108" y="3053650"/>
              <a:ext cx="9731" cy="1066627"/>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4633849" y="4158217"/>
              <a:ext cx="681982" cy="507831"/>
            </a:xfrm>
            <a:prstGeom prst="rect">
              <a:avLst/>
            </a:prstGeom>
          </p:spPr>
          <p:txBody>
            <a:bodyPr wrap="none" tIns="91440">
              <a:spAutoFit/>
            </a:bodyPr>
            <a:lstStyle/>
            <a:p>
              <a:pPr algn="ctr" defTabSz="930457">
                <a:spcBef>
                  <a:spcPct val="20000"/>
                </a:spcBef>
                <a:buSzPct val="90000"/>
              </a:pPr>
              <a:r>
                <a:rPr lang="en-US" sz="1200" dirty="0" smtClean="0"/>
                <a:t>Active </a:t>
              </a:r>
              <a:br>
                <a:rPr lang="en-US" sz="1200" dirty="0" smtClean="0"/>
              </a:br>
              <a:r>
                <a:rPr lang="en-US" sz="1200" dirty="0" smtClean="0"/>
                <a:t>Update</a:t>
              </a:r>
              <a:endParaRPr lang="en-US" sz="1200" dirty="0"/>
            </a:p>
          </p:txBody>
        </p:sp>
        <p:cxnSp>
          <p:nvCxnSpPr>
            <p:cNvPr id="142" name="Straight Connector 141"/>
            <p:cNvCxnSpPr/>
            <p:nvPr/>
          </p:nvCxnSpPr>
          <p:spPr>
            <a:xfrm>
              <a:off x="5369937" y="3053650"/>
              <a:ext cx="0" cy="375792"/>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5096707" y="3490883"/>
              <a:ext cx="565924" cy="507831"/>
            </a:xfrm>
            <a:prstGeom prst="rect">
              <a:avLst/>
            </a:prstGeom>
          </p:spPr>
          <p:txBody>
            <a:bodyPr wrap="none" tIns="91440">
              <a:spAutoFit/>
            </a:bodyPr>
            <a:lstStyle/>
            <a:p>
              <a:pPr algn="ctr" defTabSz="930457">
                <a:spcBef>
                  <a:spcPct val="20000"/>
                </a:spcBef>
                <a:buSzPct val="90000"/>
              </a:pPr>
              <a:r>
                <a:rPr lang="en-US" sz="1200" dirty="0" smtClean="0"/>
                <a:t>Xbox </a:t>
              </a:r>
              <a:br>
                <a:rPr lang="en-US" sz="1200" dirty="0" smtClean="0"/>
              </a:br>
              <a:r>
                <a:rPr lang="en-US" sz="1200" dirty="0" smtClean="0"/>
                <a:t>Live</a:t>
              </a:r>
              <a:endParaRPr lang="en-US" sz="1200" dirty="0"/>
            </a:p>
          </p:txBody>
        </p:sp>
        <p:sp>
          <p:nvSpPr>
            <p:cNvPr id="148" name="Rectangle 147"/>
            <p:cNvSpPr/>
            <p:nvPr/>
          </p:nvSpPr>
          <p:spPr>
            <a:xfrm>
              <a:off x="5270690" y="4158217"/>
              <a:ext cx="1000595" cy="877163"/>
            </a:xfrm>
            <a:prstGeom prst="rect">
              <a:avLst/>
            </a:prstGeom>
          </p:spPr>
          <p:txBody>
            <a:bodyPr wrap="none" tIns="91440">
              <a:spAutoFit/>
            </a:bodyPr>
            <a:lstStyle/>
            <a:p>
              <a:pPr algn="ctr" defTabSz="930457">
                <a:spcBef>
                  <a:spcPct val="20000"/>
                </a:spcBef>
                <a:buSzPct val="90000"/>
              </a:pPr>
              <a:r>
                <a:rPr lang="en-US" sz="1200" dirty="0"/>
                <a:t>Global </a:t>
              </a:r>
              <a:br>
                <a:rPr lang="en-US" sz="1200" dirty="0"/>
              </a:br>
              <a:r>
                <a:rPr lang="en-US" sz="1200" dirty="0"/>
                <a:t>Foundation </a:t>
              </a:r>
              <a:br>
                <a:rPr lang="en-US" sz="1200" dirty="0"/>
              </a:br>
              <a:r>
                <a:rPr lang="en-US" sz="1200" dirty="0"/>
                <a:t>Services </a:t>
              </a:r>
              <a:br>
                <a:rPr lang="en-US" sz="1200" dirty="0"/>
              </a:br>
              <a:r>
                <a:rPr lang="en-US" sz="1200" dirty="0"/>
                <a:t>(GFS)</a:t>
              </a:r>
            </a:p>
          </p:txBody>
        </p:sp>
        <p:cxnSp>
          <p:nvCxnSpPr>
            <p:cNvPr id="150" name="Straight Connector 149"/>
            <p:cNvCxnSpPr/>
            <p:nvPr/>
          </p:nvCxnSpPr>
          <p:spPr>
            <a:xfrm>
              <a:off x="6591875" y="3053650"/>
              <a:ext cx="0" cy="2111827"/>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6005689" y="5177059"/>
              <a:ext cx="1172372" cy="692497"/>
            </a:xfrm>
            <a:prstGeom prst="rect">
              <a:avLst/>
            </a:prstGeom>
          </p:spPr>
          <p:txBody>
            <a:bodyPr wrap="none" tIns="91440">
              <a:spAutoFit/>
            </a:bodyPr>
            <a:lstStyle/>
            <a:p>
              <a:pPr algn="ctr" defTabSz="930457">
                <a:spcBef>
                  <a:spcPct val="20000"/>
                </a:spcBef>
                <a:buSzPct val="90000"/>
              </a:pPr>
              <a:r>
                <a:rPr lang="en-US" sz="1200" dirty="0"/>
                <a:t>Trustworthy </a:t>
              </a:r>
              <a:r>
                <a:rPr lang="en-US" sz="1200" dirty="0" smtClean="0"/>
                <a:t/>
              </a:r>
              <a:br>
                <a:rPr lang="en-US" sz="1200" dirty="0" smtClean="0"/>
              </a:br>
              <a:r>
                <a:rPr lang="en-US" sz="1200" dirty="0" smtClean="0"/>
                <a:t>Computing</a:t>
              </a:r>
              <a:r>
                <a:rPr lang="en-US" sz="1200" dirty="0"/>
                <a:t/>
              </a:r>
              <a:br>
                <a:rPr lang="en-US" sz="1200" dirty="0"/>
              </a:br>
              <a:r>
                <a:rPr lang="en-US" sz="1200" dirty="0" smtClean="0"/>
                <a:t>Initiative </a:t>
              </a:r>
              <a:r>
                <a:rPr lang="en-US" sz="1200" dirty="0"/>
                <a:t>(</a:t>
              </a:r>
              <a:r>
                <a:rPr lang="en-US" sz="1200" dirty="0" err="1"/>
                <a:t>TwC</a:t>
              </a:r>
              <a:r>
                <a:rPr lang="en-US" sz="1200" dirty="0"/>
                <a:t>)</a:t>
              </a:r>
            </a:p>
          </p:txBody>
        </p:sp>
        <p:cxnSp>
          <p:nvCxnSpPr>
            <p:cNvPr id="154" name="Straight Connector 153"/>
            <p:cNvCxnSpPr/>
            <p:nvPr/>
          </p:nvCxnSpPr>
          <p:spPr>
            <a:xfrm>
              <a:off x="6215434" y="3053650"/>
              <a:ext cx="0" cy="375792"/>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55" name="Rectangle 154"/>
            <p:cNvSpPr/>
            <p:nvPr/>
          </p:nvSpPr>
          <p:spPr>
            <a:xfrm>
              <a:off x="5912421" y="3490883"/>
              <a:ext cx="625491" cy="507831"/>
            </a:xfrm>
            <a:prstGeom prst="rect">
              <a:avLst/>
            </a:prstGeom>
          </p:spPr>
          <p:txBody>
            <a:bodyPr wrap="none" tIns="91440">
              <a:spAutoFit/>
            </a:bodyPr>
            <a:lstStyle/>
            <a:p>
              <a:pPr algn="ctr" defTabSz="930457">
                <a:spcBef>
                  <a:spcPct val="20000"/>
                </a:spcBef>
                <a:buSzPct val="90000"/>
              </a:pPr>
              <a:r>
                <a:rPr lang="en-US" sz="1200" dirty="0" err="1"/>
                <a:t>BillG</a:t>
              </a:r>
              <a:r>
                <a:rPr lang="en-US" sz="1200" dirty="0"/>
                <a:t> </a:t>
              </a:r>
              <a:br>
                <a:rPr lang="en-US" sz="1200" dirty="0"/>
              </a:br>
              <a:r>
                <a:rPr lang="en-US" sz="1200" dirty="0"/>
                <a:t>Memo</a:t>
              </a:r>
            </a:p>
          </p:txBody>
        </p:sp>
        <p:cxnSp>
          <p:nvCxnSpPr>
            <p:cNvPr id="159" name="Straight Connector 158"/>
            <p:cNvCxnSpPr/>
            <p:nvPr/>
          </p:nvCxnSpPr>
          <p:spPr>
            <a:xfrm>
              <a:off x="7645595" y="3053650"/>
              <a:ext cx="8135" cy="1211052"/>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60" name="Rectangle 159"/>
            <p:cNvSpPr/>
            <p:nvPr/>
          </p:nvSpPr>
          <p:spPr>
            <a:xfrm>
              <a:off x="6798807" y="4314090"/>
              <a:ext cx="1713033" cy="877163"/>
            </a:xfrm>
            <a:prstGeom prst="rect">
              <a:avLst/>
            </a:prstGeom>
          </p:spPr>
          <p:txBody>
            <a:bodyPr wrap="none" tIns="91440">
              <a:spAutoFit/>
            </a:bodyPr>
            <a:lstStyle/>
            <a:p>
              <a:pPr algn="ctr" defTabSz="930457">
                <a:spcBef>
                  <a:spcPct val="20000"/>
                </a:spcBef>
                <a:buSzPct val="90000"/>
              </a:pPr>
              <a:r>
                <a:rPr lang="en-US" sz="1200" dirty="0"/>
                <a:t>Microsoft </a:t>
              </a:r>
              <a:r>
                <a:rPr lang="en-US" sz="1200" dirty="0" smtClean="0"/>
                <a:t>Security </a:t>
              </a:r>
              <a:br>
                <a:rPr lang="en-US" sz="1200" dirty="0" smtClean="0"/>
              </a:br>
              <a:r>
                <a:rPr lang="en-US" sz="1200" dirty="0" smtClean="0"/>
                <a:t>Engineering Center</a:t>
              </a:r>
              <a:r>
                <a:rPr lang="en-US" sz="1200" dirty="0"/>
                <a:t>/ </a:t>
              </a:r>
              <a:r>
                <a:rPr lang="en-US" sz="1200" dirty="0" smtClean="0"/>
                <a:t/>
              </a:r>
              <a:br>
                <a:rPr lang="en-US" sz="1200" dirty="0" smtClean="0"/>
              </a:br>
              <a:r>
                <a:rPr lang="en-US" sz="1200" dirty="0" smtClean="0"/>
                <a:t>Security </a:t>
              </a:r>
              <a:r>
                <a:rPr lang="en-US" sz="1200" dirty="0"/>
                <a:t>Development </a:t>
              </a:r>
              <a:r>
                <a:rPr lang="en-US" sz="1200" dirty="0" smtClean="0"/>
                <a:t/>
              </a:r>
              <a:br>
                <a:rPr lang="en-US" sz="1200" dirty="0" smtClean="0"/>
              </a:br>
              <a:r>
                <a:rPr lang="en-US" sz="1200" dirty="0" smtClean="0"/>
                <a:t>Lifecycle</a:t>
              </a:r>
              <a:endParaRPr lang="en-US" sz="1200" dirty="0"/>
            </a:p>
          </p:txBody>
        </p:sp>
        <p:sp>
          <p:nvSpPr>
            <p:cNvPr id="166" name="Rectangle 165"/>
            <p:cNvSpPr/>
            <p:nvPr/>
          </p:nvSpPr>
          <p:spPr>
            <a:xfrm>
              <a:off x="7782285" y="3490883"/>
              <a:ext cx="921984" cy="692497"/>
            </a:xfrm>
            <a:prstGeom prst="rect">
              <a:avLst/>
            </a:prstGeom>
          </p:spPr>
          <p:txBody>
            <a:bodyPr wrap="none" tIns="91440">
              <a:spAutoFit/>
            </a:bodyPr>
            <a:lstStyle/>
            <a:p>
              <a:pPr algn="ctr" defTabSz="930457">
                <a:spcBef>
                  <a:spcPct val="20000"/>
                </a:spcBef>
                <a:buSzPct val="90000"/>
              </a:pPr>
              <a:r>
                <a:rPr lang="en-US" sz="1200" dirty="0"/>
                <a:t>Malware </a:t>
              </a:r>
              <a:br>
                <a:rPr lang="en-US" sz="1200" dirty="0"/>
              </a:br>
              <a:r>
                <a:rPr lang="en-US" sz="1200" dirty="0"/>
                <a:t>Protection </a:t>
              </a:r>
              <a:br>
                <a:rPr lang="en-US" sz="1200" dirty="0"/>
              </a:br>
              <a:r>
                <a:rPr lang="en-US" sz="1200" dirty="0"/>
                <a:t>Center </a:t>
              </a:r>
            </a:p>
          </p:txBody>
        </p:sp>
        <p:cxnSp>
          <p:nvCxnSpPr>
            <p:cNvPr id="175" name="Straight Connector 174"/>
            <p:cNvCxnSpPr/>
            <p:nvPr/>
          </p:nvCxnSpPr>
          <p:spPr>
            <a:xfrm>
              <a:off x="8210449" y="3053650"/>
              <a:ext cx="0" cy="375792"/>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82" name="Picture 18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11949" y="4476032"/>
              <a:ext cx="822960" cy="243840"/>
            </a:xfrm>
            <a:prstGeom prst="rect">
              <a:avLst/>
            </a:prstGeom>
            <a:noFill/>
            <a:ln>
              <a:noFill/>
            </a:ln>
          </p:spPr>
        </p:pic>
        <p:pic>
          <p:nvPicPr>
            <p:cNvPr id="183" name="Picture 3"/>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0537501" y="3554680"/>
              <a:ext cx="610210" cy="321869"/>
            </a:xfrm>
            <a:prstGeom prst="rect">
              <a:avLst/>
            </a:prstGeom>
            <a:noFill/>
            <a:ln>
              <a:noFill/>
            </a:ln>
            <a:extLst>
              <a:ext uri="{909E8E84-426E-40DD-AFC4-6F175D3DCCD1}">
                <a14:hiddenFill xmlns:a14="http://schemas.microsoft.com/office/drawing/2010/main">
                  <a:solidFill>
                    <a:schemeClr val="accent1"/>
                  </a:solidFill>
                </a14:hiddenFill>
              </a:ext>
            </a:extLst>
          </p:spPr>
        </p:pic>
        <p:cxnSp>
          <p:nvCxnSpPr>
            <p:cNvPr id="184" name="Straight Connector 183"/>
            <p:cNvCxnSpPr/>
            <p:nvPr/>
          </p:nvCxnSpPr>
          <p:spPr>
            <a:xfrm>
              <a:off x="8882885" y="3053650"/>
              <a:ext cx="0" cy="1984349"/>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8379574" y="5047727"/>
              <a:ext cx="1006622" cy="507831"/>
            </a:xfrm>
            <a:prstGeom prst="rect">
              <a:avLst/>
            </a:prstGeom>
          </p:spPr>
          <p:txBody>
            <a:bodyPr wrap="none" tIns="91440">
              <a:spAutoFit/>
            </a:bodyPr>
            <a:lstStyle/>
            <a:p>
              <a:pPr algn="ctr" defTabSz="930457">
                <a:spcBef>
                  <a:spcPct val="20000"/>
                </a:spcBef>
                <a:buSzPct val="90000"/>
              </a:pPr>
              <a:r>
                <a:rPr lang="en-US" sz="1200" dirty="0"/>
                <a:t>SAS-70 </a:t>
              </a:r>
              <a:br>
                <a:rPr lang="en-US" sz="1200" dirty="0"/>
              </a:br>
              <a:r>
                <a:rPr lang="en-US" sz="1200" dirty="0"/>
                <a:t>Certification</a:t>
              </a:r>
            </a:p>
          </p:txBody>
        </p:sp>
        <p:cxnSp>
          <p:nvCxnSpPr>
            <p:cNvPr id="188" name="Straight Connector 187"/>
            <p:cNvCxnSpPr/>
            <p:nvPr/>
          </p:nvCxnSpPr>
          <p:spPr>
            <a:xfrm>
              <a:off x="9718244" y="3053650"/>
              <a:ext cx="0" cy="1303820"/>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10399042" y="3053650"/>
              <a:ext cx="0" cy="1965356"/>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9918814" y="5057035"/>
              <a:ext cx="1006622" cy="507831"/>
            </a:xfrm>
            <a:prstGeom prst="rect">
              <a:avLst/>
            </a:prstGeom>
          </p:spPr>
          <p:txBody>
            <a:bodyPr wrap="none" tIns="91440">
              <a:spAutoFit/>
            </a:bodyPr>
            <a:lstStyle/>
            <a:p>
              <a:pPr algn="ctr" defTabSz="930457">
                <a:spcBef>
                  <a:spcPct val="20000"/>
                </a:spcBef>
                <a:buSzPct val="90000"/>
              </a:pPr>
              <a:r>
                <a:rPr lang="en-US" sz="1200" dirty="0"/>
                <a:t>ISO 27001 </a:t>
              </a:r>
              <a:br>
                <a:rPr lang="en-US" sz="1200" dirty="0"/>
              </a:br>
              <a:r>
                <a:rPr lang="en-US" sz="1200" dirty="0"/>
                <a:t>Certification</a:t>
              </a:r>
            </a:p>
          </p:txBody>
        </p:sp>
        <p:cxnSp>
          <p:nvCxnSpPr>
            <p:cNvPr id="197" name="Straight Connector 196"/>
            <p:cNvCxnSpPr/>
            <p:nvPr/>
          </p:nvCxnSpPr>
          <p:spPr>
            <a:xfrm>
              <a:off x="10780612" y="3053650"/>
              <a:ext cx="0" cy="375792"/>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1048" name="Group 1047"/>
            <p:cNvGrpSpPr/>
            <p:nvPr/>
          </p:nvGrpSpPr>
          <p:grpSpPr>
            <a:xfrm>
              <a:off x="10867284" y="4183335"/>
              <a:ext cx="876566" cy="545663"/>
              <a:chOff x="719263" y="-1579186"/>
              <a:chExt cx="9753600" cy="6071616"/>
            </a:xfrm>
          </p:grpSpPr>
          <p:pic>
            <p:nvPicPr>
              <p:cNvPr id="1047" name="Picture 8" descr="http://mountainss.files.wordpress.com/2012/07/windowsazure-logo.png"/>
              <p:cNvPicPr>
                <a:picLocks noChangeAspect="1" noChangeArrowheads="1"/>
              </p:cNvPicPr>
              <p:nvPr/>
            </p:nvPicPr>
            <p:blipFill rotWithShape="1">
              <a:blip r:embed="rId10">
                <a:extLst>
                  <a:ext uri="{28A0092B-C50C-407E-A947-70E740481C1C}">
                    <a14:useLocalDpi xmlns:a14="http://schemas.microsoft.com/office/drawing/2010/main" val="0"/>
                  </a:ext>
                </a:extLst>
              </a:blip>
              <a:srcRect b="25674"/>
              <a:stretch/>
            </p:blipFill>
            <p:spPr bwMode="auto">
              <a:xfrm>
                <a:off x="719263" y="-1579186"/>
                <a:ext cx="9753600" cy="3497291"/>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http://mountainss.files.wordpress.com/2012/07/windowsazure-logo.pn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t="74326" r="39832"/>
              <a:stretch/>
            </p:blipFill>
            <p:spPr bwMode="auto">
              <a:xfrm>
                <a:off x="2661770" y="1966745"/>
                <a:ext cx="5868587" cy="120806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http://mountainss.files.wordpress.com/2012/07/windowsazure-logo.pn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l="60169" t="74326"/>
              <a:stretch/>
            </p:blipFill>
            <p:spPr bwMode="auto">
              <a:xfrm>
                <a:off x="3653557" y="3284370"/>
                <a:ext cx="3885013" cy="120806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4" name="Straight Connector 203"/>
            <p:cNvCxnSpPr/>
            <p:nvPr/>
          </p:nvCxnSpPr>
          <p:spPr>
            <a:xfrm>
              <a:off x="11247540" y="3053650"/>
              <a:ext cx="0" cy="1034667"/>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1647396" y="3053650"/>
              <a:ext cx="3626" cy="2011323"/>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08" name="Rectangle 207"/>
            <p:cNvSpPr/>
            <p:nvPr/>
          </p:nvSpPr>
          <p:spPr>
            <a:xfrm>
              <a:off x="11147711" y="5057035"/>
              <a:ext cx="1006622" cy="507831"/>
            </a:xfrm>
            <a:prstGeom prst="rect">
              <a:avLst/>
            </a:prstGeom>
          </p:spPr>
          <p:txBody>
            <a:bodyPr wrap="none" tIns="91440">
              <a:spAutoFit/>
            </a:bodyPr>
            <a:lstStyle/>
            <a:p>
              <a:pPr algn="ctr" defTabSz="930457">
                <a:spcBef>
                  <a:spcPct val="20000"/>
                </a:spcBef>
                <a:buSzPct val="90000"/>
              </a:pPr>
              <a:r>
                <a:rPr lang="en-US" sz="1200" dirty="0"/>
                <a:t>FISMA</a:t>
              </a:r>
              <a:br>
                <a:rPr lang="en-US" sz="1200" dirty="0"/>
              </a:br>
              <a:r>
                <a:rPr lang="en-US" sz="1200" dirty="0"/>
                <a:t>Certification</a:t>
              </a:r>
            </a:p>
          </p:txBody>
        </p:sp>
        <p:cxnSp>
          <p:nvCxnSpPr>
            <p:cNvPr id="210" name="Straight Connector 209"/>
            <p:cNvCxnSpPr/>
            <p:nvPr/>
          </p:nvCxnSpPr>
          <p:spPr>
            <a:xfrm>
              <a:off x="5722551" y="3053650"/>
              <a:ext cx="9731" cy="1066627"/>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4549943" y="3053650"/>
              <a:ext cx="0" cy="375792"/>
            </a:xfrm>
            <a:prstGeom prst="line">
              <a:avLst/>
            </a:prstGeom>
            <a:ln w="25400">
              <a:solidFill>
                <a:schemeClr val="accent4">
                  <a:lumMod val="90000"/>
                </a:schemeClr>
              </a:solidFill>
              <a:headEnd type="non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15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500"/>
                                        <p:tgtEl>
                                          <p:spTgt spid="4"/>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8" grpId="0"/>
      <p:bldP spid="53" grpId="0"/>
      <p:bldP spid="58" grpId="0"/>
      <p:bldP spid="63"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6324022" y="1492073"/>
            <a:ext cx="5153603" cy="5153603"/>
            <a:chOff x="6324022" y="1492073"/>
            <a:chExt cx="5153603" cy="5153603"/>
          </a:xfrm>
        </p:grpSpPr>
        <p:grpSp>
          <p:nvGrpSpPr>
            <p:cNvPr id="55" name="Group 54"/>
            <p:cNvGrpSpPr/>
            <p:nvPr/>
          </p:nvGrpSpPr>
          <p:grpSpPr>
            <a:xfrm>
              <a:off x="6324022" y="1492073"/>
              <a:ext cx="5153603" cy="5153603"/>
              <a:chOff x="6324022" y="1492073"/>
              <a:chExt cx="5153603" cy="5153603"/>
            </a:xfrm>
          </p:grpSpPr>
          <p:sp>
            <p:nvSpPr>
              <p:cNvPr id="35" name="Freeform 29"/>
              <p:cNvSpPr>
                <a:spLocks/>
              </p:cNvSpPr>
              <p:nvPr/>
            </p:nvSpPr>
            <p:spPr bwMode="auto">
              <a:xfrm>
                <a:off x="6324022" y="1492073"/>
                <a:ext cx="2565977" cy="2587625"/>
              </a:xfrm>
              <a:custGeom>
                <a:avLst/>
                <a:gdLst>
                  <a:gd name="T0" fmla="*/ 209 w 1778"/>
                  <a:gd name="T1" fmla="*/ 1786 h 1793"/>
                  <a:gd name="T2" fmla="*/ 216 w 1778"/>
                  <a:gd name="T3" fmla="*/ 1626 h 1793"/>
                  <a:gd name="T4" fmla="*/ 241 w 1778"/>
                  <a:gd name="T5" fmla="*/ 1467 h 1793"/>
                  <a:gd name="T6" fmla="*/ 280 w 1778"/>
                  <a:gd name="T7" fmla="*/ 1318 h 1793"/>
                  <a:gd name="T8" fmla="*/ 330 w 1778"/>
                  <a:gd name="T9" fmla="*/ 1173 h 1793"/>
                  <a:gd name="T10" fmla="*/ 397 w 1778"/>
                  <a:gd name="T11" fmla="*/ 1034 h 1793"/>
                  <a:gd name="T12" fmla="*/ 475 w 1778"/>
                  <a:gd name="T13" fmla="*/ 907 h 1793"/>
                  <a:gd name="T14" fmla="*/ 567 w 1778"/>
                  <a:gd name="T15" fmla="*/ 783 h 1793"/>
                  <a:gd name="T16" fmla="*/ 666 w 1778"/>
                  <a:gd name="T17" fmla="*/ 673 h 1793"/>
                  <a:gd name="T18" fmla="*/ 779 w 1778"/>
                  <a:gd name="T19" fmla="*/ 570 h 1793"/>
                  <a:gd name="T20" fmla="*/ 900 w 1778"/>
                  <a:gd name="T21" fmla="*/ 478 h 1793"/>
                  <a:gd name="T22" fmla="*/ 1031 w 1778"/>
                  <a:gd name="T23" fmla="*/ 400 h 1793"/>
                  <a:gd name="T24" fmla="*/ 1166 w 1778"/>
                  <a:gd name="T25" fmla="*/ 333 h 1793"/>
                  <a:gd name="T26" fmla="*/ 1311 w 1778"/>
                  <a:gd name="T27" fmla="*/ 280 h 1793"/>
                  <a:gd name="T28" fmla="*/ 1463 w 1778"/>
                  <a:gd name="T29" fmla="*/ 241 h 1793"/>
                  <a:gd name="T30" fmla="*/ 1619 w 1778"/>
                  <a:gd name="T31" fmla="*/ 216 h 1793"/>
                  <a:gd name="T32" fmla="*/ 1778 w 1778"/>
                  <a:gd name="T33" fmla="*/ 209 h 1793"/>
                  <a:gd name="T34" fmla="*/ 1778 w 1778"/>
                  <a:gd name="T35" fmla="*/ 0 h 1793"/>
                  <a:gd name="T36" fmla="*/ 1598 w 1778"/>
                  <a:gd name="T37" fmla="*/ 7 h 1793"/>
                  <a:gd name="T38" fmla="*/ 1421 w 1778"/>
                  <a:gd name="T39" fmla="*/ 36 h 1793"/>
                  <a:gd name="T40" fmla="*/ 1251 w 1778"/>
                  <a:gd name="T41" fmla="*/ 82 h 1793"/>
                  <a:gd name="T42" fmla="*/ 1084 w 1778"/>
                  <a:gd name="T43" fmla="*/ 142 h 1793"/>
                  <a:gd name="T44" fmla="*/ 928 w 1778"/>
                  <a:gd name="T45" fmla="*/ 216 h 1793"/>
                  <a:gd name="T46" fmla="*/ 783 w 1778"/>
                  <a:gd name="T47" fmla="*/ 305 h 1793"/>
                  <a:gd name="T48" fmla="*/ 645 w 1778"/>
                  <a:gd name="T49" fmla="*/ 407 h 1793"/>
                  <a:gd name="T50" fmla="*/ 521 w 1778"/>
                  <a:gd name="T51" fmla="*/ 524 h 1793"/>
                  <a:gd name="T52" fmla="*/ 404 w 1778"/>
                  <a:gd name="T53" fmla="*/ 652 h 1793"/>
                  <a:gd name="T54" fmla="*/ 301 w 1778"/>
                  <a:gd name="T55" fmla="*/ 790 h 1793"/>
                  <a:gd name="T56" fmla="*/ 213 w 1778"/>
                  <a:gd name="T57" fmla="*/ 935 h 1793"/>
                  <a:gd name="T58" fmla="*/ 138 w 1778"/>
                  <a:gd name="T59" fmla="*/ 1091 h 1793"/>
                  <a:gd name="T60" fmla="*/ 78 w 1778"/>
                  <a:gd name="T61" fmla="*/ 1254 h 1793"/>
                  <a:gd name="T62" fmla="*/ 36 w 1778"/>
                  <a:gd name="T63" fmla="*/ 1428 h 1793"/>
                  <a:gd name="T64" fmla="*/ 7 w 1778"/>
                  <a:gd name="T65" fmla="*/ 1605 h 1793"/>
                  <a:gd name="T66" fmla="*/ 0 w 1778"/>
                  <a:gd name="T67" fmla="*/ 1786 h 1793"/>
                  <a:gd name="T68" fmla="*/ 0 w 1778"/>
                  <a:gd name="T69" fmla="*/ 1793 h 1793"/>
                  <a:gd name="T70" fmla="*/ 209 w 1778"/>
                  <a:gd name="T71" fmla="*/ 1793 h 1793"/>
                  <a:gd name="T72" fmla="*/ 209 w 1778"/>
                  <a:gd name="T73" fmla="*/ 1786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8" h="1793">
                    <a:moveTo>
                      <a:pt x="209" y="1786"/>
                    </a:moveTo>
                    <a:lnTo>
                      <a:pt x="209" y="1786"/>
                    </a:lnTo>
                    <a:lnTo>
                      <a:pt x="209" y="1704"/>
                    </a:lnTo>
                    <a:lnTo>
                      <a:pt x="216" y="1626"/>
                    </a:lnTo>
                    <a:lnTo>
                      <a:pt x="227" y="1545"/>
                    </a:lnTo>
                    <a:lnTo>
                      <a:pt x="241" y="1467"/>
                    </a:lnTo>
                    <a:lnTo>
                      <a:pt x="259" y="1392"/>
                    </a:lnTo>
                    <a:lnTo>
                      <a:pt x="280" y="1318"/>
                    </a:lnTo>
                    <a:lnTo>
                      <a:pt x="301" y="1243"/>
                    </a:lnTo>
                    <a:lnTo>
                      <a:pt x="330" y="1173"/>
                    </a:lnTo>
                    <a:lnTo>
                      <a:pt x="361" y="1102"/>
                    </a:lnTo>
                    <a:lnTo>
                      <a:pt x="397" y="1034"/>
                    </a:lnTo>
                    <a:lnTo>
                      <a:pt x="436" y="971"/>
                    </a:lnTo>
                    <a:lnTo>
                      <a:pt x="475" y="907"/>
                    </a:lnTo>
                    <a:lnTo>
                      <a:pt x="521" y="843"/>
                    </a:lnTo>
                    <a:lnTo>
                      <a:pt x="567" y="783"/>
                    </a:lnTo>
                    <a:lnTo>
                      <a:pt x="616" y="726"/>
                    </a:lnTo>
                    <a:lnTo>
                      <a:pt x="666" y="673"/>
                    </a:lnTo>
                    <a:lnTo>
                      <a:pt x="723" y="620"/>
                    </a:lnTo>
                    <a:lnTo>
                      <a:pt x="779" y="570"/>
                    </a:lnTo>
                    <a:lnTo>
                      <a:pt x="840" y="524"/>
                    </a:lnTo>
                    <a:lnTo>
                      <a:pt x="900" y="478"/>
                    </a:lnTo>
                    <a:lnTo>
                      <a:pt x="964" y="439"/>
                    </a:lnTo>
                    <a:lnTo>
                      <a:pt x="1031" y="400"/>
                    </a:lnTo>
                    <a:lnTo>
                      <a:pt x="1098" y="365"/>
                    </a:lnTo>
                    <a:lnTo>
                      <a:pt x="1166" y="333"/>
                    </a:lnTo>
                    <a:lnTo>
                      <a:pt x="1236" y="305"/>
                    </a:lnTo>
                    <a:lnTo>
                      <a:pt x="1311" y="280"/>
                    </a:lnTo>
                    <a:lnTo>
                      <a:pt x="1385" y="259"/>
                    </a:lnTo>
                    <a:lnTo>
                      <a:pt x="1463" y="241"/>
                    </a:lnTo>
                    <a:lnTo>
                      <a:pt x="1538" y="227"/>
                    </a:lnTo>
                    <a:lnTo>
                      <a:pt x="1619" y="216"/>
                    </a:lnTo>
                    <a:lnTo>
                      <a:pt x="1697" y="209"/>
                    </a:lnTo>
                    <a:lnTo>
                      <a:pt x="1778" y="209"/>
                    </a:lnTo>
                    <a:lnTo>
                      <a:pt x="1778" y="0"/>
                    </a:lnTo>
                    <a:lnTo>
                      <a:pt x="1778" y="0"/>
                    </a:lnTo>
                    <a:lnTo>
                      <a:pt x="1686" y="0"/>
                    </a:lnTo>
                    <a:lnTo>
                      <a:pt x="1598" y="7"/>
                    </a:lnTo>
                    <a:lnTo>
                      <a:pt x="1506" y="21"/>
                    </a:lnTo>
                    <a:lnTo>
                      <a:pt x="1421" y="36"/>
                    </a:lnTo>
                    <a:lnTo>
                      <a:pt x="1332" y="57"/>
                    </a:lnTo>
                    <a:lnTo>
                      <a:pt x="1251" y="82"/>
                    </a:lnTo>
                    <a:lnTo>
                      <a:pt x="1166" y="110"/>
                    </a:lnTo>
                    <a:lnTo>
                      <a:pt x="1084" y="142"/>
                    </a:lnTo>
                    <a:lnTo>
                      <a:pt x="1006" y="177"/>
                    </a:lnTo>
                    <a:lnTo>
                      <a:pt x="928" y="216"/>
                    </a:lnTo>
                    <a:lnTo>
                      <a:pt x="854" y="259"/>
                    </a:lnTo>
                    <a:lnTo>
                      <a:pt x="783" y="305"/>
                    </a:lnTo>
                    <a:lnTo>
                      <a:pt x="712" y="354"/>
                    </a:lnTo>
                    <a:lnTo>
                      <a:pt x="645" y="407"/>
                    </a:lnTo>
                    <a:lnTo>
                      <a:pt x="581" y="464"/>
                    </a:lnTo>
                    <a:lnTo>
                      <a:pt x="521" y="524"/>
                    </a:lnTo>
                    <a:lnTo>
                      <a:pt x="461" y="588"/>
                    </a:lnTo>
                    <a:lnTo>
                      <a:pt x="404" y="652"/>
                    </a:lnTo>
                    <a:lnTo>
                      <a:pt x="351" y="719"/>
                    </a:lnTo>
                    <a:lnTo>
                      <a:pt x="301" y="790"/>
                    </a:lnTo>
                    <a:lnTo>
                      <a:pt x="255" y="861"/>
                    </a:lnTo>
                    <a:lnTo>
                      <a:pt x="213" y="935"/>
                    </a:lnTo>
                    <a:lnTo>
                      <a:pt x="174" y="1013"/>
                    </a:lnTo>
                    <a:lnTo>
                      <a:pt x="138" y="1091"/>
                    </a:lnTo>
                    <a:lnTo>
                      <a:pt x="106" y="1173"/>
                    </a:lnTo>
                    <a:lnTo>
                      <a:pt x="78" y="1254"/>
                    </a:lnTo>
                    <a:lnTo>
                      <a:pt x="53" y="1339"/>
                    </a:lnTo>
                    <a:lnTo>
                      <a:pt x="36" y="1428"/>
                    </a:lnTo>
                    <a:lnTo>
                      <a:pt x="18" y="1513"/>
                    </a:lnTo>
                    <a:lnTo>
                      <a:pt x="7" y="1605"/>
                    </a:lnTo>
                    <a:lnTo>
                      <a:pt x="0" y="1693"/>
                    </a:lnTo>
                    <a:lnTo>
                      <a:pt x="0" y="1786"/>
                    </a:lnTo>
                    <a:lnTo>
                      <a:pt x="0" y="1786"/>
                    </a:lnTo>
                    <a:lnTo>
                      <a:pt x="0" y="1793"/>
                    </a:lnTo>
                    <a:lnTo>
                      <a:pt x="209" y="1793"/>
                    </a:lnTo>
                    <a:lnTo>
                      <a:pt x="209" y="1793"/>
                    </a:lnTo>
                    <a:lnTo>
                      <a:pt x="209" y="1786"/>
                    </a:lnTo>
                    <a:lnTo>
                      <a:pt x="209" y="1786"/>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0"/>
              <p:cNvSpPr>
                <a:spLocks/>
              </p:cNvSpPr>
              <p:nvPr/>
            </p:nvSpPr>
            <p:spPr bwMode="auto">
              <a:xfrm>
                <a:off x="8889999" y="1492073"/>
                <a:ext cx="2587626" cy="2587625"/>
              </a:xfrm>
              <a:custGeom>
                <a:avLst/>
                <a:gdLst>
                  <a:gd name="T0" fmla="*/ 8 w 1793"/>
                  <a:gd name="T1" fmla="*/ 209 h 1793"/>
                  <a:gd name="T2" fmla="*/ 170 w 1793"/>
                  <a:gd name="T3" fmla="*/ 216 h 1793"/>
                  <a:gd name="T4" fmla="*/ 326 w 1793"/>
                  <a:gd name="T5" fmla="*/ 241 h 1793"/>
                  <a:gd name="T6" fmla="*/ 475 w 1793"/>
                  <a:gd name="T7" fmla="*/ 280 h 1793"/>
                  <a:gd name="T8" fmla="*/ 620 w 1793"/>
                  <a:gd name="T9" fmla="*/ 333 h 1793"/>
                  <a:gd name="T10" fmla="*/ 759 w 1793"/>
                  <a:gd name="T11" fmla="*/ 397 h 1793"/>
                  <a:gd name="T12" fmla="*/ 890 w 1793"/>
                  <a:gd name="T13" fmla="*/ 478 h 1793"/>
                  <a:gd name="T14" fmla="*/ 1010 w 1793"/>
                  <a:gd name="T15" fmla="*/ 567 h 1793"/>
                  <a:gd name="T16" fmla="*/ 1123 w 1793"/>
                  <a:gd name="T17" fmla="*/ 670 h 1793"/>
                  <a:gd name="T18" fmla="*/ 1226 w 1793"/>
                  <a:gd name="T19" fmla="*/ 783 h 1793"/>
                  <a:gd name="T20" fmla="*/ 1315 w 1793"/>
                  <a:gd name="T21" fmla="*/ 903 h 1793"/>
                  <a:gd name="T22" fmla="*/ 1396 w 1793"/>
                  <a:gd name="T23" fmla="*/ 1034 h 1793"/>
                  <a:gd name="T24" fmla="*/ 1460 w 1793"/>
                  <a:gd name="T25" fmla="*/ 1173 h 1793"/>
                  <a:gd name="T26" fmla="*/ 1513 w 1793"/>
                  <a:gd name="T27" fmla="*/ 1318 h 1793"/>
                  <a:gd name="T28" fmla="*/ 1552 w 1793"/>
                  <a:gd name="T29" fmla="*/ 1467 h 1793"/>
                  <a:gd name="T30" fmla="*/ 1577 w 1793"/>
                  <a:gd name="T31" fmla="*/ 1623 h 1793"/>
                  <a:gd name="T32" fmla="*/ 1584 w 1793"/>
                  <a:gd name="T33" fmla="*/ 1786 h 1793"/>
                  <a:gd name="T34" fmla="*/ 1584 w 1793"/>
                  <a:gd name="T35" fmla="*/ 1793 h 1793"/>
                  <a:gd name="T36" fmla="*/ 1793 w 1793"/>
                  <a:gd name="T37" fmla="*/ 1793 h 1793"/>
                  <a:gd name="T38" fmla="*/ 1793 w 1793"/>
                  <a:gd name="T39" fmla="*/ 1786 h 1793"/>
                  <a:gd name="T40" fmla="*/ 1786 w 1793"/>
                  <a:gd name="T41" fmla="*/ 1601 h 1793"/>
                  <a:gd name="T42" fmla="*/ 1757 w 1793"/>
                  <a:gd name="T43" fmla="*/ 1424 h 1793"/>
                  <a:gd name="T44" fmla="*/ 1715 w 1793"/>
                  <a:gd name="T45" fmla="*/ 1254 h 1793"/>
                  <a:gd name="T46" fmla="*/ 1655 w 1793"/>
                  <a:gd name="T47" fmla="*/ 1091 h 1793"/>
                  <a:gd name="T48" fmla="*/ 1580 w 1793"/>
                  <a:gd name="T49" fmla="*/ 935 h 1793"/>
                  <a:gd name="T50" fmla="*/ 1488 w 1793"/>
                  <a:gd name="T51" fmla="*/ 787 h 1793"/>
                  <a:gd name="T52" fmla="*/ 1386 w 1793"/>
                  <a:gd name="T53" fmla="*/ 648 h 1793"/>
                  <a:gd name="T54" fmla="*/ 1272 w 1793"/>
                  <a:gd name="T55" fmla="*/ 521 h 1793"/>
                  <a:gd name="T56" fmla="*/ 1145 w 1793"/>
                  <a:gd name="T57" fmla="*/ 407 h 1793"/>
                  <a:gd name="T58" fmla="*/ 1006 w 1793"/>
                  <a:gd name="T59" fmla="*/ 305 h 1793"/>
                  <a:gd name="T60" fmla="*/ 858 w 1793"/>
                  <a:gd name="T61" fmla="*/ 213 h 1793"/>
                  <a:gd name="T62" fmla="*/ 702 w 1793"/>
                  <a:gd name="T63" fmla="*/ 138 h 1793"/>
                  <a:gd name="T64" fmla="*/ 539 w 1793"/>
                  <a:gd name="T65" fmla="*/ 78 h 1793"/>
                  <a:gd name="T66" fmla="*/ 369 w 1793"/>
                  <a:gd name="T67" fmla="*/ 36 h 1793"/>
                  <a:gd name="T68" fmla="*/ 192 w 1793"/>
                  <a:gd name="T69" fmla="*/ 7 h 1793"/>
                  <a:gd name="T70" fmla="*/ 8 w 1793"/>
                  <a:gd name="T71" fmla="*/ 0 h 1793"/>
                  <a:gd name="T72" fmla="*/ 0 w 1793"/>
                  <a:gd name="T73" fmla="*/ 0 h 1793"/>
                  <a:gd name="T74" fmla="*/ 0 w 1793"/>
                  <a:gd name="T75" fmla="*/ 209 h 1793"/>
                  <a:gd name="T76" fmla="*/ 8 w 1793"/>
                  <a:gd name="T77" fmla="*/ 20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3" h="1793">
                    <a:moveTo>
                      <a:pt x="8" y="209"/>
                    </a:moveTo>
                    <a:lnTo>
                      <a:pt x="8" y="209"/>
                    </a:lnTo>
                    <a:lnTo>
                      <a:pt x="89" y="209"/>
                    </a:lnTo>
                    <a:lnTo>
                      <a:pt x="170" y="216"/>
                    </a:lnTo>
                    <a:lnTo>
                      <a:pt x="248" y="227"/>
                    </a:lnTo>
                    <a:lnTo>
                      <a:pt x="326" y="241"/>
                    </a:lnTo>
                    <a:lnTo>
                      <a:pt x="401" y="259"/>
                    </a:lnTo>
                    <a:lnTo>
                      <a:pt x="475" y="280"/>
                    </a:lnTo>
                    <a:lnTo>
                      <a:pt x="550" y="305"/>
                    </a:lnTo>
                    <a:lnTo>
                      <a:pt x="620" y="333"/>
                    </a:lnTo>
                    <a:lnTo>
                      <a:pt x="691" y="365"/>
                    </a:lnTo>
                    <a:lnTo>
                      <a:pt x="759" y="397"/>
                    </a:lnTo>
                    <a:lnTo>
                      <a:pt x="826" y="436"/>
                    </a:lnTo>
                    <a:lnTo>
                      <a:pt x="890" y="478"/>
                    </a:lnTo>
                    <a:lnTo>
                      <a:pt x="950" y="521"/>
                    </a:lnTo>
                    <a:lnTo>
                      <a:pt x="1010" y="567"/>
                    </a:lnTo>
                    <a:lnTo>
                      <a:pt x="1067" y="616"/>
                    </a:lnTo>
                    <a:lnTo>
                      <a:pt x="1123" y="670"/>
                    </a:lnTo>
                    <a:lnTo>
                      <a:pt x="1177" y="726"/>
                    </a:lnTo>
                    <a:lnTo>
                      <a:pt x="1226" y="783"/>
                    </a:lnTo>
                    <a:lnTo>
                      <a:pt x="1272" y="843"/>
                    </a:lnTo>
                    <a:lnTo>
                      <a:pt x="1315" y="903"/>
                    </a:lnTo>
                    <a:lnTo>
                      <a:pt x="1357" y="967"/>
                    </a:lnTo>
                    <a:lnTo>
                      <a:pt x="1396" y="1034"/>
                    </a:lnTo>
                    <a:lnTo>
                      <a:pt x="1428" y="1102"/>
                    </a:lnTo>
                    <a:lnTo>
                      <a:pt x="1460" y="1173"/>
                    </a:lnTo>
                    <a:lnTo>
                      <a:pt x="1488" y="1243"/>
                    </a:lnTo>
                    <a:lnTo>
                      <a:pt x="1513" y="1318"/>
                    </a:lnTo>
                    <a:lnTo>
                      <a:pt x="1534" y="1392"/>
                    </a:lnTo>
                    <a:lnTo>
                      <a:pt x="1552" y="1467"/>
                    </a:lnTo>
                    <a:lnTo>
                      <a:pt x="1566" y="1545"/>
                    </a:lnTo>
                    <a:lnTo>
                      <a:pt x="1577" y="1623"/>
                    </a:lnTo>
                    <a:lnTo>
                      <a:pt x="1584" y="1704"/>
                    </a:lnTo>
                    <a:lnTo>
                      <a:pt x="1584" y="1786"/>
                    </a:lnTo>
                    <a:lnTo>
                      <a:pt x="1584" y="1786"/>
                    </a:lnTo>
                    <a:lnTo>
                      <a:pt x="1584" y="1793"/>
                    </a:lnTo>
                    <a:lnTo>
                      <a:pt x="1793" y="1793"/>
                    </a:lnTo>
                    <a:lnTo>
                      <a:pt x="1793" y="1793"/>
                    </a:lnTo>
                    <a:lnTo>
                      <a:pt x="1793" y="1786"/>
                    </a:lnTo>
                    <a:lnTo>
                      <a:pt x="1793" y="1786"/>
                    </a:lnTo>
                    <a:lnTo>
                      <a:pt x="1793" y="1693"/>
                    </a:lnTo>
                    <a:lnTo>
                      <a:pt x="1786" y="1601"/>
                    </a:lnTo>
                    <a:lnTo>
                      <a:pt x="1775" y="1513"/>
                    </a:lnTo>
                    <a:lnTo>
                      <a:pt x="1757" y="1424"/>
                    </a:lnTo>
                    <a:lnTo>
                      <a:pt x="1740" y="1339"/>
                    </a:lnTo>
                    <a:lnTo>
                      <a:pt x="1715" y="1254"/>
                    </a:lnTo>
                    <a:lnTo>
                      <a:pt x="1687" y="1173"/>
                    </a:lnTo>
                    <a:lnTo>
                      <a:pt x="1655" y="1091"/>
                    </a:lnTo>
                    <a:lnTo>
                      <a:pt x="1619" y="1010"/>
                    </a:lnTo>
                    <a:lnTo>
                      <a:pt x="1580" y="935"/>
                    </a:lnTo>
                    <a:lnTo>
                      <a:pt x="1534" y="857"/>
                    </a:lnTo>
                    <a:lnTo>
                      <a:pt x="1488" y="787"/>
                    </a:lnTo>
                    <a:lnTo>
                      <a:pt x="1439" y="716"/>
                    </a:lnTo>
                    <a:lnTo>
                      <a:pt x="1386" y="648"/>
                    </a:lnTo>
                    <a:lnTo>
                      <a:pt x="1329" y="585"/>
                    </a:lnTo>
                    <a:lnTo>
                      <a:pt x="1272" y="521"/>
                    </a:lnTo>
                    <a:lnTo>
                      <a:pt x="1208" y="464"/>
                    </a:lnTo>
                    <a:lnTo>
                      <a:pt x="1145" y="407"/>
                    </a:lnTo>
                    <a:lnTo>
                      <a:pt x="1077" y="354"/>
                    </a:lnTo>
                    <a:lnTo>
                      <a:pt x="1006" y="305"/>
                    </a:lnTo>
                    <a:lnTo>
                      <a:pt x="936" y="259"/>
                    </a:lnTo>
                    <a:lnTo>
                      <a:pt x="858" y="213"/>
                    </a:lnTo>
                    <a:lnTo>
                      <a:pt x="783" y="174"/>
                    </a:lnTo>
                    <a:lnTo>
                      <a:pt x="702" y="138"/>
                    </a:lnTo>
                    <a:lnTo>
                      <a:pt x="620" y="106"/>
                    </a:lnTo>
                    <a:lnTo>
                      <a:pt x="539" y="78"/>
                    </a:lnTo>
                    <a:lnTo>
                      <a:pt x="454" y="53"/>
                    </a:lnTo>
                    <a:lnTo>
                      <a:pt x="369" y="36"/>
                    </a:lnTo>
                    <a:lnTo>
                      <a:pt x="280" y="18"/>
                    </a:lnTo>
                    <a:lnTo>
                      <a:pt x="192" y="7"/>
                    </a:lnTo>
                    <a:lnTo>
                      <a:pt x="100" y="0"/>
                    </a:lnTo>
                    <a:lnTo>
                      <a:pt x="8" y="0"/>
                    </a:lnTo>
                    <a:lnTo>
                      <a:pt x="8" y="0"/>
                    </a:lnTo>
                    <a:lnTo>
                      <a:pt x="0" y="0"/>
                    </a:lnTo>
                    <a:lnTo>
                      <a:pt x="0" y="209"/>
                    </a:lnTo>
                    <a:lnTo>
                      <a:pt x="0" y="209"/>
                    </a:lnTo>
                    <a:lnTo>
                      <a:pt x="8" y="209"/>
                    </a:lnTo>
                    <a:lnTo>
                      <a:pt x="8" y="209"/>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1"/>
              <p:cNvSpPr>
                <a:spLocks/>
              </p:cNvSpPr>
              <p:nvPr/>
            </p:nvSpPr>
            <p:spPr bwMode="auto">
              <a:xfrm>
                <a:off x="6324022" y="4079699"/>
                <a:ext cx="2565977" cy="2565977"/>
              </a:xfrm>
              <a:custGeom>
                <a:avLst/>
                <a:gdLst>
                  <a:gd name="T0" fmla="*/ 0 w 1778"/>
                  <a:gd name="T1" fmla="*/ 0 h 1778"/>
                  <a:gd name="T2" fmla="*/ 0 w 1778"/>
                  <a:gd name="T3" fmla="*/ 92 h 1778"/>
                  <a:gd name="T4" fmla="*/ 21 w 1778"/>
                  <a:gd name="T5" fmla="*/ 269 h 1778"/>
                  <a:gd name="T6" fmla="*/ 57 w 1778"/>
                  <a:gd name="T7" fmla="*/ 442 h 1778"/>
                  <a:gd name="T8" fmla="*/ 110 w 1778"/>
                  <a:gd name="T9" fmla="*/ 609 h 1778"/>
                  <a:gd name="T10" fmla="*/ 177 w 1778"/>
                  <a:gd name="T11" fmla="*/ 768 h 1778"/>
                  <a:gd name="T12" fmla="*/ 259 w 1778"/>
                  <a:gd name="T13" fmla="*/ 921 h 1778"/>
                  <a:gd name="T14" fmla="*/ 354 w 1778"/>
                  <a:gd name="T15" fmla="*/ 1062 h 1778"/>
                  <a:gd name="T16" fmla="*/ 464 w 1778"/>
                  <a:gd name="T17" fmla="*/ 1193 h 1778"/>
                  <a:gd name="T18" fmla="*/ 585 w 1778"/>
                  <a:gd name="T19" fmla="*/ 1314 h 1778"/>
                  <a:gd name="T20" fmla="*/ 716 w 1778"/>
                  <a:gd name="T21" fmla="*/ 1424 h 1778"/>
                  <a:gd name="T22" fmla="*/ 857 w 1778"/>
                  <a:gd name="T23" fmla="*/ 1519 h 1778"/>
                  <a:gd name="T24" fmla="*/ 1010 w 1778"/>
                  <a:gd name="T25" fmla="*/ 1601 h 1778"/>
                  <a:gd name="T26" fmla="*/ 1169 w 1778"/>
                  <a:gd name="T27" fmla="*/ 1668 h 1778"/>
                  <a:gd name="T28" fmla="*/ 1336 w 1778"/>
                  <a:gd name="T29" fmla="*/ 1721 h 1778"/>
                  <a:gd name="T30" fmla="*/ 1509 w 1778"/>
                  <a:gd name="T31" fmla="*/ 1757 h 1778"/>
                  <a:gd name="T32" fmla="*/ 1686 w 1778"/>
                  <a:gd name="T33" fmla="*/ 1778 h 1778"/>
                  <a:gd name="T34" fmla="*/ 1778 w 1778"/>
                  <a:gd name="T35" fmla="*/ 1569 h 1778"/>
                  <a:gd name="T36" fmla="*/ 1697 w 1778"/>
                  <a:gd name="T37" fmla="*/ 1569 h 1778"/>
                  <a:gd name="T38" fmla="*/ 1541 w 1778"/>
                  <a:gd name="T39" fmla="*/ 1551 h 1778"/>
                  <a:gd name="T40" fmla="*/ 1385 w 1778"/>
                  <a:gd name="T41" fmla="*/ 1519 h 1778"/>
                  <a:gd name="T42" fmla="*/ 1240 w 1778"/>
                  <a:gd name="T43" fmla="*/ 1473 h 1778"/>
                  <a:gd name="T44" fmla="*/ 1098 w 1778"/>
                  <a:gd name="T45" fmla="*/ 1413 h 1778"/>
                  <a:gd name="T46" fmla="*/ 967 w 1778"/>
                  <a:gd name="T47" fmla="*/ 1342 h 1778"/>
                  <a:gd name="T48" fmla="*/ 840 w 1778"/>
                  <a:gd name="T49" fmla="*/ 1257 h 1778"/>
                  <a:gd name="T50" fmla="*/ 723 w 1778"/>
                  <a:gd name="T51" fmla="*/ 1162 h 1778"/>
                  <a:gd name="T52" fmla="*/ 616 w 1778"/>
                  <a:gd name="T53" fmla="*/ 1055 h 1778"/>
                  <a:gd name="T54" fmla="*/ 521 w 1778"/>
                  <a:gd name="T55" fmla="*/ 938 h 1778"/>
                  <a:gd name="T56" fmla="*/ 436 w 1778"/>
                  <a:gd name="T57" fmla="*/ 811 h 1778"/>
                  <a:gd name="T58" fmla="*/ 365 w 1778"/>
                  <a:gd name="T59" fmla="*/ 680 h 1778"/>
                  <a:gd name="T60" fmla="*/ 305 w 1778"/>
                  <a:gd name="T61" fmla="*/ 538 h 1778"/>
                  <a:gd name="T62" fmla="*/ 259 w 1778"/>
                  <a:gd name="T63" fmla="*/ 393 h 1778"/>
                  <a:gd name="T64" fmla="*/ 227 w 1778"/>
                  <a:gd name="T65" fmla="*/ 237 h 1778"/>
                  <a:gd name="T66" fmla="*/ 209 w 1778"/>
                  <a:gd name="T67" fmla="*/ 81 h 1778"/>
                  <a:gd name="T68" fmla="*/ 209 w 1778"/>
                  <a:gd name="T69" fmla="*/ 0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78" h="1778">
                    <a:moveTo>
                      <a:pt x="209" y="0"/>
                    </a:moveTo>
                    <a:lnTo>
                      <a:pt x="0" y="0"/>
                    </a:lnTo>
                    <a:lnTo>
                      <a:pt x="0" y="0"/>
                    </a:lnTo>
                    <a:lnTo>
                      <a:pt x="0" y="92"/>
                    </a:lnTo>
                    <a:lnTo>
                      <a:pt x="7" y="180"/>
                    </a:lnTo>
                    <a:lnTo>
                      <a:pt x="21" y="269"/>
                    </a:lnTo>
                    <a:lnTo>
                      <a:pt x="36" y="357"/>
                    </a:lnTo>
                    <a:lnTo>
                      <a:pt x="57" y="442"/>
                    </a:lnTo>
                    <a:lnTo>
                      <a:pt x="82" y="527"/>
                    </a:lnTo>
                    <a:lnTo>
                      <a:pt x="110" y="609"/>
                    </a:lnTo>
                    <a:lnTo>
                      <a:pt x="142" y="690"/>
                    </a:lnTo>
                    <a:lnTo>
                      <a:pt x="177" y="768"/>
                    </a:lnTo>
                    <a:lnTo>
                      <a:pt x="216" y="846"/>
                    </a:lnTo>
                    <a:lnTo>
                      <a:pt x="259" y="921"/>
                    </a:lnTo>
                    <a:lnTo>
                      <a:pt x="305" y="991"/>
                    </a:lnTo>
                    <a:lnTo>
                      <a:pt x="354" y="1062"/>
                    </a:lnTo>
                    <a:lnTo>
                      <a:pt x="407" y="1130"/>
                    </a:lnTo>
                    <a:lnTo>
                      <a:pt x="464" y="1193"/>
                    </a:lnTo>
                    <a:lnTo>
                      <a:pt x="521" y="1257"/>
                    </a:lnTo>
                    <a:lnTo>
                      <a:pt x="585" y="1314"/>
                    </a:lnTo>
                    <a:lnTo>
                      <a:pt x="648" y="1371"/>
                    </a:lnTo>
                    <a:lnTo>
                      <a:pt x="716" y="1424"/>
                    </a:lnTo>
                    <a:lnTo>
                      <a:pt x="787" y="1473"/>
                    </a:lnTo>
                    <a:lnTo>
                      <a:pt x="857" y="1519"/>
                    </a:lnTo>
                    <a:lnTo>
                      <a:pt x="932" y="1562"/>
                    </a:lnTo>
                    <a:lnTo>
                      <a:pt x="1010" y="1601"/>
                    </a:lnTo>
                    <a:lnTo>
                      <a:pt x="1088" y="1636"/>
                    </a:lnTo>
                    <a:lnTo>
                      <a:pt x="1169" y="1668"/>
                    </a:lnTo>
                    <a:lnTo>
                      <a:pt x="1251" y="1696"/>
                    </a:lnTo>
                    <a:lnTo>
                      <a:pt x="1336" y="1721"/>
                    </a:lnTo>
                    <a:lnTo>
                      <a:pt x="1421" y="1742"/>
                    </a:lnTo>
                    <a:lnTo>
                      <a:pt x="1509" y="1757"/>
                    </a:lnTo>
                    <a:lnTo>
                      <a:pt x="1598" y="1771"/>
                    </a:lnTo>
                    <a:lnTo>
                      <a:pt x="1686" y="1778"/>
                    </a:lnTo>
                    <a:lnTo>
                      <a:pt x="1778" y="1778"/>
                    </a:lnTo>
                    <a:lnTo>
                      <a:pt x="1778" y="1569"/>
                    </a:lnTo>
                    <a:lnTo>
                      <a:pt x="1778" y="1569"/>
                    </a:lnTo>
                    <a:lnTo>
                      <a:pt x="1697" y="1569"/>
                    </a:lnTo>
                    <a:lnTo>
                      <a:pt x="1619" y="1562"/>
                    </a:lnTo>
                    <a:lnTo>
                      <a:pt x="1541" y="1551"/>
                    </a:lnTo>
                    <a:lnTo>
                      <a:pt x="1463" y="1537"/>
                    </a:lnTo>
                    <a:lnTo>
                      <a:pt x="1385" y="1519"/>
                    </a:lnTo>
                    <a:lnTo>
                      <a:pt x="1311" y="1498"/>
                    </a:lnTo>
                    <a:lnTo>
                      <a:pt x="1240" y="1473"/>
                    </a:lnTo>
                    <a:lnTo>
                      <a:pt x="1169" y="1445"/>
                    </a:lnTo>
                    <a:lnTo>
                      <a:pt x="1098" y="1413"/>
                    </a:lnTo>
                    <a:lnTo>
                      <a:pt x="1031" y="1378"/>
                    </a:lnTo>
                    <a:lnTo>
                      <a:pt x="967" y="1342"/>
                    </a:lnTo>
                    <a:lnTo>
                      <a:pt x="903" y="1300"/>
                    </a:lnTo>
                    <a:lnTo>
                      <a:pt x="840" y="1257"/>
                    </a:lnTo>
                    <a:lnTo>
                      <a:pt x="783" y="1211"/>
                    </a:lnTo>
                    <a:lnTo>
                      <a:pt x="723" y="1162"/>
                    </a:lnTo>
                    <a:lnTo>
                      <a:pt x="670" y="1108"/>
                    </a:lnTo>
                    <a:lnTo>
                      <a:pt x="616" y="1055"/>
                    </a:lnTo>
                    <a:lnTo>
                      <a:pt x="567" y="995"/>
                    </a:lnTo>
                    <a:lnTo>
                      <a:pt x="521" y="938"/>
                    </a:lnTo>
                    <a:lnTo>
                      <a:pt x="478" y="875"/>
                    </a:lnTo>
                    <a:lnTo>
                      <a:pt x="436" y="811"/>
                    </a:lnTo>
                    <a:lnTo>
                      <a:pt x="400" y="747"/>
                    </a:lnTo>
                    <a:lnTo>
                      <a:pt x="365" y="680"/>
                    </a:lnTo>
                    <a:lnTo>
                      <a:pt x="333" y="609"/>
                    </a:lnTo>
                    <a:lnTo>
                      <a:pt x="305" y="538"/>
                    </a:lnTo>
                    <a:lnTo>
                      <a:pt x="280" y="467"/>
                    </a:lnTo>
                    <a:lnTo>
                      <a:pt x="259" y="393"/>
                    </a:lnTo>
                    <a:lnTo>
                      <a:pt x="241" y="315"/>
                    </a:lnTo>
                    <a:lnTo>
                      <a:pt x="227" y="237"/>
                    </a:lnTo>
                    <a:lnTo>
                      <a:pt x="216" y="159"/>
                    </a:lnTo>
                    <a:lnTo>
                      <a:pt x="209" y="81"/>
                    </a:lnTo>
                    <a:lnTo>
                      <a:pt x="209" y="0"/>
                    </a:lnTo>
                    <a:lnTo>
                      <a:pt x="209" y="0"/>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2"/>
              <p:cNvSpPr>
                <a:spLocks/>
              </p:cNvSpPr>
              <p:nvPr/>
            </p:nvSpPr>
            <p:spPr bwMode="auto">
              <a:xfrm>
                <a:off x="8889999" y="4079699"/>
                <a:ext cx="2587626" cy="2565977"/>
              </a:xfrm>
              <a:custGeom>
                <a:avLst/>
                <a:gdLst>
                  <a:gd name="T0" fmla="*/ 1584 w 1793"/>
                  <a:gd name="T1" fmla="*/ 0 h 1778"/>
                  <a:gd name="T2" fmla="*/ 1577 w 1793"/>
                  <a:gd name="T3" fmla="*/ 159 h 1778"/>
                  <a:gd name="T4" fmla="*/ 1552 w 1793"/>
                  <a:gd name="T5" fmla="*/ 315 h 1778"/>
                  <a:gd name="T6" fmla="*/ 1513 w 1793"/>
                  <a:gd name="T7" fmla="*/ 467 h 1778"/>
                  <a:gd name="T8" fmla="*/ 1460 w 1793"/>
                  <a:gd name="T9" fmla="*/ 612 h 1778"/>
                  <a:gd name="T10" fmla="*/ 1393 w 1793"/>
                  <a:gd name="T11" fmla="*/ 747 h 1778"/>
                  <a:gd name="T12" fmla="*/ 1315 w 1793"/>
                  <a:gd name="T13" fmla="*/ 878 h 1778"/>
                  <a:gd name="T14" fmla="*/ 1223 w 1793"/>
                  <a:gd name="T15" fmla="*/ 999 h 1778"/>
                  <a:gd name="T16" fmla="*/ 1120 w 1793"/>
                  <a:gd name="T17" fmla="*/ 1112 h 1778"/>
                  <a:gd name="T18" fmla="*/ 1010 w 1793"/>
                  <a:gd name="T19" fmla="*/ 1211 h 1778"/>
                  <a:gd name="T20" fmla="*/ 886 w 1793"/>
                  <a:gd name="T21" fmla="*/ 1303 h 1778"/>
                  <a:gd name="T22" fmla="*/ 759 w 1793"/>
                  <a:gd name="T23" fmla="*/ 1381 h 1778"/>
                  <a:gd name="T24" fmla="*/ 620 w 1793"/>
                  <a:gd name="T25" fmla="*/ 1448 h 1778"/>
                  <a:gd name="T26" fmla="*/ 475 w 1793"/>
                  <a:gd name="T27" fmla="*/ 1498 h 1778"/>
                  <a:gd name="T28" fmla="*/ 326 w 1793"/>
                  <a:gd name="T29" fmla="*/ 1537 h 1778"/>
                  <a:gd name="T30" fmla="*/ 167 w 1793"/>
                  <a:gd name="T31" fmla="*/ 1562 h 1778"/>
                  <a:gd name="T32" fmla="*/ 8 w 1793"/>
                  <a:gd name="T33" fmla="*/ 1569 h 1778"/>
                  <a:gd name="T34" fmla="*/ 0 w 1793"/>
                  <a:gd name="T35" fmla="*/ 1569 h 1778"/>
                  <a:gd name="T36" fmla="*/ 0 w 1793"/>
                  <a:gd name="T37" fmla="*/ 1778 h 1778"/>
                  <a:gd name="T38" fmla="*/ 8 w 1793"/>
                  <a:gd name="T39" fmla="*/ 1778 h 1778"/>
                  <a:gd name="T40" fmla="*/ 188 w 1793"/>
                  <a:gd name="T41" fmla="*/ 1771 h 1778"/>
                  <a:gd name="T42" fmla="*/ 365 w 1793"/>
                  <a:gd name="T43" fmla="*/ 1742 h 1778"/>
                  <a:gd name="T44" fmla="*/ 539 w 1793"/>
                  <a:gd name="T45" fmla="*/ 1700 h 1778"/>
                  <a:gd name="T46" fmla="*/ 702 w 1793"/>
                  <a:gd name="T47" fmla="*/ 1640 h 1778"/>
                  <a:gd name="T48" fmla="*/ 858 w 1793"/>
                  <a:gd name="T49" fmla="*/ 1565 h 1778"/>
                  <a:gd name="T50" fmla="*/ 1003 w 1793"/>
                  <a:gd name="T51" fmla="*/ 1477 h 1778"/>
                  <a:gd name="T52" fmla="*/ 1141 w 1793"/>
                  <a:gd name="T53" fmla="*/ 1374 h 1778"/>
                  <a:gd name="T54" fmla="*/ 1269 w 1793"/>
                  <a:gd name="T55" fmla="*/ 1257 h 1778"/>
                  <a:gd name="T56" fmla="*/ 1386 w 1793"/>
                  <a:gd name="T57" fmla="*/ 1133 h 1778"/>
                  <a:gd name="T58" fmla="*/ 1488 w 1793"/>
                  <a:gd name="T59" fmla="*/ 995 h 1778"/>
                  <a:gd name="T60" fmla="*/ 1577 w 1793"/>
                  <a:gd name="T61" fmla="*/ 850 h 1778"/>
                  <a:gd name="T62" fmla="*/ 1651 w 1793"/>
                  <a:gd name="T63" fmla="*/ 694 h 1778"/>
                  <a:gd name="T64" fmla="*/ 1711 w 1793"/>
                  <a:gd name="T65" fmla="*/ 527 h 1778"/>
                  <a:gd name="T66" fmla="*/ 1757 w 1793"/>
                  <a:gd name="T67" fmla="*/ 357 h 1778"/>
                  <a:gd name="T68" fmla="*/ 1786 w 1793"/>
                  <a:gd name="T69" fmla="*/ 180 h 1778"/>
                  <a:gd name="T70" fmla="*/ 1793 w 1793"/>
                  <a:gd name="T71" fmla="*/ 0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93" h="1778">
                    <a:moveTo>
                      <a:pt x="1584" y="0"/>
                    </a:moveTo>
                    <a:lnTo>
                      <a:pt x="1584" y="0"/>
                    </a:lnTo>
                    <a:lnTo>
                      <a:pt x="1584" y="81"/>
                    </a:lnTo>
                    <a:lnTo>
                      <a:pt x="1577" y="159"/>
                    </a:lnTo>
                    <a:lnTo>
                      <a:pt x="1566" y="240"/>
                    </a:lnTo>
                    <a:lnTo>
                      <a:pt x="1552" y="315"/>
                    </a:lnTo>
                    <a:lnTo>
                      <a:pt x="1534" y="393"/>
                    </a:lnTo>
                    <a:lnTo>
                      <a:pt x="1513" y="467"/>
                    </a:lnTo>
                    <a:lnTo>
                      <a:pt x="1488" y="542"/>
                    </a:lnTo>
                    <a:lnTo>
                      <a:pt x="1460" y="612"/>
                    </a:lnTo>
                    <a:lnTo>
                      <a:pt x="1428" y="680"/>
                    </a:lnTo>
                    <a:lnTo>
                      <a:pt x="1393" y="747"/>
                    </a:lnTo>
                    <a:lnTo>
                      <a:pt x="1354" y="814"/>
                    </a:lnTo>
                    <a:lnTo>
                      <a:pt x="1315" y="878"/>
                    </a:lnTo>
                    <a:lnTo>
                      <a:pt x="1269" y="938"/>
                    </a:lnTo>
                    <a:lnTo>
                      <a:pt x="1223" y="999"/>
                    </a:lnTo>
                    <a:lnTo>
                      <a:pt x="1173" y="1055"/>
                    </a:lnTo>
                    <a:lnTo>
                      <a:pt x="1120" y="1112"/>
                    </a:lnTo>
                    <a:lnTo>
                      <a:pt x="1067" y="1162"/>
                    </a:lnTo>
                    <a:lnTo>
                      <a:pt x="1010" y="1211"/>
                    </a:lnTo>
                    <a:lnTo>
                      <a:pt x="950" y="1257"/>
                    </a:lnTo>
                    <a:lnTo>
                      <a:pt x="886" y="1303"/>
                    </a:lnTo>
                    <a:lnTo>
                      <a:pt x="822" y="1342"/>
                    </a:lnTo>
                    <a:lnTo>
                      <a:pt x="759" y="1381"/>
                    </a:lnTo>
                    <a:lnTo>
                      <a:pt x="691" y="1417"/>
                    </a:lnTo>
                    <a:lnTo>
                      <a:pt x="620" y="1448"/>
                    </a:lnTo>
                    <a:lnTo>
                      <a:pt x="550" y="1477"/>
                    </a:lnTo>
                    <a:lnTo>
                      <a:pt x="475" y="1498"/>
                    </a:lnTo>
                    <a:lnTo>
                      <a:pt x="401" y="1519"/>
                    </a:lnTo>
                    <a:lnTo>
                      <a:pt x="326" y="1537"/>
                    </a:lnTo>
                    <a:lnTo>
                      <a:pt x="248" y="1551"/>
                    </a:lnTo>
                    <a:lnTo>
                      <a:pt x="167" y="1562"/>
                    </a:lnTo>
                    <a:lnTo>
                      <a:pt x="89" y="1569"/>
                    </a:lnTo>
                    <a:lnTo>
                      <a:pt x="8" y="1569"/>
                    </a:lnTo>
                    <a:lnTo>
                      <a:pt x="8" y="1569"/>
                    </a:lnTo>
                    <a:lnTo>
                      <a:pt x="0" y="1569"/>
                    </a:lnTo>
                    <a:lnTo>
                      <a:pt x="0" y="1778"/>
                    </a:lnTo>
                    <a:lnTo>
                      <a:pt x="0" y="1778"/>
                    </a:lnTo>
                    <a:lnTo>
                      <a:pt x="8" y="1778"/>
                    </a:lnTo>
                    <a:lnTo>
                      <a:pt x="8" y="1778"/>
                    </a:lnTo>
                    <a:lnTo>
                      <a:pt x="100" y="1778"/>
                    </a:lnTo>
                    <a:lnTo>
                      <a:pt x="188" y="1771"/>
                    </a:lnTo>
                    <a:lnTo>
                      <a:pt x="280" y="1760"/>
                    </a:lnTo>
                    <a:lnTo>
                      <a:pt x="365" y="1742"/>
                    </a:lnTo>
                    <a:lnTo>
                      <a:pt x="454" y="1725"/>
                    </a:lnTo>
                    <a:lnTo>
                      <a:pt x="539" y="1700"/>
                    </a:lnTo>
                    <a:lnTo>
                      <a:pt x="620" y="1672"/>
                    </a:lnTo>
                    <a:lnTo>
                      <a:pt x="702" y="1640"/>
                    </a:lnTo>
                    <a:lnTo>
                      <a:pt x="780" y="1604"/>
                    </a:lnTo>
                    <a:lnTo>
                      <a:pt x="858" y="1565"/>
                    </a:lnTo>
                    <a:lnTo>
                      <a:pt x="932" y="1523"/>
                    </a:lnTo>
                    <a:lnTo>
                      <a:pt x="1003" y="1477"/>
                    </a:lnTo>
                    <a:lnTo>
                      <a:pt x="1074" y="1427"/>
                    </a:lnTo>
                    <a:lnTo>
                      <a:pt x="1141" y="1374"/>
                    </a:lnTo>
                    <a:lnTo>
                      <a:pt x="1205" y="1317"/>
                    </a:lnTo>
                    <a:lnTo>
                      <a:pt x="1269" y="1257"/>
                    </a:lnTo>
                    <a:lnTo>
                      <a:pt x="1329" y="1197"/>
                    </a:lnTo>
                    <a:lnTo>
                      <a:pt x="1386" y="1133"/>
                    </a:lnTo>
                    <a:lnTo>
                      <a:pt x="1439" y="1066"/>
                    </a:lnTo>
                    <a:lnTo>
                      <a:pt x="1488" y="995"/>
                    </a:lnTo>
                    <a:lnTo>
                      <a:pt x="1534" y="924"/>
                    </a:lnTo>
                    <a:lnTo>
                      <a:pt x="1577" y="850"/>
                    </a:lnTo>
                    <a:lnTo>
                      <a:pt x="1616" y="772"/>
                    </a:lnTo>
                    <a:lnTo>
                      <a:pt x="1651" y="694"/>
                    </a:lnTo>
                    <a:lnTo>
                      <a:pt x="1683" y="612"/>
                    </a:lnTo>
                    <a:lnTo>
                      <a:pt x="1711" y="527"/>
                    </a:lnTo>
                    <a:lnTo>
                      <a:pt x="1736" y="446"/>
                    </a:lnTo>
                    <a:lnTo>
                      <a:pt x="1757" y="357"/>
                    </a:lnTo>
                    <a:lnTo>
                      <a:pt x="1772" y="272"/>
                    </a:lnTo>
                    <a:lnTo>
                      <a:pt x="1786" y="180"/>
                    </a:lnTo>
                    <a:lnTo>
                      <a:pt x="1793" y="92"/>
                    </a:lnTo>
                    <a:lnTo>
                      <a:pt x="1793" y="0"/>
                    </a:lnTo>
                    <a:lnTo>
                      <a:pt x="1584" y="0"/>
                    </a:lnTo>
                    <a:close/>
                  </a:path>
                </a:pathLst>
              </a:custGeom>
              <a:solidFill>
                <a:schemeClr val="accent1"/>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a:xfrm rot="2932709">
              <a:off x="8254895" y="2089702"/>
              <a:ext cx="3293159" cy="2194041"/>
            </a:xfrm>
            <a:prstGeom prst="rect">
              <a:avLst/>
            </a:prstGeom>
          </p:spPr>
          <p:txBody>
            <a:bodyPr wrap="square" lIns="0" tIns="0" rIns="0" bIns="0" anchor="ctr">
              <a:prstTxWarp prst="textArchUp">
                <a:avLst>
                  <a:gd name="adj" fmla="val 9804641"/>
                </a:avLst>
              </a:prstTxWarp>
              <a:spAutoFit/>
            </a:bodyPr>
            <a:lstStyle/>
            <a:p>
              <a:pPr algn="ctr" defTabSz="930457">
                <a:spcBef>
                  <a:spcPct val="20000"/>
                </a:spcBef>
                <a:buSzPct val="90000"/>
              </a:pPr>
              <a:r>
                <a:rPr lang="en-US" sz="1400" dirty="0" smtClean="0"/>
                <a:t>ISO</a:t>
              </a:r>
              <a:endParaRPr lang="en-US" sz="1400" dirty="0"/>
            </a:p>
          </p:txBody>
        </p:sp>
        <p:sp>
          <p:nvSpPr>
            <p:cNvPr id="71" name="Rectangle 70"/>
            <p:cNvSpPr/>
            <p:nvPr/>
          </p:nvSpPr>
          <p:spPr>
            <a:xfrm rot="2799414">
              <a:off x="6760423" y="4695612"/>
              <a:ext cx="1623756" cy="1267888"/>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smtClean="0"/>
                <a:t>HIPAA</a:t>
              </a:r>
              <a:endParaRPr lang="en-US" sz="1400" dirty="0"/>
            </a:p>
          </p:txBody>
        </p:sp>
        <p:sp>
          <p:nvSpPr>
            <p:cNvPr id="78" name="Rectangle 77"/>
            <p:cNvSpPr/>
            <p:nvPr/>
          </p:nvSpPr>
          <p:spPr>
            <a:xfrm>
              <a:off x="7584076" y="5236669"/>
              <a:ext cx="2615076" cy="1267888"/>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smtClean="0"/>
                <a:t>FISMA/</a:t>
              </a:r>
              <a:r>
                <a:rPr lang="en-US" sz="1400" dirty="0" err="1" smtClean="0"/>
                <a:t>fedRAMP</a:t>
              </a:r>
              <a:endParaRPr lang="en-US" sz="1400" dirty="0"/>
            </a:p>
          </p:txBody>
        </p:sp>
        <p:sp>
          <p:nvSpPr>
            <p:cNvPr id="79" name="Rectangle 78"/>
            <p:cNvSpPr/>
            <p:nvPr/>
          </p:nvSpPr>
          <p:spPr>
            <a:xfrm rot="18768974">
              <a:off x="8894622" y="4691352"/>
              <a:ext cx="2615076" cy="1267888"/>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smtClean="0"/>
                <a:t>EU model clauses</a:t>
              </a:r>
              <a:endParaRPr lang="en-US" sz="1400" dirty="0"/>
            </a:p>
          </p:txBody>
        </p:sp>
        <p:sp>
          <p:nvSpPr>
            <p:cNvPr id="80" name="Rectangle 79"/>
            <p:cNvSpPr/>
            <p:nvPr/>
          </p:nvSpPr>
          <p:spPr>
            <a:xfrm rot="18971103">
              <a:off x="6332031" y="2001063"/>
              <a:ext cx="3293159" cy="2231510"/>
            </a:xfrm>
            <a:prstGeom prst="rect">
              <a:avLst/>
            </a:prstGeom>
          </p:spPr>
          <p:txBody>
            <a:bodyPr wrap="square" lIns="0" tIns="0" rIns="0" bIns="0" anchor="ctr">
              <a:prstTxWarp prst="textArchUp">
                <a:avLst>
                  <a:gd name="adj" fmla="val 9804641"/>
                </a:avLst>
              </a:prstTxWarp>
              <a:spAutoFit/>
            </a:bodyPr>
            <a:lstStyle/>
            <a:p>
              <a:pPr algn="ctr" defTabSz="930457">
                <a:spcBef>
                  <a:spcPct val="20000"/>
                </a:spcBef>
                <a:buSzPct val="90000"/>
              </a:pPr>
              <a:r>
                <a:rPr lang="en-US" sz="1400" dirty="0" smtClean="0"/>
                <a:t>Independently verified</a:t>
              </a:r>
              <a:endParaRPr lang="en-US" sz="1400" dirty="0"/>
            </a:p>
          </p:txBody>
        </p:sp>
      </p:grpSp>
      <p:grpSp>
        <p:nvGrpSpPr>
          <p:cNvPr id="3072" name="Group 3071"/>
          <p:cNvGrpSpPr/>
          <p:nvPr/>
        </p:nvGrpSpPr>
        <p:grpSpPr>
          <a:xfrm>
            <a:off x="6625647" y="1793698"/>
            <a:ext cx="4550352" cy="4553104"/>
            <a:chOff x="6625647" y="1793698"/>
            <a:chExt cx="4550352" cy="4553104"/>
          </a:xfrm>
        </p:grpSpPr>
        <p:sp>
          <p:nvSpPr>
            <p:cNvPr id="39" name="Freeform 33"/>
            <p:cNvSpPr>
              <a:spLocks/>
            </p:cNvSpPr>
            <p:nvPr/>
          </p:nvSpPr>
          <p:spPr bwMode="auto">
            <a:xfrm>
              <a:off x="6625647" y="1793698"/>
              <a:ext cx="2264353" cy="2286000"/>
            </a:xfrm>
            <a:custGeom>
              <a:avLst/>
              <a:gdLst>
                <a:gd name="T0" fmla="*/ 1569 w 1569"/>
                <a:gd name="T1" fmla="*/ 0 h 1584"/>
                <a:gd name="T2" fmla="*/ 1569 w 1569"/>
                <a:gd name="T3" fmla="*/ 0 h 1584"/>
                <a:gd name="T4" fmla="*/ 1488 w 1569"/>
                <a:gd name="T5" fmla="*/ 0 h 1584"/>
                <a:gd name="T6" fmla="*/ 1410 w 1569"/>
                <a:gd name="T7" fmla="*/ 7 h 1584"/>
                <a:gd name="T8" fmla="*/ 1329 w 1569"/>
                <a:gd name="T9" fmla="*/ 18 h 1584"/>
                <a:gd name="T10" fmla="*/ 1254 w 1569"/>
                <a:gd name="T11" fmla="*/ 32 h 1584"/>
                <a:gd name="T12" fmla="*/ 1176 w 1569"/>
                <a:gd name="T13" fmla="*/ 50 h 1584"/>
                <a:gd name="T14" fmla="*/ 1102 w 1569"/>
                <a:gd name="T15" fmla="*/ 71 h 1584"/>
                <a:gd name="T16" fmla="*/ 1027 w 1569"/>
                <a:gd name="T17" fmla="*/ 96 h 1584"/>
                <a:gd name="T18" fmla="*/ 957 w 1569"/>
                <a:gd name="T19" fmla="*/ 124 h 1584"/>
                <a:gd name="T20" fmla="*/ 889 w 1569"/>
                <a:gd name="T21" fmla="*/ 156 h 1584"/>
                <a:gd name="T22" fmla="*/ 822 w 1569"/>
                <a:gd name="T23" fmla="*/ 191 h 1584"/>
                <a:gd name="T24" fmla="*/ 755 w 1569"/>
                <a:gd name="T25" fmla="*/ 230 h 1584"/>
                <a:gd name="T26" fmla="*/ 691 w 1569"/>
                <a:gd name="T27" fmla="*/ 269 h 1584"/>
                <a:gd name="T28" fmla="*/ 631 w 1569"/>
                <a:gd name="T29" fmla="*/ 315 h 1584"/>
                <a:gd name="T30" fmla="*/ 570 w 1569"/>
                <a:gd name="T31" fmla="*/ 361 h 1584"/>
                <a:gd name="T32" fmla="*/ 514 w 1569"/>
                <a:gd name="T33" fmla="*/ 411 h 1584"/>
                <a:gd name="T34" fmla="*/ 457 w 1569"/>
                <a:gd name="T35" fmla="*/ 464 h 1584"/>
                <a:gd name="T36" fmla="*/ 407 w 1569"/>
                <a:gd name="T37" fmla="*/ 517 h 1584"/>
                <a:gd name="T38" fmla="*/ 358 w 1569"/>
                <a:gd name="T39" fmla="*/ 574 h 1584"/>
                <a:gd name="T40" fmla="*/ 312 w 1569"/>
                <a:gd name="T41" fmla="*/ 634 h 1584"/>
                <a:gd name="T42" fmla="*/ 266 w 1569"/>
                <a:gd name="T43" fmla="*/ 698 h 1584"/>
                <a:gd name="T44" fmla="*/ 227 w 1569"/>
                <a:gd name="T45" fmla="*/ 762 h 1584"/>
                <a:gd name="T46" fmla="*/ 188 w 1569"/>
                <a:gd name="T47" fmla="*/ 825 h 1584"/>
                <a:gd name="T48" fmla="*/ 152 w 1569"/>
                <a:gd name="T49" fmla="*/ 893 h 1584"/>
                <a:gd name="T50" fmla="*/ 121 w 1569"/>
                <a:gd name="T51" fmla="*/ 964 h 1584"/>
                <a:gd name="T52" fmla="*/ 92 w 1569"/>
                <a:gd name="T53" fmla="*/ 1034 h 1584"/>
                <a:gd name="T54" fmla="*/ 71 w 1569"/>
                <a:gd name="T55" fmla="*/ 1109 h 1584"/>
                <a:gd name="T56" fmla="*/ 50 w 1569"/>
                <a:gd name="T57" fmla="*/ 1183 h 1584"/>
                <a:gd name="T58" fmla="*/ 32 w 1569"/>
                <a:gd name="T59" fmla="*/ 1258 h 1584"/>
                <a:gd name="T60" fmla="*/ 18 w 1569"/>
                <a:gd name="T61" fmla="*/ 1336 h 1584"/>
                <a:gd name="T62" fmla="*/ 7 w 1569"/>
                <a:gd name="T63" fmla="*/ 1417 h 1584"/>
                <a:gd name="T64" fmla="*/ 0 w 1569"/>
                <a:gd name="T65" fmla="*/ 1495 h 1584"/>
                <a:gd name="T66" fmla="*/ 0 w 1569"/>
                <a:gd name="T67" fmla="*/ 1577 h 1584"/>
                <a:gd name="T68" fmla="*/ 0 w 1569"/>
                <a:gd name="T69" fmla="*/ 1577 h 1584"/>
                <a:gd name="T70" fmla="*/ 0 w 1569"/>
                <a:gd name="T71" fmla="*/ 1584 h 1584"/>
                <a:gd name="T72" fmla="*/ 1569 w 1569"/>
                <a:gd name="T73" fmla="*/ 1584 h 1584"/>
                <a:gd name="T74" fmla="*/ 1569 w 1569"/>
                <a:gd name="T75" fmla="*/ 0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9" h="1584">
                  <a:moveTo>
                    <a:pt x="1569" y="0"/>
                  </a:moveTo>
                  <a:lnTo>
                    <a:pt x="1569" y="0"/>
                  </a:lnTo>
                  <a:lnTo>
                    <a:pt x="1488" y="0"/>
                  </a:lnTo>
                  <a:lnTo>
                    <a:pt x="1410" y="7"/>
                  </a:lnTo>
                  <a:lnTo>
                    <a:pt x="1329" y="18"/>
                  </a:lnTo>
                  <a:lnTo>
                    <a:pt x="1254" y="32"/>
                  </a:lnTo>
                  <a:lnTo>
                    <a:pt x="1176" y="50"/>
                  </a:lnTo>
                  <a:lnTo>
                    <a:pt x="1102" y="71"/>
                  </a:lnTo>
                  <a:lnTo>
                    <a:pt x="1027" y="96"/>
                  </a:lnTo>
                  <a:lnTo>
                    <a:pt x="957" y="124"/>
                  </a:lnTo>
                  <a:lnTo>
                    <a:pt x="889" y="156"/>
                  </a:lnTo>
                  <a:lnTo>
                    <a:pt x="822" y="191"/>
                  </a:lnTo>
                  <a:lnTo>
                    <a:pt x="755" y="230"/>
                  </a:lnTo>
                  <a:lnTo>
                    <a:pt x="691" y="269"/>
                  </a:lnTo>
                  <a:lnTo>
                    <a:pt x="631" y="315"/>
                  </a:lnTo>
                  <a:lnTo>
                    <a:pt x="570" y="361"/>
                  </a:lnTo>
                  <a:lnTo>
                    <a:pt x="514" y="411"/>
                  </a:lnTo>
                  <a:lnTo>
                    <a:pt x="457" y="464"/>
                  </a:lnTo>
                  <a:lnTo>
                    <a:pt x="407" y="517"/>
                  </a:lnTo>
                  <a:lnTo>
                    <a:pt x="358" y="574"/>
                  </a:lnTo>
                  <a:lnTo>
                    <a:pt x="312" y="634"/>
                  </a:lnTo>
                  <a:lnTo>
                    <a:pt x="266" y="698"/>
                  </a:lnTo>
                  <a:lnTo>
                    <a:pt x="227" y="762"/>
                  </a:lnTo>
                  <a:lnTo>
                    <a:pt x="188" y="825"/>
                  </a:lnTo>
                  <a:lnTo>
                    <a:pt x="152" y="893"/>
                  </a:lnTo>
                  <a:lnTo>
                    <a:pt x="121" y="964"/>
                  </a:lnTo>
                  <a:lnTo>
                    <a:pt x="92" y="1034"/>
                  </a:lnTo>
                  <a:lnTo>
                    <a:pt x="71" y="1109"/>
                  </a:lnTo>
                  <a:lnTo>
                    <a:pt x="50" y="1183"/>
                  </a:lnTo>
                  <a:lnTo>
                    <a:pt x="32" y="1258"/>
                  </a:lnTo>
                  <a:lnTo>
                    <a:pt x="18" y="1336"/>
                  </a:lnTo>
                  <a:lnTo>
                    <a:pt x="7" y="1417"/>
                  </a:lnTo>
                  <a:lnTo>
                    <a:pt x="0" y="1495"/>
                  </a:lnTo>
                  <a:lnTo>
                    <a:pt x="0" y="1577"/>
                  </a:lnTo>
                  <a:lnTo>
                    <a:pt x="0" y="1577"/>
                  </a:lnTo>
                  <a:lnTo>
                    <a:pt x="0" y="1584"/>
                  </a:lnTo>
                  <a:lnTo>
                    <a:pt x="1569" y="1584"/>
                  </a:lnTo>
                  <a:lnTo>
                    <a:pt x="1569" y="0"/>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4"/>
            <p:cNvSpPr>
              <a:spLocks/>
            </p:cNvSpPr>
            <p:nvPr/>
          </p:nvSpPr>
          <p:spPr bwMode="auto">
            <a:xfrm>
              <a:off x="6625647" y="4079699"/>
              <a:ext cx="2264353" cy="2264352"/>
            </a:xfrm>
            <a:custGeom>
              <a:avLst/>
              <a:gdLst>
                <a:gd name="T0" fmla="*/ 0 w 1569"/>
                <a:gd name="T1" fmla="*/ 0 h 1569"/>
                <a:gd name="T2" fmla="*/ 0 w 1569"/>
                <a:gd name="T3" fmla="*/ 0 h 1569"/>
                <a:gd name="T4" fmla="*/ 0 w 1569"/>
                <a:gd name="T5" fmla="*/ 81 h 1569"/>
                <a:gd name="T6" fmla="*/ 7 w 1569"/>
                <a:gd name="T7" fmla="*/ 159 h 1569"/>
                <a:gd name="T8" fmla="*/ 18 w 1569"/>
                <a:gd name="T9" fmla="*/ 237 h 1569"/>
                <a:gd name="T10" fmla="*/ 32 w 1569"/>
                <a:gd name="T11" fmla="*/ 315 h 1569"/>
                <a:gd name="T12" fmla="*/ 50 w 1569"/>
                <a:gd name="T13" fmla="*/ 393 h 1569"/>
                <a:gd name="T14" fmla="*/ 71 w 1569"/>
                <a:gd name="T15" fmla="*/ 467 h 1569"/>
                <a:gd name="T16" fmla="*/ 96 w 1569"/>
                <a:gd name="T17" fmla="*/ 538 h 1569"/>
                <a:gd name="T18" fmla="*/ 124 w 1569"/>
                <a:gd name="T19" fmla="*/ 609 h 1569"/>
                <a:gd name="T20" fmla="*/ 156 w 1569"/>
                <a:gd name="T21" fmla="*/ 680 h 1569"/>
                <a:gd name="T22" fmla="*/ 191 w 1569"/>
                <a:gd name="T23" fmla="*/ 747 h 1569"/>
                <a:gd name="T24" fmla="*/ 227 w 1569"/>
                <a:gd name="T25" fmla="*/ 811 h 1569"/>
                <a:gd name="T26" fmla="*/ 269 w 1569"/>
                <a:gd name="T27" fmla="*/ 875 h 1569"/>
                <a:gd name="T28" fmla="*/ 312 w 1569"/>
                <a:gd name="T29" fmla="*/ 938 h 1569"/>
                <a:gd name="T30" fmla="*/ 358 w 1569"/>
                <a:gd name="T31" fmla="*/ 995 h 1569"/>
                <a:gd name="T32" fmla="*/ 407 w 1569"/>
                <a:gd name="T33" fmla="*/ 1055 h 1569"/>
                <a:gd name="T34" fmla="*/ 461 w 1569"/>
                <a:gd name="T35" fmla="*/ 1108 h 1569"/>
                <a:gd name="T36" fmla="*/ 514 w 1569"/>
                <a:gd name="T37" fmla="*/ 1162 h 1569"/>
                <a:gd name="T38" fmla="*/ 574 w 1569"/>
                <a:gd name="T39" fmla="*/ 1211 h 1569"/>
                <a:gd name="T40" fmla="*/ 631 w 1569"/>
                <a:gd name="T41" fmla="*/ 1257 h 1569"/>
                <a:gd name="T42" fmla="*/ 694 w 1569"/>
                <a:gd name="T43" fmla="*/ 1300 h 1569"/>
                <a:gd name="T44" fmla="*/ 758 w 1569"/>
                <a:gd name="T45" fmla="*/ 1342 h 1569"/>
                <a:gd name="T46" fmla="*/ 822 w 1569"/>
                <a:gd name="T47" fmla="*/ 1378 h 1569"/>
                <a:gd name="T48" fmla="*/ 889 w 1569"/>
                <a:gd name="T49" fmla="*/ 1413 h 1569"/>
                <a:gd name="T50" fmla="*/ 960 w 1569"/>
                <a:gd name="T51" fmla="*/ 1445 h 1569"/>
                <a:gd name="T52" fmla="*/ 1031 w 1569"/>
                <a:gd name="T53" fmla="*/ 1473 h 1569"/>
                <a:gd name="T54" fmla="*/ 1102 w 1569"/>
                <a:gd name="T55" fmla="*/ 1498 h 1569"/>
                <a:gd name="T56" fmla="*/ 1176 w 1569"/>
                <a:gd name="T57" fmla="*/ 1519 h 1569"/>
                <a:gd name="T58" fmla="*/ 1254 w 1569"/>
                <a:gd name="T59" fmla="*/ 1537 h 1569"/>
                <a:gd name="T60" fmla="*/ 1332 w 1569"/>
                <a:gd name="T61" fmla="*/ 1551 h 1569"/>
                <a:gd name="T62" fmla="*/ 1410 w 1569"/>
                <a:gd name="T63" fmla="*/ 1562 h 1569"/>
                <a:gd name="T64" fmla="*/ 1488 w 1569"/>
                <a:gd name="T65" fmla="*/ 1569 h 1569"/>
                <a:gd name="T66" fmla="*/ 1569 w 1569"/>
                <a:gd name="T67" fmla="*/ 1569 h 1569"/>
                <a:gd name="T68" fmla="*/ 1569 w 1569"/>
                <a:gd name="T69" fmla="*/ 0 h 1569"/>
                <a:gd name="T70" fmla="*/ 0 w 1569"/>
                <a:gd name="T71" fmla="*/ 0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9" h="1569">
                  <a:moveTo>
                    <a:pt x="0" y="0"/>
                  </a:moveTo>
                  <a:lnTo>
                    <a:pt x="0" y="0"/>
                  </a:lnTo>
                  <a:lnTo>
                    <a:pt x="0" y="81"/>
                  </a:lnTo>
                  <a:lnTo>
                    <a:pt x="7" y="159"/>
                  </a:lnTo>
                  <a:lnTo>
                    <a:pt x="18" y="237"/>
                  </a:lnTo>
                  <a:lnTo>
                    <a:pt x="32" y="315"/>
                  </a:lnTo>
                  <a:lnTo>
                    <a:pt x="50" y="393"/>
                  </a:lnTo>
                  <a:lnTo>
                    <a:pt x="71" y="467"/>
                  </a:lnTo>
                  <a:lnTo>
                    <a:pt x="96" y="538"/>
                  </a:lnTo>
                  <a:lnTo>
                    <a:pt x="124" y="609"/>
                  </a:lnTo>
                  <a:lnTo>
                    <a:pt x="156" y="680"/>
                  </a:lnTo>
                  <a:lnTo>
                    <a:pt x="191" y="747"/>
                  </a:lnTo>
                  <a:lnTo>
                    <a:pt x="227" y="811"/>
                  </a:lnTo>
                  <a:lnTo>
                    <a:pt x="269" y="875"/>
                  </a:lnTo>
                  <a:lnTo>
                    <a:pt x="312" y="938"/>
                  </a:lnTo>
                  <a:lnTo>
                    <a:pt x="358" y="995"/>
                  </a:lnTo>
                  <a:lnTo>
                    <a:pt x="407" y="1055"/>
                  </a:lnTo>
                  <a:lnTo>
                    <a:pt x="461" y="1108"/>
                  </a:lnTo>
                  <a:lnTo>
                    <a:pt x="514" y="1162"/>
                  </a:lnTo>
                  <a:lnTo>
                    <a:pt x="574" y="1211"/>
                  </a:lnTo>
                  <a:lnTo>
                    <a:pt x="631" y="1257"/>
                  </a:lnTo>
                  <a:lnTo>
                    <a:pt x="694" y="1300"/>
                  </a:lnTo>
                  <a:lnTo>
                    <a:pt x="758" y="1342"/>
                  </a:lnTo>
                  <a:lnTo>
                    <a:pt x="822" y="1378"/>
                  </a:lnTo>
                  <a:lnTo>
                    <a:pt x="889" y="1413"/>
                  </a:lnTo>
                  <a:lnTo>
                    <a:pt x="960" y="1445"/>
                  </a:lnTo>
                  <a:lnTo>
                    <a:pt x="1031" y="1473"/>
                  </a:lnTo>
                  <a:lnTo>
                    <a:pt x="1102" y="1498"/>
                  </a:lnTo>
                  <a:lnTo>
                    <a:pt x="1176" y="1519"/>
                  </a:lnTo>
                  <a:lnTo>
                    <a:pt x="1254" y="1537"/>
                  </a:lnTo>
                  <a:lnTo>
                    <a:pt x="1332" y="1551"/>
                  </a:lnTo>
                  <a:lnTo>
                    <a:pt x="1410" y="1562"/>
                  </a:lnTo>
                  <a:lnTo>
                    <a:pt x="1488" y="1569"/>
                  </a:lnTo>
                  <a:lnTo>
                    <a:pt x="1569" y="1569"/>
                  </a:lnTo>
                  <a:lnTo>
                    <a:pt x="1569" y="0"/>
                  </a:lnTo>
                  <a:lnTo>
                    <a:pt x="0" y="0"/>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5"/>
            <p:cNvSpPr>
              <a:spLocks/>
            </p:cNvSpPr>
            <p:nvPr/>
          </p:nvSpPr>
          <p:spPr bwMode="auto">
            <a:xfrm>
              <a:off x="8889999" y="1793698"/>
              <a:ext cx="2286000" cy="2286000"/>
            </a:xfrm>
            <a:custGeom>
              <a:avLst/>
              <a:gdLst>
                <a:gd name="T0" fmla="*/ 8 w 1584"/>
                <a:gd name="T1" fmla="*/ 0 h 1584"/>
                <a:gd name="T2" fmla="*/ 8 w 1584"/>
                <a:gd name="T3" fmla="*/ 0 h 1584"/>
                <a:gd name="T4" fmla="*/ 0 w 1584"/>
                <a:gd name="T5" fmla="*/ 0 h 1584"/>
                <a:gd name="T6" fmla="*/ 0 w 1584"/>
                <a:gd name="T7" fmla="*/ 1584 h 1584"/>
                <a:gd name="T8" fmla="*/ 1584 w 1584"/>
                <a:gd name="T9" fmla="*/ 1584 h 1584"/>
                <a:gd name="T10" fmla="*/ 1584 w 1584"/>
                <a:gd name="T11" fmla="*/ 1584 h 1584"/>
                <a:gd name="T12" fmla="*/ 1584 w 1584"/>
                <a:gd name="T13" fmla="*/ 1577 h 1584"/>
                <a:gd name="T14" fmla="*/ 1584 w 1584"/>
                <a:gd name="T15" fmla="*/ 1577 h 1584"/>
                <a:gd name="T16" fmla="*/ 1584 w 1584"/>
                <a:gd name="T17" fmla="*/ 1495 h 1584"/>
                <a:gd name="T18" fmla="*/ 1577 w 1584"/>
                <a:gd name="T19" fmla="*/ 1414 h 1584"/>
                <a:gd name="T20" fmla="*/ 1566 w 1584"/>
                <a:gd name="T21" fmla="*/ 1336 h 1584"/>
                <a:gd name="T22" fmla="*/ 1552 w 1584"/>
                <a:gd name="T23" fmla="*/ 1258 h 1584"/>
                <a:gd name="T24" fmla="*/ 1534 w 1584"/>
                <a:gd name="T25" fmla="*/ 1183 h 1584"/>
                <a:gd name="T26" fmla="*/ 1513 w 1584"/>
                <a:gd name="T27" fmla="*/ 1109 h 1584"/>
                <a:gd name="T28" fmla="*/ 1488 w 1584"/>
                <a:gd name="T29" fmla="*/ 1034 h 1584"/>
                <a:gd name="T30" fmla="*/ 1460 w 1584"/>
                <a:gd name="T31" fmla="*/ 964 h 1584"/>
                <a:gd name="T32" fmla="*/ 1428 w 1584"/>
                <a:gd name="T33" fmla="*/ 893 h 1584"/>
                <a:gd name="T34" fmla="*/ 1396 w 1584"/>
                <a:gd name="T35" fmla="*/ 825 h 1584"/>
                <a:gd name="T36" fmla="*/ 1357 w 1584"/>
                <a:gd name="T37" fmla="*/ 758 h 1584"/>
                <a:gd name="T38" fmla="*/ 1315 w 1584"/>
                <a:gd name="T39" fmla="*/ 694 h 1584"/>
                <a:gd name="T40" fmla="*/ 1272 w 1584"/>
                <a:gd name="T41" fmla="*/ 634 h 1584"/>
                <a:gd name="T42" fmla="*/ 1226 w 1584"/>
                <a:gd name="T43" fmla="*/ 574 h 1584"/>
                <a:gd name="T44" fmla="*/ 1177 w 1584"/>
                <a:gd name="T45" fmla="*/ 517 h 1584"/>
                <a:gd name="T46" fmla="*/ 1123 w 1584"/>
                <a:gd name="T47" fmla="*/ 461 h 1584"/>
                <a:gd name="T48" fmla="*/ 1067 w 1584"/>
                <a:gd name="T49" fmla="*/ 407 h 1584"/>
                <a:gd name="T50" fmla="*/ 1010 w 1584"/>
                <a:gd name="T51" fmla="*/ 358 h 1584"/>
                <a:gd name="T52" fmla="*/ 950 w 1584"/>
                <a:gd name="T53" fmla="*/ 312 h 1584"/>
                <a:gd name="T54" fmla="*/ 890 w 1584"/>
                <a:gd name="T55" fmla="*/ 269 h 1584"/>
                <a:gd name="T56" fmla="*/ 826 w 1584"/>
                <a:gd name="T57" fmla="*/ 227 h 1584"/>
                <a:gd name="T58" fmla="*/ 759 w 1584"/>
                <a:gd name="T59" fmla="*/ 188 h 1584"/>
                <a:gd name="T60" fmla="*/ 691 w 1584"/>
                <a:gd name="T61" fmla="*/ 156 h 1584"/>
                <a:gd name="T62" fmla="*/ 620 w 1584"/>
                <a:gd name="T63" fmla="*/ 124 h 1584"/>
                <a:gd name="T64" fmla="*/ 550 w 1584"/>
                <a:gd name="T65" fmla="*/ 96 h 1584"/>
                <a:gd name="T66" fmla="*/ 475 w 1584"/>
                <a:gd name="T67" fmla="*/ 71 h 1584"/>
                <a:gd name="T68" fmla="*/ 401 w 1584"/>
                <a:gd name="T69" fmla="*/ 50 h 1584"/>
                <a:gd name="T70" fmla="*/ 326 w 1584"/>
                <a:gd name="T71" fmla="*/ 32 h 1584"/>
                <a:gd name="T72" fmla="*/ 248 w 1584"/>
                <a:gd name="T73" fmla="*/ 18 h 1584"/>
                <a:gd name="T74" fmla="*/ 170 w 1584"/>
                <a:gd name="T75" fmla="*/ 7 h 1584"/>
                <a:gd name="T76" fmla="*/ 89 w 1584"/>
                <a:gd name="T77" fmla="*/ 0 h 1584"/>
                <a:gd name="T78" fmla="*/ 8 w 1584"/>
                <a:gd name="T79" fmla="*/ 0 h 1584"/>
                <a:gd name="T80" fmla="*/ 8 w 1584"/>
                <a:gd name="T81" fmla="*/ 0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84" h="1584">
                  <a:moveTo>
                    <a:pt x="8" y="0"/>
                  </a:moveTo>
                  <a:lnTo>
                    <a:pt x="8" y="0"/>
                  </a:lnTo>
                  <a:lnTo>
                    <a:pt x="0" y="0"/>
                  </a:lnTo>
                  <a:lnTo>
                    <a:pt x="0" y="1584"/>
                  </a:lnTo>
                  <a:lnTo>
                    <a:pt x="1584" y="1584"/>
                  </a:lnTo>
                  <a:lnTo>
                    <a:pt x="1584" y="1584"/>
                  </a:lnTo>
                  <a:lnTo>
                    <a:pt x="1584" y="1577"/>
                  </a:lnTo>
                  <a:lnTo>
                    <a:pt x="1584" y="1577"/>
                  </a:lnTo>
                  <a:lnTo>
                    <a:pt x="1584" y="1495"/>
                  </a:lnTo>
                  <a:lnTo>
                    <a:pt x="1577" y="1414"/>
                  </a:lnTo>
                  <a:lnTo>
                    <a:pt x="1566" y="1336"/>
                  </a:lnTo>
                  <a:lnTo>
                    <a:pt x="1552" y="1258"/>
                  </a:lnTo>
                  <a:lnTo>
                    <a:pt x="1534" y="1183"/>
                  </a:lnTo>
                  <a:lnTo>
                    <a:pt x="1513" y="1109"/>
                  </a:lnTo>
                  <a:lnTo>
                    <a:pt x="1488" y="1034"/>
                  </a:lnTo>
                  <a:lnTo>
                    <a:pt x="1460" y="964"/>
                  </a:lnTo>
                  <a:lnTo>
                    <a:pt x="1428" y="893"/>
                  </a:lnTo>
                  <a:lnTo>
                    <a:pt x="1396" y="825"/>
                  </a:lnTo>
                  <a:lnTo>
                    <a:pt x="1357" y="758"/>
                  </a:lnTo>
                  <a:lnTo>
                    <a:pt x="1315" y="694"/>
                  </a:lnTo>
                  <a:lnTo>
                    <a:pt x="1272" y="634"/>
                  </a:lnTo>
                  <a:lnTo>
                    <a:pt x="1226" y="574"/>
                  </a:lnTo>
                  <a:lnTo>
                    <a:pt x="1177" y="517"/>
                  </a:lnTo>
                  <a:lnTo>
                    <a:pt x="1123" y="461"/>
                  </a:lnTo>
                  <a:lnTo>
                    <a:pt x="1067" y="407"/>
                  </a:lnTo>
                  <a:lnTo>
                    <a:pt x="1010" y="358"/>
                  </a:lnTo>
                  <a:lnTo>
                    <a:pt x="950" y="312"/>
                  </a:lnTo>
                  <a:lnTo>
                    <a:pt x="890" y="269"/>
                  </a:lnTo>
                  <a:lnTo>
                    <a:pt x="826" y="227"/>
                  </a:lnTo>
                  <a:lnTo>
                    <a:pt x="759" y="188"/>
                  </a:lnTo>
                  <a:lnTo>
                    <a:pt x="691" y="156"/>
                  </a:lnTo>
                  <a:lnTo>
                    <a:pt x="620" y="124"/>
                  </a:lnTo>
                  <a:lnTo>
                    <a:pt x="550" y="96"/>
                  </a:lnTo>
                  <a:lnTo>
                    <a:pt x="475" y="71"/>
                  </a:lnTo>
                  <a:lnTo>
                    <a:pt x="401" y="50"/>
                  </a:lnTo>
                  <a:lnTo>
                    <a:pt x="326" y="32"/>
                  </a:lnTo>
                  <a:lnTo>
                    <a:pt x="248" y="18"/>
                  </a:lnTo>
                  <a:lnTo>
                    <a:pt x="170" y="7"/>
                  </a:lnTo>
                  <a:lnTo>
                    <a:pt x="89" y="0"/>
                  </a:lnTo>
                  <a:lnTo>
                    <a:pt x="8" y="0"/>
                  </a:lnTo>
                  <a:lnTo>
                    <a:pt x="8" y="0"/>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6"/>
            <p:cNvSpPr>
              <a:spLocks/>
            </p:cNvSpPr>
            <p:nvPr/>
          </p:nvSpPr>
          <p:spPr bwMode="auto">
            <a:xfrm>
              <a:off x="8889999" y="4079699"/>
              <a:ext cx="2286000" cy="2264352"/>
            </a:xfrm>
            <a:custGeom>
              <a:avLst/>
              <a:gdLst>
                <a:gd name="T0" fmla="*/ 0 w 1584"/>
                <a:gd name="T1" fmla="*/ 1569 h 1569"/>
                <a:gd name="T2" fmla="*/ 0 w 1584"/>
                <a:gd name="T3" fmla="*/ 1569 h 1569"/>
                <a:gd name="T4" fmla="*/ 8 w 1584"/>
                <a:gd name="T5" fmla="*/ 1569 h 1569"/>
                <a:gd name="T6" fmla="*/ 8 w 1584"/>
                <a:gd name="T7" fmla="*/ 1569 h 1569"/>
                <a:gd name="T8" fmla="*/ 89 w 1584"/>
                <a:gd name="T9" fmla="*/ 1569 h 1569"/>
                <a:gd name="T10" fmla="*/ 167 w 1584"/>
                <a:gd name="T11" fmla="*/ 1562 h 1569"/>
                <a:gd name="T12" fmla="*/ 248 w 1584"/>
                <a:gd name="T13" fmla="*/ 1551 h 1569"/>
                <a:gd name="T14" fmla="*/ 326 w 1584"/>
                <a:gd name="T15" fmla="*/ 1537 h 1569"/>
                <a:gd name="T16" fmla="*/ 401 w 1584"/>
                <a:gd name="T17" fmla="*/ 1519 h 1569"/>
                <a:gd name="T18" fmla="*/ 475 w 1584"/>
                <a:gd name="T19" fmla="*/ 1498 h 1569"/>
                <a:gd name="T20" fmla="*/ 550 w 1584"/>
                <a:gd name="T21" fmla="*/ 1477 h 1569"/>
                <a:gd name="T22" fmla="*/ 620 w 1584"/>
                <a:gd name="T23" fmla="*/ 1448 h 1569"/>
                <a:gd name="T24" fmla="*/ 691 w 1584"/>
                <a:gd name="T25" fmla="*/ 1417 h 1569"/>
                <a:gd name="T26" fmla="*/ 759 w 1584"/>
                <a:gd name="T27" fmla="*/ 1381 h 1569"/>
                <a:gd name="T28" fmla="*/ 822 w 1584"/>
                <a:gd name="T29" fmla="*/ 1342 h 1569"/>
                <a:gd name="T30" fmla="*/ 886 w 1584"/>
                <a:gd name="T31" fmla="*/ 1303 h 1569"/>
                <a:gd name="T32" fmla="*/ 950 w 1584"/>
                <a:gd name="T33" fmla="*/ 1257 h 1569"/>
                <a:gd name="T34" fmla="*/ 1010 w 1584"/>
                <a:gd name="T35" fmla="*/ 1211 h 1569"/>
                <a:gd name="T36" fmla="*/ 1067 w 1584"/>
                <a:gd name="T37" fmla="*/ 1162 h 1569"/>
                <a:gd name="T38" fmla="*/ 1120 w 1584"/>
                <a:gd name="T39" fmla="*/ 1112 h 1569"/>
                <a:gd name="T40" fmla="*/ 1173 w 1584"/>
                <a:gd name="T41" fmla="*/ 1055 h 1569"/>
                <a:gd name="T42" fmla="*/ 1223 w 1584"/>
                <a:gd name="T43" fmla="*/ 999 h 1569"/>
                <a:gd name="T44" fmla="*/ 1269 w 1584"/>
                <a:gd name="T45" fmla="*/ 938 h 1569"/>
                <a:gd name="T46" fmla="*/ 1315 w 1584"/>
                <a:gd name="T47" fmla="*/ 878 h 1569"/>
                <a:gd name="T48" fmla="*/ 1354 w 1584"/>
                <a:gd name="T49" fmla="*/ 814 h 1569"/>
                <a:gd name="T50" fmla="*/ 1393 w 1584"/>
                <a:gd name="T51" fmla="*/ 747 h 1569"/>
                <a:gd name="T52" fmla="*/ 1428 w 1584"/>
                <a:gd name="T53" fmla="*/ 680 h 1569"/>
                <a:gd name="T54" fmla="*/ 1460 w 1584"/>
                <a:gd name="T55" fmla="*/ 612 h 1569"/>
                <a:gd name="T56" fmla="*/ 1488 w 1584"/>
                <a:gd name="T57" fmla="*/ 542 h 1569"/>
                <a:gd name="T58" fmla="*/ 1513 w 1584"/>
                <a:gd name="T59" fmla="*/ 467 h 1569"/>
                <a:gd name="T60" fmla="*/ 1534 w 1584"/>
                <a:gd name="T61" fmla="*/ 393 h 1569"/>
                <a:gd name="T62" fmla="*/ 1552 w 1584"/>
                <a:gd name="T63" fmla="*/ 315 h 1569"/>
                <a:gd name="T64" fmla="*/ 1566 w 1584"/>
                <a:gd name="T65" fmla="*/ 240 h 1569"/>
                <a:gd name="T66" fmla="*/ 1577 w 1584"/>
                <a:gd name="T67" fmla="*/ 159 h 1569"/>
                <a:gd name="T68" fmla="*/ 1584 w 1584"/>
                <a:gd name="T69" fmla="*/ 81 h 1569"/>
                <a:gd name="T70" fmla="*/ 1584 w 1584"/>
                <a:gd name="T71" fmla="*/ 0 h 1569"/>
                <a:gd name="T72" fmla="*/ 0 w 1584"/>
                <a:gd name="T73" fmla="*/ 0 h 1569"/>
                <a:gd name="T74" fmla="*/ 0 w 1584"/>
                <a:gd name="T75" fmla="*/ 1569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4" h="1569">
                  <a:moveTo>
                    <a:pt x="0" y="1569"/>
                  </a:moveTo>
                  <a:lnTo>
                    <a:pt x="0" y="1569"/>
                  </a:lnTo>
                  <a:lnTo>
                    <a:pt x="8" y="1569"/>
                  </a:lnTo>
                  <a:lnTo>
                    <a:pt x="8" y="1569"/>
                  </a:lnTo>
                  <a:lnTo>
                    <a:pt x="89" y="1569"/>
                  </a:lnTo>
                  <a:lnTo>
                    <a:pt x="167" y="1562"/>
                  </a:lnTo>
                  <a:lnTo>
                    <a:pt x="248" y="1551"/>
                  </a:lnTo>
                  <a:lnTo>
                    <a:pt x="326" y="1537"/>
                  </a:lnTo>
                  <a:lnTo>
                    <a:pt x="401" y="1519"/>
                  </a:lnTo>
                  <a:lnTo>
                    <a:pt x="475" y="1498"/>
                  </a:lnTo>
                  <a:lnTo>
                    <a:pt x="550" y="1477"/>
                  </a:lnTo>
                  <a:lnTo>
                    <a:pt x="620" y="1448"/>
                  </a:lnTo>
                  <a:lnTo>
                    <a:pt x="691" y="1417"/>
                  </a:lnTo>
                  <a:lnTo>
                    <a:pt x="759" y="1381"/>
                  </a:lnTo>
                  <a:lnTo>
                    <a:pt x="822" y="1342"/>
                  </a:lnTo>
                  <a:lnTo>
                    <a:pt x="886" y="1303"/>
                  </a:lnTo>
                  <a:lnTo>
                    <a:pt x="950" y="1257"/>
                  </a:lnTo>
                  <a:lnTo>
                    <a:pt x="1010" y="1211"/>
                  </a:lnTo>
                  <a:lnTo>
                    <a:pt x="1067" y="1162"/>
                  </a:lnTo>
                  <a:lnTo>
                    <a:pt x="1120" y="1112"/>
                  </a:lnTo>
                  <a:lnTo>
                    <a:pt x="1173" y="1055"/>
                  </a:lnTo>
                  <a:lnTo>
                    <a:pt x="1223" y="999"/>
                  </a:lnTo>
                  <a:lnTo>
                    <a:pt x="1269" y="938"/>
                  </a:lnTo>
                  <a:lnTo>
                    <a:pt x="1315" y="878"/>
                  </a:lnTo>
                  <a:lnTo>
                    <a:pt x="1354" y="814"/>
                  </a:lnTo>
                  <a:lnTo>
                    <a:pt x="1393" y="747"/>
                  </a:lnTo>
                  <a:lnTo>
                    <a:pt x="1428" y="680"/>
                  </a:lnTo>
                  <a:lnTo>
                    <a:pt x="1460" y="612"/>
                  </a:lnTo>
                  <a:lnTo>
                    <a:pt x="1488" y="542"/>
                  </a:lnTo>
                  <a:lnTo>
                    <a:pt x="1513" y="467"/>
                  </a:lnTo>
                  <a:lnTo>
                    <a:pt x="1534" y="393"/>
                  </a:lnTo>
                  <a:lnTo>
                    <a:pt x="1552" y="315"/>
                  </a:lnTo>
                  <a:lnTo>
                    <a:pt x="1566" y="240"/>
                  </a:lnTo>
                  <a:lnTo>
                    <a:pt x="1577" y="159"/>
                  </a:lnTo>
                  <a:lnTo>
                    <a:pt x="1584" y="81"/>
                  </a:lnTo>
                  <a:lnTo>
                    <a:pt x="1584" y="0"/>
                  </a:lnTo>
                  <a:lnTo>
                    <a:pt x="0" y="0"/>
                  </a:lnTo>
                  <a:lnTo>
                    <a:pt x="0" y="1569"/>
                  </a:lnTo>
                  <a:close/>
                </a:path>
              </a:pathLst>
            </a:custGeom>
            <a:solidFill>
              <a:schemeClr val="bg2">
                <a:lumMod val="75000"/>
                <a:lumOff val="25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68"/>
            <p:cNvSpPr/>
            <p:nvPr/>
          </p:nvSpPr>
          <p:spPr>
            <a:xfrm rot="18922495">
              <a:off x="6897836" y="2244869"/>
              <a:ext cx="2474199" cy="2058098"/>
            </a:xfrm>
            <a:prstGeom prst="rect">
              <a:avLst/>
            </a:prstGeom>
          </p:spPr>
          <p:txBody>
            <a:bodyPr wrap="square" lIns="0" tIns="0" rIns="0" bIns="0" anchor="ctr">
              <a:prstTxWarp prst="textArchUp">
                <a:avLst/>
              </a:prstTxWarp>
              <a:spAutoFit/>
            </a:bodyPr>
            <a:lstStyle/>
            <a:p>
              <a:pPr algn="ctr" defTabSz="930457">
                <a:spcBef>
                  <a:spcPct val="20000"/>
                </a:spcBef>
                <a:buSzPct val="90000"/>
              </a:pPr>
              <a:r>
                <a:rPr lang="en-US" sz="1400" dirty="0" smtClean="0"/>
                <a:t>Compliance</a:t>
              </a:r>
              <a:endParaRPr lang="en-US" sz="1400" dirty="0"/>
            </a:p>
          </p:txBody>
        </p:sp>
        <p:sp>
          <p:nvSpPr>
            <p:cNvPr id="73" name="Rectangle 72"/>
            <p:cNvSpPr/>
            <p:nvPr/>
          </p:nvSpPr>
          <p:spPr>
            <a:xfrm rot="2964791">
              <a:off x="8662803" y="2473102"/>
              <a:ext cx="2656592" cy="1329920"/>
            </a:xfrm>
            <a:prstGeom prst="rect">
              <a:avLst/>
            </a:prstGeom>
          </p:spPr>
          <p:txBody>
            <a:bodyPr wrap="square" lIns="0" tIns="0" rIns="0" bIns="0" anchor="ctr">
              <a:prstTxWarp prst="textArchUp">
                <a:avLst/>
              </a:prstTxWarp>
              <a:spAutoFit/>
            </a:bodyPr>
            <a:lstStyle/>
            <a:p>
              <a:pPr algn="ctr" defTabSz="930457">
                <a:spcBef>
                  <a:spcPct val="20000"/>
                </a:spcBef>
                <a:buSzPct val="90000"/>
              </a:pPr>
              <a:r>
                <a:rPr lang="en-US" sz="1400" dirty="0" smtClean="0"/>
                <a:t>Advanced encryption</a:t>
              </a:r>
              <a:endParaRPr lang="en-US" sz="1400" dirty="0"/>
            </a:p>
          </p:txBody>
        </p:sp>
        <p:sp>
          <p:nvSpPr>
            <p:cNvPr id="74" name="Rectangle 73"/>
            <p:cNvSpPr/>
            <p:nvPr/>
          </p:nvSpPr>
          <p:spPr>
            <a:xfrm rot="2700000">
              <a:off x="6811274" y="4065875"/>
              <a:ext cx="2474199" cy="1799170"/>
            </a:xfrm>
            <a:prstGeom prst="rect">
              <a:avLst/>
            </a:prstGeom>
          </p:spPr>
          <p:txBody>
            <a:bodyPr spcFirstLastPara="1" wrap="square" lIns="0" tIns="0" rIns="0" bIns="0" numCol="1" anchor="ctr">
              <a:prstTxWarp prst="textArchDown">
                <a:avLst/>
              </a:prstTxWarp>
              <a:spAutoFit/>
            </a:bodyPr>
            <a:lstStyle/>
            <a:p>
              <a:pPr algn="ctr" defTabSz="930457">
                <a:spcBef>
                  <a:spcPct val="20000"/>
                </a:spcBef>
                <a:buSzPct val="90000"/>
              </a:pPr>
              <a:r>
                <a:rPr lang="en-US" sz="1400" dirty="0"/>
                <a:t>User </a:t>
              </a:r>
              <a:r>
                <a:rPr lang="en-US" sz="1400" dirty="0" smtClean="0"/>
                <a:t>access</a:t>
              </a:r>
              <a:endParaRPr lang="en-US" sz="1400" dirty="0"/>
            </a:p>
          </p:txBody>
        </p:sp>
        <p:sp>
          <p:nvSpPr>
            <p:cNvPr id="77" name="Rectangle 76"/>
            <p:cNvSpPr/>
            <p:nvPr/>
          </p:nvSpPr>
          <p:spPr>
            <a:xfrm rot="18845415">
              <a:off x="8719938" y="4473654"/>
              <a:ext cx="2474199" cy="1272097"/>
            </a:xfrm>
            <a:prstGeom prst="rect">
              <a:avLst/>
            </a:prstGeom>
          </p:spPr>
          <p:txBody>
            <a:bodyPr wrap="square" lIns="0" tIns="0" rIns="0" bIns="0" anchor="ctr">
              <a:prstTxWarp prst="textArchDown">
                <a:avLst/>
              </a:prstTxWarp>
              <a:spAutoFit/>
            </a:bodyPr>
            <a:lstStyle/>
            <a:p>
              <a:pPr algn="ctr" defTabSz="930457">
                <a:spcBef>
                  <a:spcPct val="20000"/>
                </a:spcBef>
                <a:buSzPct val="90000"/>
              </a:pPr>
              <a:r>
                <a:rPr lang="en-US" sz="1400" dirty="0" smtClean="0"/>
                <a:t>Anti-virus/anti-spam</a:t>
              </a:r>
              <a:endParaRPr lang="en-US" sz="1400" dirty="0"/>
            </a:p>
          </p:txBody>
        </p:sp>
      </p:grpSp>
      <p:sp>
        <p:nvSpPr>
          <p:cNvPr id="2" name="Title 1"/>
          <p:cNvSpPr>
            <a:spLocks noGrp="1"/>
          </p:cNvSpPr>
          <p:nvPr>
            <p:ph type="title"/>
          </p:nvPr>
        </p:nvSpPr>
        <p:spPr/>
        <p:txBody>
          <a:bodyPr/>
          <a:lstStyle/>
          <a:p>
            <a:r>
              <a:rPr lang="en-US" dirty="0"/>
              <a:t>Office 365 </a:t>
            </a:r>
            <a:r>
              <a:rPr lang="en-US" dirty="0" smtClean="0"/>
              <a:t>security</a:t>
            </a:r>
            <a:endParaRPr lang="en-US" dirty="0"/>
          </a:p>
        </p:txBody>
      </p:sp>
      <p:sp>
        <p:nvSpPr>
          <p:cNvPr id="43" name="Freeform 37"/>
          <p:cNvSpPr>
            <a:spLocks/>
          </p:cNvSpPr>
          <p:nvPr/>
        </p:nvSpPr>
        <p:spPr bwMode="auto">
          <a:xfrm>
            <a:off x="8889999" y="4079699"/>
            <a:ext cx="5773"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FFFFFF"/>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38"/>
          <p:cNvSpPr>
            <a:spLocks noChangeArrowheads="1"/>
          </p:cNvSpPr>
          <p:nvPr/>
        </p:nvSpPr>
        <p:spPr bwMode="auto">
          <a:xfrm>
            <a:off x="8889999" y="4079699"/>
            <a:ext cx="1444" cy="1443"/>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9"/>
          <p:cNvSpPr>
            <a:spLocks/>
          </p:cNvSpPr>
          <p:nvPr/>
        </p:nvSpPr>
        <p:spPr bwMode="auto">
          <a:xfrm>
            <a:off x="8889999" y="4079699"/>
            <a:ext cx="5773" cy="4329"/>
          </a:xfrm>
          <a:custGeom>
            <a:avLst/>
            <a:gdLst>
              <a:gd name="T0" fmla="*/ 0 w 4"/>
              <a:gd name="T1" fmla="*/ 0 h 3"/>
              <a:gd name="T2" fmla="*/ 0 w 4"/>
              <a:gd name="T3" fmla="*/ 3 h 3"/>
              <a:gd name="T4" fmla="*/ 4 w 4"/>
              <a:gd name="T5" fmla="*/ 0 h 3"/>
              <a:gd name="T6" fmla="*/ 0 w 4"/>
              <a:gd name="T7" fmla="*/ 0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0" y="3"/>
                </a:lnTo>
                <a:lnTo>
                  <a:pt x="4" y="0"/>
                </a:lnTo>
                <a:lnTo>
                  <a:pt x="0" y="0"/>
                </a:lnTo>
                <a:lnTo>
                  <a:pt x="0" y="0"/>
                </a:lnTo>
                <a:close/>
              </a:path>
            </a:pathLst>
          </a:custGeom>
          <a:solidFill>
            <a:srgbClr val="FFFFFF"/>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0"/>
          <p:cNvSpPr>
            <a:spLocks noChangeArrowheads="1"/>
          </p:cNvSpPr>
          <p:nvPr/>
        </p:nvSpPr>
        <p:spPr bwMode="auto">
          <a:xfrm>
            <a:off x="8889999" y="4079699"/>
            <a:ext cx="1444" cy="1443"/>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073" name="Group 3072"/>
          <p:cNvGrpSpPr/>
          <p:nvPr/>
        </p:nvGrpSpPr>
        <p:grpSpPr>
          <a:xfrm>
            <a:off x="6927272" y="2115528"/>
            <a:ext cx="3926898" cy="3926898"/>
            <a:chOff x="6927272" y="2115528"/>
            <a:chExt cx="3926898" cy="3926898"/>
          </a:xfrm>
        </p:grpSpPr>
        <p:sp>
          <p:nvSpPr>
            <p:cNvPr id="47" name="Freeform 41"/>
            <p:cNvSpPr>
              <a:spLocks/>
            </p:cNvSpPr>
            <p:nvPr/>
          </p:nvSpPr>
          <p:spPr bwMode="auto">
            <a:xfrm>
              <a:off x="8889999" y="2115528"/>
              <a:ext cx="1702955" cy="1964170"/>
            </a:xfrm>
            <a:custGeom>
              <a:avLst/>
              <a:gdLst>
                <a:gd name="T0" fmla="*/ 1180 w 1180"/>
                <a:gd name="T1" fmla="*/ 680 h 1361"/>
                <a:gd name="T2" fmla="*/ 1180 w 1180"/>
                <a:gd name="T3" fmla="*/ 680 h 1361"/>
                <a:gd name="T4" fmla="*/ 1134 w 1180"/>
                <a:gd name="T5" fmla="*/ 606 h 1361"/>
                <a:gd name="T6" fmla="*/ 1084 w 1180"/>
                <a:gd name="T7" fmla="*/ 535 h 1361"/>
                <a:gd name="T8" fmla="*/ 1028 w 1180"/>
                <a:gd name="T9" fmla="*/ 468 h 1361"/>
                <a:gd name="T10" fmla="*/ 968 w 1180"/>
                <a:gd name="T11" fmla="*/ 404 h 1361"/>
                <a:gd name="T12" fmla="*/ 904 w 1180"/>
                <a:gd name="T13" fmla="*/ 344 h 1361"/>
                <a:gd name="T14" fmla="*/ 836 w 1180"/>
                <a:gd name="T15" fmla="*/ 287 h 1361"/>
                <a:gd name="T16" fmla="*/ 766 w 1180"/>
                <a:gd name="T17" fmla="*/ 234 h 1361"/>
                <a:gd name="T18" fmla="*/ 691 w 1180"/>
                <a:gd name="T19" fmla="*/ 188 h 1361"/>
                <a:gd name="T20" fmla="*/ 613 w 1180"/>
                <a:gd name="T21" fmla="*/ 146 h 1361"/>
                <a:gd name="T22" fmla="*/ 535 w 1180"/>
                <a:gd name="T23" fmla="*/ 107 h 1361"/>
                <a:gd name="T24" fmla="*/ 450 w 1180"/>
                <a:gd name="T25" fmla="*/ 75 h 1361"/>
                <a:gd name="T26" fmla="*/ 365 w 1180"/>
                <a:gd name="T27" fmla="*/ 50 h 1361"/>
                <a:gd name="T28" fmla="*/ 277 w 1180"/>
                <a:gd name="T29" fmla="*/ 29 h 1361"/>
                <a:gd name="T30" fmla="*/ 188 w 1180"/>
                <a:gd name="T31" fmla="*/ 11 h 1361"/>
                <a:gd name="T32" fmla="*/ 93 w 1180"/>
                <a:gd name="T33" fmla="*/ 0 h 1361"/>
                <a:gd name="T34" fmla="*/ 0 w 1180"/>
                <a:gd name="T35" fmla="*/ 0 h 1361"/>
                <a:gd name="T36" fmla="*/ 0 w 1180"/>
                <a:gd name="T37" fmla="*/ 1361 h 1361"/>
                <a:gd name="T38" fmla="*/ 1180 w 1180"/>
                <a:gd name="T39" fmla="*/ 68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0" h="1361">
                  <a:moveTo>
                    <a:pt x="1180" y="680"/>
                  </a:moveTo>
                  <a:lnTo>
                    <a:pt x="1180" y="680"/>
                  </a:lnTo>
                  <a:lnTo>
                    <a:pt x="1134" y="606"/>
                  </a:lnTo>
                  <a:lnTo>
                    <a:pt x="1084" y="535"/>
                  </a:lnTo>
                  <a:lnTo>
                    <a:pt x="1028" y="468"/>
                  </a:lnTo>
                  <a:lnTo>
                    <a:pt x="968" y="404"/>
                  </a:lnTo>
                  <a:lnTo>
                    <a:pt x="904" y="344"/>
                  </a:lnTo>
                  <a:lnTo>
                    <a:pt x="836" y="287"/>
                  </a:lnTo>
                  <a:lnTo>
                    <a:pt x="766" y="234"/>
                  </a:lnTo>
                  <a:lnTo>
                    <a:pt x="691" y="188"/>
                  </a:lnTo>
                  <a:lnTo>
                    <a:pt x="613" y="146"/>
                  </a:lnTo>
                  <a:lnTo>
                    <a:pt x="535" y="107"/>
                  </a:lnTo>
                  <a:lnTo>
                    <a:pt x="450" y="75"/>
                  </a:lnTo>
                  <a:lnTo>
                    <a:pt x="365" y="50"/>
                  </a:lnTo>
                  <a:lnTo>
                    <a:pt x="277" y="29"/>
                  </a:lnTo>
                  <a:lnTo>
                    <a:pt x="188" y="11"/>
                  </a:lnTo>
                  <a:lnTo>
                    <a:pt x="93" y="0"/>
                  </a:lnTo>
                  <a:lnTo>
                    <a:pt x="0" y="0"/>
                  </a:lnTo>
                  <a:lnTo>
                    <a:pt x="0" y="1361"/>
                  </a:lnTo>
                  <a:lnTo>
                    <a:pt x="1180" y="68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2"/>
            <p:cNvSpPr>
              <a:spLocks/>
            </p:cNvSpPr>
            <p:nvPr/>
          </p:nvSpPr>
          <p:spPr bwMode="auto">
            <a:xfrm>
              <a:off x="8889999" y="3096891"/>
              <a:ext cx="1964171" cy="1968500"/>
            </a:xfrm>
            <a:custGeom>
              <a:avLst/>
              <a:gdLst>
                <a:gd name="T0" fmla="*/ 0 w 1361"/>
                <a:gd name="T1" fmla="*/ 681 h 1364"/>
                <a:gd name="T2" fmla="*/ 1177 w 1361"/>
                <a:gd name="T3" fmla="*/ 1364 h 1364"/>
                <a:gd name="T4" fmla="*/ 1177 w 1361"/>
                <a:gd name="T5" fmla="*/ 1364 h 1364"/>
                <a:gd name="T6" fmla="*/ 1219 w 1361"/>
                <a:gd name="T7" fmla="*/ 1290 h 1364"/>
                <a:gd name="T8" fmla="*/ 1254 w 1361"/>
                <a:gd name="T9" fmla="*/ 1208 h 1364"/>
                <a:gd name="T10" fmla="*/ 1286 w 1361"/>
                <a:gd name="T11" fmla="*/ 1127 h 1364"/>
                <a:gd name="T12" fmla="*/ 1315 w 1361"/>
                <a:gd name="T13" fmla="*/ 1042 h 1364"/>
                <a:gd name="T14" fmla="*/ 1336 w 1361"/>
                <a:gd name="T15" fmla="*/ 953 h 1364"/>
                <a:gd name="T16" fmla="*/ 1350 w 1361"/>
                <a:gd name="T17" fmla="*/ 865 h 1364"/>
                <a:gd name="T18" fmla="*/ 1361 w 1361"/>
                <a:gd name="T19" fmla="*/ 773 h 1364"/>
                <a:gd name="T20" fmla="*/ 1361 w 1361"/>
                <a:gd name="T21" fmla="*/ 681 h 1364"/>
                <a:gd name="T22" fmla="*/ 1361 w 1361"/>
                <a:gd name="T23" fmla="*/ 681 h 1364"/>
                <a:gd name="T24" fmla="*/ 1361 w 1361"/>
                <a:gd name="T25" fmla="*/ 588 h 1364"/>
                <a:gd name="T26" fmla="*/ 1350 w 1361"/>
                <a:gd name="T27" fmla="*/ 500 h 1364"/>
                <a:gd name="T28" fmla="*/ 1336 w 1361"/>
                <a:gd name="T29" fmla="*/ 411 h 1364"/>
                <a:gd name="T30" fmla="*/ 1315 w 1361"/>
                <a:gd name="T31" fmla="*/ 323 h 1364"/>
                <a:gd name="T32" fmla="*/ 1290 w 1361"/>
                <a:gd name="T33" fmla="*/ 238 h 1364"/>
                <a:gd name="T34" fmla="*/ 1258 w 1361"/>
                <a:gd name="T35" fmla="*/ 156 h 1364"/>
                <a:gd name="T36" fmla="*/ 1223 w 1361"/>
                <a:gd name="T37" fmla="*/ 78 h 1364"/>
                <a:gd name="T38" fmla="*/ 1180 w 1361"/>
                <a:gd name="T39" fmla="*/ 0 h 1364"/>
                <a:gd name="T40" fmla="*/ 0 w 1361"/>
                <a:gd name="T41" fmla="*/ 681 h 1364"/>
                <a:gd name="T42" fmla="*/ 0 w 1361"/>
                <a:gd name="T43" fmla="*/ 681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1" h="1364">
                  <a:moveTo>
                    <a:pt x="0" y="681"/>
                  </a:moveTo>
                  <a:lnTo>
                    <a:pt x="1177" y="1364"/>
                  </a:lnTo>
                  <a:lnTo>
                    <a:pt x="1177" y="1364"/>
                  </a:lnTo>
                  <a:lnTo>
                    <a:pt x="1219" y="1290"/>
                  </a:lnTo>
                  <a:lnTo>
                    <a:pt x="1254" y="1208"/>
                  </a:lnTo>
                  <a:lnTo>
                    <a:pt x="1286" y="1127"/>
                  </a:lnTo>
                  <a:lnTo>
                    <a:pt x="1315" y="1042"/>
                  </a:lnTo>
                  <a:lnTo>
                    <a:pt x="1336" y="953"/>
                  </a:lnTo>
                  <a:lnTo>
                    <a:pt x="1350" y="865"/>
                  </a:lnTo>
                  <a:lnTo>
                    <a:pt x="1361" y="773"/>
                  </a:lnTo>
                  <a:lnTo>
                    <a:pt x="1361" y="681"/>
                  </a:lnTo>
                  <a:lnTo>
                    <a:pt x="1361" y="681"/>
                  </a:lnTo>
                  <a:lnTo>
                    <a:pt x="1361" y="588"/>
                  </a:lnTo>
                  <a:lnTo>
                    <a:pt x="1350" y="500"/>
                  </a:lnTo>
                  <a:lnTo>
                    <a:pt x="1336" y="411"/>
                  </a:lnTo>
                  <a:lnTo>
                    <a:pt x="1315" y="323"/>
                  </a:lnTo>
                  <a:lnTo>
                    <a:pt x="1290" y="238"/>
                  </a:lnTo>
                  <a:lnTo>
                    <a:pt x="1258" y="156"/>
                  </a:lnTo>
                  <a:lnTo>
                    <a:pt x="1223" y="78"/>
                  </a:lnTo>
                  <a:lnTo>
                    <a:pt x="1180" y="0"/>
                  </a:lnTo>
                  <a:lnTo>
                    <a:pt x="0" y="681"/>
                  </a:lnTo>
                  <a:lnTo>
                    <a:pt x="0" y="681"/>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3"/>
            <p:cNvSpPr>
              <a:spLocks/>
            </p:cNvSpPr>
            <p:nvPr/>
          </p:nvSpPr>
          <p:spPr bwMode="auto">
            <a:xfrm>
              <a:off x="7192818" y="2115528"/>
              <a:ext cx="1697182" cy="1964170"/>
            </a:xfrm>
            <a:custGeom>
              <a:avLst/>
              <a:gdLst>
                <a:gd name="T0" fmla="*/ 1176 w 1176"/>
                <a:gd name="T1" fmla="*/ 1361 h 1361"/>
                <a:gd name="T2" fmla="*/ 1176 w 1176"/>
                <a:gd name="T3" fmla="*/ 0 h 1361"/>
                <a:gd name="T4" fmla="*/ 1176 w 1176"/>
                <a:gd name="T5" fmla="*/ 0 h 1361"/>
                <a:gd name="T6" fmla="*/ 1084 w 1176"/>
                <a:gd name="T7" fmla="*/ 0 h 1361"/>
                <a:gd name="T8" fmla="*/ 992 w 1176"/>
                <a:gd name="T9" fmla="*/ 11 h 1361"/>
                <a:gd name="T10" fmla="*/ 900 w 1176"/>
                <a:gd name="T11" fmla="*/ 25 h 1361"/>
                <a:gd name="T12" fmla="*/ 815 w 1176"/>
                <a:gd name="T13" fmla="*/ 46 h 1361"/>
                <a:gd name="T14" fmla="*/ 730 w 1176"/>
                <a:gd name="T15" fmla="*/ 75 h 1361"/>
                <a:gd name="T16" fmla="*/ 645 w 1176"/>
                <a:gd name="T17" fmla="*/ 107 h 1361"/>
                <a:gd name="T18" fmla="*/ 564 w 1176"/>
                <a:gd name="T19" fmla="*/ 142 h 1361"/>
                <a:gd name="T20" fmla="*/ 489 w 1176"/>
                <a:gd name="T21" fmla="*/ 184 h 1361"/>
                <a:gd name="T22" fmla="*/ 415 w 1176"/>
                <a:gd name="T23" fmla="*/ 231 h 1361"/>
                <a:gd name="T24" fmla="*/ 344 w 1176"/>
                <a:gd name="T25" fmla="*/ 284 h 1361"/>
                <a:gd name="T26" fmla="*/ 277 w 1176"/>
                <a:gd name="T27" fmla="*/ 340 h 1361"/>
                <a:gd name="T28" fmla="*/ 213 w 1176"/>
                <a:gd name="T29" fmla="*/ 401 h 1361"/>
                <a:gd name="T30" fmla="*/ 153 w 1176"/>
                <a:gd name="T31" fmla="*/ 464 h 1361"/>
                <a:gd name="T32" fmla="*/ 96 w 1176"/>
                <a:gd name="T33" fmla="*/ 532 h 1361"/>
                <a:gd name="T34" fmla="*/ 46 w 1176"/>
                <a:gd name="T35" fmla="*/ 602 h 1361"/>
                <a:gd name="T36" fmla="*/ 0 w 1176"/>
                <a:gd name="T37" fmla="*/ 677 h 1361"/>
                <a:gd name="T38" fmla="*/ 1176 w 1176"/>
                <a:gd name="T39" fmla="*/ 1361 h 1361"/>
                <a:gd name="T40" fmla="*/ 1176 w 1176"/>
                <a:gd name="T41"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6" h="1361">
                  <a:moveTo>
                    <a:pt x="1176" y="1361"/>
                  </a:moveTo>
                  <a:lnTo>
                    <a:pt x="1176" y="0"/>
                  </a:lnTo>
                  <a:lnTo>
                    <a:pt x="1176" y="0"/>
                  </a:lnTo>
                  <a:lnTo>
                    <a:pt x="1084" y="0"/>
                  </a:lnTo>
                  <a:lnTo>
                    <a:pt x="992" y="11"/>
                  </a:lnTo>
                  <a:lnTo>
                    <a:pt x="900" y="25"/>
                  </a:lnTo>
                  <a:lnTo>
                    <a:pt x="815" y="46"/>
                  </a:lnTo>
                  <a:lnTo>
                    <a:pt x="730" y="75"/>
                  </a:lnTo>
                  <a:lnTo>
                    <a:pt x="645" y="107"/>
                  </a:lnTo>
                  <a:lnTo>
                    <a:pt x="564" y="142"/>
                  </a:lnTo>
                  <a:lnTo>
                    <a:pt x="489" y="184"/>
                  </a:lnTo>
                  <a:lnTo>
                    <a:pt x="415" y="231"/>
                  </a:lnTo>
                  <a:lnTo>
                    <a:pt x="344" y="284"/>
                  </a:lnTo>
                  <a:lnTo>
                    <a:pt x="277" y="340"/>
                  </a:lnTo>
                  <a:lnTo>
                    <a:pt x="213" y="401"/>
                  </a:lnTo>
                  <a:lnTo>
                    <a:pt x="153" y="464"/>
                  </a:lnTo>
                  <a:lnTo>
                    <a:pt x="96" y="532"/>
                  </a:lnTo>
                  <a:lnTo>
                    <a:pt x="46" y="602"/>
                  </a:lnTo>
                  <a:lnTo>
                    <a:pt x="0" y="677"/>
                  </a:lnTo>
                  <a:lnTo>
                    <a:pt x="1176" y="1361"/>
                  </a:lnTo>
                  <a:lnTo>
                    <a:pt x="1176" y="1361"/>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4"/>
            <p:cNvSpPr>
              <a:spLocks/>
            </p:cNvSpPr>
            <p:nvPr/>
          </p:nvSpPr>
          <p:spPr bwMode="auto">
            <a:xfrm>
              <a:off x="6927272" y="3092562"/>
              <a:ext cx="1962727" cy="1968500"/>
            </a:xfrm>
            <a:custGeom>
              <a:avLst/>
              <a:gdLst>
                <a:gd name="T0" fmla="*/ 184 w 1360"/>
                <a:gd name="T1" fmla="*/ 0 h 1364"/>
                <a:gd name="T2" fmla="*/ 184 w 1360"/>
                <a:gd name="T3" fmla="*/ 0 h 1364"/>
                <a:gd name="T4" fmla="*/ 142 w 1360"/>
                <a:gd name="T5" fmla="*/ 74 h 1364"/>
                <a:gd name="T6" fmla="*/ 106 w 1360"/>
                <a:gd name="T7" fmla="*/ 156 h 1364"/>
                <a:gd name="T8" fmla="*/ 74 w 1360"/>
                <a:gd name="T9" fmla="*/ 237 h 1364"/>
                <a:gd name="T10" fmla="*/ 46 w 1360"/>
                <a:gd name="T11" fmla="*/ 322 h 1364"/>
                <a:gd name="T12" fmla="*/ 25 w 1360"/>
                <a:gd name="T13" fmla="*/ 411 h 1364"/>
                <a:gd name="T14" fmla="*/ 11 w 1360"/>
                <a:gd name="T15" fmla="*/ 499 h 1364"/>
                <a:gd name="T16" fmla="*/ 0 w 1360"/>
                <a:gd name="T17" fmla="*/ 591 h 1364"/>
                <a:gd name="T18" fmla="*/ 0 w 1360"/>
                <a:gd name="T19" fmla="*/ 684 h 1364"/>
                <a:gd name="T20" fmla="*/ 0 w 1360"/>
                <a:gd name="T21" fmla="*/ 684 h 1364"/>
                <a:gd name="T22" fmla="*/ 0 w 1360"/>
                <a:gd name="T23" fmla="*/ 776 h 1364"/>
                <a:gd name="T24" fmla="*/ 11 w 1360"/>
                <a:gd name="T25" fmla="*/ 864 h 1364"/>
                <a:gd name="T26" fmla="*/ 25 w 1360"/>
                <a:gd name="T27" fmla="*/ 953 h 1364"/>
                <a:gd name="T28" fmla="*/ 46 w 1360"/>
                <a:gd name="T29" fmla="*/ 1041 h 1364"/>
                <a:gd name="T30" fmla="*/ 71 w 1360"/>
                <a:gd name="T31" fmla="*/ 1126 h 1364"/>
                <a:gd name="T32" fmla="*/ 103 w 1360"/>
                <a:gd name="T33" fmla="*/ 1208 h 1364"/>
                <a:gd name="T34" fmla="*/ 138 w 1360"/>
                <a:gd name="T35" fmla="*/ 1286 h 1364"/>
                <a:gd name="T36" fmla="*/ 181 w 1360"/>
                <a:gd name="T37" fmla="*/ 1364 h 1364"/>
                <a:gd name="T38" fmla="*/ 1360 w 1360"/>
                <a:gd name="T39" fmla="*/ 684 h 1364"/>
                <a:gd name="T40" fmla="*/ 184 w 1360"/>
                <a:gd name="T41" fmla="*/ 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0" h="1364">
                  <a:moveTo>
                    <a:pt x="184" y="0"/>
                  </a:moveTo>
                  <a:lnTo>
                    <a:pt x="184" y="0"/>
                  </a:lnTo>
                  <a:lnTo>
                    <a:pt x="142" y="74"/>
                  </a:lnTo>
                  <a:lnTo>
                    <a:pt x="106" y="156"/>
                  </a:lnTo>
                  <a:lnTo>
                    <a:pt x="74" y="237"/>
                  </a:lnTo>
                  <a:lnTo>
                    <a:pt x="46" y="322"/>
                  </a:lnTo>
                  <a:lnTo>
                    <a:pt x="25" y="411"/>
                  </a:lnTo>
                  <a:lnTo>
                    <a:pt x="11" y="499"/>
                  </a:lnTo>
                  <a:lnTo>
                    <a:pt x="0" y="591"/>
                  </a:lnTo>
                  <a:lnTo>
                    <a:pt x="0" y="684"/>
                  </a:lnTo>
                  <a:lnTo>
                    <a:pt x="0" y="684"/>
                  </a:lnTo>
                  <a:lnTo>
                    <a:pt x="0" y="776"/>
                  </a:lnTo>
                  <a:lnTo>
                    <a:pt x="11" y="864"/>
                  </a:lnTo>
                  <a:lnTo>
                    <a:pt x="25" y="953"/>
                  </a:lnTo>
                  <a:lnTo>
                    <a:pt x="46" y="1041"/>
                  </a:lnTo>
                  <a:lnTo>
                    <a:pt x="71" y="1126"/>
                  </a:lnTo>
                  <a:lnTo>
                    <a:pt x="103" y="1208"/>
                  </a:lnTo>
                  <a:lnTo>
                    <a:pt x="138" y="1286"/>
                  </a:lnTo>
                  <a:lnTo>
                    <a:pt x="181" y="1364"/>
                  </a:lnTo>
                  <a:lnTo>
                    <a:pt x="1360" y="684"/>
                  </a:lnTo>
                  <a:lnTo>
                    <a:pt x="184" y="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5"/>
            <p:cNvSpPr>
              <a:spLocks/>
            </p:cNvSpPr>
            <p:nvPr/>
          </p:nvSpPr>
          <p:spPr bwMode="auto">
            <a:xfrm>
              <a:off x="8889999" y="4079699"/>
              <a:ext cx="1698626" cy="1962727"/>
            </a:xfrm>
            <a:custGeom>
              <a:avLst/>
              <a:gdLst>
                <a:gd name="T0" fmla="*/ 1177 w 1177"/>
                <a:gd name="T1" fmla="*/ 683 h 1360"/>
                <a:gd name="T2" fmla="*/ 0 w 1177"/>
                <a:gd name="T3" fmla="*/ 0 h 1360"/>
                <a:gd name="T4" fmla="*/ 0 w 1177"/>
                <a:gd name="T5" fmla="*/ 1360 h 1360"/>
                <a:gd name="T6" fmla="*/ 0 w 1177"/>
                <a:gd name="T7" fmla="*/ 1360 h 1360"/>
                <a:gd name="T8" fmla="*/ 93 w 1177"/>
                <a:gd name="T9" fmla="*/ 1360 h 1360"/>
                <a:gd name="T10" fmla="*/ 185 w 1177"/>
                <a:gd name="T11" fmla="*/ 1349 h 1360"/>
                <a:gd name="T12" fmla="*/ 277 w 1177"/>
                <a:gd name="T13" fmla="*/ 1335 h 1360"/>
                <a:gd name="T14" fmla="*/ 362 w 1177"/>
                <a:gd name="T15" fmla="*/ 1314 h 1360"/>
                <a:gd name="T16" fmla="*/ 447 w 1177"/>
                <a:gd name="T17" fmla="*/ 1286 h 1360"/>
                <a:gd name="T18" fmla="*/ 532 w 1177"/>
                <a:gd name="T19" fmla="*/ 1254 h 1360"/>
                <a:gd name="T20" fmla="*/ 613 w 1177"/>
                <a:gd name="T21" fmla="*/ 1218 h 1360"/>
                <a:gd name="T22" fmla="*/ 688 w 1177"/>
                <a:gd name="T23" fmla="*/ 1176 h 1360"/>
                <a:gd name="T24" fmla="*/ 762 w 1177"/>
                <a:gd name="T25" fmla="*/ 1130 h 1360"/>
                <a:gd name="T26" fmla="*/ 833 w 1177"/>
                <a:gd name="T27" fmla="*/ 1077 h 1360"/>
                <a:gd name="T28" fmla="*/ 900 w 1177"/>
                <a:gd name="T29" fmla="*/ 1020 h 1360"/>
                <a:gd name="T30" fmla="*/ 964 w 1177"/>
                <a:gd name="T31" fmla="*/ 960 h 1360"/>
                <a:gd name="T32" fmla="*/ 1024 w 1177"/>
                <a:gd name="T33" fmla="*/ 896 h 1360"/>
                <a:gd name="T34" fmla="*/ 1081 w 1177"/>
                <a:gd name="T35" fmla="*/ 829 h 1360"/>
                <a:gd name="T36" fmla="*/ 1130 w 1177"/>
                <a:gd name="T37" fmla="*/ 758 h 1360"/>
                <a:gd name="T38" fmla="*/ 1177 w 1177"/>
                <a:gd name="T39" fmla="*/ 683 h 1360"/>
                <a:gd name="T40" fmla="*/ 1177 w 1177"/>
                <a:gd name="T41" fmla="*/ 683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7" h="1360">
                  <a:moveTo>
                    <a:pt x="1177" y="683"/>
                  </a:moveTo>
                  <a:lnTo>
                    <a:pt x="0" y="0"/>
                  </a:lnTo>
                  <a:lnTo>
                    <a:pt x="0" y="1360"/>
                  </a:lnTo>
                  <a:lnTo>
                    <a:pt x="0" y="1360"/>
                  </a:lnTo>
                  <a:lnTo>
                    <a:pt x="93" y="1360"/>
                  </a:lnTo>
                  <a:lnTo>
                    <a:pt x="185" y="1349"/>
                  </a:lnTo>
                  <a:lnTo>
                    <a:pt x="277" y="1335"/>
                  </a:lnTo>
                  <a:lnTo>
                    <a:pt x="362" y="1314"/>
                  </a:lnTo>
                  <a:lnTo>
                    <a:pt x="447" y="1286"/>
                  </a:lnTo>
                  <a:lnTo>
                    <a:pt x="532" y="1254"/>
                  </a:lnTo>
                  <a:lnTo>
                    <a:pt x="613" y="1218"/>
                  </a:lnTo>
                  <a:lnTo>
                    <a:pt x="688" y="1176"/>
                  </a:lnTo>
                  <a:lnTo>
                    <a:pt x="762" y="1130"/>
                  </a:lnTo>
                  <a:lnTo>
                    <a:pt x="833" y="1077"/>
                  </a:lnTo>
                  <a:lnTo>
                    <a:pt x="900" y="1020"/>
                  </a:lnTo>
                  <a:lnTo>
                    <a:pt x="964" y="960"/>
                  </a:lnTo>
                  <a:lnTo>
                    <a:pt x="1024" y="896"/>
                  </a:lnTo>
                  <a:lnTo>
                    <a:pt x="1081" y="829"/>
                  </a:lnTo>
                  <a:lnTo>
                    <a:pt x="1130" y="758"/>
                  </a:lnTo>
                  <a:lnTo>
                    <a:pt x="1177" y="683"/>
                  </a:lnTo>
                  <a:lnTo>
                    <a:pt x="1177" y="683"/>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6"/>
            <p:cNvSpPr>
              <a:spLocks/>
            </p:cNvSpPr>
            <p:nvPr/>
          </p:nvSpPr>
          <p:spPr bwMode="auto">
            <a:xfrm>
              <a:off x="7188488" y="4079699"/>
              <a:ext cx="1701512" cy="1962727"/>
            </a:xfrm>
            <a:custGeom>
              <a:avLst/>
              <a:gdLst>
                <a:gd name="T0" fmla="*/ 1179 w 1179"/>
                <a:gd name="T1" fmla="*/ 0 h 1360"/>
                <a:gd name="T2" fmla="*/ 0 w 1179"/>
                <a:gd name="T3" fmla="*/ 680 h 1360"/>
                <a:gd name="T4" fmla="*/ 0 w 1179"/>
                <a:gd name="T5" fmla="*/ 680 h 1360"/>
                <a:gd name="T6" fmla="*/ 46 w 1179"/>
                <a:gd name="T7" fmla="*/ 754 h 1360"/>
                <a:gd name="T8" fmla="*/ 95 w 1179"/>
                <a:gd name="T9" fmla="*/ 825 h 1360"/>
                <a:gd name="T10" fmla="*/ 152 w 1179"/>
                <a:gd name="T11" fmla="*/ 892 h 1360"/>
                <a:gd name="T12" fmla="*/ 212 w 1179"/>
                <a:gd name="T13" fmla="*/ 956 h 1360"/>
                <a:gd name="T14" fmla="*/ 276 w 1179"/>
                <a:gd name="T15" fmla="*/ 1016 h 1360"/>
                <a:gd name="T16" fmla="*/ 343 w 1179"/>
                <a:gd name="T17" fmla="*/ 1073 h 1360"/>
                <a:gd name="T18" fmla="*/ 414 w 1179"/>
                <a:gd name="T19" fmla="*/ 1126 h 1360"/>
                <a:gd name="T20" fmla="*/ 489 w 1179"/>
                <a:gd name="T21" fmla="*/ 1172 h 1360"/>
                <a:gd name="T22" fmla="*/ 567 w 1179"/>
                <a:gd name="T23" fmla="*/ 1215 h 1360"/>
                <a:gd name="T24" fmla="*/ 644 w 1179"/>
                <a:gd name="T25" fmla="*/ 1254 h 1360"/>
                <a:gd name="T26" fmla="*/ 730 w 1179"/>
                <a:gd name="T27" fmla="*/ 1286 h 1360"/>
                <a:gd name="T28" fmla="*/ 815 w 1179"/>
                <a:gd name="T29" fmla="*/ 1310 h 1360"/>
                <a:gd name="T30" fmla="*/ 903 w 1179"/>
                <a:gd name="T31" fmla="*/ 1332 h 1360"/>
                <a:gd name="T32" fmla="*/ 992 w 1179"/>
                <a:gd name="T33" fmla="*/ 1349 h 1360"/>
                <a:gd name="T34" fmla="*/ 1087 w 1179"/>
                <a:gd name="T35" fmla="*/ 1360 h 1360"/>
                <a:gd name="T36" fmla="*/ 1179 w 1179"/>
                <a:gd name="T37" fmla="*/ 1360 h 1360"/>
                <a:gd name="T38" fmla="*/ 1179 w 1179"/>
                <a:gd name="T39" fmla="*/ 0 h 1360"/>
                <a:gd name="T40" fmla="*/ 1179 w 1179"/>
                <a:gd name="T41"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9" h="1360">
                  <a:moveTo>
                    <a:pt x="1179" y="0"/>
                  </a:moveTo>
                  <a:lnTo>
                    <a:pt x="0" y="680"/>
                  </a:lnTo>
                  <a:lnTo>
                    <a:pt x="0" y="680"/>
                  </a:lnTo>
                  <a:lnTo>
                    <a:pt x="46" y="754"/>
                  </a:lnTo>
                  <a:lnTo>
                    <a:pt x="95" y="825"/>
                  </a:lnTo>
                  <a:lnTo>
                    <a:pt x="152" y="892"/>
                  </a:lnTo>
                  <a:lnTo>
                    <a:pt x="212" y="956"/>
                  </a:lnTo>
                  <a:lnTo>
                    <a:pt x="276" y="1016"/>
                  </a:lnTo>
                  <a:lnTo>
                    <a:pt x="343" y="1073"/>
                  </a:lnTo>
                  <a:lnTo>
                    <a:pt x="414" y="1126"/>
                  </a:lnTo>
                  <a:lnTo>
                    <a:pt x="489" y="1172"/>
                  </a:lnTo>
                  <a:lnTo>
                    <a:pt x="567" y="1215"/>
                  </a:lnTo>
                  <a:lnTo>
                    <a:pt x="644" y="1254"/>
                  </a:lnTo>
                  <a:lnTo>
                    <a:pt x="730" y="1286"/>
                  </a:lnTo>
                  <a:lnTo>
                    <a:pt x="815" y="1310"/>
                  </a:lnTo>
                  <a:lnTo>
                    <a:pt x="903" y="1332"/>
                  </a:lnTo>
                  <a:lnTo>
                    <a:pt x="992" y="1349"/>
                  </a:lnTo>
                  <a:lnTo>
                    <a:pt x="1087" y="1360"/>
                  </a:lnTo>
                  <a:lnTo>
                    <a:pt x="1179" y="1360"/>
                  </a:lnTo>
                  <a:lnTo>
                    <a:pt x="1179" y="0"/>
                  </a:lnTo>
                  <a:lnTo>
                    <a:pt x="1179" y="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55"/>
            <p:cNvSpPr/>
            <p:nvPr/>
          </p:nvSpPr>
          <p:spPr>
            <a:xfrm>
              <a:off x="7660543" y="2644968"/>
              <a:ext cx="1115207" cy="646331"/>
            </a:xfrm>
            <a:prstGeom prst="rect">
              <a:avLst/>
            </a:prstGeom>
          </p:spPr>
          <p:txBody>
            <a:bodyPr wrap="square" lIns="0" tIns="0" rIns="0" bIns="0" anchor="ctr">
              <a:spAutoFit/>
            </a:bodyPr>
            <a:lstStyle/>
            <a:p>
              <a:pPr algn="ctr" defTabSz="930457">
                <a:spcBef>
                  <a:spcPct val="20000"/>
                </a:spcBef>
                <a:buSzPct val="90000"/>
              </a:pPr>
              <a:r>
                <a:rPr lang="en-US" sz="1400" dirty="0"/>
                <a:t>Microsoft security best practices</a:t>
              </a:r>
            </a:p>
          </p:txBody>
        </p:sp>
        <p:sp>
          <p:nvSpPr>
            <p:cNvPr id="57" name="Rectangle 56"/>
            <p:cNvSpPr/>
            <p:nvPr/>
          </p:nvSpPr>
          <p:spPr>
            <a:xfrm>
              <a:off x="8908687" y="2530048"/>
              <a:ext cx="1199791" cy="861774"/>
            </a:xfrm>
            <a:prstGeom prst="rect">
              <a:avLst/>
            </a:prstGeom>
          </p:spPr>
          <p:txBody>
            <a:bodyPr wrap="square" lIns="0" tIns="0" rIns="0" bIns="0" anchor="ctr">
              <a:spAutoFit/>
            </a:bodyPr>
            <a:lstStyle/>
            <a:p>
              <a:pPr algn="ctr" defTabSz="930457">
                <a:spcBef>
                  <a:spcPct val="20000"/>
                </a:spcBef>
                <a:buSzPct val="90000"/>
              </a:pPr>
              <a:r>
                <a:rPr lang="en-US" sz="1400" dirty="0" smtClean="0"/>
                <a:t>24-hour monitored physical hardware</a:t>
              </a:r>
              <a:endParaRPr lang="en-US" sz="1400" dirty="0"/>
            </a:p>
          </p:txBody>
        </p:sp>
        <p:sp>
          <p:nvSpPr>
            <p:cNvPr id="58" name="Rectangle 57"/>
            <p:cNvSpPr/>
            <p:nvPr/>
          </p:nvSpPr>
          <p:spPr>
            <a:xfrm>
              <a:off x="9508582" y="3853431"/>
              <a:ext cx="1195303" cy="430887"/>
            </a:xfrm>
            <a:prstGeom prst="rect">
              <a:avLst/>
            </a:prstGeom>
          </p:spPr>
          <p:txBody>
            <a:bodyPr wrap="square" lIns="0" tIns="0" rIns="0" bIns="0" anchor="ctr">
              <a:spAutoFit/>
            </a:bodyPr>
            <a:lstStyle/>
            <a:p>
              <a:pPr algn="ctr" defTabSz="930457">
                <a:spcBef>
                  <a:spcPct val="20000"/>
                </a:spcBef>
                <a:buSzPct val="90000"/>
              </a:pPr>
              <a:r>
                <a:rPr lang="en-US" sz="1400" dirty="0" smtClean="0"/>
                <a:t>Isolated customer data</a:t>
              </a:r>
              <a:endParaRPr lang="en-US" sz="1400" dirty="0"/>
            </a:p>
          </p:txBody>
        </p:sp>
        <p:sp>
          <p:nvSpPr>
            <p:cNvPr id="59" name="Rectangle 58"/>
            <p:cNvSpPr/>
            <p:nvPr/>
          </p:nvSpPr>
          <p:spPr>
            <a:xfrm>
              <a:off x="9177229" y="4874550"/>
              <a:ext cx="803838" cy="430887"/>
            </a:xfrm>
            <a:prstGeom prst="rect">
              <a:avLst/>
            </a:prstGeom>
          </p:spPr>
          <p:txBody>
            <a:bodyPr wrap="square" lIns="0" tIns="0" rIns="0" bIns="0" anchor="ctr">
              <a:spAutoFit/>
            </a:bodyPr>
            <a:lstStyle/>
            <a:p>
              <a:pPr algn="ctr" defTabSz="930457">
                <a:spcBef>
                  <a:spcPct val="20000"/>
                </a:spcBef>
                <a:buSzPct val="90000"/>
              </a:pPr>
              <a:r>
                <a:rPr lang="en-US" sz="1400" dirty="0"/>
                <a:t>Secure </a:t>
              </a:r>
              <a:r>
                <a:rPr lang="en-US" sz="1400" dirty="0" smtClean="0"/>
                <a:t>network</a:t>
              </a:r>
              <a:endParaRPr lang="en-US" sz="1400" dirty="0"/>
            </a:p>
          </p:txBody>
        </p:sp>
        <p:sp>
          <p:nvSpPr>
            <p:cNvPr id="60" name="Rectangle 59"/>
            <p:cNvSpPr/>
            <p:nvPr/>
          </p:nvSpPr>
          <p:spPr>
            <a:xfrm>
              <a:off x="7853188" y="4874550"/>
              <a:ext cx="846651" cy="430887"/>
            </a:xfrm>
            <a:prstGeom prst="rect">
              <a:avLst/>
            </a:prstGeom>
          </p:spPr>
          <p:txBody>
            <a:bodyPr wrap="square" lIns="0" tIns="0" rIns="0" bIns="0" anchor="ctr">
              <a:spAutoFit/>
            </a:bodyPr>
            <a:lstStyle/>
            <a:p>
              <a:pPr algn="ctr" defTabSz="930457">
                <a:spcBef>
                  <a:spcPct val="20000"/>
                </a:spcBef>
                <a:buSzPct val="90000"/>
              </a:pPr>
              <a:r>
                <a:rPr lang="en-US" sz="1400" dirty="0"/>
                <a:t>Encrypted data</a:t>
              </a:r>
            </a:p>
          </p:txBody>
        </p:sp>
        <p:sp>
          <p:nvSpPr>
            <p:cNvPr id="61" name="Rectangle 60"/>
            <p:cNvSpPr/>
            <p:nvPr/>
          </p:nvSpPr>
          <p:spPr>
            <a:xfrm>
              <a:off x="7112688" y="3853431"/>
              <a:ext cx="1147128" cy="430887"/>
            </a:xfrm>
            <a:prstGeom prst="rect">
              <a:avLst/>
            </a:prstGeom>
          </p:spPr>
          <p:txBody>
            <a:bodyPr wrap="square" lIns="0" tIns="0" rIns="0" bIns="0" anchor="ctr">
              <a:spAutoFit/>
            </a:bodyPr>
            <a:lstStyle/>
            <a:p>
              <a:pPr algn="ctr" defTabSz="930457">
                <a:spcBef>
                  <a:spcPct val="20000"/>
                </a:spcBef>
                <a:buSzPct val="90000"/>
              </a:pPr>
              <a:r>
                <a:rPr lang="en-US" sz="1400" dirty="0"/>
                <a:t>Automated operations</a:t>
              </a:r>
            </a:p>
          </p:txBody>
        </p:sp>
      </p:grpSp>
      <p:grpSp>
        <p:nvGrpSpPr>
          <p:cNvPr id="3075" name="Group 3074"/>
          <p:cNvGrpSpPr/>
          <p:nvPr/>
        </p:nvGrpSpPr>
        <p:grpSpPr>
          <a:xfrm>
            <a:off x="1159449" y="2829973"/>
            <a:ext cx="4044851" cy="657768"/>
            <a:chOff x="1159449" y="2829973"/>
            <a:chExt cx="4044851" cy="657768"/>
          </a:xfrm>
        </p:grpSpPr>
        <p:sp>
          <p:nvSpPr>
            <p:cNvPr id="68" name="Rectangle 67"/>
            <p:cNvSpPr/>
            <p:nvPr/>
          </p:nvSpPr>
          <p:spPr bwMode="auto">
            <a:xfrm>
              <a:off x="1159449" y="2829973"/>
              <a:ext cx="657768" cy="657768"/>
            </a:xfrm>
            <a:prstGeom prst="rect">
              <a:avLst/>
            </a:prstGeom>
            <a:solidFill>
              <a:schemeClr val="bg2">
                <a:lumMod val="90000"/>
                <a:lumOff val="1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p:cNvSpPr/>
            <p:nvPr/>
          </p:nvSpPr>
          <p:spPr>
            <a:xfrm>
              <a:off x="2099703" y="3004969"/>
              <a:ext cx="3104597" cy="307777"/>
            </a:xfrm>
            <a:prstGeom prst="rect">
              <a:avLst/>
            </a:prstGeom>
          </p:spPr>
          <p:txBody>
            <a:bodyPr wrap="square" lIns="0" tIns="0" rIns="0" bIns="0" anchor="ctr">
              <a:spAutoFit/>
            </a:bodyPr>
            <a:lstStyle/>
            <a:p>
              <a:pPr defTabSz="930457">
                <a:spcBef>
                  <a:spcPct val="20000"/>
                </a:spcBef>
                <a:buSzPct val="90000"/>
              </a:pPr>
              <a:r>
                <a:rPr lang="en-US" sz="2000" dirty="0" smtClean="0"/>
                <a:t>Office 365 built-in security</a:t>
              </a:r>
              <a:endParaRPr lang="en-US" sz="2000" dirty="0"/>
            </a:p>
          </p:txBody>
        </p:sp>
      </p:grpSp>
      <p:grpSp>
        <p:nvGrpSpPr>
          <p:cNvPr id="3076" name="Group 3075"/>
          <p:cNvGrpSpPr/>
          <p:nvPr/>
        </p:nvGrpSpPr>
        <p:grpSpPr>
          <a:xfrm>
            <a:off x="1159449" y="3739990"/>
            <a:ext cx="4044851" cy="657768"/>
            <a:chOff x="1159449" y="3739990"/>
            <a:chExt cx="4044851" cy="657768"/>
          </a:xfrm>
        </p:grpSpPr>
        <p:sp>
          <p:nvSpPr>
            <p:cNvPr id="83" name="Rectangle 82"/>
            <p:cNvSpPr/>
            <p:nvPr/>
          </p:nvSpPr>
          <p:spPr bwMode="auto">
            <a:xfrm>
              <a:off x="1159449" y="3739990"/>
              <a:ext cx="657768" cy="657768"/>
            </a:xfrm>
            <a:prstGeom prst="rect">
              <a:avLst/>
            </a:prstGeom>
            <a:solidFill>
              <a:schemeClr val="bg2">
                <a:lumMod val="75000"/>
                <a:lumOff val="2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a:xfrm>
              <a:off x="2099703" y="3761097"/>
              <a:ext cx="3104597" cy="615553"/>
            </a:xfrm>
            <a:prstGeom prst="rect">
              <a:avLst/>
            </a:prstGeom>
          </p:spPr>
          <p:txBody>
            <a:bodyPr wrap="square" lIns="0" tIns="0" rIns="0" bIns="0" anchor="ctr">
              <a:spAutoFit/>
            </a:bodyPr>
            <a:lstStyle/>
            <a:p>
              <a:pPr defTabSz="930457">
                <a:spcBef>
                  <a:spcPct val="20000"/>
                </a:spcBef>
                <a:buSzPct val="90000"/>
              </a:pPr>
              <a:r>
                <a:rPr lang="en-US" sz="2000" dirty="0" smtClean="0"/>
                <a:t>Office 365 </a:t>
              </a:r>
              <a:br>
                <a:rPr lang="en-US" sz="2000" dirty="0" smtClean="0"/>
              </a:br>
              <a:r>
                <a:rPr lang="en-US" sz="2000" dirty="0" smtClean="0"/>
                <a:t>customer controls</a:t>
              </a:r>
              <a:endParaRPr lang="en-US" sz="2000" dirty="0"/>
            </a:p>
          </p:txBody>
        </p:sp>
      </p:grpSp>
      <p:grpSp>
        <p:nvGrpSpPr>
          <p:cNvPr id="3077" name="Group 3076"/>
          <p:cNvGrpSpPr/>
          <p:nvPr/>
        </p:nvGrpSpPr>
        <p:grpSpPr>
          <a:xfrm>
            <a:off x="1159449" y="4650007"/>
            <a:ext cx="4044851" cy="657768"/>
            <a:chOff x="1159449" y="4650007"/>
            <a:chExt cx="4044851" cy="657768"/>
          </a:xfrm>
        </p:grpSpPr>
        <p:sp>
          <p:nvSpPr>
            <p:cNvPr id="84" name="Rectangle 83"/>
            <p:cNvSpPr/>
            <p:nvPr/>
          </p:nvSpPr>
          <p:spPr bwMode="auto">
            <a:xfrm>
              <a:off x="1159449" y="4650007"/>
              <a:ext cx="657768" cy="657768"/>
            </a:xfrm>
            <a:prstGeom prst="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a:xfrm>
              <a:off x="2099703" y="4671114"/>
              <a:ext cx="3104597" cy="615553"/>
            </a:xfrm>
            <a:prstGeom prst="rect">
              <a:avLst/>
            </a:prstGeom>
          </p:spPr>
          <p:txBody>
            <a:bodyPr wrap="square" lIns="0" tIns="0" rIns="0" bIns="0" anchor="ctr">
              <a:spAutoFit/>
            </a:bodyPr>
            <a:lstStyle/>
            <a:p>
              <a:pPr defTabSz="930457">
                <a:spcBef>
                  <a:spcPct val="20000"/>
                </a:spcBef>
                <a:buSzPct val="90000"/>
              </a:pPr>
              <a:r>
                <a:rPr lang="en-US" sz="2000" dirty="0" smtClean="0"/>
                <a:t>Office 365 independent verification &amp; compliance</a:t>
              </a:r>
              <a:endParaRPr lang="en-US" sz="2000" dirty="0"/>
            </a:p>
          </p:txBody>
        </p:sp>
      </p:grpSp>
    </p:spTree>
    <p:extLst>
      <p:ext uri="{BB962C8B-B14F-4D97-AF65-F5344CB8AC3E}">
        <p14:creationId xmlns:p14="http://schemas.microsoft.com/office/powerpoint/2010/main" val="40682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3073"/>
                                        </p:tgtEl>
                                        <p:attrNameLst>
                                          <p:attrName>style.visibility</p:attrName>
                                        </p:attrNameLst>
                                      </p:cBhvr>
                                      <p:to>
                                        <p:strVal val="visible"/>
                                      </p:to>
                                    </p:set>
                                    <p:animEffect transition="in" filter="fade">
                                      <p:cBhvr>
                                        <p:cTn id="10" dur="500"/>
                                        <p:tgtEl>
                                          <p:spTgt spid="307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500"/>
                                        <p:tgtEl>
                                          <p:spTgt spid="3076"/>
                                        </p:tgtEl>
                                      </p:cBhvr>
                                    </p:animEffect>
                                  </p:childTnLst>
                                </p:cTn>
                              </p:par>
                              <p:par>
                                <p:cTn id="15" presetID="10" presetClass="entr" presetSubtype="0" fill="hold" nodeType="with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fade">
                                      <p:cBhvr>
                                        <p:cTn id="17" dur="500"/>
                                        <p:tgtEl>
                                          <p:spTgt spid="307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fade">
                                      <p:cBhvr>
                                        <p:cTn id="21" dur="500"/>
                                        <p:tgtEl>
                                          <p:spTgt spid="3077"/>
                                        </p:tgtEl>
                                      </p:cBhvr>
                                    </p:animEffect>
                                  </p:childTnLst>
                                </p:cTn>
                              </p:par>
                              <p:par>
                                <p:cTn id="22" presetID="10" presetClass="entr" presetSubtype="0" fill="hold" nodeType="with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365 </a:t>
            </a:r>
            <a:r>
              <a:rPr lang="en-US" dirty="0" smtClean="0"/>
              <a:t>built-in security</a:t>
            </a:r>
            <a:endParaRPr lang="en-US" dirty="0"/>
          </a:p>
        </p:txBody>
      </p:sp>
      <p:sp>
        <p:nvSpPr>
          <p:cNvPr id="28" name="Freeform 37"/>
          <p:cNvSpPr>
            <a:spLocks/>
          </p:cNvSpPr>
          <p:nvPr/>
        </p:nvSpPr>
        <p:spPr bwMode="auto">
          <a:xfrm>
            <a:off x="8889999" y="4079699"/>
            <a:ext cx="5773"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FFFFFF"/>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38"/>
          <p:cNvSpPr>
            <a:spLocks noChangeArrowheads="1"/>
          </p:cNvSpPr>
          <p:nvPr/>
        </p:nvSpPr>
        <p:spPr bwMode="auto">
          <a:xfrm>
            <a:off x="8889999" y="4079699"/>
            <a:ext cx="1444" cy="1443"/>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9"/>
          <p:cNvSpPr>
            <a:spLocks/>
          </p:cNvSpPr>
          <p:nvPr/>
        </p:nvSpPr>
        <p:spPr bwMode="auto">
          <a:xfrm>
            <a:off x="8889999" y="4079699"/>
            <a:ext cx="5773" cy="4329"/>
          </a:xfrm>
          <a:custGeom>
            <a:avLst/>
            <a:gdLst>
              <a:gd name="T0" fmla="*/ 0 w 4"/>
              <a:gd name="T1" fmla="*/ 0 h 3"/>
              <a:gd name="T2" fmla="*/ 0 w 4"/>
              <a:gd name="T3" fmla="*/ 3 h 3"/>
              <a:gd name="T4" fmla="*/ 4 w 4"/>
              <a:gd name="T5" fmla="*/ 0 h 3"/>
              <a:gd name="T6" fmla="*/ 0 w 4"/>
              <a:gd name="T7" fmla="*/ 0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0" y="3"/>
                </a:lnTo>
                <a:lnTo>
                  <a:pt x="4" y="0"/>
                </a:lnTo>
                <a:lnTo>
                  <a:pt x="0" y="0"/>
                </a:lnTo>
                <a:lnTo>
                  <a:pt x="0" y="0"/>
                </a:lnTo>
                <a:close/>
              </a:path>
            </a:pathLst>
          </a:custGeom>
          <a:solidFill>
            <a:srgbClr val="FFFFFF"/>
          </a:solidFill>
          <a:ln w="14">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40"/>
          <p:cNvSpPr>
            <a:spLocks noChangeArrowheads="1"/>
          </p:cNvSpPr>
          <p:nvPr/>
        </p:nvSpPr>
        <p:spPr bwMode="auto">
          <a:xfrm>
            <a:off x="8889999" y="4079699"/>
            <a:ext cx="1444" cy="1443"/>
          </a:xfrm>
          <a:prstGeom prst="rect">
            <a:avLst/>
          </a:prstGeom>
          <a:solidFill>
            <a:srgbClr val="FFFFFF"/>
          </a:solidFill>
          <a:ln w="1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2" name="Group 31"/>
          <p:cNvGrpSpPr/>
          <p:nvPr/>
        </p:nvGrpSpPr>
        <p:grpSpPr>
          <a:xfrm>
            <a:off x="6927272" y="2115528"/>
            <a:ext cx="3926898" cy="3926898"/>
            <a:chOff x="6927272" y="2115528"/>
            <a:chExt cx="3926898" cy="3926898"/>
          </a:xfrm>
        </p:grpSpPr>
        <p:sp>
          <p:nvSpPr>
            <p:cNvPr id="33" name="Freeform 41"/>
            <p:cNvSpPr>
              <a:spLocks/>
            </p:cNvSpPr>
            <p:nvPr/>
          </p:nvSpPr>
          <p:spPr bwMode="auto">
            <a:xfrm>
              <a:off x="8889999" y="2115528"/>
              <a:ext cx="1702955" cy="1964170"/>
            </a:xfrm>
            <a:custGeom>
              <a:avLst/>
              <a:gdLst>
                <a:gd name="T0" fmla="*/ 1180 w 1180"/>
                <a:gd name="T1" fmla="*/ 680 h 1361"/>
                <a:gd name="T2" fmla="*/ 1180 w 1180"/>
                <a:gd name="T3" fmla="*/ 680 h 1361"/>
                <a:gd name="T4" fmla="*/ 1134 w 1180"/>
                <a:gd name="T5" fmla="*/ 606 h 1361"/>
                <a:gd name="T6" fmla="*/ 1084 w 1180"/>
                <a:gd name="T7" fmla="*/ 535 h 1361"/>
                <a:gd name="T8" fmla="*/ 1028 w 1180"/>
                <a:gd name="T9" fmla="*/ 468 h 1361"/>
                <a:gd name="T10" fmla="*/ 968 w 1180"/>
                <a:gd name="T11" fmla="*/ 404 h 1361"/>
                <a:gd name="T12" fmla="*/ 904 w 1180"/>
                <a:gd name="T13" fmla="*/ 344 h 1361"/>
                <a:gd name="T14" fmla="*/ 836 w 1180"/>
                <a:gd name="T15" fmla="*/ 287 h 1361"/>
                <a:gd name="T16" fmla="*/ 766 w 1180"/>
                <a:gd name="T17" fmla="*/ 234 h 1361"/>
                <a:gd name="T18" fmla="*/ 691 w 1180"/>
                <a:gd name="T19" fmla="*/ 188 h 1361"/>
                <a:gd name="T20" fmla="*/ 613 w 1180"/>
                <a:gd name="T21" fmla="*/ 146 h 1361"/>
                <a:gd name="T22" fmla="*/ 535 w 1180"/>
                <a:gd name="T23" fmla="*/ 107 h 1361"/>
                <a:gd name="T24" fmla="*/ 450 w 1180"/>
                <a:gd name="T25" fmla="*/ 75 h 1361"/>
                <a:gd name="T26" fmla="*/ 365 w 1180"/>
                <a:gd name="T27" fmla="*/ 50 h 1361"/>
                <a:gd name="T28" fmla="*/ 277 w 1180"/>
                <a:gd name="T29" fmla="*/ 29 h 1361"/>
                <a:gd name="T30" fmla="*/ 188 w 1180"/>
                <a:gd name="T31" fmla="*/ 11 h 1361"/>
                <a:gd name="T32" fmla="*/ 93 w 1180"/>
                <a:gd name="T33" fmla="*/ 0 h 1361"/>
                <a:gd name="T34" fmla="*/ 0 w 1180"/>
                <a:gd name="T35" fmla="*/ 0 h 1361"/>
                <a:gd name="T36" fmla="*/ 0 w 1180"/>
                <a:gd name="T37" fmla="*/ 1361 h 1361"/>
                <a:gd name="T38" fmla="*/ 1180 w 1180"/>
                <a:gd name="T39" fmla="*/ 68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0" h="1361">
                  <a:moveTo>
                    <a:pt x="1180" y="680"/>
                  </a:moveTo>
                  <a:lnTo>
                    <a:pt x="1180" y="680"/>
                  </a:lnTo>
                  <a:lnTo>
                    <a:pt x="1134" y="606"/>
                  </a:lnTo>
                  <a:lnTo>
                    <a:pt x="1084" y="535"/>
                  </a:lnTo>
                  <a:lnTo>
                    <a:pt x="1028" y="468"/>
                  </a:lnTo>
                  <a:lnTo>
                    <a:pt x="968" y="404"/>
                  </a:lnTo>
                  <a:lnTo>
                    <a:pt x="904" y="344"/>
                  </a:lnTo>
                  <a:lnTo>
                    <a:pt x="836" y="287"/>
                  </a:lnTo>
                  <a:lnTo>
                    <a:pt x="766" y="234"/>
                  </a:lnTo>
                  <a:lnTo>
                    <a:pt x="691" y="188"/>
                  </a:lnTo>
                  <a:lnTo>
                    <a:pt x="613" y="146"/>
                  </a:lnTo>
                  <a:lnTo>
                    <a:pt x="535" y="107"/>
                  </a:lnTo>
                  <a:lnTo>
                    <a:pt x="450" y="75"/>
                  </a:lnTo>
                  <a:lnTo>
                    <a:pt x="365" y="50"/>
                  </a:lnTo>
                  <a:lnTo>
                    <a:pt x="277" y="29"/>
                  </a:lnTo>
                  <a:lnTo>
                    <a:pt x="188" y="11"/>
                  </a:lnTo>
                  <a:lnTo>
                    <a:pt x="93" y="0"/>
                  </a:lnTo>
                  <a:lnTo>
                    <a:pt x="0" y="0"/>
                  </a:lnTo>
                  <a:lnTo>
                    <a:pt x="0" y="1361"/>
                  </a:lnTo>
                  <a:lnTo>
                    <a:pt x="1180" y="68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42"/>
            <p:cNvSpPr>
              <a:spLocks/>
            </p:cNvSpPr>
            <p:nvPr/>
          </p:nvSpPr>
          <p:spPr bwMode="auto">
            <a:xfrm>
              <a:off x="8889999" y="3096891"/>
              <a:ext cx="1964171" cy="1968500"/>
            </a:xfrm>
            <a:custGeom>
              <a:avLst/>
              <a:gdLst>
                <a:gd name="T0" fmla="*/ 0 w 1361"/>
                <a:gd name="T1" fmla="*/ 681 h 1364"/>
                <a:gd name="T2" fmla="*/ 1177 w 1361"/>
                <a:gd name="T3" fmla="*/ 1364 h 1364"/>
                <a:gd name="T4" fmla="*/ 1177 w 1361"/>
                <a:gd name="T5" fmla="*/ 1364 h 1364"/>
                <a:gd name="T6" fmla="*/ 1219 w 1361"/>
                <a:gd name="T7" fmla="*/ 1290 h 1364"/>
                <a:gd name="T8" fmla="*/ 1254 w 1361"/>
                <a:gd name="T9" fmla="*/ 1208 h 1364"/>
                <a:gd name="T10" fmla="*/ 1286 w 1361"/>
                <a:gd name="T11" fmla="*/ 1127 h 1364"/>
                <a:gd name="T12" fmla="*/ 1315 w 1361"/>
                <a:gd name="T13" fmla="*/ 1042 h 1364"/>
                <a:gd name="T14" fmla="*/ 1336 w 1361"/>
                <a:gd name="T15" fmla="*/ 953 h 1364"/>
                <a:gd name="T16" fmla="*/ 1350 w 1361"/>
                <a:gd name="T17" fmla="*/ 865 h 1364"/>
                <a:gd name="T18" fmla="*/ 1361 w 1361"/>
                <a:gd name="T19" fmla="*/ 773 h 1364"/>
                <a:gd name="T20" fmla="*/ 1361 w 1361"/>
                <a:gd name="T21" fmla="*/ 681 h 1364"/>
                <a:gd name="T22" fmla="*/ 1361 w 1361"/>
                <a:gd name="T23" fmla="*/ 681 h 1364"/>
                <a:gd name="T24" fmla="*/ 1361 w 1361"/>
                <a:gd name="T25" fmla="*/ 588 h 1364"/>
                <a:gd name="T26" fmla="*/ 1350 w 1361"/>
                <a:gd name="T27" fmla="*/ 500 h 1364"/>
                <a:gd name="T28" fmla="*/ 1336 w 1361"/>
                <a:gd name="T29" fmla="*/ 411 h 1364"/>
                <a:gd name="T30" fmla="*/ 1315 w 1361"/>
                <a:gd name="T31" fmla="*/ 323 h 1364"/>
                <a:gd name="T32" fmla="*/ 1290 w 1361"/>
                <a:gd name="T33" fmla="*/ 238 h 1364"/>
                <a:gd name="T34" fmla="*/ 1258 w 1361"/>
                <a:gd name="T35" fmla="*/ 156 h 1364"/>
                <a:gd name="T36" fmla="*/ 1223 w 1361"/>
                <a:gd name="T37" fmla="*/ 78 h 1364"/>
                <a:gd name="T38" fmla="*/ 1180 w 1361"/>
                <a:gd name="T39" fmla="*/ 0 h 1364"/>
                <a:gd name="T40" fmla="*/ 0 w 1361"/>
                <a:gd name="T41" fmla="*/ 681 h 1364"/>
                <a:gd name="T42" fmla="*/ 0 w 1361"/>
                <a:gd name="T43" fmla="*/ 681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1" h="1364">
                  <a:moveTo>
                    <a:pt x="0" y="681"/>
                  </a:moveTo>
                  <a:lnTo>
                    <a:pt x="1177" y="1364"/>
                  </a:lnTo>
                  <a:lnTo>
                    <a:pt x="1177" y="1364"/>
                  </a:lnTo>
                  <a:lnTo>
                    <a:pt x="1219" y="1290"/>
                  </a:lnTo>
                  <a:lnTo>
                    <a:pt x="1254" y="1208"/>
                  </a:lnTo>
                  <a:lnTo>
                    <a:pt x="1286" y="1127"/>
                  </a:lnTo>
                  <a:lnTo>
                    <a:pt x="1315" y="1042"/>
                  </a:lnTo>
                  <a:lnTo>
                    <a:pt x="1336" y="953"/>
                  </a:lnTo>
                  <a:lnTo>
                    <a:pt x="1350" y="865"/>
                  </a:lnTo>
                  <a:lnTo>
                    <a:pt x="1361" y="773"/>
                  </a:lnTo>
                  <a:lnTo>
                    <a:pt x="1361" y="681"/>
                  </a:lnTo>
                  <a:lnTo>
                    <a:pt x="1361" y="681"/>
                  </a:lnTo>
                  <a:lnTo>
                    <a:pt x="1361" y="588"/>
                  </a:lnTo>
                  <a:lnTo>
                    <a:pt x="1350" y="500"/>
                  </a:lnTo>
                  <a:lnTo>
                    <a:pt x="1336" y="411"/>
                  </a:lnTo>
                  <a:lnTo>
                    <a:pt x="1315" y="323"/>
                  </a:lnTo>
                  <a:lnTo>
                    <a:pt x="1290" y="238"/>
                  </a:lnTo>
                  <a:lnTo>
                    <a:pt x="1258" y="156"/>
                  </a:lnTo>
                  <a:lnTo>
                    <a:pt x="1223" y="78"/>
                  </a:lnTo>
                  <a:lnTo>
                    <a:pt x="1180" y="0"/>
                  </a:lnTo>
                  <a:lnTo>
                    <a:pt x="0" y="681"/>
                  </a:lnTo>
                  <a:lnTo>
                    <a:pt x="0" y="681"/>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43"/>
            <p:cNvSpPr>
              <a:spLocks/>
            </p:cNvSpPr>
            <p:nvPr/>
          </p:nvSpPr>
          <p:spPr bwMode="auto">
            <a:xfrm>
              <a:off x="7192818" y="2115528"/>
              <a:ext cx="1697182" cy="1964170"/>
            </a:xfrm>
            <a:custGeom>
              <a:avLst/>
              <a:gdLst>
                <a:gd name="T0" fmla="*/ 1176 w 1176"/>
                <a:gd name="T1" fmla="*/ 1361 h 1361"/>
                <a:gd name="T2" fmla="*/ 1176 w 1176"/>
                <a:gd name="T3" fmla="*/ 0 h 1361"/>
                <a:gd name="T4" fmla="*/ 1176 w 1176"/>
                <a:gd name="T5" fmla="*/ 0 h 1361"/>
                <a:gd name="T6" fmla="*/ 1084 w 1176"/>
                <a:gd name="T7" fmla="*/ 0 h 1361"/>
                <a:gd name="T8" fmla="*/ 992 w 1176"/>
                <a:gd name="T9" fmla="*/ 11 h 1361"/>
                <a:gd name="T10" fmla="*/ 900 w 1176"/>
                <a:gd name="T11" fmla="*/ 25 h 1361"/>
                <a:gd name="T12" fmla="*/ 815 w 1176"/>
                <a:gd name="T13" fmla="*/ 46 h 1361"/>
                <a:gd name="T14" fmla="*/ 730 w 1176"/>
                <a:gd name="T15" fmla="*/ 75 h 1361"/>
                <a:gd name="T16" fmla="*/ 645 w 1176"/>
                <a:gd name="T17" fmla="*/ 107 h 1361"/>
                <a:gd name="T18" fmla="*/ 564 w 1176"/>
                <a:gd name="T19" fmla="*/ 142 h 1361"/>
                <a:gd name="T20" fmla="*/ 489 w 1176"/>
                <a:gd name="T21" fmla="*/ 184 h 1361"/>
                <a:gd name="T22" fmla="*/ 415 w 1176"/>
                <a:gd name="T23" fmla="*/ 231 h 1361"/>
                <a:gd name="T24" fmla="*/ 344 w 1176"/>
                <a:gd name="T25" fmla="*/ 284 h 1361"/>
                <a:gd name="T26" fmla="*/ 277 w 1176"/>
                <a:gd name="T27" fmla="*/ 340 h 1361"/>
                <a:gd name="T28" fmla="*/ 213 w 1176"/>
                <a:gd name="T29" fmla="*/ 401 h 1361"/>
                <a:gd name="T30" fmla="*/ 153 w 1176"/>
                <a:gd name="T31" fmla="*/ 464 h 1361"/>
                <a:gd name="T32" fmla="*/ 96 w 1176"/>
                <a:gd name="T33" fmla="*/ 532 h 1361"/>
                <a:gd name="T34" fmla="*/ 46 w 1176"/>
                <a:gd name="T35" fmla="*/ 602 h 1361"/>
                <a:gd name="T36" fmla="*/ 0 w 1176"/>
                <a:gd name="T37" fmla="*/ 677 h 1361"/>
                <a:gd name="T38" fmla="*/ 1176 w 1176"/>
                <a:gd name="T39" fmla="*/ 1361 h 1361"/>
                <a:gd name="T40" fmla="*/ 1176 w 1176"/>
                <a:gd name="T41"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6" h="1361">
                  <a:moveTo>
                    <a:pt x="1176" y="1361"/>
                  </a:moveTo>
                  <a:lnTo>
                    <a:pt x="1176" y="0"/>
                  </a:lnTo>
                  <a:lnTo>
                    <a:pt x="1176" y="0"/>
                  </a:lnTo>
                  <a:lnTo>
                    <a:pt x="1084" y="0"/>
                  </a:lnTo>
                  <a:lnTo>
                    <a:pt x="992" y="11"/>
                  </a:lnTo>
                  <a:lnTo>
                    <a:pt x="900" y="25"/>
                  </a:lnTo>
                  <a:lnTo>
                    <a:pt x="815" y="46"/>
                  </a:lnTo>
                  <a:lnTo>
                    <a:pt x="730" y="75"/>
                  </a:lnTo>
                  <a:lnTo>
                    <a:pt x="645" y="107"/>
                  </a:lnTo>
                  <a:lnTo>
                    <a:pt x="564" y="142"/>
                  </a:lnTo>
                  <a:lnTo>
                    <a:pt x="489" y="184"/>
                  </a:lnTo>
                  <a:lnTo>
                    <a:pt x="415" y="231"/>
                  </a:lnTo>
                  <a:lnTo>
                    <a:pt x="344" y="284"/>
                  </a:lnTo>
                  <a:lnTo>
                    <a:pt x="277" y="340"/>
                  </a:lnTo>
                  <a:lnTo>
                    <a:pt x="213" y="401"/>
                  </a:lnTo>
                  <a:lnTo>
                    <a:pt x="153" y="464"/>
                  </a:lnTo>
                  <a:lnTo>
                    <a:pt x="96" y="532"/>
                  </a:lnTo>
                  <a:lnTo>
                    <a:pt x="46" y="602"/>
                  </a:lnTo>
                  <a:lnTo>
                    <a:pt x="0" y="677"/>
                  </a:lnTo>
                  <a:lnTo>
                    <a:pt x="1176" y="1361"/>
                  </a:lnTo>
                  <a:lnTo>
                    <a:pt x="1176" y="1361"/>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44"/>
            <p:cNvSpPr>
              <a:spLocks/>
            </p:cNvSpPr>
            <p:nvPr/>
          </p:nvSpPr>
          <p:spPr bwMode="auto">
            <a:xfrm>
              <a:off x="6927272" y="3092562"/>
              <a:ext cx="1962727" cy="1968500"/>
            </a:xfrm>
            <a:custGeom>
              <a:avLst/>
              <a:gdLst>
                <a:gd name="T0" fmla="*/ 184 w 1360"/>
                <a:gd name="T1" fmla="*/ 0 h 1364"/>
                <a:gd name="T2" fmla="*/ 184 w 1360"/>
                <a:gd name="T3" fmla="*/ 0 h 1364"/>
                <a:gd name="T4" fmla="*/ 142 w 1360"/>
                <a:gd name="T5" fmla="*/ 74 h 1364"/>
                <a:gd name="T6" fmla="*/ 106 w 1360"/>
                <a:gd name="T7" fmla="*/ 156 h 1364"/>
                <a:gd name="T8" fmla="*/ 74 w 1360"/>
                <a:gd name="T9" fmla="*/ 237 h 1364"/>
                <a:gd name="T10" fmla="*/ 46 w 1360"/>
                <a:gd name="T11" fmla="*/ 322 h 1364"/>
                <a:gd name="T12" fmla="*/ 25 w 1360"/>
                <a:gd name="T13" fmla="*/ 411 h 1364"/>
                <a:gd name="T14" fmla="*/ 11 w 1360"/>
                <a:gd name="T15" fmla="*/ 499 h 1364"/>
                <a:gd name="T16" fmla="*/ 0 w 1360"/>
                <a:gd name="T17" fmla="*/ 591 h 1364"/>
                <a:gd name="T18" fmla="*/ 0 w 1360"/>
                <a:gd name="T19" fmla="*/ 684 h 1364"/>
                <a:gd name="T20" fmla="*/ 0 w 1360"/>
                <a:gd name="T21" fmla="*/ 684 h 1364"/>
                <a:gd name="T22" fmla="*/ 0 w 1360"/>
                <a:gd name="T23" fmla="*/ 776 h 1364"/>
                <a:gd name="T24" fmla="*/ 11 w 1360"/>
                <a:gd name="T25" fmla="*/ 864 h 1364"/>
                <a:gd name="T26" fmla="*/ 25 w 1360"/>
                <a:gd name="T27" fmla="*/ 953 h 1364"/>
                <a:gd name="T28" fmla="*/ 46 w 1360"/>
                <a:gd name="T29" fmla="*/ 1041 h 1364"/>
                <a:gd name="T30" fmla="*/ 71 w 1360"/>
                <a:gd name="T31" fmla="*/ 1126 h 1364"/>
                <a:gd name="T32" fmla="*/ 103 w 1360"/>
                <a:gd name="T33" fmla="*/ 1208 h 1364"/>
                <a:gd name="T34" fmla="*/ 138 w 1360"/>
                <a:gd name="T35" fmla="*/ 1286 h 1364"/>
                <a:gd name="T36" fmla="*/ 181 w 1360"/>
                <a:gd name="T37" fmla="*/ 1364 h 1364"/>
                <a:gd name="T38" fmla="*/ 1360 w 1360"/>
                <a:gd name="T39" fmla="*/ 684 h 1364"/>
                <a:gd name="T40" fmla="*/ 184 w 1360"/>
                <a:gd name="T41" fmla="*/ 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0" h="1364">
                  <a:moveTo>
                    <a:pt x="184" y="0"/>
                  </a:moveTo>
                  <a:lnTo>
                    <a:pt x="184" y="0"/>
                  </a:lnTo>
                  <a:lnTo>
                    <a:pt x="142" y="74"/>
                  </a:lnTo>
                  <a:lnTo>
                    <a:pt x="106" y="156"/>
                  </a:lnTo>
                  <a:lnTo>
                    <a:pt x="74" y="237"/>
                  </a:lnTo>
                  <a:lnTo>
                    <a:pt x="46" y="322"/>
                  </a:lnTo>
                  <a:lnTo>
                    <a:pt x="25" y="411"/>
                  </a:lnTo>
                  <a:lnTo>
                    <a:pt x="11" y="499"/>
                  </a:lnTo>
                  <a:lnTo>
                    <a:pt x="0" y="591"/>
                  </a:lnTo>
                  <a:lnTo>
                    <a:pt x="0" y="684"/>
                  </a:lnTo>
                  <a:lnTo>
                    <a:pt x="0" y="684"/>
                  </a:lnTo>
                  <a:lnTo>
                    <a:pt x="0" y="776"/>
                  </a:lnTo>
                  <a:lnTo>
                    <a:pt x="11" y="864"/>
                  </a:lnTo>
                  <a:lnTo>
                    <a:pt x="25" y="953"/>
                  </a:lnTo>
                  <a:lnTo>
                    <a:pt x="46" y="1041"/>
                  </a:lnTo>
                  <a:lnTo>
                    <a:pt x="71" y="1126"/>
                  </a:lnTo>
                  <a:lnTo>
                    <a:pt x="103" y="1208"/>
                  </a:lnTo>
                  <a:lnTo>
                    <a:pt x="138" y="1286"/>
                  </a:lnTo>
                  <a:lnTo>
                    <a:pt x="181" y="1364"/>
                  </a:lnTo>
                  <a:lnTo>
                    <a:pt x="1360" y="684"/>
                  </a:lnTo>
                  <a:lnTo>
                    <a:pt x="184" y="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45"/>
            <p:cNvSpPr>
              <a:spLocks/>
            </p:cNvSpPr>
            <p:nvPr/>
          </p:nvSpPr>
          <p:spPr bwMode="auto">
            <a:xfrm>
              <a:off x="8889999" y="4079699"/>
              <a:ext cx="1698626" cy="1962727"/>
            </a:xfrm>
            <a:custGeom>
              <a:avLst/>
              <a:gdLst>
                <a:gd name="T0" fmla="*/ 1177 w 1177"/>
                <a:gd name="T1" fmla="*/ 683 h 1360"/>
                <a:gd name="T2" fmla="*/ 0 w 1177"/>
                <a:gd name="T3" fmla="*/ 0 h 1360"/>
                <a:gd name="T4" fmla="*/ 0 w 1177"/>
                <a:gd name="T5" fmla="*/ 1360 h 1360"/>
                <a:gd name="T6" fmla="*/ 0 w 1177"/>
                <a:gd name="T7" fmla="*/ 1360 h 1360"/>
                <a:gd name="T8" fmla="*/ 93 w 1177"/>
                <a:gd name="T9" fmla="*/ 1360 h 1360"/>
                <a:gd name="T10" fmla="*/ 185 w 1177"/>
                <a:gd name="T11" fmla="*/ 1349 h 1360"/>
                <a:gd name="T12" fmla="*/ 277 w 1177"/>
                <a:gd name="T13" fmla="*/ 1335 h 1360"/>
                <a:gd name="T14" fmla="*/ 362 w 1177"/>
                <a:gd name="T15" fmla="*/ 1314 h 1360"/>
                <a:gd name="T16" fmla="*/ 447 w 1177"/>
                <a:gd name="T17" fmla="*/ 1286 h 1360"/>
                <a:gd name="T18" fmla="*/ 532 w 1177"/>
                <a:gd name="T19" fmla="*/ 1254 h 1360"/>
                <a:gd name="T20" fmla="*/ 613 w 1177"/>
                <a:gd name="T21" fmla="*/ 1218 h 1360"/>
                <a:gd name="T22" fmla="*/ 688 w 1177"/>
                <a:gd name="T23" fmla="*/ 1176 h 1360"/>
                <a:gd name="T24" fmla="*/ 762 w 1177"/>
                <a:gd name="T25" fmla="*/ 1130 h 1360"/>
                <a:gd name="T26" fmla="*/ 833 w 1177"/>
                <a:gd name="T27" fmla="*/ 1077 h 1360"/>
                <a:gd name="T28" fmla="*/ 900 w 1177"/>
                <a:gd name="T29" fmla="*/ 1020 h 1360"/>
                <a:gd name="T30" fmla="*/ 964 w 1177"/>
                <a:gd name="T31" fmla="*/ 960 h 1360"/>
                <a:gd name="T32" fmla="*/ 1024 w 1177"/>
                <a:gd name="T33" fmla="*/ 896 h 1360"/>
                <a:gd name="T34" fmla="*/ 1081 w 1177"/>
                <a:gd name="T35" fmla="*/ 829 h 1360"/>
                <a:gd name="T36" fmla="*/ 1130 w 1177"/>
                <a:gd name="T37" fmla="*/ 758 h 1360"/>
                <a:gd name="T38" fmla="*/ 1177 w 1177"/>
                <a:gd name="T39" fmla="*/ 683 h 1360"/>
                <a:gd name="T40" fmla="*/ 1177 w 1177"/>
                <a:gd name="T41" fmla="*/ 683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7" h="1360">
                  <a:moveTo>
                    <a:pt x="1177" y="683"/>
                  </a:moveTo>
                  <a:lnTo>
                    <a:pt x="0" y="0"/>
                  </a:lnTo>
                  <a:lnTo>
                    <a:pt x="0" y="1360"/>
                  </a:lnTo>
                  <a:lnTo>
                    <a:pt x="0" y="1360"/>
                  </a:lnTo>
                  <a:lnTo>
                    <a:pt x="93" y="1360"/>
                  </a:lnTo>
                  <a:lnTo>
                    <a:pt x="185" y="1349"/>
                  </a:lnTo>
                  <a:lnTo>
                    <a:pt x="277" y="1335"/>
                  </a:lnTo>
                  <a:lnTo>
                    <a:pt x="362" y="1314"/>
                  </a:lnTo>
                  <a:lnTo>
                    <a:pt x="447" y="1286"/>
                  </a:lnTo>
                  <a:lnTo>
                    <a:pt x="532" y="1254"/>
                  </a:lnTo>
                  <a:lnTo>
                    <a:pt x="613" y="1218"/>
                  </a:lnTo>
                  <a:lnTo>
                    <a:pt x="688" y="1176"/>
                  </a:lnTo>
                  <a:lnTo>
                    <a:pt x="762" y="1130"/>
                  </a:lnTo>
                  <a:lnTo>
                    <a:pt x="833" y="1077"/>
                  </a:lnTo>
                  <a:lnTo>
                    <a:pt x="900" y="1020"/>
                  </a:lnTo>
                  <a:lnTo>
                    <a:pt x="964" y="960"/>
                  </a:lnTo>
                  <a:lnTo>
                    <a:pt x="1024" y="896"/>
                  </a:lnTo>
                  <a:lnTo>
                    <a:pt x="1081" y="829"/>
                  </a:lnTo>
                  <a:lnTo>
                    <a:pt x="1130" y="758"/>
                  </a:lnTo>
                  <a:lnTo>
                    <a:pt x="1177" y="683"/>
                  </a:lnTo>
                  <a:lnTo>
                    <a:pt x="1177" y="683"/>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6"/>
            <p:cNvSpPr>
              <a:spLocks/>
            </p:cNvSpPr>
            <p:nvPr/>
          </p:nvSpPr>
          <p:spPr bwMode="auto">
            <a:xfrm>
              <a:off x="7188488" y="4079699"/>
              <a:ext cx="1701512" cy="1962727"/>
            </a:xfrm>
            <a:custGeom>
              <a:avLst/>
              <a:gdLst>
                <a:gd name="T0" fmla="*/ 1179 w 1179"/>
                <a:gd name="T1" fmla="*/ 0 h 1360"/>
                <a:gd name="T2" fmla="*/ 0 w 1179"/>
                <a:gd name="T3" fmla="*/ 680 h 1360"/>
                <a:gd name="T4" fmla="*/ 0 w 1179"/>
                <a:gd name="T5" fmla="*/ 680 h 1360"/>
                <a:gd name="T6" fmla="*/ 46 w 1179"/>
                <a:gd name="T7" fmla="*/ 754 h 1360"/>
                <a:gd name="T8" fmla="*/ 95 w 1179"/>
                <a:gd name="T9" fmla="*/ 825 h 1360"/>
                <a:gd name="T10" fmla="*/ 152 w 1179"/>
                <a:gd name="T11" fmla="*/ 892 h 1360"/>
                <a:gd name="T12" fmla="*/ 212 w 1179"/>
                <a:gd name="T13" fmla="*/ 956 h 1360"/>
                <a:gd name="T14" fmla="*/ 276 w 1179"/>
                <a:gd name="T15" fmla="*/ 1016 h 1360"/>
                <a:gd name="T16" fmla="*/ 343 w 1179"/>
                <a:gd name="T17" fmla="*/ 1073 h 1360"/>
                <a:gd name="T18" fmla="*/ 414 w 1179"/>
                <a:gd name="T19" fmla="*/ 1126 h 1360"/>
                <a:gd name="T20" fmla="*/ 489 w 1179"/>
                <a:gd name="T21" fmla="*/ 1172 h 1360"/>
                <a:gd name="T22" fmla="*/ 567 w 1179"/>
                <a:gd name="T23" fmla="*/ 1215 h 1360"/>
                <a:gd name="T24" fmla="*/ 644 w 1179"/>
                <a:gd name="T25" fmla="*/ 1254 h 1360"/>
                <a:gd name="T26" fmla="*/ 730 w 1179"/>
                <a:gd name="T27" fmla="*/ 1286 h 1360"/>
                <a:gd name="T28" fmla="*/ 815 w 1179"/>
                <a:gd name="T29" fmla="*/ 1310 h 1360"/>
                <a:gd name="T30" fmla="*/ 903 w 1179"/>
                <a:gd name="T31" fmla="*/ 1332 h 1360"/>
                <a:gd name="T32" fmla="*/ 992 w 1179"/>
                <a:gd name="T33" fmla="*/ 1349 h 1360"/>
                <a:gd name="T34" fmla="*/ 1087 w 1179"/>
                <a:gd name="T35" fmla="*/ 1360 h 1360"/>
                <a:gd name="T36" fmla="*/ 1179 w 1179"/>
                <a:gd name="T37" fmla="*/ 1360 h 1360"/>
                <a:gd name="T38" fmla="*/ 1179 w 1179"/>
                <a:gd name="T39" fmla="*/ 0 h 1360"/>
                <a:gd name="T40" fmla="*/ 1179 w 1179"/>
                <a:gd name="T41"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9" h="1360">
                  <a:moveTo>
                    <a:pt x="1179" y="0"/>
                  </a:moveTo>
                  <a:lnTo>
                    <a:pt x="0" y="680"/>
                  </a:lnTo>
                  <a:lnTo>
                    <a:pt x="0" y="680"/>
                  </a:lnTo>
                  <a:lnTo>
                    <a:pt x="46" y="754"/>
                  </a:lnTo>
                  <a:lnTo>
                    <a:pt x="95" y="825"/>
                  </a:lnTo>
                  <a:lnTo>
                    <a:pt x="152" y="892"/>
                  </a:lnTo>
                  <a:lnTo>
                    <a:pt x="212" y="956"/>
                  </a:lnTo>
                  <a:lnTo>
                    <a:pt x="276" y="1016"/>
                  </a:lnTo>
                  <a:lnTo>
                    <a:pt x="343" y="1073"/>
                  </a:lnTo>
                  <a:lnTo>
                    <a:pt x="414" y="1126"/>
                  </a:lnTo>
                  <a:lnTo>
                    <a:pt x="489" y="1172"/>
                  </a:lnTo>
                  <a:lnTo>
                    <a:pt x="567" y="1215"/>
                  </a:lnTo>
                  <a:lnTo>
                    <a:pt x="644" y="1254"/>
                  </a:lnTo>
                  <a:lnTo>
                    <a:pt x="730" y="1286"/>
                  </a:lnTo>
                  <a:lnTo>
                    <a:pt x="815" y="1310"/>
                  </a:lnTo>
                  <a:lnTo>
                    <a:pt x="903" y="1332"/>
                  </a:lnTo>
                  <a:lnTo>
                    <a:pt x="992" y="1349"/>
                  </a:lnTo>
                  <a:lnTo>
                    <a:pt x="1087" y="1360"/>
                  </a:lnTo>
                  <a:lnTo>
                    <a:pt x="1179" y="1360"/>
                  </a:lnTo>
                  <a:lnTo>
                    <a:pt x="1179" y="0"/>
                  </a:lnTo>
                  <a:lnTo>
                    <a:pt x="1179" y="0"/>
                  </a:lnTo>
                  <a:close/>
                </a:path>
              </a:pathLst>
            </a:custGeom>
            <a:solidFill>
              <a:schemeClr val="bg2">
                <a:lumMod val="90000"/>
                <a:lumOff val="10000"/>
              </a:schemeClr>
            </a:solidFill>
            <a:ln w="1905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38"/>
            <p:cNvSpPr/>
            <p:nvPr/>
          </p:nvSpPr>
          <p:spPr>
            <a:xfrm>
              <a:off x="7660543" y="2644968"/>
              <a:ext cx="1115207" cy="646331"/>
            </a:xfrm>
            <a:prstGeom prst="rect">
              <a:avLst/>
            </a:prstGeom>
          </p:spPr>
          <p:txBody>
            <a:bodyPr wrap="square" lIns="0" tIns="0" rIns="0" bIns="0" anchor="ctr">
              <a:spAutoFit/>
            </a:bodyPr>
            <a:lstStyle/>
            <a:p>
              <a:pPr algn="ctr" defTabSz="930457">
                <a:spcBef>
                  <a:spcPct val="20000"/>
                </a:spcBef>
                <a:buSzPct val="90000"/>
              </a:pPr>
              <a:r>
                <a:rPr lang="en-US" sz="1400" dirty="0"/>
                <a:t>Microsoft security best practices</a:t>
              </a:r>
            </a:p>
          </p:txBody>
        </p:sp>
        <p:sp>
          <p:nvSpPr>
            <p:cNvPr id="40" name="Rectangle 39"/>
            <p:cNvSpPr/>
            <p:nvPr/>
          </p:nvSpPr>
          <p:spPr>
            <a:xfrm>
              <a:off x="8908687" y="2530048"/>
              <a:ext cx="1199791" cy="861774"/>
            </a:xfrm>
            <a:prstGeom prst="rect">
              <a:avLst/>
            </a:prstGeom>
          </p:spPr>
          <p:txBody>
            <a:bodyPr wrap="square" lIns="0" tIns="0" rIns="0" bIns="0" anchor="ctr">
              <a:spAutoFit/>
            </a:bodyPr>
            <a:lstStyle/>
            <a:p>
              <a:pPr algn="ctr" defTabSz="930457">
                <a:spcBef>
                  <a:spcPct val="20000"/>
                </a:spcBef>
                <a:buSzPct val="90000"/>
              </a:pPr>
              <a:r>
                <a:rPr lang="en-US" sz="1400" dirty="0" smtClean="0"/>
                <a:t>24-hour monitored physical hardware</a:t>
              </a:r>
              <a:endParaRPr lang="en-US" sz="1400" dirty="0"/>
            </a:p>
          </p:txBody>
        </p:sp>
        <p:sp>
          <p:nvSpPr>
            <p:cNvPr id="41" name="Rectangle 40"/>
            <p:cNvSpPr/>
            <p:nvPr/>
          </p:nvSpPr>
          <p:spPr>
            <a:xfrm>
              <a:off x="9508582" y="3853431"/>
              <a:ext cx="1195303" cy="430887"/>
            </a:xfrm>
            <a:prstGeom prst="rect">
              <a:avLst/>
            </a:prstGeom>
          </p:spPr>
          <p:txBody>
            <a:bodyPr wrap="square" lIns="0" tIns="0" rIns="0" bIns="0" anchor="ctr">
              <a:spAutoFit/>
            </a:bodyPr>
            <a:lstStyle/>
            <a:p>
              <a:pPr algn="ctr" defTabSz="930457">
                <a:spcBef>
                  <a:spcPct val="20000"/>
                </a:spcBef>
                <a:buSzPct val="90000"/>
              </a:pPr>
              <a:r>
                <a:rPr lang="en-US" sz="1400" dirty="0" smtClean="0"/>
                <a:t>Isolated customer data</a:t>
              </a:r>
              <a:endParaRPr lang="en-US" sz="1400" dirty="0"/>
            </a:p>
          </p:txBody>
        </p:sp>
        <p:sp>
          <p:nvSpPr>
            <p:cNvPr id="42" name="Rectangle 41"/>
            <p:cNvSpPr/>
            <p:nvPr/>
          </p:nvSpPr>
          <p:spPr>
            <a:xfrm>
              <a:off x="9177229" y="4874550"/>
              <a:ext cx="803838" cy="430887"/>
            </a:xfrm>
            <a:prstGeom prst="rect">
              <a:avLst/>
            </a:prstGeom>
          </p:spPr>
          <p:txBody>
            <a:bodyPr wrap="square" lIns="0" tIns="0" rIns="0" bIns="0" anchor="ctr">
              <a:spAutoFit/>
            </a:bodyPr>
            <a:lstStyle/>
            <a:p>
              <a:pPr algn="ctr" defTabSz="930457">
                <a:spcBef>
                  <a:spcPct val="20000"/>
                </a:spcBef>
                <a:buSzPct val="90000"/>
              </a:pPr>
              <a:r>
                <a:rPr lang="en-US" sz="1400" dirty="0"/>
                <a:t>Secure </a:t>
              </a:r>
              <a:r>
                <a:rPr lang="en-US" sz="1400" dirty="0" smtClean="0"/>
                <a:t>network</a:t>
              </a:r>
              <a:endParaRPr lang="en-US" sz="1400" dirty="0"/>
            </a:p>
          </p:txBody>
        </p:sp>
        <p:sp>
          <p:nvSpPr>
            <p:cNvPr id="43" name="Rectangle 42"/>
            <p:cNvSpPr/>
            <p:nvPr/>
          </p:nvSpPr>
          <p:spPr>
            <a:xfrm>
              <a:off x="7853188" y="4874550"/>
              <a:ext cx="846651" cy="430887"/>
            </a:xfrm>
            <a:prstGeom prst="rect">
              <a:avLst/>
            </a:prstGeom>
          </p:spPr>
          <p:txBody>
            <a:bodyPr wrap="square" lIns="0" tIns="0" rIns="0" bIns="0" anchor="ctr">
              <a:spAutoFit/>
            </a:bodyPr>
            <a:lstStyle/>
            <a:p>
              <a:pPr algn="ctr" defTabSz="930457">
                <a:spcBef>
                  <a:spcPct val="20000"/>
                </a:spcBef>
                <a:buSzPct val="90000"/>
              </a:pPr>
              <a:r>
                <a:rPr lang="en-US" sz="1400" dirty="0"/>
                <a:t>Encrypted data</a:t>
              </a:r>
            </a:p>
          </p:txBody>
        </p:sp>
        <p:sp>
          <p:nvSpPr>
            <p:cNvPr id="44" name="Rectangle 43"/>
            <p:cNvSpPr/>
            <p:nvPr/>
          </p:nvSpPr>
          <p:spPr>
            <a:xfrm>
              <a:off x="7112688" y="3853431"/>
              <a:ext cx="1147128" cy="430887"/>
            </a:xfrm>
            <a:prstGeom prst="rect">
              <a:avLst/>
            </a:prstGeom>
          </p:spPr>
          <p:txBody>
            <a:bodyPr wrap="square" lIns="0" tIns="0" rIns="0" bIns="0" anchor="ctr">
              <a:spAutoFit/>
            </a:bodyPr>
            <a:lstStyle/>
            <a:p>
              <a:pPr algn="ctr" defTabSz="930457">
                <a:spcBef>
                  <a:spcPct val="20000"/>
                </a:spcBef>
                <a:buSzPct val="90000"/>
              </a:pPr>
              <a:r>
                <a:rPr lang="en-US" sz="1400" dirty="0"/>
                <a:t>Automated operations</a:t>
              </a:r>
            </a:p>
          </p:txBody>
        </p:sp>
      </p:grpSp>
    </p:spTree>
    <p:extLst>
      <p:ext uri="{BB962C8B-B14F-4D97-AF65-F5344CB8AC3E}">
        <p14:creationId xmlns:p14="http://schemas.microsoft.com/office/powerpoint/2010/main" val="357056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2.78019E-6 3.7622E-6 L -0.21419 3.7622E-6 " pathEditMode="relative" rAng="0" ptsTypes="AA">
                                      <p:cBhvr>
                                        <p:cTn id="6" dur="2000" fill="hold"/>
                                        <p:tgtEl>
                                          <p:spTgt spid="32"/>
                                        </p:tgtEl>
                                        <p:attrNameLst>
                                          <p:attrName>ppt_x</p:attrName>
                                          <p:attrName>ppt_y</p:attrName>
                                        </p:attrNameLst>
                                      </p:cBhvr>
                                      <p:rCtr x="-1071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GFS Clip</a:t>
            </a:r>
            <a:endParaRPr lang="en-US" dirty="0"/>
          </a:p>
        </p:txBody>
      </p:sp>
      <p:pic>
        <p:nvPicPr>
          <p:cNvPr id="2" name="Securityc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434888" cy="6994525"/>
          </a:xfrm>
          <a:prstGeom prst="rect">
            <a:avLst/>
          </a:prstGeom>
        </p:spPr>
      </p:pic>
    </p:spTree>
    <p:extLst>
      <p:ext uri="{BB962C8B-B14F-4D97-AF65-F5344CB8AC3E}">
        <p14:creationId xmlns:p14="http://schemas.microsoft.com/office/powerpoint/2010/main" val="2951168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91CBC0B8060D4195B02CB362589ECF" ma:contentTypeVersion="0" ma:contentTypeDescription="Create a new document." ma:contentTypeScope="" ma:versionID="e8417d26828a01d9d1f6229853abd2ca">
  <xsd:schema xmlns:xsd="http://www.w3.org/2001/XMLSchema" xmlns:xs="http://www.w3.org/2001/XMLSchema" xmlns:p="http://schemas.microsoft.com/office/2006/metadata/properties" targetNamespace="http://schemas.microsoft.com/office/2006/metadata/properties" ma:root="true" ma:fieldsID="131cf47b1f1948990bf64162009f966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498A1520-EB69-4FCA-A59A-572B0BFE0D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3598</TotalTime>
  <Words>4748</Words>
  <Application>Microsoft Office PowerPoint</Application>
  <PresentationFormat>Custom</PresentationFormat>
  <Paragraphs>529</Paragraphs>
  <Slides>37</Slides>
  <Notes>31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Calibri</vt:lpstr>
      <vt:lpstr>Consolas</vt:lpstr>
      <vt:lpstr>Segoe</vt:lpstr>
      <vt:lpstr>Segoe Light</vt:lpstr>
      <vt:lpstr>Segoe UI</vt:lpstr>
      <vt:lpstr>Segoe UI Light</vt:lpstr>
      <vt:lpstr>Segoe UI Semibold</vt:lpstr>
      <vt:lpstr>Times New Roman</vt:lpstr>
      <vt:lpstr>Wingdings</vt:lpstr>
      <vt:lpstr>TechEd_2013_Template_16x9</vt:lpstr>
      <vt:lpstr>PowerPoint Presentation</vt:lpstr>
      <vt:lpstr>Office 365 security</vt:lpstr>
      <vt:lpstr>Todays IT Collaboration</vt:lpstr>
      <vt:lpstr>Key trends affecting security</vt:lpstr>
      <vt:lpstr>PowerPoint Presentation</vt:lpstr>
      <vt:lpstr>Microsoft experience and credentials</vt:lpstr>
      <vt:lpstr>Office 365 security</vt:lpstr>
      <vt:lpstr>Office 365 built-in security</vt:lpstr>
      <vt:lpstr>GFS Clip</vt:lpstr>
      <vt:lpstr>24-hour monitored physical hardware</vt:lpstr>
      <vt:lpstr>Isolated customer data</vt:lpstr>
      <vt:lpstr>Secure network</vt:lpstr>
      <vt:lpstr>Encrypted data</vt:lpstr>
      <vt:lpstr>Automated operations</vt:lpstr>
      <vt:lpstr>Microsoft security best practices</vt:lpstr>
      <vt:lpstr>     Security development lifecycle Reduce vulnerabilities, limit exploit severity </vt:lpstr>
      <vt:lpstr>     Throttling to prevent DoS attacks</vt:lpstr>
      <vt:lpstr>     Prevent breach</vt:lpstr>
      <vt:lpstr>     Mitigate breach </vt:lpstr>
      <vt:lpstr>Office 365 security</vt:lpstr>
      <vt:lpstr>Advanced encryption using RMS</vt:lpstr>
      <vt:lpstr>RMS Demo</vt:lpstr>
      <vt:lpstr>RMS over standard approaches</vt:lpstr>
      <vt:lpstr>User access</vt:lpstr>
      <vt:lpstr>Compliance: Data Loss Prevention (DLP)</vt:lpstr>
      <vt:lpstr>DLP Demo</vt:lpstr>
      <vt:lpstr>Compliance: email archiving and retention</vt:lpstr>
      <vt:lpstr>Anti-spam/anti-virus</vt:lpstr>
      <vt:lpstr>Independent verification &amp; compliance</vt:lpstr>
      <vt:lpstr>Why get independently verified?</vt:lpstr>
      <vt:lpstr>Certifications </vt:lpstr>
      <vt:lpstr>Summary</vt:lpstr>
      <vt:lpstr>Resources </vt:lpstr>
      <vt:lpstr>Track resources</vt:lpstr>
      <vt:lpstr>Resources</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OUC-B205: Office 365 security</dc:title>
  <dc:subject>TechEd 2013</dc:subject>
  <dc:creator>Daryl Gwyn;Vijay Kumar</dc:creator>
  <cp:keywords>TechEd 2013</cp:keywords>
  <dc:description>Template by: Jordan Cayabyab, Artitudes Design, Inc.
Formatting by: Priscila Mandryk, Silver Fox Productions, Inc.
Audience Type: Internal/External</dc:description>
  <cp:lastModifiedBy>Shows</cp:lastModifiedBy>
  <cp:revision>158</cp:revision>
  <dcterms:created xsi:type="dcterms:W3CDTF">2013-05-21T21:28:31Z</dcterms:created>
  <dcterms:modified xsi:type="dcterms:W3CDTF">2013-06-23T08:45:48Z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0x010100AE91CBC0B8060D4195B02CB362589ECF</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