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43"/>
  </p:notesMasterIdLst>
  <p:handoutMasterIdLst>
    <p:handoutMasterId r:id="rId44"/>
  </p:handoutMasterIdLst>
  <p:sldIdLst>
    <p:sldId id="1135" r:id="rId5"/>
    <p:sldId id="1054" r:id="rId6"/>
    <p:sldId id="1197" r:id="rId7"/>
    <p:sldId id="1198" r:id="rId8"/>
    <p:sldId id="1199" r:id="rId9"/>
    <p:sldId id="1200" r:id="rId10"/>
    <p:sldId id="1201" r:id="rId11"/>
    <p:sldId id="1202" r:id="rId12"/>
    <p:sldId id="1203" r:id="rId13"/>
    <p:sldId id="1204" r:id="rId14"/>
    <p:sldId id="1205" r:id="rId15"/>
    <p:sldId id="1206" r:id="rId16"/>
    <p:sldId id="1207" r:id="rId17"/>
    <p:sldId id="1208" r:id="rId18"/>
    <p:sldId id="1209" r:id="rId19"/>
    <p:sldId id="1210" r:id="rId20"/>
    <p:sldId id="1211" r:id="rId21"/>
    <p:sldId id="1212" r:id="rId22"/>
    <p:sldId id="1213" r:id="rId23"/>
    <p:sldId id="1214" r:id="rId24"/>
    <p:sldId id="1215" r:id="rId25"/>
    <p:sldId id="1216" r:id="rId26"/>
    <p:sldId id="1217" r:id="rId27"/>
    <p:sldId id="1218" r:id="rId28"/>
    <p:sldId id="1219" r:id="rId29"/>
    <p:sldId id="1221" r:id="rId30"/>
    <p:sldId id="1222" r:id="rId31"/>
    <p:sldId id="1223" r:id="rId32"/>
    <p:sldId id="1224" r:id="rId33"/>
    <p:sldId id="1225" r:id="rId34"/>
    <p:sldId id="1226" r:id="rId35"/>
    <p:sldId id="1227" r:id="rId36"/>
    <p:sldId id="1189" r:id="rId37"/>
    <p:sldId id="1186" r:id="rId38"/>
    <p:sldId id="1150" r:id="rId39"/>
    <p:sldId id="1228" r:id="rId40"/>
    <p:sldId id="1185" r:id="rId41"/>
    <p:sldId id="1076" r:id="rId42"/>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chEd 2013 Template layouts" id="{6DD5C800-9A2C-4823-B056-4AFFC9A97500}">
          <p14:sldIdLst>
            <p14:sldId id="1135"/>
            <p14:sldId id="1054"/>
            <p14:sldId id="1197"/>
            <p14:sldId id="1198"/>
            <p14:sldId id="1199"/>
            <p14:sldId id="1200"/>
            <p14:sldId id="1201"/>
            <p14:sldId id="1202"/>
            <p14:sldId id="1203"/>
            <p14:sldId id="1204"/>
            <p14:sldId id="1205"/>
            <p14:sldId id="1206"/>
            <p14:sldId id="1207"/>
            <p14:sldId id="1208"/>
            <p14:sldId id="1209"/>
            <p14:sldId id="1210"/>
            <p14:sldId id="1211"/>
            <p14:sldId id="1212"/>
            <p14:sldId id="1213"/>
            <p14:sldId id="1214"/>
            <p14:sldId id="1215"/>
            <p14:sldId id="1216"/>
            <p14:sldId id="1217"/>
            <p14:sldId id="1218"/>
            <p14:sldId id="1219"/>
            <p14:sldId id="1221"/>
            <p14:sldId id="1222"/>
            <p14:sldId id="1223"/>
            <p14:sldId id="1224"/>
            <p14:sldId id="1225"/>
            <p14:sldId id="1226"/>
            <p14:sldId id="1227"/>
          </p14:sldIdLst>
        </p14:section>
        <p14:section name="Special content" id="{6925D2A1-AD53-4951-AB34-79DFA02CD676}">
          <p14:sldIdLst>
            <p14:sldId id="1189"/>
            <p14:sldId id="1186"/>
            <p14:sldId id="1150"/>
            <p14:sldId id="1228"/>
            <p14:sldId id="1185"/>
            <p14:sldId id="1076"/>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BA00"/>
    <a:srgbClr val="007233"/>
    <a:srgbClr val="0072C6"/>
    <a:srgbClr val="B4009E"/>
    <a:srgbClr val="B0B186"/>
    <a:srgbClr val="FF66FF"/>
    <a:srgbClr val="000000"/>
    <a:srgbClr val="33CC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6305" autoAdjust="0"/>
  </p:normalViewPr>
  <p:slideViewPr>
    <p:cSldViewPr snapToGrid="0">
      <p:cViewPr varScale="1">
        <p:scale>
          <a:sx n="87" d="100"/>
          <a:sy n="87" d="100"/>
        </p:scale>
        <p:origin x="696" y="84"/>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effmeal\Desktop\dynmemor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effmeal\Desktop\dynmemory.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6"/>
          <c:order val="0"/>
          <c:tx>
            <c:strRef>
              <c:f>dynmemory!$G$1</c:f>
              <c:strCache>
                <c:ptCount val="1"/>
                <c:pt idx="0">
                  <c:v>RPC Averaged Latency</c:v>
                </c:pt>
              </c:strCache>
            </c:strRef>
          </c:tx>
          <c:spPr>
            <a:ln w="47625" cap="rnd" cmpd="sng" algn="ctr">
              <a:solidFill>
                <a:schemeClr val="accent1"/>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dynmemory!$G$2:$G$785</c:f>
              <c:numCache>
                <c:formatCode>General</c:formatCode>
                <c:ptCount val="784"/>
                <c:pt idx="0">
                  <c:v>2</c:v>
                </c:pt>
                <c:pt idx="1">
                  <c:v>3</c:v>
                </c:pt>
                <c:pt idx="2">
                  <c:v>3</c:v>
                </c:pt>
                <c:pt idx="3">
                  <c:v>2</c:v>
                </c:pt>
                <c:pt idx="4">
                  <c:v>2</c:v>
                </c:pt>
                <c:pt idx="5">
                  <c:v>3</c:v>
                </c:pt>
                <c:pt idx="6">
                  <c:v>3</c:v>
                </c:pt>
                <c:pt idx="7">
                  <c:v>3</c:v>
                </c:pt>
                <c:pt idx="8">
                  <c:v>2</c:v>
                </c:pt>
                <c:pt idx="9">
                  <c:v>2</c:v>
                </c:pt>
                <c:pt idx="10">
                  <c:v>2</c:v>
                </c:pt>
                <c:pt idx="11">
                  <c:v>2</c:v>
                </c:pt>
                <c:pt idx="12">
                  <c:v>3</c:v>
                </c:pt>
                <c:pt idx="13">
                  <c:v>3</c:v>
                </c:pt>
                <c:pt idx="14">
                  <c:v>3</c:v>
                </c:pt>
                <c:pt idx="15">
                  <c:v>3</c:v>
                </c:pt>
                <c:pt idx="16">
                  <c:v>2</c:v>
                </c:pt>
                <c:pt idx="17">
                  <c:v>3</c:v>
                </c:pt>
                <c:pt idx="18">
                  <c:v>3</c:v>
                </c:pt>
                <c:pt idx="19">
                  <c:v>2</c:v>
                </c:pt>
                <c:pt idx="20">
                  <c:v>3</c:v>
                </c:pt>
                <c:pt idx="21">
                  <c:v>3</c:v>
                </c:pt>
                <c:pt idx="22">
                  <c:v>3</c:v>
                </c:pt>
                <c:pt idx="23">
                  <c:v>3</c:v>
                </c:pt>
                <c:pt idx="24">
                  <c:v>4</c:v>
                </c:pt>
                <c:pt idx="25">
                  <c:v>4</c:v>
                </c:pt>
                <c:pt idx="26">
                  <c:v>3</c:v>
                </c:pt>
                <c:pt idx="27">
                  <c:v>2</c:v>
                </c:pt>
                <c:pt idx="28">
                  <c:v>2</c:v>
                </c:pt>
                <c:pt idx="29">
                  <c:v>3</c:v>
                </c:pt>
                <c:pt idx="30">
                  <c:v>3</c:v>
                </c:pt>
                <c:pt idx="31">
                  <c:v>5</c:v>
                </c:pt>
                <c:pt idx="32">
                  <c:v>5</c:v>
                </c:pt>
                <c:pt idx="33">
                  <c:v>5</c:v>
                </c:pt>
                <c:pt idx="34">
                  <c:v>4</c:v>
                </c:pt>
                <c:pt idx="35">
                  <c:v>3</c:v>
                </c:pt>
                <c:pt idx="36">
                  <c:v>3</c:v>
                </c:pt>
                <c:pt idx="37">
                  <c:v>5</c:v>
                </c:pt>
                <c:pt idx="38">
                  <c:v>4</c:v>
                </c:pt>
                <c:pt idx="39">
                  <c:v>4</c:v>
                </c:pt>
                <c:pt idx="40">
                  <c:v>4</c:v>
                </c:pt>
                <c:pt idx="41">
                  <c:v>4</c:v>
                </c:pt>
                <c:pt idx="42">
                  <c:v>3</c:v>
                </c:pt>
                <c:pt idx="43">
                  <c:v>4</c:v>
                </c:pt>
                <c:pt idx="44">
                  <c:v>3</c:v>
                </c:pt>
                <c:pt idx="45">
                  <c:v>2</c:v>
                </c:pt>
                <c:pt idx="46">
                  <c:v>2</c:v>
                </c:pt>
                <c:pt idx="47">
                  <c:v>3</c:v>
                </c:pt>
                <c:pt idx="48">
                  <c:v>2</c:v>
                </c:pt>
                <c:pt idx="49">
                  <c:v>2</c:v>
                </c:pt>
                <c:pt idx="50">
                  <c:v>3</c:v>
                </c:pt>
                <c:pt idx="51">
                  <c:v>3</c:v>
                </c:pt>
                <c:pt idx="52">
                  <c:v>2</c:v>
                </c:pt>
                <c:pt idx="53">
                  <c:v>2</c:v>
                </c:pt>
                <c:pt idx="54">
                  <c:v>3</c:v>
                </c:pt>
                <c:pt idx="55">
                  <c:v>3</c:v>
                </c:pt>
                <c:pt idx="56">
                  <c:v>2</c:v>
                </c:pt>
                <c:pt idx="57">
                  <c:v>2</c:v>
                </c:pt>
                <c:pt idx="58">
                  <c:v>2</c:v>
                </c:pt>
                <c:pt idx="59">
                  <c:v>2</c:v>
                </c:pt>
                <c:pt idx="60">
                  <c:v>3</c:v>
                </c:pt>
                <c:pt idx="61">
                  <c:v>3</c:v>
                </c:pt>
                <c:pt idx="62">
                  <c:v>4</c:v>
                </c:pt>
                <c:pt idx="63">
                  <c:v>3</c:v>
                </c:pt>
                <c:pt idx="64">
                  <c:v>2</c:v>
                </c:pt>
                <c:pt idx="65">
                  <c:v>2</c:v>
                </c:pt>
                <c:pt idx="66">
                  <c:v>3</c:v>
                </c:pt>
                <c:pt idx="67">
                  <c:v>2</c:v>
                </c:pt>
                <c:pt idx="68">
                  <c:v>2</c:v>
                </c:pt>
                <c:pt idx="69">
                  <c:v>2</c:v>
                </c:pt>
                <c:pt idx="70">
                  <c:v>3</c:v>
                </c:pt>
                <c:pt idx="71">
                  <c:v>3</c:v>
                </c:pt>
                <c:pt idx="72">
                  <c:v>2</c:v>
                </c:pt>
                <c:pt idx="73">
                  <c:v>2</c:v>
                </c:pt>
                <c:pt idx="74">
                  <c:v>3</c:v>
                </c:pt>
                <c:pt idx="75">
                  <c:v>3</c:v>
                </c:pt>
                <c:pt idx="76">
                  <c:v>3</c:v>
                </c:pt>
                <c:pt idx="77">
                  <c:v>2</c:v>
                </c:pt>
                <c:pt idx="78">
                  <c:v>3</c:v>
                </c:pt>
                <c:pt idx="79">
                  <c:v>5</c:v>
                </c:pt>
                <c:pt idx="80">
                  <c:v>3</c:v>
                </c:pt>
                <c:pt idx="81">
                  <c:v>3</c:v>
                </c:pt>
                <c:pt idx="82">
                  <c:v>3</c:v>
                </c:pt>
                <c:pt idx="83">
                  <c:v>3</c:v>
                </c:pt>
                <c:pt idx="84">
                  <c:v>2</c:v>
                </c:pt>
                <c:pt idx="85">
                  <c:v>3</c:v>
                </c:pt>
                <c:pt idx="86">
                  <c:v>2</c:v>
                </c:pt>
                <c:pt idx="87">
                  <c:v>3</c:v>
                </c:pt>
                <c:pt idx="88">
                  <c:v>3</c:v>
                </c:pt>
                <c:pt idx="89">
                  <c:v>3</c:v>
                </c:pt>
                <c:pt idx="90">
                  <c:v>3</c:v>
                </c:pt>
                <c:pt idx="91">
                  <c:v>4</c:v>
                </c:pt>
                <c:pt idx="92">
                  <c:v>5</c:v>
                </c:pt>
                <c:pt idx="93">
                  <c:v>8</c:v>
                </c:pt>
                <c:pt idx="94">
                  <c:v>11</c:v>
                </c:pt>
                <c:pt idx="95">
                  <c:v>5</c:v>
                </c:pt>
                <c:pt idx="96">
                  <c:v>7</c:v>
                </c:pt>
                <c:pt idx="97">
                  <c:v>3</c:v>
                </c:pt>
                <c:pt idx="98">
                  <c:v>2</c:v>
                </c:pt>
                <c:pt idx="99">
                  <c:v>2</c:v>
                </c:pt>
                <c:pt idx="100">
                  <c:v>3</c:v>
                </c:pt>
                <c:pt idx="101">
                  <c:v>2</c:v>
                </c:pt>
                <c:pt idx="102">
                  <c:v>2</c:v>
                </c:pt>
                <c:pt idx="103">
                  <c:v>2</c:v>
                </c:pt>
                <c:pt idx="104">
                  <c:v>2</c:v>
                </c:pt>
                <c:pt idx="105">
                  <c:v>8</c:v>
                </c:pt>
                <c:pt idx="106">
                  <c:v>3</c:v>
                </c:pt>
                <c:pt idx="107">
                  <c:v>3</c:v>
                </c:pt>
                <c:pt idx="108">
                  <c:v>3</c:v>
                </c:pt>
                <c:pt idx="109">
                  <c:v>2</c:v>
                </c:pt>
                <c:pt idx="110">
                  <c:v>3</c:v>
                </c:pt>
                <c:pt idx="111">
                  <c:v>2</c:v>
                </c:pt>
                <c:pt idx="112">
                  <c:v>2</c:v>
                </c:pt>
                <c:pt idx="113">
                  <c:v>2</c:v>
                </c:pt>
                <c:pt idx="114">
                  <c:v>2</c:v>
                </c:pt>
                <c:pt idx="115">
                  <c:v>2</c:v>
                </c:pt>
                <c:pt idx="116">
                  <c:v>2</c:v>
                </c:pt>
                <c:pt idx="117">
                  <c:v>3</c:v>
                </c:pt>
                <c:pt idx="118">
                  <c:v>2</c:v>
                </c:pt>
                <c:pt idx="119">
                  <c:v>2</c:v>
                </c:pt>
                <c:pt idx="120">
                  <c:v>2</c:v>
                </c:pt>
                <c:pt idx="121">
                  <c:v>4</c:v>
                </c:pt>
                <c:pt idx="122">
                  <c:v>4</c:v>
                </c:pt>
                <c:pt idx="123">
                  <c:v>5</c:v>
                </c:pt>
                <c:pt idx="124">
                  <c:v>6</c:v>
                </c:pt>
                <c:pt idx="125">
                  <c:v>6</c:v>
                </c:pt>
                <c:pt idx="126">
                  <c:v>6</c:v>
                </c:pt>
                <c:pt idx="127">
                  <c:v>7</c:v>
                </c:pt>
                <c:pt idx="128">
                  <c:v>6</c:v>
                </c:pt>
                <c:pt idx="129">
                  <c:v>8</c:v>
                </c:pt>
                <c:pt idx="130">
                  <c:v>7</c:v>
                </c:pt>
                <c:pt idx="131">
                  <c:v>10</c:v>
                </c:pt>
                <c:pt idx="132">
                  <c:v>6</c:v>
                </c:pt>
                <c:pt idx="133">
                  <c:v>6</c:v>
                </c:pt>
                <c:pt idx="134">
                  <c:v>7</c:v>
                </c:pt>
                <c:pt idx="135">
                  <c:v>6</c:v>
                </c:pt>
                <c:pt idx="136">
                  <c:v>4</c:v>
                </c:pt>
                <c:pt idx="137">
                  <c:v>4</c:v>
                </c:pt>
                <c:pt idx="138">
                  <c:v>5</c:v>
                </c:pt>
                <c:pt idx="139">
                  <c:v>4</c:v>
                </c:pt>
                <c:pt idx="140">
                  <c:v>4</c:v>
                </c:pt>
                <c:pt idx="141">
                  <c:v>3</c:v>
                </c:pt>
                <c:pt idx="142">
                  <c:v>4</c:v>
                </c:pt>
                <c:pt idx="143">
                  <c:v>3</c:v>
                </c:pt>
                <c:pt idx="144">
                  <c:v>3</c:v>
                </c:pt>
                <c:pt idx="145">
                  <c:v>3</c:v>
                </c:pt>
                <c:pt idx="146">
                  <c:v>3</c:v>
                </c:pt>
                <c:pt idx="147">
                  <c:v>2</c:v>
                </c:pt>
                <c:pt idx="148">
                  <c:v>3</c:v>
                </c:pt>
                <c:pt idx="149">
                  <c:v>3</c:v>
                </c:pt>
                <c:pt idx="150">
                  <c:v>6</c:v>
                </c:pt>
                <c:pt idx="151">
                  <c:v>11</c:v>
                </c:pt>
                <c:pt idx="152">
                  <c:v>10</c:v>
                </c:pt>
                <c:pt idx="153">
                  <c:v>5</c:v>
                </c:pt>
                <c:pt idx="154">
                  <c:v>5</c:v>
                </c:pt>
                <c:pt idx="155">
                  <c:v>5</c:v>
                </c:pt>
                <c:pt idx="156">
                  <c:v>6</c:v>
                </c:pt>
                <c:pt idx="157">
                  <c:v>3</c:v>
                </c:pt>
                <c:pt idx="158">
                  <c:v>2</c:v>
                </c:pt>
                <c:pt idx="159">
                  <c:v>2</c:v>
                </c:pt>
                <c:pt idx="160">
                  <c:v>2</c:v>
                </c:pt>
                <c:pt idx="161">
                  <c:v>2</c:v>
                </c:pt>
                <c:pt idx="162">
                  <c:v>2</c:v>
                </c:pt>
                <c:pt idx="163">
                  <c:v>2</c:v>
                </c:pt>
                <c:pt idx="164">
                  <c:v>3</c:v>
                </c:pt>
                <c:pt idx="165">
                  <c:v>4</c:v>
                </c:pt>
                <c:pt idx="166">
                  <c:v>2</c:v>
                </c:pt>
                <c:pt idx="167">
                  <c:v>2</c:v>
                </c:pt>
                <c:pt idx="168">
                  <c:v>3</c:v>
                </c:pt>
                <c:pt idx="169">
                  <c:v>6</c:v>
                </c:pt>
                <c:pt idx="170">
                  <c:v>5</c:v>
                </c:pt>
                <c:pt idx="171">
                  <c:v>8</c:v>
                </c:pt>
                <c:pt idx="172">
                  <c:v>6</c:v>
                </c:pt>
                <c:pt idx="173">
                  <c:v>6</c:v>
                </c:pt>
                <c:pt idx="174">
                  <c:v>7</c:v>
                </c:pt>
                <c:pt idx="175">
                  <c:v>5</c:v>
                </c:pt>
                <c:pt idx="176">
                  <c:v>5</c:v>
                </c:pt>
                <c:pt idx="177">
                  <c:v>3</c:v>
                </c:pt>
                <c:pt idx="178">
                  <c:v>3</c:v>
                </c:pt>
                <c:pt idx="179">
                  <c:v>4</c:v>
                </c:pt>
                <c:pt idx="180">
                  <c:v>5</c:v>
                </c:pt>
                <c:pt idx="181">
                  <c:v>4</c:v>
                </c:pt>
                <c:pt idx="182">
                  <c:v>12</c:v>
                </c:pt>
                <c:pt idx="183">
                  <c:v>8</c:v>
                </c:pt>
                <c:pt idx="184">
                  <c:v>7</c:v>
                </c:pt>
                <c:pt idx="185">
                  <c:v>6</c:v>
                </c:pt>
                <c:pt idx="186">
                  <c:v>7</c:v>
                </c:pt>
                <c:pt idx="187">
                  <c:v>8</c:v>
                </c:pt>
                <c:pt idx="188">
                  <c:v>6</c:v>
                </c:pt>
                <c:pt idx="189">
                  <c:v>3</c:v>
                </c:pt>
                <c:pt idx="190">
                  <c:v>4</c:v>
                </c:pt>
                <c:pt idx="191">
                  <c:v>3</c:v>
                </c:pt>
                <c:pt idx="192">
                  <c:v>3</c:v>
                </c:pt>
                <c:pt idx="193">
                  <c:v>5</c:v>
                </c:pt>
                <c:pt idx="194">
                  <c:v>4</c:v>
                </c:pt>
                <c:pt idx="195">
                  <c:v>3</c:v>
                </c:pt>
                <c:pt idx="196">
                  <c:v>3</c:v>
                </c:pt>
                <c:pt idx="197">
                  <c:v>3</c:v>
                </c:pt>
                <c:pt idx="198">
                  <c:v>3</c:v>
                </c:pt>
                <c:pt idx="199">
                  <c:v>3</c:v>
                </c:pt>
                <c:pt idx="200">
                  <c:v>5</c:v>
                </c:pt>
                <c:pt idx="201">
                  <c:v>4</c:v>
                </c:pt>
                <c:pt idx="202">
                  <c:v>2</c:v>
                </c:pt>
                <c:pt idx="203">
                  <c:v>3</c:v>
                </c:pt>
                <c:pt idx="204">
                  <c:v>4</c:v>
                </c:pt>
                <c:pt idx="205">
                  <c:v>4</c:v>
                </c:pt>
                <c:pt idx="206">
                  <c:v>3</c:v>
                </c:pt>
                <c:pt idx="207">
                  <c:v>7</c:v>
                </c:pt>
                <c:pt idx="208">
                  <c:v>8</c:v>
                </c:pt>
                <c:pt idx="209">
                  <c:v>5</c:v>
                </c:pt>
                <c:pt idx="210">
                  <c:v>5</c:v>
                </c:pt>
                <c:pt idx="211">
                  <c:v>5</c:v>
                </c:pt>
                <c:pt idx="212">
                  <c:v>6</c:v>
                </c:pt>
                <c:pt idx="213">
                  <c:v>5</c:v>
                </c:pt>
                <c:pt idx="214">
                  <c:v>5</c:v>
                </c:pt>
                <c:pt idx="215">
                  <c:v>5</c:v>
                </c:pt>
                <c:pt idx="216">
                  <c:v>4</c:v>
                </c:pt>
                <c:pt idx="217">
                  <c:v>6</c:v>
                </c:pt>
                <c:pt idx="218">
                  <c:v>20</c:v>
                </c:pt>
                <c:pt idx="219">
                  <c:v>20</c:v>
                </c:pt>
                <c:pt idx="220">
                  <c:v>11</c:v>
                </c:pt>
                <c:pt idx="221">
                  <c:v>5</c:v>
                </c:pt>
                <c:pt idx="222">
                  <c:v>4</c:v>
                </c:pt>
                <c:pt idx="223">
                  <c:v>8</c:v>
                </c:pt>
                <c:pt idx="224">
                  <c:v>10</c:v>
                </c:pt>
                <c:pt idx="225">
                  <c:v>14</c:v>
                </c:pt>
                <c:pt idx="226">
                  <c:v>13</c:v>
                </c:pt>
                <c:pt idx="227">
                  <c:v>13</c:v>
                </c:pt>
                <c:pt idx="228">
                  <c:v>14</c:v>
                </c:pt>
                <c:pt idx="229">
                  <c:v>15</c:v>
                </c:pt>
                <c:pt idx="230">
                  <c:v>14</c:v>
                </c:pt>
                <c:pt idx="231">
                  <c:v>14</c:v>
                </c:pt>
                <c:pt idx="232">
                  <c:v>15</c:v>
                </c:pt>
                <c:pt idx="233">
                  <c:v>21</c:v>
                </c:pt>
                <c:pt idx="234">
                  <c:v>24</c:v>
                </c:pt>
                <c:pt idx="235">
                  <c:v>25</c:v>
                </c:pt>
                <c:pt idx="236">
                  <c:v>26</c:v>
                </c:pt>
                <c:pt idx="237">
                  <c:v>26</c:v>
                </c:pt>
                <c:pt idx="238">
                  <c:v>27</c:v>
                </c:pt>
                <c:pt idx="239">
                  <c:v>29</c:v>
                </c:pt>
                <c:pt idx="240">
                  <c:v>32</c:v>
                </c:pt>
                <c:pt idx="241">
                  <c:v>31</c:v>
                </c:pt>
                <c:pt idx="242">
                  <c:v>41</c:v>
                </c:pt>
                <c:pt idx="243">
                  <c:v>48</c:v>
                </c:pt>
                <c:pt idx="244">
                  <c:v>34</c:v>
                </c:pt>
                <c:pt idx="245">
                  <c:v>23</c:v>
                </c:pt>
                <c:pt idx="246">
                  <c:v>15</c:v>
                </c:pt>
                <c:pt idx="247">
                  <c:v>10</c:v>
                </c:pt>
                <c:pt idx="248">
                  <c:v>8</c:v>
                </c:pt>
                <c:pt idx="249">
                  <c:v>11</c:v>
                </c:pt>
                <c:pt idx="250">
                  <c:v>11</c:v>
                </c:pt>
                <c:pt idx="251">
                  <c:v>12</c:v>
                </c:pt>
                <c:pt idx="252">
                  <c:v>9</c:v>
                </c:pt>
                <c:pt idx="253">
                  <c:v>13</c:v>
                </c:pt>
                <c:pt idx="254">
                  <c:v>18</c:v>
                </c:pt>
                <c:pt idx="255">
                  <c:v>25</c:v>
                </c:pt>
                <c:pt idx="256">
                  <c:v>27</c:v>
                </c:pt>
                <c:pt idx="257">
                  <c:v>18</c:v>
                </c:pt>
                <c:pt idx="258">
                  <c:v>10</c:v>
                </c:pt>
                <c:pt idx="259">
                  <c:v>11</c:v>
                </c:pt>
                <c:pt idx="260">
                  <c:v>19</c:v>
                </c:pt>
                <c:pt idx="261">
                  <c:v>21</c:v>
                </c:pt>
                <c:pt idx="262">
                  <c:v>19</c:v>
                </c:pt>
                <c:pt idx="263">
                  <c:v>17</c:v>
                </c:pt>
                <c:pt idx="264">
                  <c:v>15</c:v>
                </c:pt>
                <c:pt idx="265">
                  <c:v>16</c:v>
                </c:pt>
                <c:pt idx="266">
                  <c:v>12</c:v>
                </c:pt>
                <c:pt idx="267">
                  <c:v>8</c:v>
                </c:pt>
                <c:pt idx="268">
                  <c:v>14</c:v>
                </c:pt>
                <c:pt idx="269">
                  <c:v>7</c:v>
                </c:pt>
                <c:pt idx="270">
                  <c:v>7</c:v>
                </c:pt>
                <c:pt idx="271">
                  <c:v>8</c:v>
                </c:pt>
                <c:pt idx="272">
                  <c:v>8</c:v>
                </c:pt>
                <c:pt idx="273">
                  <c:v>9</c:v>
                </c:pt>
                <c:pt idx="274">
                  <c:v>8</c:v>
                </c:pt>
                <c:pt idx="275">
                  <c:v>9</c:v>
                </c:pt>
                <c:pt idx="276">
                  <c:v>13</c:v>
                </c:pt>
                <c:pt idx="277">
                  <c:v>25</c:v>
                </c:pt>
                <c:pt idx="278">
                  <c:v>17</c:v>
                </c:pt>
                <c:pt idx="279">
                  <c:v>12</c:v>
                </c:pt>
                <c:pt idx="280">
                  <c:v>6</c:v>
                </c:pt>
                <c:pt idx="281">
                  <c:v>6</c:v>
                </c:pt>
                <c:pt idx="282">
                  <c:v>11</c:v>
                </c:pt>
                <c:pt idx="283">
                  <c:v>7</c:v>
                </c:pt>
                <c:pt idx="284">
                  <c:v>10</c:v>
                </c:pt>
                <c:pt idx="285">
                  <c:v>8</c:v>
                </c:pt>
                <c:pt idx="286">
                  <c:v>9</c:v>
                </c:pt>
                <c:pt idx="287">
                  <c:v>5</c:v>
                </c:pt>
                <c:pt idx="288">
                  <c:v>7</c:v>
                </c:pt>
                <c:pt idx="289">
                  <c:v>9</c:v>
                </c:pt>
                <c:pt idx="290">
                  <c:v>7</c:v>
                </c:pt>
                <c:pt idx="291">
                  <c:v>7</c:v>
                </c:pt>
                <c:pt idx="292">
                  <c:v>5</c:v>
                </c:pt>
                <c:pt idx="293">
                  <c:v>5</c:v>
                </c:pt>
                <c:pt idx="294">
                  <c:v>8</c:v>
                </c:pt>
                <c:pt idx="295">
                  <c:v>8</c:v>
                </c:pt>
                <c:pt idx="296">
                  <c:v>9</c:v>
                </c:pt>
                <c:pt idx="297">
                  <c:v>27</c:v>
                </c:pt>
                <c:pt idx="298">
                  <c:v>29</c:v>
                </c:pt>
                <c:pt idx="299">
                  <c:v>24</c:v>
                </c:pt>
                <c:pt idx="300">
                  <c:v>21</c:v>
                </c:pt>
                <c:pt idx="301">
                  <c:v>18</c:v>
                </c:pt>
                <c:pt idx="302">
                  <c:v>12</c:v>
                </c:pt>
                <c:pt idx="303">
                  <c:v>14</c:v>
                </c:pt>
                <c:pt idx="304">
                  <c:v>16</c:v>
                </c:pt>
                <c:pt idx="305">
                  <c:v>20</c:v>
                </c:pt>
                <c:pt idx="306">
                  <c:v>17</c:v>
                </c:pt>
                <c:pt idx="307">
                  <c:v>9</c:v>
                </c:pt>
                <c:pt idx="308">
                  <c:v>9</c:v>
                </c:pt>
                <c:pt idx="309">
                  <c:v>8</c:v>
                </c:pt>
                <c:pt idx="310">
                  <c:v>12</c:v>
                </c:pt>
                <c:pt idx="311">
                  <c:v>14</c:v>
                </c:pt>
                <c:pt idx="312">
                  <c:v>17</c:v>
                </c:pt>
                <c:pt idx="313">
                  <c:v>14</c:v>
                </c:pt>
                <c:pt idx="314">
                  <c:v>12</c:v>
                </c:pt>
                <c:pt idx="315">
                  <c:v>12</c:v>
                </c:pt>
                <c:pt idx="316">
                  <c:v>13</c:v>
                </c:pt>
                <c:pt idx="317">
                  <c:v>15</c:v>
                </c:pt>
                <c:pt idx="318">
                  <c:v>12</c:v>
                </c:pt>
                <c:pt idx="319">
                  <c:v>11</c:v>
                </c:pt>
                <c:pt idx="320">
                  <c:v>16</c:v>
                </c:pt>
                <c:pt idx="321">
                  <c:v>16</c:v>
                </c:pt>
                <c:pt idx="322">
                  <c:v>11</c:v>
                </c:pt>
                <c:pt idx="323">
                  <c:v>11</c:v>
                </c:pt>
                <c:pt idx="324">
                  <c:v>9</c:v>
                </c:pt>
                <c:pt idx="325">
                  <c:v>10</c:v>
                </c:pt>
                <c:pt idx="326">
                  <c:v>16</c:v>
                </c:pt>
                <c:pt idx="327">
                  <c:v>14</c:v>
                </c:pt>
                <c:pt idx="328">
                  <c:v>16</c:v>
                </c:pt>
                <c:pt idx="329">
                  <c:v>17</c:v>
                </c:pt>
                <c:pt idx="330">
                  <c:v>18</c:v>
                </c:pt>
                <c:pt idx="331">
                  <c:v>17</c:v>
                </c:pt>
                <c:pt idx="332">
                  <c:v>12</c:v>
                </c:pt>
                <c:pt idx="333">
                  <c:v>12</c:v>
                </c:pt>
                <c:pt idx="334">
                  <c:v>11</c:v>
                </c:pt>
                <c:pt idx="335">
                  <c:v>10</c:v>
                </c:pt>
                <c:pt idx="336">
                  <c:v>10</c:v>
                </c:pt>
                <c:pt idx="337">
                  <c:v>11</c:v>
                </c:pt>
                <c:pt idx="338">
                  <c:v>7</c:v>
                </c:pt>
                <c:pt idx="339">
                  <c:v>8</c:v>
                </c:pt>
                <c:pt idx="340">
                  <c:v>10</c:v>
                </c:pt>
                <c:pt idx="341">
                  <c:v>8</c:v>
                </c:pt>
                <c:pt idx="342">
                  <c:v>14</c:v>
                </c:pt>
                <c:pt idx="343">
                  <c:v>25</c:v>
                </c:pt>
                <c:pt idx="344">
                  <c:v>27</c:v>
                </c:pt>
                <c:pt idx="345">
                  <c:v>18</c:v>
                </c:pt>
                <c:pt idx="346">
                  <c:v>10</c:v>
                </c:pt>
                <c:pt idx="347">
                  <c:v>14</c:v>
                </c:pt>
                <c:pt idx="348">
                  <c:v>15</c:v>
                </c:pt>
                <c:pt idx="349">
                  <c:v>10</c:v>
                </c:pt>
                <c:pt idx="350">
                  <c:v>11</c:v>
                </c:pt>
                <c:pt idx="351">
                  <c:v>21</c:v>
                </c:pt>
                <c:pt idx="352">
                  <c:v>13</c:v>
                </c:pt>
                <c:pt idx="353">
                  <c:v>11</c:v>
                </c:pt>
                <c:pt idx="354">
                  <c:v>14</c:v>
                </c:pt>
                <c:pt idx="355">
                  <c:v>22</c:v>
                </c:pt>
                <c:pt idx="356">
                  <c:v>13</c:v>
                </c:pt>
                <c:pt idx="357">
                  <c:v>6</c:v>
                </c:pt>
                <c:pt idx="358">
                  <c:v>9</c:v>
                </c:pt>
                <c:pt idx="359">
                  <c:v>21</c:v>
                </c:pt>
                <c:pt idx="360">
                  <c:v>18</c:v>
                </c:pt>
                <c:pt idx="361">
                  <c:v>16</c:v>
                </c:pt>
                <c:pt idx="362">
                  <c:v>11</c:v>
                </c:pt>
                <c:pt idx="363">
                  <c:v>15</c:v>
                </c:pt>
                <c:pt idx="364">
                  <c:v>15</c:v>
                </c:pt>
                <c:pt idx="365">
                  <c:v>19</c:v>
                </c:pt>
                <c:pt idx="366">
                  <c:v>15</c:v>
                </c:pt>
                <c:pt idx="367">
                  <c:v>16</c:v>
                </c:pt>
                <c:pt idx="368">
                  <c:v>21</c:v>
                </c:pt>
                <c:pt idx="369">
                  <c:v>24</c:v>
                </c:pt>
                <c:pt idx="370">
                  <c:v>28</c:v>
                </c:pt>
                <c:pt idx="371">
                  <c:v>42</c:v>
                </c:pt>
                <c:pt idx="372">
                  <c:v>45</c:v>
                </c:pt>
                <c:pt idx="373">
                  <c:v>21</c:v>
                </c:pt>
                <c:pt idx="374">
                  <c:v>12</c:v>
                </c:pt>
                <c:pt idx="375">
                  <c:v>19</c:v>
                </c:pt>
                <c:pt idx="376">
                  <c:v>25</c:v>
                </c:pt>
                <c:pt idx="377">
                  <c:v>35</c:v>
                </c:pt>
                <c:pt idx="378">
                  <c:v>47</c:v>
                </c:pt>
                <c:pt idx="379">
                  <c:v>34</c:v>
                </c:pt>
                <c:pt idx="380">
                  <c:v>37</c:v>
                </c:pt>
                <c:pt idx="381">
                  <c:v>28</c:v>
                </c:pt>
                <c:pt idx="382">
                  <c:v>25</c:v>
                </c:pt>
                <c:pt idx="383">
                  <c:v>26</c:v>
                </c:pt>
                <c:pt idx="384">
                  <c:v>19</c:v>
                </c:pt>
                <c:pt idx="385">
                  <c:v>20</c:v>
                </c:pt>
                <c:pt idx="386">
                  <c:v>18</c:v>
                </c:pt>
                <c:pt idx="387">
                  <c:v>20</c:v>
                </c:pt>
                <c:pt idx="388">
                  <c:v>26</c:v>
                </c:pt>
                <c:pt idx="389">
                  <c:v>24</c:v>
                </c:pt>
                <c:pt idx="390">
                  <c:v>32</c:v>
                </c:pt>
                <c:pt idx="391">
                  <c:v>26</c:v>
                </c:pt>
                <c:pt idx="392">
                  <c:v>14</c:v>
                </c:pt>
                <c:pt idx="393">
                  <c:v>10</c:v>
                </c:pt>
                <c:pt idx="394">
                  <c:v>12</c:v>
                </c:pt>
                <c:pt idx="395">
                  <c:v>16</c:v>
                </c:pt>
                <c:pt idx="396">
                  <c:v>17</c:v>
                </c:pt>
                <c:pt idx="397">
                  <c:v>18</c:v>
                </c:pt>
                <c:pt idx="398">
                  <c:v>32</c:v>
                </c:pt>
                <c:pt idx="399">
                  <c:v>32</c:v>
                </c:pt>
                <c:pt idx="400">
                  <c:v>18</c:v>
                </c:pt>
                <c:pt idx="401">
                  <c:v>14</c:v>
                </c:pt>
                <c:pt idx="402">
                  <c:v>11</c:v>
                </c:pt>
                <c:pt idx="403">
                  <c:v>13</c:v>
                </c:pt>
                <c:pt idx="404">
                  <c:v>13</c:v>
                </c:pt>
                <c:pt idx="405">
                  <c:v>18</c:v>
                </c:pt>
                <c:pt idx="406">
                  <c:v>24</c:v>
                </c:pt>
                <c:pt idx="407">
                  <c:v>25</c:v>
                </c:pt>
                <c:pt idx="408">
                  <c:v>26</c:v>
                </c:pt>
                <c:pt idx="409">
                  <c:v>30</c:v>
                </c:pt>
                <c:pt idx="410">
                  <c:v>28</c:v>
                </c:pt>
                <c:pt idx="411">
                  <c:v>25</c:v>
                </c:pt>
                <c:pt idx="412">
                  <c:v>21</c:v>
                </c:pt>
                <c:pt idx="413">
                  <c:v>24</c:v>
                </c:pt>
                <c:pt idx="414">
                  <c:v>23</c:v>
                </c:pt>
                <c:pt idx="415">
                  <c:v>19</c:v>
                </c:pt>
                <c:pt idx="416">
                  <c:v>18</c:v>
                </c:pt>
                <c:pt idx="417">
                  <c:v>17</c:v>
                </c:pt>
                <c:pt idx="418">
                  <c:v>18</c:v>
                </c:pt>
                <c:pt idx="419">
                  <c:v>14</c:v>
                </c:pt>
                <c:pt idx="420">
                  <c:v>12</c:v>
                </c:pt>
                <c:pt idx="421">
                  <c:v>12</c:v>
                </c:pt>
                <c:pt idx="422">
                  <c:v>11</c:v>
                </c:pt>
                <c:pt idx="423">
                  <c:v>14</c:v>
                </c:pt>
                <c:pt idx="424">
                  <c:v>12</c:v>
                </c:pt>
                <c:pt idx="425">
                  <c:v>12</c:v>
                </c:pt>
                <c:pt idx="426">
                  <c:v>14</c:v>
                </c:pt>
                <c:pt idx="427">
                  <c:v>13</c:v>
                </c:pt>
                <c:pt idx="428">
                  <c:v>13</c:v>
                </c:pt>
                <c:pt idx="429">
                  <c:v>12</c:v>
                </c:pt>
                <c:pt idx="430">
                  <c:v>15</c:v>
                </c:pt>
                <c:pt idx="431">
                  <c:v>19</c:v>
                </c:pt>
                <c:pt idx="432">
                  <c:v>13</c:v>
                </c:pt>
                <c:pt idx="433">
                  <c:v>16</c:v>
                </c:pt>
                <c:pt idx="434">
                  <c:v>15</c:v>
                </c:pt>
                <c:pt idx="435">
                  <c:v>9</c:v>
                </c:pt>
                <c:pt idx="436">
                  <c:v>13</c:v>
                </c:pt>
                <c:pt idx="437">
                  <c:v>13</c:v>
                </c:pt>
                <c:pt idx="438">
                  <c:v>14</c:v>
                </c:pt>
                <c:pt idx="439">
                  <c:v>15</c:v>
                </c:pt>
                <c:pt idx="440">
                  <c:v>18</c:v>
                </c:pt>
                <c:pt idx="441">
                  <c:v>14</c:v>
                </c:pt>
                <c:pt idx="442">
                  <c:v>18</c:v>
                </c:pt>
                <c:pt idx="443">
                  <c:v>18</c:v>
                </c:pt>
                <c:pt idx="444">
                  <c:v>16</c:v>
                </c:pt>
                <c:pt idx="445">
                  <c:v>18</c:v>
                </c:pt>
                <c:pt idx="446">
                  <c:v>12</c:v>
                </c:pt>
                <c:pt idx="447">
                  <c:v>11</c:v>
                </c:pt>
                <c:pt idx="448">
                  <c:v>10</c:v>
                </c:pt>
                <c:pt idx="449">
                  <c:v>14</c:v>
                </c:pt>
                <c:pt idx="450">
                  <c:v>12</c:v>
                </c:pt>
                <c:pt idx="451">
                  <c:v>12</c:v>
                </c:pt>
                <c:pt idx="452">
                  <c:v>9</c:v>
                </c:pt>
                <c:pt idx="453">
                  <c:v>12</c:v>
                </c:pt>
                <c:pt idx="454">
                  <c:v>17</c:v>
                </c:pt>
                <c:pt idx="455">
                  <c:v>22</c:v>
                </c:pt>
                <c:pt idx="456">
                  <c:v>23</c:v>
                </c:pt>
                <c:pt idx="457">
                  <c:v>29</c:v>
                </c:pt>
                <c:pt idx="458">
                  <c:v>32</c:v>
                </c:pt>
                <c:pt idx="459">
                  <c:v>26</c:v>
                </c:pt>
                <c:pt idx="460">
                  <c:v>20</c:v>
                </c:pt>
                <c:pt idx="461">
                  <c:v>21</c:v>
                </c:pt>
                <c:pt idx="462">
                  <c:v>29</c:v>
                </c:pt>
                <c:pt idx="463">
                  <c:v>23</c:v>
                </c:pt>
                <c:pt idx="464">
                  <c:v>13</c:v>
                </c:pt>
                <c:pt idx="465">
                  <c:v>16</c:v>
                </c:pt>
                <c:pt idx="466">
                  <c:v>12</c:v>
                </c:pt>
                <c:pt idx="467">
                  <c:v>13</c:v>
                </c:pt>
                <c:pt idx="468">
                  <c:v>12</c:v>
                </c:pt>
                <c:pt idx="469">
                  <c:v>11</c:v>
                </c:pt>
                <c:pt idx="470">
                  <c:v>19</c:v>
                </c:pt>
                <c:pt idx="471">
                  <c:v>13</c:v>
                </c:pt>
                <c:pt idx="472">
                  <c:v>13</c:v>
                </c:pt>
                <c:pt idx="473">
                  <c:v>13</c:v>
                </c:pt>
                <c:pt idx="474">
                  <c:v>16</c:v>
                </c:pt>
                <c:pt idx="475">
                  <c:v>11</c:v>
                </c:pt>
                <c:pt idx="476">
                  <c:v>13</c:v>
                </c:pt>
                <c:pt idx="477">
                  <c:v>15</c:v>
                </c:pt>
                <c:pt idx="478">
                  <c:v>16</c:v>
                </c:pt>
                <c:pt idx="479">
                  <c:v>15</c:v>
                </c:pt>
                <c:pt idx="480">
                  <c:v>18</c:v>
                </c:pt>
                <c:pt idx="481">
                  <c:v>16</c:v>
                </c:pt>
                <c:pt idx="482">
                  <c:v>10</c:v>
                </c:pt>
                <c:pt idx="483">
                  <c:v>11</c:v>
                </c:pt>
                <c:pt idx="484">
                  <c:v>12</c:v>
                </c:pt>
                <c:pt idx="485">
                  <c:v>10</c:v>
                </c:pt>
                <c:pt idx="486">
                  <c:v>13</c:v>
                </c:pt>
                <c:pt idx="487">
                  <c:v>13</c:v>
                </c:pt>
                <c:pt idx="488">
                  <c:v>11</c:v>
                </c:pt>
                <c:pt idx="489">
                  <c:v>18</c:v>
                </c:pt>
                <c:pt idx="490">
                  <c:v>19</c:v>
                </c:pt>
                <c:pt idx="491">
                  <c:v>13</c:v>
                </c:pt>
                <c:pt idx="492">
                  <c:v>12</c:v>
                </c:pt>
                <c:pt idx="493">
                  <c:v>14</c:v>
                </c:pt>
                <c:pt idx="494">
                  <c:v>29</c:v>
                </c:pt>
                <c:pt idx="495">
                  <c:v>30</c:v>
                </c:pt>
                <c:pt idx="496">
                  <c:v>14</c:v>
                </c:pt>
                <c:pt idx="497">
                  <c:v>14</c:v>
                </c:pt>
                <c:pt idx="498">
                  <c:v>14</c:v>
                </c:pt>
                <c:pt idx="499">
                  <c:v>9</c:v>
                </c:pt>
                <c:pt idx="500">
                  <c:v>11</c:v>
                </c:pt>
                <c:pt idx="501">
                  <c:v>9</c:v>
                </c:pt>
                <c:pt idx="502">
                  <c:v>8</c:v>
                </c:pt>
                <c:pt idx="503">
                  <c:v>7</c:v>
                </c:pt>
                <c:pt idx="504">
                  <c:v>8</c:v>
                </c:pt>
                <c:pt idx="505">
                  <c:v>10</c:v>
                </c:pt>
                <c:pt idx="506">
                  <c:v>7</c:v>
                </c:pt>
                <c:pt idx="507">
                  <c:v>10</c:v>
                </c:pt>
                <c:pt idx="508">
                  <c:v>7</c:v>
                </c:pt>
                <c:pt idx="509">
                  <c:v>6</c:v>
                </c:pt>
                <c:pt idx="510">
                  <c:v>6</c:v>
                </c:pt>
                <c:pt idx="511">
                  <c:v>7</c:v>
                </c:pt>
                <c:pt idx="512">
                  <c:v>7</c:v>
                </c:pt>
                <c:pt idx="513">
                  <c:v>8</c:v>
                </c:pt>
                <c:pt idx="514">
                  <c:v>7</c:v>
                </c:pt>
                <c:pt idx="515">
                  <c:v>7</c:v>
                </c:pt>
                <c:pt idx="516">
                  <c:v>8</c:v>
                </c:pt>
                <c:pt idx="517">
                  <c:v>6</c:v>
                </c:pt>
                <c:pt idx="518">
                  <c:v>9</c:v>
                </c:pt>
                <c:pt idx="519">
                  <c:v>7</c:v>
                </c:pt>
                <c:pt idx="520">
                  <c:v>6</c:v>
                </c:pt>
                <c:pt idx="521">
                  <c:v>8</c:v>
                </c:pt>
                <c:pt idx="522">
                  <c:v>10</c:v>
                </c:pt>
                <c:pt idx="523">
                  <c:v>15</c:v>
                </c:pt>
                <c:pt idx="524">
                  <c:v>20</c:v>
                </c:pt>
                <c:pt idx="525">
                  <c:v>14</c:v>
                </c:pt>
                <c:pt idx="526">
                  <c:v>9</c:v>
                </c:pt>
                <c:pt idx="527">
                  <c:v>9</c:v>
                </c:pt>
                <c:pt idx="528">
                  <c:v>11</c:v>
                </c:pt>
                <c:pt idx="529">
                  <c:v>8</c:v>
                </c:pt>
                <c:pt idx="530">
                  <c:v>8</c:v>
                </c:pt>
                <c:pt idx="531">
                  <c:v>5</c:v>
                </c:pt>
                <c:pt idx="532">
                  <c:v>5</c:v>
                </c:pt>
                <c:pt idx="533">
                  <c:v>7</c:v>
                </c:pt>
                <c:pt idx="534">
                  <c:v>6</c:v>
                </c:pt>
                <c:pt idx="535">
                  <c:v>4</c:v>
                </c:pt>
                <c:pt idx="536">
                  <c:v>7</c:v>
                </c:pt>
                <c:pt idx="537">
                  <c:v>7</c:v>
                </c:pt>
                <c:pt idx="538">
                  <c:v>6</c:v>
                </c:pt>
                <c:pt idx="539">
                  <c:v>7</c:v>
                </c:pt>
                <c:pt idx="540">
                  <c:v>4</c:v>
                </c:pt>
                <c:pt idx="541">
                  <c:v>4</c:v>
                </c:pt>
                <c:pt idx="542">
                  <c:v>5</c:v>
                </c:pt>
                <c:pt idx="543">
                  <c:v>5</c:v>
                </c:pt>
                <c:pt idx="544">
                  <c:v>5</c:v>
                </c:pt>
                <c:pt idx="545">
                  <c:v>5</c:v>
                </c:pt>
                <c:pt idx="546">
                  <c:v>4</c:v>
                </c:pt>
                <c:pt idx="547">
                  <c:v>3</c:v>
                </c:pt>
                <c:pt idx="548">
                  <c:v>6</c:v>
                </c:pt>
                <c:pt idx="549">
                  <c:v>6</c:v>
                </c:pt>
                <c:pt idx="550">
                  <c:v>6</c:v>
                </c:pt>
                <c:pt idx="551">
                  <c:v>7</c:v>
                </c:pt>
                <c:pt idx="552">
                  <c:v>5</c:v>
                </c:pt>
                <c:pt idx="553">
                  <c:v>4</c:v>
                </c:pt>
                <c:pt idx="554">
                  <c:v>4</c:v>
                </c:pt>
                <c:pt idx="555">
                  <c:v>5</c:v>
                </c:pt>
                <c:pt idx="556">
                  <c:v>8</c:v>
                </c:pt>
                <c:pt idx="557">
                  <c:v>8</c:v>
                </c:pt>
                <c:pt idx="558">
                  <c:v>8</c:v>
                </c:pt>
                <c:pt idx="559">
                  <c:v>4</c:v>
                </c:pt>
                <c:pt idx="560">
                  <c:v>3</c:v>
                </c:pt>
                <c:pt idx="561">
                  <c:v>6</c:v>
                </c:pt>
                <c:pt idx="562">
                  <c:v>8</c:v>
                </c:pt>
                <c:pt idx="563">
                  <c:v>6</c:v>
                </c:pt>
                <c:pt idx="564">
                  <c:v>6</c:v>
                </c:pt>
                <c:pt idx="565">
                  <c:v>6</c:v>
                </c:pt>
                <c:pt idx="566">
                  <c:v>8</c:v>
                </c:pt>
                <c:pt idx="567">
                  <c:v>8</c:v>
                </c:pt>
                <c:pt idx="568">
                  <c:v>6</c:v>
                </c:pt>
                <c:pt idx="569">
                  <c:v>6</c:v>
                </c:pt>
                <c:pt idx="570">
                  <c:v>6</c:v>
                </c:pt>
                <c:pt idx="571">
                  <c:v>3</c:v>
                </c:pt>
                <c:pt idx="572">
                  <c:v>4</c:v>
                </c:pt>
                <c:pt idx="573">
                  <c:v>7</c:v>
                </c:pt>
                <c:pt idx="574">
                  <c:v>5</c:v>
                </c:pt>
                <c:pt idx="575">
                  <c:v>4</c:v>
                </c:pt>
                <c:pt idx="576">
                  <c:v>5</c:v>
                </c:pt>
                <c:pt idx="577">
                  <c:v>5</c:v>
                </c:pt>
                <c:pt idx="578">
                  <c:v>5</c:v>
                </c:pt>
                <c:pt idx="579">
                  <c:v>6</c:v>
                </c:pt>
                <c:pt idx="580">
                  <c:v>5</c:v>
                </c:pt>
                <c:pt idx="581">
                  <c:v>5</c:v>
                </c:pt>
                <c:pt idx="582">
                  <c:v>4</c:v>
                </c:pt>
                <c:pt idx="583">
                  <c:v>5</c:v>
                </c:pt>
                <c:pt idx="584">
                  <c:v>4</c:v>
                </c:pt>
                <c:pt idx="585">
                  <c:v>4</c:v>
                </c:pt>
                <c:pt idx="586">
                  <c:v>5</c:v>
                </c:pt>
                <c:pt idx="587">
                  <c:v>5</c:v>
                </c:pt>
                <c:pt idx="588">
                  <c:v>7</c:v>
                </c:pt>
                <c:pt idx="589">
                  <c:v>7</c:v>
                </c:pt>
                <c:pt idx="590">
                  <c:v>6</c:v>
                </c:pt>
                <c:pt idx="591">
                  <c:v>6</c:v>
                </c:pt>
                <c:pt idx="592">
                  <c:v>6</c:v>
                </c:pt>
                <c:pt idx="593">
                  <c:v>9</c:v>
                </c:pt>
                <c:pt idx="594">
                  <c:v>5</c:v>
                </c:pt>
                <c:pt idx="595">
                  <c:v>7</c:v>
                </c:pt>
                <c:pt idx="596">
                  <c:v>6</c:v>
                </c:pt>
                <c:pt idx="597">
                  <c:v>6</c:v>
                </c:pt>
                <c:pt idx="598">
                  <c:v>6</c:v>
                </c:pt>
                <c:pt idx="599">
                  <c:v>5</c:v>
                </c:pt>
                <c:pt idx="600">
                  <c:v>5</c:v>
                </c:pt>
                <c:pt idx="601">
                  <c:v>4</c:v>
                </c:pt>
                <c:pt idx="602">
                  <c:v>4</c:v>
                </c:pt>
                <c:pt idx="603">
                  <c:v>6</c:v>
                </c:pt>
                <c:pt idx="604">
                  <c:v>5</c:v>
                </c:pt>
                <c:pt idx="605">
                  <c:v>7</c:v>
                </c:pt>
                <c:pt idx="606">
                  <c:v>6</c:v>
                </c:pt>
                <c:pt idx="607">
                  <c:v>6</c:v>
                </c:pt>
                <c:pt idx="608">
                  <c:v>5</c:v>
                </c:pt>
                <c:pt idx="609">
                  <c:v>5</c:v>
                </c:pt>
                <c:pt idx="610">
                  <c:v>5</c:v>
                </c:pt>
                <c:pt idx="611">
                  <c:v>3</c:v>
                </c:pt>
                <c:pt idx="612">
                  <c:v>3</c:v>
                </c:pt>
                <c:pt idx="613">
                  <c:v>4</c:v>
                </c:pt>
                <c:pt idx="614">
                  <c:v>3</c:v>
                </c:pt>
                <c:pt idx="615">
                  <c:v>3</c:v>
                </c:pt>
                <c:pt idx="616">
                  <c:v>3</c:v>
                </c:pt>
                <c:pt idx="617">
                  <c:v>5</c:v>
                </c:pt>
                <c:pt idx="618">
                  <c:v>4</c:v>
                </c:pt>
                <c:pt idx="619">
                  <c:v>6</c:v>
                </c:pt>
                <c:pt idx="620">
                  <c:v>6</c:v>
                </c:pt>
                <c:pt idx="621">
                  <c:v>8</c:v>
                </c:pt>
                <c:pt idx="622">
                  <c:v>12</c:v>
                </c:pt>
                <c:pt idx="623">
                  <c:v>8</c:v>
                </c:pt>
                <c:pt idx="624">
                  <c:v>8</c:v>
                </c:pt>
                <c:pt idx="625">
                  <c:v>5</c:v>
                </c:pt>
                <c:pt idx="626">
                  <c:v>5</c:v>
                </c:pt>
                <c:pt idx="627">
                  <c:v>4</c:v>
                </c:pt>
                <c:pt idx="628">
                  <c:v>4</c:v>
                </c:pt>
                <c:pt idx="629">
                  <c:v>3</c:v>
                </c:pt>
                <c:pt idx="630">
                  <c:v>3</c:v>
                </c:pt>
                <c:pt idx="631">
                  <c:v>3</c:v>
                </c:pt>
                <c:pt idx="632">
                  <c:v>4</c:v>
                </c:pt>
                <c:pt idx="633">
                  <c:v>4</c:v>
                </c:pt>
                <c:pt idx="634">
                  <c:v>3</c:v>
                </c:pt>
                <c:pt idx="635">
                  <c:v>4</c:v>
                </c:pt>
                <c:pt idx="636">
                  <c:v>5</c:v>
                </c:pt>
                <c:pt idx="637">
                  <c:v>7</c:v>
                </c:pt>
                <c:pt idx="638">
                  <c:v>6</c:v>
                </c:pt>
                <c:pt idx="639">
                  <c:v>4</c:v>
                </c:pt>
                <c:pt idx="640">
                  <c:v>4</c:v>
                </c:pt>
                <c:pt idx="641">
                  <c:v>4</c:v>
                </c:pt>
                <c:pt idx="642">
                  <c:v>3</c:v>
                </c:pt>
                <c:pt idx="643">
                  <c:v>4</c:v>
                </c:pt>
                <c:pt idx="644">
                  <c:v>3</c:v>
                </c:pt>
                <c:pt idx="645">
                  <c:v>3</c:v>
                </c:pt>
                <c:pt idx="646">
                  <c:v>4</c:v>
                </c:pt>
                <c:pt idx="647">
                  <c:v>4</c:v>
                </c:pt>
                <c:pt idx="648">
                  <c:v>3</c:v>
                </c:pt>
                <c:pt idx="649">
                  <c:v>3</c:v>
                </c:pt>
                <c:pt idx="650">
                  <c:v>3</c:v>
                </c:pt>
                <c:pt idx="651">
                  <c:v>3</c:v>
                </c:pt>
                <c:pt idx="652">
                  <c:v>3</c:v>
                </c:pt>
                <c:pt idx="653">
                  <c:v>3</c:v>
                </c:pt>
                <c:pt idx="654">
                  <c:v>3</c:v>
                </c:pt>
                <c:pt idx="655">
                  <c:v>2</c:v>
                </c:pt>
                <c:pt idx="656">
                  <c:v>3</c:v>
                </c:pt>
                <c:pt idx="657">
                  <c:v>2</c:v>
                </c:pt>
                <c:pt idx="658">
                  <c:v>3</c:v>
                </c:pt>
                <c:pt idx="659">
                  <c:v>3</c:v>
                </c:pt>
                <c:pt idx="660">
                  <c:v>3</c:v>
                </c:pt>
                <c:pt idx="661">
                  <c:v>3</c:v>
                </c:pt>
                <c:pt idx="662">
                  <c:v>3</c:v>
                </c:pt>
                <c:pt idx="663">
                  <c:v>2</c:v>
                </c:pt>
                <c:pt idx="664">
                  <c:v>2</c:v>
                </c:pt>
                <c:pt idx="665">
                  <c:v>2</c:v>
                </c:pt>
                <c:pt idx="666">
                  <c:v>3</c:v>
                </c:pt>
                <c:pt idx="667">
                  <c:v>3</c:v>
                </c:pt>
                <c:pt idx="668">
                  <c:v>4</c:v>
                </c:pt>
                <c:pt idx="669">
                  <c:v>4</c:v>
                </c:pt>
                <c:pt idx="670">
                  <c:v>3</c:v>
                </c:pt>
                <c:pt idx="671">
                  <c:v>2</c:v>
                </c:pt>
                <c:pt idx="672">
                  <c:v>2</c:v>
                </c:pt>
                <c:pt idx="673">
                  <c:v>3</c:v>
                </c:pt>
                <c:pt idx="674">
                  <c:v>4</c:v>
                </c:pt>
                <c:pt idx="675">
                  <c:v>4</c:v>
                </c:pt>
                <c:pt idx="676">
                  <c:v>4</c:v>
                </c:pt>
                <c:pt idx="677">
                  <c:v>3</c:v>
                </c:pt>
                <c:pt idx="678">
                  <c:v>2</c:v>
                </c:pt>
                <c:pt idx="679">
                  <c:v>2</c:v>
                </c:pt>
                <c:pt idx="680">
                  <c:v>3</c:v>
                </c:pt>
                <c:pt idx="681">
                  <c:v>3</c:v>
                </c:pt>
                <c:pt idx="682">
                  <c:v>3</c:v>
                </c:pt>
                <c:pt idx="683">
                  <c:v>2</c:v>
                </c:pt>
                <c:pt idx="684">
                  <c:v>2</c:v>
                </c:pt>
                <c:pt idx="685">
                  <c:v>2</c:v>
                </c:pt>
                <c:pt idx="686">
                  <c:v>3</c:v>
                </c:pt>
                <c:pt idx="687">
                  <c:v>3</c:v>
                </c:pt>
                <c:pt idx="688">
                  <c:v>2</c:v>
                </c:pt>
                <c:pt idx="689">
                  <c:v>3</c:v>
                </c:pt>
                <c:pt idx="690">
                  <c:v>3</c:v>
                </c:pt>
                <c:pt idx="691">
                  <c:v>3</c:v>
                </c:pt>
                <c:pt idx="692">
                  <c:v>3</c:v>
                </c:pt>
                <c:pt idx="693">
                  <c:v>3</c:v>
                </c:pt>
                <c:pt idx="694">
                  <c:v>2</c:v>
                </c:pt>
                <c:pt idx="695">
                  <c:v>3</c:v>
                </c:pt>
                <c:pt idx="696">
                  <c:v>3</c:v>
                </c:pt>
                <c:pt idx="697">
                  <c:v>5</c:v>
                </c:pt>
                <c:pt idx="698">
                  <c:v>4</c:v>
                </c:pt>
                <c:pt idx="699">
                  <c:v>4</c:v>
                </c:pt>
                <c:pt idx="700">
                  <c:v>3</c:v>
                </c:pt>
                <c:pt idx="701">
                  <c:v>3</c:v>
                </c:pt>
                <c:pt idx="702">
                  <c:v>3</c:v>
                </c:pt>
                <c:pt idx="703">
                  <c:v>4</c:v>
                </c:pt>
                <c:pt idx="704">
                  <c:v>4</c:v>
                </c:pt>
                <c:pt idx="705">
                  <c:v>3</c:v>
                </c:pt>
                <c:pt idx="706">
                  <c:v>3</c:v>
                </c:pt>
                <c:pt idx="707">
                  <c:v>3</c:v>
                </c:pt>
                <c:pt idx="708">
                  <c:v>3</c:v>
                </c:pt>
                <c:pt idx="709">
                  <c:v>2</c:v>
                </c:pt>
                <c:pt idx="710">
                  <c:v>3</c:v>
                </c:pt>
                <c:pt idx="711">
                  <c:v>3</c:v>
                </c:pt>
                <c:pt idx="712">
                  <c:v>3</c:v>
                </c:pt>
                <c:pt idx="713">
                  <c:v>2</c:v>
                </c:pt>
                <c:pt idx="714">
                  <c:v>3</c:v>
                </c:pt>
                <c:pt idx="715">
                  <c:v>3</c:v>
                </c:pt>
                <c:pt idx="716">
                  <c:v>3</c:v>
                </c:pt>
                <c:pt idx="717">
                  <c:v>3</c:v>
                </c:pt>
                <c:pt idx="718">
                  <c:v>3</c:v>
                </c:pt>
                <c:pt idx="719">
                  <c:v>2</c:v>
                </c:pt>
                <c:pt idx="720">
                  <c:v>3</c:v>
                </c:pt>
                <c:pt idx="721">
                  <c:v>4</c:v>
                </c:pt>
                <c:pt idx="722">
                  <c:v>2</c:v>
                </c:pt>
                <c:pt idx="723">
                  <c:v>2</c:v>
                </c:pt>
                <c:pt idx="724">
                  <c:v>2</c:v>
                </c:pt>
                <c:pt idx="725">
                  <c:v>2</c:v>
                </c:pt>
                <c:pt idx="726">
                  <c:v>2</c:v>
                </c:pt>
                <c:pt idx="727">
                  <c:v>3</c:v>
                </c:pt>
                <c:pt idx="728">
                  <c:v>3</c:v>
                </c:pt>
                <c:pt idx="729">
                  <c:v>3</c:v>
                </c:pt>
                <c:pt idx="730">
                  <c:v>3</c:v>
                </c:pt>
                <c:pt idx="731">
                  <c:v>3</c:v>
                </c:pt>
                <c:pt idx="732">
                  <c:v>3</c:v>
                </c:pt>
                <c:pt idx="733">
                  <c:v>2</c:v>
                </c:pt>
                <c:pt idx="734">
                  <c:v>3</c:v>
                </c:pt>
                <c:pt idx="735">
                  <c:v>3</c:v>
                </c:pt>
                <c:pt idx="736">
                  <c:v>3</c:v>
                </c:pt>
                <c:pt idx="737">
                  <c:v>3</c:v>
                </c:pt>
                <c:pt idx="738">
                  <c:v>3</c:v>
                </c:pt>
                <c:pt idx="739">
                  <c:v>3</c:v>
                </c:pt>
                <c:pt idx="740">
                  <c:v>3</c:v>
                </c:pt>
                <c:pt idx="741">
                  <c:v>3</c:v>
                </c:pt>
                <c:pt idx="742">
                  <c:v>4</c:v>
                </c:pt>
                <c:pt idx="743">
                  <c:v>3</c:v>
                </c:pt>
                <c:pt idx="744">
                  <c:v>2</c:v>
                </c:pt>
                <c:pt idx="745">
                  <c:v>3</c:v>
                </c:pt>
                <c:pt idx="746">
                  <c:v>2</c:v>
                </c:pt>
                <c:pt idx="747">
                  <c:v>3</c:v>
                </c:pt>
                <c:pt idx="748">
                  <c:v>3</c:v>
                </c:pt>
                <c:pt idx="749">
                  <c:v>3</c:v>
                </c:pt>
                <c:pt idx="750">
                  <c:v>2</c:v>
                </c:pt>
                <c:pt idx="751">
                  <c:v>2</c:v>
                </c:pt>
                <c:pt idx="752">
                  <c:v>3</c:v>
                </c:pt>
                <c:pt idx="753">
                  <c:v>4</c:v>
                </c:pt>
                <c:pt idx="754">
                  <c:v>4</c:v>
                </c:pt>
                <c:pt idx="755">
                  <c:v>3</c:v>
                </c:pt>
                <c:pt idx="756">
                  <c:v>3</c:v>
                </c:pt>
                <c:pt idx="757">
                  <c:v>5</c:v>
                </c:pt>
                <c:pt idx="758">
                  <c:v>3</c:v>
                </c:pt>
                <c:pt idx="759">
                  <c:v>2</c:v>
                </c:pt>
                <c:pt idx="760">
                  <c:v>3</c:v>
                </c:pt>
                <c:pt idx="761">
                  <c:v>3</c:v>
                </c:pt>
                <c:pt idx="762">
                  <c:v>3</c:v>
                </c:pt>
                <c:pt idx="763">
                  <c:v>3</c:v>
                </c:pt>
                <c:pt idx="764">
                  <c:v>2</c:v>
                </c:pt>
                <c:pt idx="765">
                  <c:v>3</c:v>
                </c:pt>
                <c:pt idx="766">
                  <c:v>3</c:v>
                </c:pt>
                <c:pt idx="767">
                  <c:v>2</c:v>
                </c:pt>
                <c:pt idx="768">
                  <c:v>2</c:v>
                </c:pt>
                <c:pt idx="769">
                  <c:v>2</c:v>
                </c:pt>
                <c:pt idx="770">
                  <c:v>4</c:v>
                </c:pt>
                <c:pt idx="771">
                  <c:v>4</c:v>
                </c:pt>
                <c:pt idx="772">
                  <c:v>3</c:v>
                </c:pt>
                <c:pt idx="773">
                  <c:v>3</c:v>
                </c:pt>
                <c:pt idx="774">
                  <c:v>3</c:v>
                </c:pt>
                <c:pt idx="775">
                  <c:v>2</c:v>
                </c:pt>
                <c:pt idx="776">
                  <c:v>4</c:v>
                </c:pt>
                <c:pt idx="777">
                  <c:v>4</c:v>
                </c:pt>
                <c:pt idx="778">
                  <c:v>2</c:v>
                </c:pt>
                <c:pt idx="779">
                  <c:v>2</c:v>
                </c:pt>
                <c:pt idx="780">
                  <c:v>2</c:v>
                </c:pt>
                <c:pt idx="781">
                  <c:v>3</c:v>
                </c:pt>
                <c:pt idx="782">
                  <c:v>3</c:v>
                </c:pt>
                <c:pt idx="783">
                  <c:v>4</c:v>
                </c:pt>
              </c:numCache>
            </c:numRef>
          </c:val>
          <c:smooth val="0"/>
        </c:ser>
        <c:dLbls>
          <c:showLegendKey val="0"/>
          <c:showVal val="0"/>
          <c:showCatName val="0"/>
          <c:showSerName val="0"/>
          <c:showPercent val="0"/>
          <c:showBubbleSize val="0"/>
        </c:dLbls>
        <c:marker val="1"/>
        <c:smooth val="0"/>
        <c:axId val="497503568"/>
        <c:axId val="497502000"/>
      </c:lineChart>
      <c:lineChart>
        <c:grouping val="standard"/>
        <c:varyColors val="0"/>
        <c:ser>
          <c:idx val="10"/>
          <c:order val="1"/>
          <c:tx>
            <c:strRef>
              <c:f>dynmemory!$K$1</c:f>
              <c:strCache>
                <c:ptCount val="1"/>
                <c:pt idx="0">
                  <c:v>Available Bytes</c:v>
                </c:pt>
              </c:strCache>
            </c:strRef>
          </c:tx>
          <c:spPr>
            <a:ln w="47625" cap="rnd" cmpd="sng" algn="ctr">
              <a:solidFill>
                <a:schemeClr val="accent5"/>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dynmemory!$K$2:$K$785</c:f>
              <c:numCache>
                <c:formatCode>General</c:formatCode>
                <c:ptCount val="784"/>
                <c:pt idx="0">
                  <c:v>3520282624</c:v>
                </c:pt>
                <c:pt idx="1">
                  <c:v>3518992384</c:v>
                </c:pt>
                <c:pt idx="2">
                  <c:v>3521789952</c:v>
                </c:pt>
                <c:pt idx="3">
                  <c:v>3521929216</c:v>
                </c:pt>
                <c:pt idx="4">
                  <c:v>3521683456</c:v>
                </c:pt>
                <c:pt idx="5">
                  <c:v>3521916928</c:v>
                </c:pt>
                <c:pt idx="6">
                  <c:v>3536248832</c:v>
                </c:pt>
                <c:pt idx="7">
                  <c:v>3536486400</c:v>
                </c:pt>
                <c:pt idx="8">
                  <c:v>3537510400</c:v>
                </c:pt>
                <c:pt idx="9">
                  <c:v>3536322560</c:v>
                </c:pt>
                <c:pt idx="10">
                  <c:v>3535069184</c:v>
                </c:pt>
                <c:pt idx="11">
                  <c:v>3534258176</c:v>
                </c:pt>
                <c:pt idx="12">
                  <c:v>3534204928</c:v>
                </c:pt>
                <c:pt idx="13">
                  <c:v>3530121216</c:v>
                </c:pt>
                <c:pt idx="14">
                  <c:v>3529584640</c:v>
                </c:pt>
                <c:pt idx="15">
                  <c:v>3531395072</c:v>
                </c:pt>
                <c:pt idx="16">
                  <c:v>3529658368</c:v>
                </c:pt>
                <c:pt idx="17">
                  <c:v>3529969664</c:v>
                </c:pt>
                <c:pt idx="18">
                  <c:v>3531673600</c:v>
                </c:pt>
                <c:pt idx="19">
                  <c:v>3531751424</c:v>
                </c:pt>
                <c:pt idx="20">
                  <c:v>3528687616</c:v>
                </c:pt>
                <c:pt idx="21">
                  <c:v>3526475776</c:v>
                </c:pt>
                <c:pt idx="22">
                  <c:v>3520954368</c:v>
                </c:pt>
                <c:pt idx="23">
                  <c:v>3489271808</c:v>
                </c:pt>
                <c:pt idx="24">
                  <c:v>3503087616</c:v>
                </c:pt>
                <c:pt idx="25">
                  <c:v>3515199488</c:v>
                </c:pt>
                <c:pt idx="26">
                  <c:v>3525554176</c:v>
                </c:pt>
                <c:pt idx="27">
                  <c:v>3529494528</c:v>
                </c:pt>
                <c:pt idx="28">
                  <c:v>3530166272</c:v>
                </c:pt>
                <c:pt idx="29">
                  <c:v>3530215424</c:v>
                </c:pt>
                <c:pt idx="30">
                  <c:v>3528257536</c:v>
                </c:pt>
                <c:pt idx="31">
                  <c:v>3528867840</c:v>
                </c:pt>
                <c:pt idx="32">
                  <c:v>3527024640</c:v>
                </c:pt>
                <c:pt idx="33">
                  <c:v>3527110656</c:v>
                </c:pt>
                <c:pt idx="34">
                  <c:v>3527630848</c:v>
                </c:pt>
                <c:pt idx="35">
                  <c:v>3527720960</c:v>
                </c:pt>
                <c:pt idx="36">
                  <c:v>3527974912</c:v>
                </c:pt>
                <c:pt idx="37">
                  <c:v>3529388032</c:v>
                </c:pt>
                <c:pt idx="38">
                  <c:v>3530518528</c:v>
                </c:pt>
                <c:pt idx="39">
                  <c:v>3531431936</c:v>
                </c:pt>
                <c:pt idx="40">
                  <c:v>3531395072</c:v>
                </c:pt>
                <c:pt idx="41">
                  <c:v>3531735040</c:v>
                </c:pt>
                <c:pt idx="42">
                  <c:v>3533021184</c:v>
                </c:pt>
                <c:pt idx="43">
                  <c:v>3530600448</c:v>
                </c:pt>
                <c:pt idx="44">
                  <c:v>3530321920</c:v>
                </c:pt>
                <c:pt idx="45">
                  <c:v>3530399744</c:v>
                </c:pt>
                <c:pt idx="46">
                  <c:v>3531739136</c:v>
                </c:pt>
                <c:pt idx="47">
                  <c:v>3531886592</c:v>
                </c:pt>
                <c:pt idx="48">
                  <c:v>3532984320</c:v>
                </c:pt>
                <c:pt idx="49">
                  <c:v>3527618560</c:v>
                </c:pt>
                <c:pt idx="50">
                  <c:v>3527094272</c:v>
                </c:pt>
                <c:pt idx="51">
                  <c:v>3528765440</c:v>
                </c:pt>
                <c:pt idx="52">
                  <c:v>3531182080</c:v>
                </c:pt>
                <c:pt idx="53">
                  <c:v>3530346496</c:v>
                </c:pt>
                <c:pt idx="54">
                  <c:v>3529662464</c:v>
                </c:pt>
                <c:pt idx="55">
                  <c:v>3533791232</c:v>
                </c:pt>
                <c:pt idx="56">
                  <c:v>3534114816</c:v>
                </c:pt>
                <c:pt idx="57">
                  <c:v>3534106624</c:v>
                </c:pt>
                <c:pt idx="58">
                  <c:v>3535671296</c:v>
                </c:pt>
                <c:pt idx="59">
                  <c:v>3534434304</c:v>
                </c:pt>
                <c:pt idx="60">
                  <c:v>3533590528</c:v>
                </c:pt>
                <c:pt idx="61">
                  <c:v>3533172736</c:v>
                </c:pt>
                <c:pt idx="62">
                  <c:v>3531497472</c:v>
                </c:pt>
                <c:pt idx="63">
                  <c:v>3532079104</c:v>
                </c:pt>
                <c:pt idx="64">
                  <c:v>3532996608</c:v>
                </c:pt>
                <c:pt idx="65">
                  <c:v>3532861440</c:v>
                </c:pt>
                <c:pt idx="66">
                  <c:v>3532836864</c:v>
                </c:pt>
                <c:pt idx="67">
                  <c:v>3533107200</c:v>
                </c:pt>
                <c:pt idx="68">
                  <c:v>3533942784</c:v>
                </c:pt>
                <c:pt idx="69">
                  <c:v>3532439552</c:v>
                </c:pt>
                <c:pt idx="70">
                  <c:v>3532902400</c:v>
                </c:pt>
                <c:pt idx="71">
                  <c:v>3533045760</c:v>
                </c:pt>
                <c:pt idx="72">
                  <c:v>3533635584</c:v>
                </c:pt>
                <c:pt idx="73">
                  <c:v>3533533184</c:v>
                </c:pt>
                <c:pt idx="74">
                  <c:v>3532496896</c:v>
                </c:pt>
                <c:pt idx="75">
                  <c:v>3532337152</c:v>
                </c:pt>
                <c:pt idx="76">
                  <c:v>3532451840</c:v>
                </c:pt>
                <c:pt idx="77">
                  <c:v>3532701696</c:v>
                </c:pt>
                <c:pt idx="78">
                  <c:v>3528130560</c:v>
                </c:pt>
                <c:pt idx="79">
                  <c:v>3527450624</c:v>
                </c:pt>
                <c:pt idx="80">
                  <c:v>3524620288</c:v>
                </c:pt>
                <c:pt idx="81">
                  <c:v>3522084864</c:v>
                </c:pt>
                <c:pt idx="82">
                  <c:v>3516157952</c:v>
                </c:pt>
                <c:pt idx="83">
                  <c:v>3518287872</c:v>
                </c:pt>
                <c:pt idx="84">
                  <c:v>3519778816</c:v>
                </c:pt>
                <c:pt idx="85">
                  <c:v>3526668288</c:v>
                </c:pt>
                <c:pt idx="86">
                  <c:v>3527708672</c:v>
                </c:pt>
                <c:pt idx="87">
                  <c:v>3526725632</c:v>
                </c:pt>
                <c:pt idx="88">
                  <c:v>3526860800</c:v>
                </c:pt>
                <c:pt idx="89">
                  <c:v>3526746112</c:v>
                </c:pt>
                <c:pt idx="90">
                  <c:v>3527757824</c:v>
                </c:pt>
                <c:pt idx="91">
                  <c:v>3511554048</c:v>
                </c:pt>
                <c:pt idx="92">
                  <c:v>3500482560</c:v>
                </c:pt>
                <c:pt idx="93">
                  <c:v>3509932032</c:v>
                </c:pt>
                <c:pt idx="94">
                  <c:v>3509166080</c:v>
                </c:pt>
                <c:pt idx="95">
                  <c:v>3523403776</c:v>
                </c:pt>
                <c:pt idx="96">
                  <c:v>3523354624</c:v>
                </c:pt>
                <c:pt idx="97">
                  <c:v>3523125248</c:v>
                </c:pt>
                <c:pt idx="98">
                  <c:v>3523325952</c:v>
                </c:pt>
                <c:pt idx="99">
                  <c:v>3523698688</c:v>
                </c:pt>
                <c:pt idx="100">
                  <c:v>3522473984</c:v>
                </c:pt>
                <c:pt idx="101">
                  <c:v>3522924544</c:v>
                </c:pt>
                <c:pt idx="102">
                  <c:v>3523080192</c:v>
                </c:pt>
                <c:pt idx="103">
                  <c:v>3522039808</c:v>
                </c:pt>
                <c:pt idx="104">
                  <c:v>3521875968</c:v>
                </c:pt>
                <c:pt idx="105">
                  <c:v>3521036288</c:v>
                </c:pt>
                <c:pt idx="106">
                  <c:v>3521228800</c:v>
                </c:pt>
                <c:pt idx="107">
                  <c:v>3522420736</c:v>
                </c:pt>
                <c:pt idx="108">
                  <c:v>3522633728</c:v>
                </c:pt>
                <c:pt idx="109">
                  <c:v>3524153344</c:v>
                </c:pt>
                <c:pt idx="110">
                  <c:v>3520798720</c:v>
                </c:pt>
                <c:pt idx="111">
                  <c:v>3520913408</c:v>
                </c:pt>
                <c:pt idx="112">
                  <c:v>3516383232</c:v>
                </c:pt>
                <c:pt idx="113">
                  <c:v>3516219392</c:v>
                </c:pt>
                <c:pt idx="114">
                  <c:v>3515924480</c:v>
                </c:pt>
                <c:pt idx="115">
                  <c:v>3516731392</c:v>
                </c:pt>
                <c:pt idx="116">
                  <c:v>3516489728</c:v>
                </c:pt>
                <c:pt idx="117">
                  <c:v>3516456960</c:v>
                </c:pt>
                <c:pt idx="118">
                  <c:v>3516379136</c:v>
                </c:pt>
                <c:pt idx="119">
                  <c:v>3519942656</c:v>
                </c:pt>
                <c:pt idx="120">
                  <c:v>3519315968</c:v>
                </c:pt>
                <c:pt idx="121">
                  <c:v>3521011712</c:v>
                </c:pt>
                <c:pt idx="122">
                  <c:v>3524100096</c:v>
                </c:pt>
                <c:pt idx="123">
                  <c:v>3523985408</c:v>
                </c:pt>
                <c:pt idx="124">
                  <c:v>3522985984</c:v>
                </c:pt>
                <c:pt idx="125">
                  <c:v>3520151552</c:v>
                </c:pt>
                <c:pt idx="126">
                  <c:v>3520466944</c:v>
                </c:pt>
                <c:pt idx="127">
                  <c:v>3520868352</c:v>
                </c:pt>
                <c:pt idx="128">
                  <c:v>3521630208</c:v>
                </c:pt>
                <c:pt idx="129">
                  <c:v>3523846144</c:v>
                </c:pt>
                <c:pt idx="130">
                  <c:v>3524202496</c:v>
                </c:pt>
                <c:pt idx="131">
                  <c:v>3522772992</c:v>
                </c:pt>
                <c:pt idx="132">
                  <c:v>3524132864</c:v>
                </c:pt>
                <c:pt idx="133">
                  <c:v>3526176768</c:v>
                </c:pt>
                <c:pt idx="134">
                  <c:v>3527143424</c:v>
                </c:pt>
                <c:pt idx="135">
                  <c:v>3527557120</c:v>
                </c:pt>
                <c:pt idx="136">
                  <c:v>3526426624</c:v>
                </c:pt>
                <c:pt idx="137">
                  <c:v>3524653056</c:v>
                </c:pt>
                <c:pt idx="138">
                  <c:v>3528720384</c:v>
                </c:pt>
                <c:pt idx="139">
                  <c:v>3560665088</c:v>
                </c:pt>
                <c:pt idx="140">
                  <c:v>3562041344</c:v>
                </c:pt>
                <c:pt idx="141">
                  <c:v>3561504768</c:v>
                </c:pt>
                <c:pt idx="142">
                  <c:v>3561545728</c:v>
                </c:pt>
                <c:pt idx="143">
                  <c:v>3558174720</c:v>
                </c:pt>
                <c:pt idx="144">
                  <c:v>3557466112</c:v>
                </c:pt>
                <c:pt idx="145">
                  <c:v>3555385344</c:v>
                </c:pt>
                <c:pt idx="146">
                  <c:v>3555549184</c:v>
                </c:pt>
                <c:pt idx="147">
                  <c:v>3552165888</c:v>
                </c:pt>
                <c:pt idx="148">
                  <c:v>3550711808</c:v>
                </c:pt>
                <c:pt idx="149">
                  <c:v>3550613504</c:v>
                </c:pt>
                <c:pt idx="150">
                  <c:v>3550220288</c:v>
                </c:pt>
                <c:pt idx="151">
                  <c:v>3548471296</c:v>
                </c:pt>
                <c:pt idx="152">
                  <c:v>3548385280</c:v>
                </c:pt>
                <c:pt idx="153">
                  <c:v>3548041216</c:v>
                </c:pt>
                <c:pt idx="154">
                  <c:v>3548438528</c:v>
                </c:pt>
                <c:pt idx="155">
                  <c:v>3543912448</c:v>
                </c:pt>
                <c:pt idx="156">
                  <c:v>3550502912</c:v>
                </c:pt>
                <c:pt idx="157">
                  <c:v>3546611712</c:v>
                </c:pt>
                <c:pt idx="158">
                  <c:v>3546710016</c:v>
                </c:pt>
                <c:pt idx="159">
                  <c:v>3546865664</c:v>
                </c:pt>
                <c:pt idx="160">
                  <c:v>3547578368</c:v>
                </c:pt>
                <c:pt idx="161">
                  <c:v>3547156480</c:v>
                </c:pt>
                <c:pt idx="162">
                  <c:v>3547500544</c:v>
                </c:pt>
                <c:pt idx="163">
                  <c:v>3547557888</c:v>
                </c:pt>
                <c:pt idx="164">
                  <c:v>3547869184</c:v>
                </c:pt>
                <c:pt idx="165">
                  <c:v>3547578368</c:v>
                </c:pt>
                <c:pt idx="166">
                  <c:v>3547275264</c:v>
                </c:pt>
                <c:pt idx="167">
                  <c:v>3543117824</c:v>
                </c:pt>
                <c:pt idx="168">
                  <c:v>3202846720</c:v>
                </c:pt>
                <c:pt idx="169">
                  <c:v>3202666496</c:v>
                </c:pt>
                <c:pt idx="170">
                  <c:v>3204218880</c:v>
                </c:pt>
                <c:pt idx="171">
                  <c:v>3202519040</c:v>
                </c:pt>
                <c:pt idx="172">
                  <c:v>3203870720</c:v>
                </c:pt>
                <c:pt idx="173">
                  <c:v>3204378624</c:v>
                </c:pt>
                <c:pt idx="174">
                  <c:v>3203121152</c:v>
                </c:pt>
                <c:pt idx="175">
                  <c:v>3195555840</c:v>
                </c:pt>
                <c:pt idx="176">
                  <c:v>3498188800</c:v>
                </c:pt>
                <c:pt idx="177">
                  <c:v>3501010944</c:v>
                </c:pt>
                <c:pt idx="178">
                  <c:v>3500851200</c:v>
                </c:pt>
                <c:pt idx="179">
                  <c:v>2392616960</c:v>
                </c:pt>
                <c:pt idx="180">
                  <c:v>2236895232</c:v>
                </c:pt>
                <c:pt idx="181">
                  <c:v>1986215936</c:v>
                </c:pt>
                <c:pt idx="182">
                  <c:v>1823690752</c:v>
                </c:pt>
                <c:pt idx="183">
                  <c:v>1604648960</c:v>
                </c:pt>
                <c:pt idx="184">
                  <c:v>1399902208</c:v>
                </c:pt>
                <c:pt idx="185">
                  <c:v>1360531456</c:v>
                </c:pt>
                <c:pt idx="186">
                  <c:v>1187131392</c:v>
                </c:pt>
                <c:pt idx="187">
                  <c:v>975622144</c:v>
                </c:pt>
                <c:pt idx="188">
                  <c:v>966307840</c:v>
                </c:pt>
                <c:pt idx="189">
                  <c:v>962768896</c:v>
                </c:pt>
                <c:pt idx="190">
                  <c:v>964562944</c:v>
                </c:pt>
                <c:pt idx="191">
                  <c:v>965836800</c:v>
                </c:pt>
                <c:pt idx="192">
                  <c:v>965173248</c:v>
                </c:pt>
                <c:pt idx="193">
                  <c:v>964870144</c:v>
                </c:pt>
                <c:pt idx="194">
                  <c:v>965906432</c:v>
                </c:pt>
                <c:pt idx="195">
                  <c:v>968110080</c:v>
                </c:pt>
                <c:pt idx="196">
                  <c:v>968118272</c:v>
                </c:pt>
                <c:pt idx="197">
                  <c:v>967983104</c:v>
                </c:pt>
                <c:pt idx="198">
                  <c:v>967155712</c:v>
                </c:pt>
                <c:pt idx="199">
                  <c:v>967950336</c:v>
                </c:pt>
                <c:pt idx="200">
                  <c:v>963297280</c:v>
                </c:pt>
                <c:pt idx="201">
                  <c:v>961859584</c:v>
                </c:pt>
                <c:pt idx="202">
                  <c:v>962351104</c:v>
                </c:pt>
                <c:pt idx="203">
                  <c:v>961773568</c:v>
                </c:pt>
                <c:pt idx="204">
                  <c:v>823480320</c:v>
                </c:pt>
                <c:pt idx="205">
                  <c:v>782057472</c:v>
                </c:pt>
                <c:pt idx="206">
                  <c:v>776101888</c:v>
                </c:pt>
                <c:pt idx="207">
                  <c:v>774963200</c:v>
                </c:pt>
                <c:pt idx="208">
                  <c:v>776380416</c:v>
                </c:pt>
                <c:pt idx="209">
                  <c:v>626577408</c:v>
                </c:pt>
                <c:pt idx="210">
                  <c:v>627060736</c:v>
                </c:pt>
                <c:pt idx="211">
                  <c:v>461856768</c:v>
                </c:pt>
                <c:pt idx="212">
                  <c:v>471924736</c:v>
                </c:pt>
                <c:pt idx="213">
                  <c:v>470638592</c:v>
                </c:pt>
                <c:pt idx="214">
                  <c:v>469704704</c:v>
                </c:pt>
                <c:pt idx="215">
                  <c:v>470700032</c:v>
                </c:pt>
                <c:pt idx="216">
                  <c:v>337240064</c:v>
                </c:pt>
                <c:pt idx="217">
                  <c:v>347893760</c:v>
                </c:pt>
                <c:pt idx="218">
                  <c:v>203657216</c:v>
                </c:pt>
                <c:pt idx="219">
                  <c:v>199286784</c:v>
                </c:pt>
                <c:pt idx="220">
                  <c:v>191705088</c:v>
                </c:pt>
                <c:pt idx="221">
                  <c:v>178933760</c:v>
                </c:pt>
                <c:pt idx="222">
                  <c:v>52170752</c:v>
                </c:pt>
                <c:pt idx="223">
                  <c:v>43835392</c:v>
                </c:pt>
                <c:pt idx="224">
                  <c:v>5861376</c:v>
                </c:pt>
                <c:pt idx="225">
                  <c:v>9830400</c:v>
                </c:pt>
                <c:pt idx="226">
                  <c:v>35069952</c:v>
                </c:pt>
                <c:pt idx="227">
                  <c:v>18518016</c:v>
                </c:pt>
                <c:pt idx="228">
                  <c:v>23105536</c:v>
                </c:pt>
                <c:pt idx="229">
                  <c:v>34848768</c:v>
                </c:pt>
                <c:pt idx="230">
                  <c:v>41709568</c:v>
                </c:pt>
                <c:pt idx="231">
                  <c:v>34529280</c:v>
                </c:pt>
                <c:pt idx="232">
                  <c:v>39391232</c:v>
                </c:pt>
                <c:pt idx="233">
                  <c:v>27529216</c:v>
                </c:pt>
                <c:pt idx="234">
                  <c:v>31821824</c:v>
                </c:pt>
                <c:pt idx="235">
                  <c:v>27172864</c:v>
                </c:pt>
                <c:pt idx="236">
                  <c:v>37867520</c:v>
                </c:pt>
                <c:pt idx="237">
                  <c:v>46370816</c:v>
                </c:pt>
                <c:pt idx="238">
                  <c:v>31219712</c:v>
                </c:pt>
                <c:pt idx="239">
                  <c:v>47771648</c:v>
                </c:pt>
                <c:pt idx="240">
                  <c:v>68730880</c:v>
                </c:pt>
                <c:pt idx="241">
                  <c:v>97366016</c:v>
                </c:pt>
                <c:pt idx="242">
                  <c:v>107294720</c:v>
                </c:pt>
                <c:pt idx="243">
                  <c:v>122875904</c:v>
                </c:pt>
                <c:pt idx="244">
                  <c:v>174067712</c:v>
                </c:pt>
                <c:pt idx="245">
                  <c:v>209760256</c:v>
                </c:pt>
                <c:pt idx="246">
                  <c:v>227385344</c:v>
                </c:pt>
                <c:pt idx="247">
                  <c:v>173719552</c:v>
                </c:pt>
                <c:pt idx="248">
                  <c:v>165654528</c:v>
                </c:pt>
                <c:pt idx="249">
                  <c:v>142684160</c:v>
                </c:pt>
                <c:pt idx="250">
                  <c:v>123043840</c:v>
                </c:pt>
                <c:pt idx="251">
                  <c:v>133492736</c:v>
                </c:pt>
                <c:pt idx="252">
                  <c:v>116670464</c:v>
                </c:pt>
                <c:pt idx="253">
                  <c:v>97763328</c:v>
                </c:pt>
                <c:pt idx="254">
                  <c:v>95481856</c:v>
                </c:pt>
                <c:pt idx="255">
                  <c:v>96223232</c:v>
                </c:pt>
                <c:pt idx="256">
                  <c:v>97320960</c:v>
                </c:pt>
                <c:pt idx="257">
                  <c:v>90005504</c:v>
                </c:pt>
                <c:pt idx="258">
                  <c:v>73334784</c:v>
                </c:pt>
                <c:pt idx="259">
                  <c:v>77574144</c:v>
                </c:pt>
                <c:pt idx="260">
                  <c:v>88756224</c:v>
                </c:pt>
                <c:pt idx="261">
                  <c:v>81997824</c:v>
                </c:pt>
                <c:pt idx="262">
                  <c:v>74821632</c:v>
                </c:pt>
                <c:pt idx="263">
                  <c:v>66920448</c:v>
                </c:pt>
                <c:pt idx="264">
                  <c:v>119439360</c:v>
                </c:pt>
                <c:pt idx="265">
                  <c:v>137412608</c:v>
                </c:pt>
                <c:pt idx="266">
                  <c:v>133341184</c:v>
                </c:pt>
                <c:pt idx="267">
                  <c:v>134279168</c:v>
                </c:pt>
                <c:pt idx="268">
                  <c:v>133398528</c:v>
                </c:pt>
                <c:pt idx="269">
                  <c:v>130617344</c:v>
                </c:pt>
                <c:pt idx="270">
                  <c:v>143106048</c:v>
                </c:pt>
                <c:pt idx="271">
                  <c:v>145268736</c:v>
                </c:pt>
                <c:pt idx="272">
                  <c:v>140402688</c:v>
                </c:pt>
                <c:pt idx="273">
                  <c:v>151269376</c:v>
                </c:pt>
                <c:pt idx="274">
                  <c:v>146034688</c:v>
                </c:pt>
                <c:pt idx="275">
                  <c:v>47321088</c:v>
                </c:pt>
                <c:pt idx="276">
                  <c:v>8523776</c:v>
                </c:pt>
                <c:pt idx="277">
                  <c:v>42143744</c:v>
                </c:pt>
                <c:pt idx="278">
                  <c:v>174215168</c:v>
                </c:pt>
                <c:pt idx="279">
                  <c:v>168140800</c:v>
                </c:pt>
                <c:pt idx="280">
                  <c:v>165580800</c:v>
                </c:pt>
                <c:pt idx="281">
                  <c:v>160776192</c:v>
                </c:pt>
                <c:pt idx="282">
                  <c:v>155062272</c:v>
                </c:pt>
                <c:pt idx="283">
                  <c:v>147185664</c:v>
                </c:pt>
                <c:pt idx="284">
                  <c:v>139280384</c:v>
                </c:pt>
                <c:pt idx="285">
                  <c:v>134651904</c:v>
                </c:pt>
                <c:pt idx="286">
                  <c:v>126758912</c:v>
                </c:pt>
                <c:pt idx="287">
                  <c:v>125456384</c:v>
                </c:pt>
                <c:pt idx="288">
                  <c:v>120307712</c:v>
                </c:pt>
                <c:pt idx="289">
                  <c:v>87416832</c:v>
                </c:pt>
                <c:pt idx="290">
                  <c:v>78839808</c:v>
                </c:pt>
                <c:pt idx="291">
                  <c:v>72658944</c:v>
                </c:pt>
                <c:pt idx="292">
                  <c:v>68853760</c:v>
                </c:pt>
                <c:pt idx="293">
                  <c:v>63901696</c:v>
                </c:pt>
                <c:pt idx="294">
                  <c:v>58556416</c:v>
                </c:pt>
                <c:pt idx="295">
                  <c:v>50835456</c:v>
                </c:pt>
                <c:pt idx="296">
                  <c:v>31457280</c:v>
                </c:pt>
                <c:pt idx="297">
                  <c:v>35426304</c:v>
                </c:pt>
                <c:pt idx="298">
                  <c:v>82378752</c:v>
                </c:pt>
                <c:pt idx="299">
                  <c:v>77901824</c:v>
                </c:pt>
                <c:pt idx="300">
                  <c:v>74113024</c:v>
                </c:pt>
                <c:pt idx="301">
                  <c:v>65810432</c:v>
                </c:pt>
                <c:pt idx="302">
                  <c:v>60096512</c:v>
                </c:pt>
                <c:pt idx="303">
                  <c:v>53022720</c:v>
                </c:pt>
                <c:pt idx="304">
                  <c:v>48230400</c:v>
                </c:pt>
                <c:pt idx="305">
                  <c:v>41254912</c:v>
                </c:pt>
                <c:pt idx="306">
                  <c:v>63172608</c:v>
                </c:pt>
                <c:pt idx="307">
                  <c:v>72208384</c:v>
                </c:pt>
                <c:pt idx="308">
                  <c:v>69570560</c:v>
                </c:pt>
                <c:pt idx="309">
                  <c:v>60391424</c:v>
                </c:pt>
                <c:pt idx="310">
                  <c:v>41611264</c:v>
                </c:pt>
                <c:pt idx="311">
                  <c:v>85188608</c:v>
                </c:pt>
                <c:pt idx="312">
                  <c:v>81195008</c:v>
                </c:pt>
                <c:pt idx="313">
                  <c:v>74993664</c:v>
                </c:pt>
                <c:pt idx="314">
                  <c:v>70471680</c:v>
                </c:pt>
                <c:pt idx="315">
                  <c:v>69566464</c:v>
                </c:pt>
                <c:pt idx="316">
                  <c:v>61931520</c:v>
                </c:pt>
                <c:pt idx="317">
                  <c:v>125689856</c:v>
                </c:pt>
                <c:pt idx="318">
                  <c:v>155287552</c:v>
                </c:pt>
                <c:pt idx="319">
                  <c:v>147550208</c:v>
                </c:pt>
                <c:pt idx="320">
                  <c:v>140443648</c:v>
                </c:pt>
                <c:pt idx="321">
                  <c:v>128589824</c:v>
                </c:pt>
                <c:pt idx="322">
                  <c:v>115478528</c:v>
                </c:pt>
                <c:pt idx="323">
                  <c:v>107196416</c:v>
                </c:pt>
                <c:pt idx="324">
                  <c:v>98865152</c:v>
                </c:pt>
                <c:pt idx="325">
                  <c:v>19480576</c:v>
                </c:pt>
                <c:pt idx="326">
                  <c:v>41394176</c:v>
                </c:pt>
                <c:pt idx="327">
                  <c:v>48885760</c:v>
                </c:pt>
                <c:pt idx="328">
                  <c:v>60153856</c:v>
                </c:pt>
                <c:pt idx="329">
                  <c:v>60026880</c:v>
                </c:pt>
                <c:pt idx="330">
                  <c:v>54861824</c:v>
                </c:pt>
                <c:pt idx="331">
                  <c:v>46964736</c:v>
                </c:pt>
                <c:pt idx="332">
                  <c:v>39452672</c:v>
                </c:pt>
                <c:pt idx="333">
                  <c:v>39870464</c:v>
                </c:pt>
                <c:pt idx="334">
                  <c:v>31756288</c:v>
                </c:pt>
                <c:pt idx="335">
                  <c:v>51351552</c:v>
                </c:pt>
                <c:pt idx="336">
                  <c:v>72110080</c:v>
                </c:pt>
                <c:pt idx="337">
                  <c:v>69926912</c:v>
                </c:pt>
                <c:pt idx="338">
                  <c:v>58068992</c:v>
                </c:pt>
                <c:pt idx="339">
                  <c:v>49508352</c:v>
                </c:pt>
                <c:pt idx="340">
                  <c:v>43433984</c:v>
                </c:pt>
                <c:pt idx="341">
                  <c:v>68210688</c:v>
                </c:pt>
                <c:pt idx="342">
                  <c:v>4218880</c:v>
                </c:pt>
                <c:pt idx="343">
                  <c:v>40173568</c:v>
                </c:pt>
                <c:pt idx="344">
                  <c:v>67137536</c:v>
                </c:pt>
                <c:pt idx="345">
                  <c:v>64258048</c:v>
                </c:pt>
                <c:pt idx="346">
                  <c:v>94601216</c:v>
                </c:pt>
                <c:pt idx="347">
                  <c:v>89096192</c:v>
                </c:pt>
                <c:pt idx="348">
                  <c:v>81817600</c:v>
                </c:pt>
                <c:pt idx="349">
                  <c:v>74084352</c:v>
                </c:pt>
                <c:pt idx="350">
                  <c:v>66162688</c:v>
                </c:pt>
                <c:pt idx="351">
                  <c:v>57499648</c:v>
                </c:pt>
                <c:pt idx="352">
                  <c:v>48959488</c:v>
                </c:pt>
                <c:pt idx="353">
                  <c:v>69685248</c:v>
                </c:pt>
                <c:pt idx="354">
                  <c:v>80842752</c:v>
                </c:pt>
                <c:pt idx="355">
                  <c:v>86052864</c:v>
                </c:pt>
                <c:pt idx="356">
                  <c:v>70811648</c:v>
                </c:pt>
                <c:pt idx="357">
                  <c:v>60526592</c:v>
                </c:pt>
                <c:pt idx="358">
                  <c:v>46436352</c:v>
                </c:pt>
                <c:pt idx="359">
                  <c:v>40366080</c:v>
                </c:pt>
                <c:pt idx="360">
                  <c:v>54865920</c:v>
                </c:pt>
                <c:pt idx="361">
                  <c:v>49405952</c:v>
                </c:pt>
                <c:pt idx="362">
                  <c:v>41005056</c:v>
                </c:pt>
                <c:pt idx="363">
                  <c:v>35442688</c:v>
                </c:pt>
                <c:pt idx="364">
                  <c:v>30109696</c:v>
                </c:pt>
                <c:pt idx="365">
                  <c:v>48123904</c:v>
                </c:pt>
                <c:pt idx="366">
                  <c:v>50233344</c:v>
                </c:pt>
                <c:pt idx="367">
                  <c:v>43102208</c:v>
                </c:pt>
                <c:pt idx="368">
                  <c:v>32628736</c:v>
                </c:pt>
                <c:pt idx="369">
                  <c:v>43429888</c:v>
                </c:pt>
                <c:pt idx="370">
                  <c:v>45449216</c:v>
                </c:pt>
                <c:pt idx="371">
                  <c:v>44662784</c:v>
                </c:pt>
                <c:pt idx="372">
                  <c:v>37281792</c:v>
                </c:pt>
                <c:pt idx="373">
                  <c:v>31354880</c:v>
                </c:pt>
                <c:pt idx="374">
                  <c:v>19632128</c:v>
                </c:pt>
                <c:pt idx="375">
                  <c:v>24530944</c:v>
                </c:pt>
                <c:pt idx="376">
                  <c:v>43376640</c:v>
                </c:pt>
                <c:pt idx="377">
                  <c:v>60276736</c:v>
                </c:pt>
                <c:pt idx="378">
                  <c:v>72634368</c:v>
                </c:pt>
                <c:pt idx="379">
                  <c:v>63152128</c:v>
                </c:pt>
                <c:pt idx="380">
                  <c:v>63115264</c:v>
                </c:pt>
                <c:pt idx="381">
                  <c:v>60579840</c:v>
                </c:pt>
                <c:pt idx="382">
                  <c:v>53518336</c:v>
                </c:pt>
                <c:pt idx="383">
                  <c:v>56545280</c:v>
                </c:pt>
                <c:pt idx="384">
                  <c:v>48422912</c:v>
                </c:pt>
                <c:pt idx="385">
                  <c:v>41144320</c:v>
                </c:pt>
                <c:pt idx="386">
                  <c:v>45338624</c:v>
                </c:pt>
                <c:pt idx="387">
                  <c:v>50319360</c:v>
                </c:pt>
                <c:pt idx="388">
                  <c:v>40738816</c:v>
                </c:pt>
                <c:pt idx="389">
                  <c:v>47013888</c:v>
                </c:pt>
                <c:pt idx="390">
                  <c:v>39985152</c:v>
                </c:pt>
                <c:pt idx="391">
                  <c:v>43200512</c:v>
                </c:pt>
                <c:pt idx="392">
                  <c:v>46960640</c:v>
                </c:pt>
                <c:pt idx="393">
                  <c:v>46690304</c:v>
                </c:pt>
                <c:pt idx="394">
                  <c:v>43905024</c:v>
                </c:pt>
                <c:pt idx="395">
                  <c:v>13066240</c:v>
                </c:pt>
                <c:pt idx="396">
                  <c:v>12009472</c:v>
                </c:pt>
                <c:pt idx="397">
                  <c:v>46964736</c:v>
                </c:pt>
                <c:pt idx="398">
                  <c:v>44417024</c:v>
                </c:pt>
                <c:pt idx="399">
                  <c:v>35430400</c:v>
                </c:pt>
                <c:pt idx="400">
                  <c:v>18649088</c:v>
                </c:pt>
                <c:pt idx="401">
                  <c:v>25088000</c:v>
                </c:pt>
                <c:pt idx="402">
                  <c:v>27258880</c:v>
                </c:pt>
                <c:pt idx="403">
                  <c:v>27414528</c:v>
                </c:pt>
                <c:pt idx="404">
                  <c:v>27148288</c:v>
                </c:pt>
                <c:pt idx="405">
                  <c:v>22536192</c:v>
                </c:pt>
                <c:pt idx="406">
                  <c:v>19316736</c:v>
                </c:pt>
                <c:pt idx="407">
                  <c:v>14802944</c:v>
                </c:pt>
                <c:pt idx="408">
                  <c:v>15331328</c:v>
                </c:pt>
                <c:pt idx="409">
                  <c:v>15441920</c:v>
                </c:pt>
                <c:pt idx="410">
                  <c:v>23564288</c:v>
                </c:pt>
                <c:pt idx="411">
                  <c:v>17272832</c:v>
                </c:pt>
                <c:pt idx="412">
                  <c:v>23879680</c:v>
                </c:pt>
                <c:pt idx="413">
                  <c:v>24752128</c:v>
                </c:pt>
                <c:pt idx="414">
                  <c:v>17707008</c:v>
                </c:pt>
                <c:pt idx="415">
                  <c:v>15171584</c:v>
                </c:pt>
                <c:pt idx="416">
                  <c:v>21782528</c:v>
                </c:pt>
                <c:pt idx="417">
                  <c:v>24813568</c:v>
                </c:pt>
                <c:pt idx="418">
                  <c:v>20824064</c:v>
                </c:pt>
                <c:pt idx="419">
                  <c:v>14872576</c:v>
                </c:pt>
                <c:pt idx="420">
                  <c:v>9363456</c:v>
                </c:pt>
                <c:pt idx="421">
                  <c:v>19615744</c:v>
                </c:pt>
                <c:pt idx="422">
                  <c:v>15269888</c:v>
                </c:pt>
                <c:pt idx="423">
                  <c:v>11603968</c:v>
                </c:pt>
                <c:pt idx="424">
                  <c:v>12439552</c:v>
                </c:pt>
                <c:pt idx="425">
                  <c:v>5615616</c:v>
                </c:pt>
                <c:pt idx="426">
                  <c:v>10592256</c:v>
                </c:pt>
                <c:pt idx="427">
                  <c:v>21647360</c:v>
                </c:pt>
                <c:pt idx="428">
                  <c:v>9883648</c:v>
                </c:pt>
                <c:pt idx="429">
                  <c:v>25419776</c:v>
                </c:pt>
                <c:pt idx="430">
                  <c:v>25235456</c:v>
                </c:pt>
                <c:pt idx="431">
                  <c:v>23814144</c:v>
                </c:pt>
                <c:pt idx="432">
                  <c:v>14757888</c:v>
                </c:pt>
                <c:pt idx="433">
                  <c:v>11108352</c:v>
                </c:pt>
                <c:pt idx="434">
                  <c:v>11071488</c:v>
                </c:pt>
                <c:pt idx="435">
                  <c:v>20766720</c:v>
                </c:pt>
                <c:pt idx="436">
                  <c:v>19206144</c:v>
                </c:pt>
                <c:pt idx="437">
                  <c:v>16162816</c:v>
                </c:pt>
                <c:pt idx="438">
                  <c:v>5685248</c:v>
                </c:pt>
                <c:pt idx="439">
                  <c:v>17846272</c:v>
                </c:pt>
                <c:pt idx="440">
                  <c:v>24018944</c:v>
                </c:pt>
                <c:pt idx="441">
                  <c:v>24121344</c:v>
                </c:pt>
                <c:pt idx="442">
                  <c:v>17932288</c:v>
                </c:pt>
                <c:pt idx="443">
                  <c:v>15364096</c:v>
                </c:pt>
                <c:pt idx="444">
                  <c:v>11104256</c:v>
                </c:pt>
                <c:pt idx="445">
                  <c:v>14794752</c:v>
                </c:pt>
                <c:pt idx="446">
                  <c:v>14880768</c:v>
                </c:pt>
                <c:pt idx="447">
                  <c:v>19800064</c:v>
                </c:pt>
                <c:pt idx="448">
                  <c:v>19116032</c:v>
                </c:pt>
                <c:pt idx="449">
                  <c:v>20934656</c:v>
                </c:pt>
                <c:pt idx="450">
                  <c:v>17399808</c:v>
                </c:pt>
                <c:pt idx="451">
                  <c:v>10080256</c:v>
                </c:pt>
                <c:pt idx="452">
                  <c:v>16666624</c:v>
                </c:pt>
                <c:pt idx="453">
                  <c:v>16424960</c:v>
                </c:pt>
                <c:pt idx="454">
                  <c:v>15933440</c:v>
                </c:pt>
                <c:pt idx="455">
                  <c:v>6488064</c:v>
                </c:pt>
                <c:pt idx="456">
                  <c:v>22626304</c:v>
                </c:pt>
                <c:pt idx="457">
                  <c:v>30609408</c:v>
                </c:pt>
                <c:pt idx="458">
                  <c:v>30695424</c:v>
                </c:pt>
                <c:pt idx="459">
                  <c:v>30429184</c:v>
                </c:pt>
                <c:pt idx="460">
                  <c:v>25485312</c:v>
                </c:pt>
                <c:pt idx="461">
                  <c:v>16420864</c:v>
                </c:pt>
                <c:pt idx="462">
                  <c:v>11137024</c:v>
                </c:pt>
                <c:pt idx="463">
                  <c:v>10575872</c:v>
                </c:pt>
                <c:pt idx="464">
                  <c:v>16273408</c:v>
                </c:pt>
                <c:pt idx="465">
                  <c:v>13836288</c:v>
                </c:pt>
                <c:pt idx="466">
                  <c:v>12472320</c:v>
                </c:pt>
                <c:pt idx="467">
                  <c:v>7864320</c:v>
                </c:pt>
                <c:pt idx="468">
                  <c:v>6885376</c:v>
                </c:pt>
                <c:pt idx="469">
                  <c:v>17354752</c:v>
                </c:pt>
                <c:pt idx="470">
                  <c:v>8843264</c:v>
                </c:pt>
                <c:pt idx="471">
                  <c:v>20774912</c:v>
                </c:pt>
                <c:pt idx="472">
                  <c:v>22593536</c:v>
                </c:pt>
                <c:pt idx="473">
                  <c:v>16736256</c:v>
                </c:pt>
                <c:pt idx="474">
                  <c:v>13967360</c:v>
                </c:pt>
                <c:pt idx="475">
                  <c:v>13586432</c:v>
                </c:pt>
                <c:pt idx="476">
                  <c:v>55726080</c:v>
                </c:pt>
                <c:pt idx="477">
                  <c:v>42156032</c:v>
                </c:pt>
                <c:pt idx="478">
                  <c:v>63799296</c:v>
                </c:pt>
                <c:pt idx="479">
                  <c:v>73179136</c:v>
                </c:pt>
                <c:pt idx="480">
                  <c:v>54755328</c:v>
                </c:pt>
                <c:pt idx="481">
                  <c:v>37445632</c:v>
                </c:pt>
                <c:pt idx="482">
                  <c:v>43679744</c:v>
                </c:pt>
                <c:pt idx="483">
                  <c:v>102051840</c:v>
                </c:pt>
                <c:pt idx="484">
                  <c:v>97173504</c:v>
                </c:pt>
                <c:pt idx="485">
                  <c:v>81350656</c:v>
                </c:pt>
                <c:pt idx="486">
                  <c:v>65384448</c:v>
                </c:pt>
                <c:pt idx="487">
                  <c:v>51150848</c:v>
                </c:pt>
                <c:pt idx="488">
                  <c:v>52785152</c:v>
                </c:pt>
                <c:pt idx="489">
                  <c:v>58925056</c:v>
                </c:pt>
                <c:pt idx="490">
                  <c:v>58433536</c:v>
                </c:pt>
                <c:pt idx="491">
                  <c:v>60588032</c:v>
                </c:pt>
                <c:pt idx="492">
                  <c:v>56741888</c:v>
                </c:pt>
                <c:pt idx="493">
                  <c:v>54325248</c:v>
                </c:pt>
                <c:pt idx="494">
                  <c:v>214769664</c:v>
                </c:pt>
                <c:pt idx="495">
                  <c:v>208707584</c:v>
                </c:pt>
                <c:pt idx="496">
                  <c:v>191483904</c:v>
                </c:pt>
                <c:pt idx="497">
                  <c:v>200966144</c:v>
                </c:pt>
                <c:pt idx="498">
                  <c:v>181747712</c:v>
                </c:pt>
                <c:pt idx="499">
                  <c:v>197390336</c:v>
                </c:pt>
                <c:pt idx="500">
                  <c:v>336740352</c:v>
                </c:pt>
                <c:pt idx="501">
                  <c:v>326860800</c:v>
                </c:pt>
                <c:pt idx="502">
                  <c:v>347480064</c:v>
                </c:pt>
                <c:pt idx="503">
                  <c:v>399003648</c:v>
                </c:pt>
                <c:pt idx="504">
                  <c:v>390291456</c:v>
                </c:pt>
                <c:pt idx="505">
                  <c:v>373899264</c:v>
                </c:pt>
                <c:pt idx="506">
                  <c:v>364593152</c:v>
                </c:pt>
                <c:pt idx="507">
                  <c:v>360304640</c:v>
                </c:pt>
                <c:pt idx="508">
                  <c:v>361267200</c:v>
                </c:pt>
                <c:pt idx="509">
                  <c:v>356208640</c:v>
                </c:pt>
                <c:pt idx="510">
                  <c:v>346746880</c:v>
                </c:pt>
                <c:pt idx="511">
                  <c:v>337121280</c:v>
                </c:pt>
                <c:pt idx="512">
                  <c:v>331579392</c:v>
                </c:pt>
                <c:pt idx="513">
                  <c:v>319041536</c:v>
                </c:pt>
                <c:pt idx="514">
                  <c:v>308846592</c:v>
                </c:pt>
                <c:pt idx="515">
                  <c:v>293261312</c:v>
                </c:pt>
                <c:pt idx="516">
                  <c:v>286355456</c:v>
                </c:pt>
                <c:pt idx="517">
                  <c:v>276459520</c:v>
                </c:pt>
                <c:pt idx="518">
                  <c:v>268902400</c:v>
                </c:pt>
                <c:pt idx="519">
                  <c:v>257642496</c:v>
                </c:pt>
                <c:pt idx="520">
                  <c:v>247144448</c:v>
                </c:pt>
                <c:pt idx="521">
                  <c:v>241164288</c:v>
                </c:pt>
                <c:pt idx="522">
                  <c:v>231743488</c:v>
                </c:pt>
                <c:pt idx="523">
                  <c:v>226914304</c:v>
                </c:pt>
                <c:pt idx="524">
                  <c:v>215343104</c:v>
                </c:pt>
                <c:pt idx="525">
                  <c:v>984944640</c:v>
                </c:pt>
                <c:pt idx="526">
                  <c:v>981331968</c:v>
                </c:pt>
                <c:pt idx="527">
                  <c:v>1298935808</c:v>
                </c:pt>
                <c:pt idx="528">
                  <c:v>957431808</c:v>
                </c:pt>
                <c:pt idx="529">
                  <c:v>951336960</c:v>
                </c:pt>
                <c:pt idx="530">
                  <c:v>937041920</c:v>
                </c:pt>
                <c:pt idx="531">
                  <c:v>931143680</c:v>
                </c:pt>
                <c:pt idx="532">
                  <c:v>926015488</c:v>
                </c:pt>
                <c:pt idx="533">
                  <c:v>919019520</c:v>
                </c:pt>
                <c:pt idx="534">
                  <c:v>912785408</c:v>
                </c:pt>
                <c:pt idx="535">
                  <c:v>903467008</c:v>
                </c:pt>
                <c:pt idx="536">
                  <c:v>893829120</c:v>
                </c:pt>
                <c:pt idx="537">
                  <c:v>890974208</c:v>
                </c:pt>
                <c:pt idx="538">
                  <c:v>885882880</c:v>
                </c:pt>
                <c:pt idx="539">
                  <c:v>874082304</c:v>
                </c:pt>
                <c:pt idx="540">
                  <c:v>871841792</c:v>
                </c:pt>
                <c:pt idx="541">
                  <c:v>861323264</c:v>
                </c:pt>
                <c:pt idx="542">
                  <c:v>856260608</c:v>
                </c:pt>
                <c:pt idx="543">
                  <c:v>854454272</c:v>
                </c:pt>
                <c:pt idx="544">
                  <c:v>847777792</c:v>
                </c:pt>
                <c:pt idx="545">
                  <c:v>843186176</c:v>
                </c:pt>
                <c:pt idx="546">
                  <c:v>837804032</c:v>
                </c:pt>
                <c:pt idx="547">
                  <c:v>863731712</c:v>
                </c:pt>
                <c:pt idx="548">
                  <c:v>860086272</c:v>
                </c:pt>
                <c:pt idx="549">
                  <c:v>852267008</c:v>
                </c:pt>
                <c:pt idx="550">
                  <c:v>847527936</c:v>
                </c:pt>
                <c:pt idx="551">
                  <c:v>846929920</c:v>
                </c:pt>
                <c:pt idx="552">
                  <c:v>1596026880</c:v>
                </c:pt>
                <c:pt idx="553">
                  <c:v>1591078912</c:v>
                </c:pt>
                <c:pt idx="554">
                  <c:v>1579741184</c:v>
                </c:pt>
                <c:pt idx="555">
                  <c:v>1567440896</c:v>
                </c:pt>
                <c:pt idx="556">
                  <c:v>1569853440</c:v>
                </c:pt>
                <c:pt idx="557">
                  <c:v>1560907776</c:v>
                </c:pt>
                <c:pt idx="558">
                  <c:v>1561792512</c:v>
                </c:pt>
                <c:pt idx="559">
                  <c:v>1562968064</c:v>
                </c:pt>
                <c:pt idx="560">
                  <c:v>1566642176</c:v>
                </c:pt>
                <c:pt idx="561">
                  <c:v>1587789824</c:v>
                </c:pt>
                <c:pt idx="562">
                  <c:v>1582526464</c:v>
                </c:pt>
                <c:pt idx="563">
                  <c:v>1579446272</c:v>
                </c:pt>
                <c:pt idx="564">
                  <c:v>1572868096</c:v>
                </c:pt>
                <c:pt idx="565">
                  <c:v>1567621120</c:v>
                </c:pt>
                <c:pt idx="566">
                  <c:v>2054717440</c:v>
                </c:pt>
                <c:pt idx="567">
                  <c:v>2050236416</c:v>
                </c:pt>
                <c:pt idx="568">
                  <c:v>2047008768</c:v>
                </c:pt>
                <c:pt idx="569">
                  <c:v>2042089472</c:v>
                </c:pt>
                <c:pt idx="570">
                  <c:v>2830188544</c:v>
                </c:pt>
                <c:pt idx="571">
                  <c:v>2825875456</c:v>
                </c:pt>
                <c:pt idx="572">
                  <c:v>2816237568</c:v>
                </c:pt>
                <c:pt idx="573">
                  <c:v>2810494976</c:v>
                </c:pt>
                <c:pt idx="574">
                  <c:v>2802241536</c:v>
                </c:pt>
                <c:pt idx="575">
                  <c:v>2797625344</c:v>
                </c:pt>
                <c:pt idx="576">
                  <c:v>2793299968</c:v>
                </c:pt>
                <c:pt idx="577">
                  <c:v>2794229760</c:v>
                </c:pt>
                <c:pt idx="578">
                  <c:v>2792841216</c:v>
                </c:pt>
                <c:pt idx="579">
                  <c:v>2787172352</c:v>
                </c:pt>
                <c:pt idx="580">
                  <c:v>2781442048</c:v>
                </c:pt>
                <c:pt idx="581">
                  <c:v>2774544384</c:v>
                </c:pt>
                <c:pt idx="582">
                  <c:v>2769850368</c:v>
                </c:pt>
                <c:pt idx="583">
                  <c:v>2768445440</c:v>
                </c:pt>
                <c:pt idx="584">
                  <c:v>2764083200</c:v>
                </c:pt>
                <c:pt idx="585">
                  <c:v>2757869568</c:v>
                </c:pt>
                <c:pt idx="586">
                  <c:v>2750566400</c:v>
                </c:pt>
                <c:pt idx="587">
                  <c:v>2748030976</c:v>
                </c:pt>
                <c:pt idx="588">
                  <c:v>2743058432</c:v>
                </c:pt>
                <c:pt idx="589">
                  <c:v>2737344512</c:v>
                </c:pt>
                <c:pt idx="590">
                  <c:v>2735271936</c:v>
                </c:pt>
                <c:pt idx="591">
                  <c:v>2728734720</c:v>
                </c:pt>
                <c:pt idx="592">
                  <c:v>2722889728</c:v>
                </c:pt>
                <c:pt idx="593">
                  <c:v>2718011392</c:v>
                </c:pt>
                <c:pt idx="594">
                  <c:v>2715795456</c:v>
                </c:pt>
                <c:pt idx="595">
                  <c:v>2712485888</c:v>
                </c:pt>
                <c:pt idx="596">
                  <c:v>2731192320</c:v>
                </c:pt>
                <c:pt idx="597">
                  <c:v>4149690368</c:v>
                </c:pt>
                <c:pt idx="598">
                  <c:v>4447961088</c:v>
                </c:pt>
                <c:pt idx="599">
                  <c:v>5477289984</c:v>
                </c:pt>
                <c:pt idx="600">
                  <c:v>5474111488</c:v>
                </c:pt>
                <c:pt idx="601">
                  <c:v>5471158272</c:v>
                </c:pt>
                <c:pt idx="602">
                  <c:v>5471969280</c:v>
                </c:pt>
                <c:pt idx="603">
                  <c:v>5465075712</c:v>
                </c:pt>
                <c:pt idx="604">
                  <c:v>5459140608</c:v>
                </c:pt>
                <c:pt idx="605">
                  <c:v>5452685312</c:v>
                </c:pt>
                <c:pt idx="606">
                  <c:v>5446340608</c:v>
                </c:pt>
                <c:pt idx="607">
                  <c:v>5441859584</c:v>
                </c:pt>
                <c:pt idx="608">
                  <c:v>5443010560</c:v>
                </c:pt>
                <c:pt idx="609">
                  <c:v>5437444096</c:v>
                </c:pt>
                <c:pt idx="610">
                  <c:v>5441396736</c:v>
                </c:pt>
                <c:pt idx="611">
                  <c:v>5430145024</c:v>
                </c:pt>
                <c:pt idx="612">
                  <c:v>5432188928</c:v>
                </c:pt>
                <c:pt idx="613">
                  <c:v>5435441152</c:v>
                </c:pt>
                <c:pt idx="614">
                  <c:v>5434601472</c:v>
                </c:pt>
                <c:pt idx="615">
                  <c:v>5429940224</c:v>
                </c:pt>
                <c:pt idx="616">
                  <c:v>5427245056</c:v>
                </c:pt>
                <c:pt idx="617">
                  <c:v>5423349760</c:v>
                </c:pt>
                <c:pt idx="618">
                  <c:v>5416583168</c:v>
                </c:pt>
                <c:pt idx="619">
                  <c:v>5408677888</c:v>
                </c:pt>
                <c:pt idx="620">
                  <c:v>5403205632</c:v>
                </c:pt>
                <c:pt idx="621">
                  <c:v>5396725760</c:v>
                </c:pt>
                <c:pt idx="622">
                  <c:v>5393743872</c:v>
                </c:pt>
                <c:pt idx="623">
                  <c:v>5388472320</c:v>
                </c:pt>
                <c:pt idx="624">
                  <c:v>5385474048</c:v>
                </c:pt>
                <c:pt idx="625">
                  <c:v>5378695168</c:v>
                </c:pt>
                <c:pt idx="626">
                  <c:v>5377028096</c:v>
                </c:pt>
                <c:pt idx="627">
                  <c:v>5368573952</c:v>
                </c:pt>
                <c:pt idx="628">
                  <c:v>5363494912</c:v>
                </c:pt>
                <c:pt idx="629">
                  <c:v>5358227456</c:v>
                </c:pt>
                <c:pt idx="630">
                  <c:v>5353558016</c:v>
                </c:pt>
                <c:pt idx="631">
                  <c:v>5352144896</c:v>
                </c:pt>
                <c:pt idx="632">
                  <c:v>5344092160</c:v>
                </c:pt>
                <c:pt idx="633">
                  <c:v>5339394048</c:v>
                </c:pt>
                <c:pt idx="634">
                  <c:v>5345955840</c:v>
                </c:pt>
                <c:pt idx="635">
                  <c:v>5342617600</c:v>
                </c:pt>
                <c:pt idx="636">
                  <c:v>5334831104</c:v>
                </c:pt>
                <c:pt idx="637">
                  <c:v>5332434944</c:v>
                </c:pt>
                <c:pt idx="638">
                  <c:v>5332967424</c:v>
                </c:pt>
                <c:pt idx="639">
                  <c:v>5328932864</c:v>
                </c:pt>
                <c:pt idx="640">
                  <c:v>5327212544</c:v>
                </c:pt>
                <c:pt idx="641">
                  <c:v>5327216640</c:v>
                </c:pt>
                <c:pt idx="642">
                  <c:v>5325402112</c:v>
                </c:pt>
                <c:pt idx="643">
                  <c:v>5323374592</c:v>
                </c:pt>
                <c:pt idx="644">
                  <c:v>5322346496</c:v>
                </c:pt>
                <c:pt idx="645">
                  <c:v>5318410240</c:v>
                </c:pt>
                <c:pt idx="646">
                  <c:v>5312696320</c:v>
                </c:pt>
                <c:pt idx="647">
                  <c:v>5312335872</c:v>
                </c:pt>
                <c:pt idx="648">
                  <c:v>5309739008</c:v>
                </c:pt>
                <c:pt idx="649">
                  <c:v>5311139840</c:v>
                </c:pt>
                <c:pt idx="650">
                  <c:v>5311991808</c:v>
                </c:pt>
                <c:pt idx="651">
                  <c:v>5306732544</c:v>
                </c:pt>
                <c:pt idx="652">
                  <c:v>5301338112</c:v>
                </c:pt>
                <c:pt idx="653">
                  <c:v>5298765824</c:v>
                </c:pt>
                <c:pt idx="654">
                  <c:v>5295960064</c:v>
                </c:pt>
                <c:pt idx="655">
                  <c:v>5294403584</c:v>
                </c:pt>
                <c:pt idx="656">
                  <c:v>5293502464</c:v>
                </c:pt>
                <c:pt idx="657">
                  <c:v>5290311680</c:v>
                </c:pt>
                <c:pt idx="658">
                  <c:v>5287792640</c:v>
                </c:pt>
                <c:pt idx="659">
                  <c:v>5284900864</c:v>
                </c:pt>
                <c:pt idx="660">
                  <c:v>5283328000</c:v>
                </c:pt>
                <c:pt idx="661">
                  <c:v>5279989760</c:v>
                </c:pt>
                <c:pt idx="662">
                  <c:v>5275009024</c:v>
                </c:pt>
                <c:pt idx="663">
                  <c:v>5275582464</c:v>
                </c:pt>
                <c:pt idx="664">
                  <c:v>5273698304</c:v>
                </c:pt>
                <c:pt idx="665">
                  <c:v>5271318528</c:v>
                </c:pt>
                <c:pt idx="666">
                  <c:v>5270011904</c:v>
                </c:pt>
                <c:pt idx="667">
                  <c:v>5266788352</c:v>
                </c:pt>
                <c:pt idx="668">
                  <c:v>5265027072</c:v>
                </c:pt>
                <c:pt idx="669">
                  <c:v>5260849152</c:v>
                </c:pt>
                <c:pt idx="670">
                  <c:v>5261389824</c:v>
                </c:pt>
                <c:pt idx="671">
                  <c:v>5258051584</c:v>
                </c:pt>
                <c:pt idx="672">
                  <c:v>5255991296</c:v>
                </c:pt>
                <c:pt idx="673">
                  <c:v>3907780608</c:v>
                </c:pt>
                <c:pt idx="674">
                  <c:v>3901960192</c:v>
                </c:pt>
                <c:pt idx="675">
                  <c:v>3902279680</c:v>
                </c:pt>
                <c:pt idx="676">
                  <c:v>3905875968</c:v>
                </c:pt>
                <c:pt idx="677">
                  <c:v>3904413696</c:v>
                </c:pt>
                <c:pt idx="678">
                  <c:v>3899375616</c:v>
                </c:pt>
                <c:pt idx="679">
                  <c:v>3895046144</c:v>
                </c:pt>
                <c:pt idx="680">
                  <c:v>3895902208</c:v>
                </c:pt>
                <c:pt idx="681">
                  <c:v>3893710848</c:v>
                </c:pt>
                <c:pt idx="682">
                  <c:v>3891261440</c:v>
                </c:pt>
                <c:pt idx="683">
                  <c:v>3891859456</c:v>
                </c:pt>
                <c:pt idx="684">
                  <c:v>3891613696</c:v>
                </c:pt>
                <c:pt idx="685">
                  <c:v>3890327552</c:v>
                </c:pt>
                <c:pt idx="686">
                  <c:v>3887202304</c:v>
                </c:pt>
                <c:pt idx="687">
                  <c:v>3885068288</c:v>
                </c:pt>
                <c:pt idx="688">
                  <c:v>3884810240</c:v>
                </c:pt>
                <c:pt idx="689">
                  <c:v>3884621824</c:v>
                </c:pt>
                <c:pt idx="690">
                  <c:v>3880370176</c:v>
                </c:pt>
                <c:pt idx="691">
                  <c:v>3874668544</c:v>
                </c:pt>
                <c:pt idx="692">
                  <c:v>3874156544</c:v>
                </c:pt>
                <c:pt idx="693">
                  <c:v>3875639296</c:v>
                </c:pt>
                <c:pt idx="694">
                  <c:v>3876323328</c:v>
                </c:pt>
                <c:pt idx="695">
                  <c:v>3875012608</c:v>
                </c:pt>
                <c:pt idx="696">
                  <c:v>3871604736</c:v>
                </c:pt>
                <c:pt idx="697">
                  <c:v>3869323264</c:v>
                </c:pt>
                <c:pt idx="698">
                  <c:v>3866038272</c:v>
                </c:pt>
                <c:pt idx="699">
                  <c:v>3861364736</c:v>
                </c:pt>
                <c:pt idx="700">
                  <c:v>3853500416</c:v>
                </c:pt>
                <c:pt idx="701">
                  <c:v>3850031104</c:v>
                </c:pt>
                <c:pt idx="702">
                  <c:v>3848744960</c:v>
                </c:pt>
                <c:pt idx="703">
                  <c:v>3845099520</c:v>
                </c:pt>
                <c:pt idx="704">
                  <c:v>3842461696</c:v>
                </c:pt>
                <c:pt idx="705">
                  <c:v>3843694592</c:v>
                </c:pt>
                <c:pt idx="706">
                  <c:v>3843526656</c:v>
                </c:pt>
                <c:pt idx="707">
                  <c:v>3823689728</c:v>
                </c:pt>
                <c:pt idx="708">
                  <c:v>3844149248</c:v>
                </c:pt>
                <c:pt idx="709">
                  <c:v>3844030464</c:v>
                </c:pt>
                <c:pt idx="710">
                  <c:v>3840139264</c:v>
                </c:pt>
                <c:pt idx="711">
                  <c:v>3838148608</c:v>
                </c:pt>
                <c:pt idx="712">
                  <c:v>3837825024</c:v>
                </c:pt>
                <c:pt idx="713">
                  <c:v>3836137472</c:v>
                </c:pt>
                <c:pt idx="714">
                  <c:v>3831537664</c:v>
                </c:pt>
                <c:pt idx="715">
                  <c:v>3828645888</c:v>
                </c:pt>
                <c:pt idx="716">
                  <c:v>3830329344</c:v>
                </c:pt>
                <c:pt idx="717">
                  <c:v>3826085888</c:v>
                </c:pt>
                <c:pt idx="718">
                  <c:v>3826171904</c:v>
                </c:pt>
                <c:pt idx="719">
                  <c:v>3826147328</c:v>
                </c:pt>
                <c:pt idx="720">
                  <c:v>3825721344</c:v>
                </c:pt>
                <c:pt idx="721">
                  <c:v>3822170112</c:v>
                </c:pt>
                <c:pt idx="722">
                  <c:v>3818455040</c:v>
                </c:pt>
                <c:pt idx="723">
                  <c:v>3818266624</c:v>
                </c:pt>
                <c:pt idx="724">
                  <c:v>3817385984</c:v>
                </c:pt>
                <c:pt idx="725">
                  <c:v>3817459712</c:v>
                </c:pt>
                <c:pt idx="726">
                  <c:v>3817353216</c:v>
                </c:pt>
                <c:pt idx="727">
                  <c:v>3815780352</c:v>
                </c:pt>
                <c:pt idx="728">
                  <c:v>3812925440</c:v>
                </c:pt>
                <c:pt idx="729">
                  <c:v>3812925440</c:v>
                </c:pt>
                <c:pt idx="730">
                  <c:v>3808542720</c:v>
                </c:pt>
                <c:pt idx="731">
                  <c:v>3807629312</c:v>
                </c:pt>
                <c:pt idx="732">
                  <c:v>3802021888</c:v>
                </c:pt>
                <c:pt idx="733">
                  <c:v>3802701824</c:v>
                </c:pt>
                <c:pt idx="734">
                  <c:v>3802501120</c:v>
                </c:pt>
                <c:pt idx="735">
                  <c:v>3798896640</c:v>
                </c:pt>
                <c:pt idx="736">
                  <c:v>3798626304</c:v>
                </c:pt>
                <c:pt idx="737">
                  <c:v>3795804160</c:v>
                </c:pt>
                <c:pt idx="738">
                  <c:v>3795136512</c:v>
                </c:pt>
                <c:pt idx="739">
                  <c:v>3790118912</c:v>
                </c:pt>
                <c:pt idx="740">
                  <c:v>3788939264</c:v>
                </c:pt>
                <c:pt idx="741">
                  <c:v>3785080832</c:v>
                </c:pt>
                <c:pt idx="742">
                  <c:v>3785539584</c:v>
                </c:pt>
                <c:pt idx="743">
                  <c:v>3783823360</c:v>
                </c:pt>
                <c:pt idx="744">
                  <c:v>3781664768</c:v>
                </c:pt>
                <c:pt idx="745">
                  <c:v>3779776512</c:v>
                </c:pt>
                <c:pt idx="746">
                  <c:v>3776524288</c:v>
                </c:pt>
                <c:pt idx="747">
                  <c:v>3771469824</c:v>
                </c:pt>
                <c:pt idx="748">
                  <c:v>3770314752</c:v>
                </c:pt>
                <c:pt idx="749">
                  <c:v>3769606144</c:v>
                </c:pt>
                <c:pt idx="750">
                  <c:v>3767214080</c:v>
                </c:pt>
                <c:pt idx="751">
                  <c:v>3766444032</c:v>
                </c:pt>
                <c:pt idx="752">
                  <c:v>3764543488</c:v>
                </c:pt>
                <c:pt idx="753">
                  <c:v>3763314688</c:v>
                </c:pt>
                <c:pt idx="754">
                  <c:v>3760898048</c:v>
                </c:pt>
                <c:pt idx="755">
                  <c:v>3760484352</c:v>
                </c:pt>
                <c:pt idx="756">
                  <c:v>3760533504</c:v>
                </c:pt>
                <c:pt idx="757">
                  <c:v>3755454464</c:v>
                </c:pt>
                <c:pt idx="758">
                  <c:v>3755732992</c:v>
                </c:pt>
                <c:pt idx="759">
                  <c:v>3755192320</c:v>
                </c:pt>
                <c:pt idx="760">
                  <c:v>3753402368</c:v>
                </c:pt>
                <c:pt idx="761">
                  <c:v>3753435136</c:v>
                </c:pt>
                <c:pt idx="762">
                  <c:v>3751931904</c:v>
                </c:pt>
                <c:pt idx="763">
                  <c:v>3749429248</c:v>
                </c:pt>
                <c:pt idx="764">
                  <c:v>3749224448</c:v>
                </c:pt>
                <c:pt idx="765">
                  <c:v>3746828288</c:v>
                </c:pt>
                <c:pt idx="766">
                  <c:v>3742322688</c:v>
                </c:pt>
                <c:pt idx="767">
                  <c:v>3740610560</c:v>
                </c:pt>
                <c:pt idx="768">
                  <c:v>3736559616</c:v>
                </c:pt>
                <c:pt idx="769">
                  <c:v>3732443136</c:v>
                </c:pt>
                <c:pt idx="770">
                  <c:v>3727069184</c:v>
                </c:pt>
                <c:pt idx="771">
                  <c:v>3731763200</c:v>
                </c:pt>
                <c:pt idx="772">
                  <c:v>3726630912</c:v>
                </c:pt>
                <c:pt idx="773">
                  <c:v>3717611520</c:v>
                </c:pt>
                <c:pt idx="774">
                  <c:v>3726028800</c:v>
                </c:pt>
                <c:pt idx="775">
                  <c:v>3723341824</c:v>
                </c:pt>
                <c:pt idx="776">
                  <c:v>3721543680</c:v>
                </c:pt>
                <c:pt idx="777">
                  <c:v>3721359360</c:v>
                </c:pt>
                <c:pt idx="778">
                  <c:v>3721519104</c:v>
                </c:pt>
                <c:pt idx="779">
                  <c:v>3720900608</c:v>
                </c:pt>
                <c:pt idx="780">
                  <c:v>3713204224</c:v>
                </c:pt>
                <c:pt idx="781">
                  <c:v>3707699200</c:v>
                </c:pt>
                <c:pt idx="782">
                  <c:v>3712028672</c:v>
                </c:pt>
                <c:pt idx="783">
                  <c:v>3712536576</c:v>
                </c:pt>
              </c:numCache>
            </c:numRef>
          </c:val>
          <c:smooth val="0"/>
        </c:ser>
        <c:dLbls>
          <c:showLegendKey val="0"/>
          <c:showVal val="0"/>
          <c:showCatName val="0"/>
          <c:showSerName val="0"/>
          <c:showPercent val="0"/>
          <c:showBubbleSize val="0"/>
        </c:dLbls>
        <c:marker val="1"/>
        <c:smooth val="0"/>
        <c:axId val="497496120"/>
        <c:axId val="497502392"/>
      </c:lineChart>
      <c:catAx>
        <c:axId val="497503568"/>
        <c:scaling>
          <c:orientation val="minMax"/>
        </c:scaling>
        <c:delete val="1"/>
        <c:axPos val="b"/>
        <c:numFmt formatCode="mm:ss.0" sourceLinked="1"/>
        <c:majorTickMark val="none"/>
        <c:minorTickMark val="none"/>
        <c:tickLblPos val="nextTo"/>
        <c:crossAx val="497502000"/>
        <c:crosses val="autoZero"/>
        <c:auto val="1"/>
        <c:lblAlgn val="ctr"/>
        <c:lblOffset val="100"/>
        <c:noMultiLvlLbl val="0"/>
      </c:catAx>
      <c:valAx>
        <c:axId val="497502000"/>
        <c:scaling>
          <c:orientation val="minMax"/>
        </c:scaling>
        <c:delete val="0"/>
        <c:axPos val="l"/>
        <c:majorGridlines>
          <c:spPr>
            <a:ln w="9525" cap="flat" cmpd="sng" algn="ctr">
              <a:solidFill>
                <a:schemeClr val="tx1">
                  <a:lumMod val="75000"/>
                </a:schemeClr>
              </a:solidFill>
              <a:prstDash val="solid"/>
              <a:round/>
            </a:ln>
            <a:effectLst/>
          </c:spPr>
        </c:majorGridlines>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crossAx val="497503568"/>
        <c:crosses val="autoZero"/>
        <c:crossBetween val="between"/>
      </c:valAx>
      <c:valAx>
        <c:axId val="497502392"/>
        <c:scaling>
          <c:orientation val="minMax"/>
        </c:scaling>
        <c:delete val="0"/>
        <c:axPos val="r"/>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crossAx val="497496120"/>
        <c:crosses val="max"/>
        <c:crossBetween val="between"/>
      </c:valAx>
      <c:catAx>
        <c:axId val="497496120"/>
        <c:scaling>
          <c:orientation val="minMax"/>
        </c:scaling>
        <c:delete val="1"/>
        <c:axPos val="b"/>
        <c:numFmt formatCode="mm:ss.0" sourceLinked="1"/>
        <c:majorTickMark val="out"/>
        <c:minorTickMark val="none"/>
        <c:tickLblPos val="nextTo"/>
        <c:crossAx val="497502392"/>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solidFill>
            <a:schemeClr val="bg1">
              <a:lumMod val="75000"/>
              <a:lumOff val="25000"/>
            </a:schemeClr>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1"/>
          <c:order val="3"/>
          <c:tx>
            <c:strRef>
              <c:f>dynmemory!$L$1</c:f>
              <c:strCache>
                <c:ptCount val="1"/>
                <c:pt idx="0">
                  <c:v>Transition Pages RePurposed/sec</c:v>
                </c:pt>
              </c:strCache>
            </c:strRef>
          </c:tx>
          <c:spPr>
            <a:ln w="47625" cap="rnd" cmpd="sng" algn="ctr">
              <a:solidFill>
                <a:schemeClr val="accent6">
                  <a:lumMod val="60000"/>
                  <a:shade val="95000"/>
                  <a:satMod val="105000"/>
                </a:schemeClr>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dynmemory!$L$2:$L$785</c:f>
              <c:numCache>
                <c:formatCode>General</c:formatCode>
                <c:ptCount val="7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7105.01713929573</c:v>
                </c:pt>
                <c:pt idx="212">
                  <c:v>0</c:v>
                </c:pt>
                <c:pt idx="213">
                  <c:v>0</c:v>
                </c:pt>
                <c:pt idx="214">
                  <c:v>0</c:v>
                </c:pt>
                <c:pt idx="215">
                  <c:v>0</c:v>
                </c:pt>
                <c:pt idx="216">
                  <c:v>36501.974125489098</c:v>
                </c:pt>
                <c:pt idx="217">
                  <c:v>114.73042345565101</c:v>
                </c:pt>
                <c:pt idx="218">
                  <c:v>36487.236661573297</c:v>
                </c:pt>
                <c:pt idx="219">
                  <c:v>1984.32963216948</c:v>
                </c:pt>
                <c:pt idx="220">
                  <c:v>2642.17494112643</c:v>
                </c:pt>
                <c:pt idx="221">
                  <c:v>4036.0500575368301</c:v>
                </c:pt>
                <c:pt idx="222">
                  <c:v>31583.442601258201</c:v>
                </c:pt>
                <c:pt idx="223">
                  <c:v>2313.6273582060899</c:v>
                </c:pt>
                <c:pt idx="224">
                  <c:v>19892.445128396899</c:v>
                </c:pt>
                <c:pt idx="225">
                  <c:v>3601.6104471527901</c:v>
                </c:pt>
                <c:pt idx="226">
                  <c:v>1892.3083964657201</c:v>
                </c:pt>
                <c:pt idx="227">
                  <c:v>22894.780722041101</c:v>
                </c:pt>
                <c:pt idx="228">
                  <c:v>0</c:v>
                </c:pt>
                <c:pt idx="229">
                  <c:v>13647.508121119599</c:v>
                </c:pt>
                <c:pt idx="230">
                  <c:v>2926.1368915747198</c:v>
                </c:pt>
                <c:pt idx="231">
                  <c:v>15915.6321924001</c:v>
                </c:pt>
                <c:pt idx="232">
                  <c:v>1856.6121554085601</c:v>
                </c:pt>
                <c:pt idx="233">
                  <c:v>9954.6858149620293</c:v>
                </c:pt>
                <c:pt idx="234">
                  <c:v>1770.5146120540501</c:v>
                </c:pt>
                <c:pt idx="235">
                  <c:v>9823.4609752652705</c:v>
                </c:pt>
                <c:pt idx="236">
                  <c:v>1537.4919199415299</c:v>
                </c:pt>
                <c:pt idx="237">
                  <c:v>1450.72672528972</c:v>
                </c:pt>
                <c:pt idx="238">
                  <c:v>13432.5938156824</c:v>
                </c:pt>
                <c:pt idx="239">
                  <c:v>1173.4204413012201</c:v>
                </c:pt>
                <c:pt idx="240">
                  <c:v>9415.8932218051195</c:v>
                </c:pt>
                <c:pt idx="241">
                  <c:v>0</c:v>
                </c:pt>
                <c:pt idx="242">
                  <c:v>0</c:v>
                </c:pt>
                <c:pt idx="243">
                  <c:v>0</c:v>
                </c:pt>
                <c:pt idx="244">
                  <c:v>0</c:v>
                </c:pt>
                <c:pt idx="245">
                  <c:v>0</c:v>
                </c:pt>
                <c:pt idx="246">
                  <c:v>0</c:v>
                </c:pt>
                <c:pt idx="247">
                  <c:v>8419.7013195374293</c:v>
                </c:pt>
                <c:pt idx="248">
                  <c:v>3113.5162949813198</c:v>
                </c:pt>
                <c:pt idx="249">
                  <c:v>5183.9859394519999</c:v>
                </c:pt>
                <c:pt idx="250">
                  <c:v>12187.850483403899</c:v>
                </c:pt>
                <c:pt idx="251">
                  <c:v>4080.4526264414098</c:v>
                </c:pt>
                <c:pt idx="252">
                  <c:v>4349.3357651166398</c:v>
                </c:pt>
                <c:pt idx="253">
                  <c:v>12561.580107059501</c:v>
                </c:pt>
                <c:pt idx="254">
                  <c:v>2284.2176832166201</c:v>
                </c:pt>
                <c:pt idx="255">
                  <c:v>2884.4276271585099</c:v>
                </c:pt>
                <c:pt idx="256">
                  <c:v>12982.751845406099</c:v>
                </c:pt>
                <c:pt idx="257">
                  <c:v>5308.8639811795501</c:v>
                </c:pt>
                <c:pt idx="258">
                  <c:v>3950.5586750837001</c:v>
                </c:pt>
                <c:pt idx="259">
                  <c:v>10742.265401664699</c:v>
                </c:pt>
                <c:pt idx="260">
                  <c:v>1529.26623244046</c:v>
                </c:pt>
                <c:pt idx="261">
                  <c:v>2047.30298591576</c:v>
                </c:pt>
                <c:pt idx="262">
                  <c:v>2019.30435163057</c:v>
                </c:pt>
                <c:pt idx="263">
                  <c:v>13814.152521206301</c:v>
                </c:pt>
                <c:pt idx="264">
                  <c:v>3643.6633998248299</c:v>
                </c:pt>
                <c:pt idx="265">
                  <c:v>1687.56572347824</c:v>
                </c:pt>
                <c:pt idx="266">
                  <c:v>1575.7714513917599</c:v>
                </c:pt>
                <c:pt idx="267">
                  <c:v>11757.368630987899</c:v>
                </c:pt>
                <c:pt idx="268">
                  <c:v>2105.4921521400802</c:v>
                </c:pt>
                <c:pt idx="269">
                  <c:v>0</c:v>
                </c:pt>
                <c:pt idx="270">
                  <c:v>8711.5387153422598</c:v>
                </c:pt>
                <c:pt idx="271">
                  <c:v>1605.4811669227499</c:v>
                </c:pt>
                <c:pt idx="272">
                  <c:v>984.09629392096701</c:v>
                </c:pt>
                <c:pt idx="273">
                  <c:v>8124.6086522495098</c:v>
                </c:pt>
                <c:pt idx="274">
                  <c:v>1271.34219209913</c:v>
                </c:pt>
                <c:pt idx="275">
                  <c:v>35693.059977552497</c:v>
                </c:pt>
                <c:pt idx="276">
                  <c:v>40282.055552182101</c:v>
                </c:pt>
                <c:pt idx="277">
                  <c:v>2400.6910959583502</c:v>
                </c:pt>
                <c:pt idx="278">
                  <c:v>1666.3186844473901</c:v>
                </c:pt>
                <c:pt idx="279">
                  <c:v>0</c:v>
                </c:pt>
                <c:pt idx="280">
                  <c:v>0</c:v>
                </c:pt>
                <c:pt idx="281">
                  <c:v>0</c:v>
                </c:pt>
                <c:pt idx="282">
                  <c:v>0</c:v>
                </c:pt>
                <c:pt idx="283">
                  <c:v>0</c:v>
                </c:pt>
                <c:pt idx="284">
                  <c:v>0</c:v>
                </c:pt>
                <c:pt idx="285">
                  <c:v>0</c:v>
                </c:pt>
                <c:pt idx="286">
                  <c:v>0</c:v>
                </c:pt>
                <c:pt idx="287">
                  <c:v>0</c:v>
                </c:pt>
                <c:pt idx="288">
                  <c:v>0</c:v>
                </c:pt>
                <c:pt idx="289">
                  <c:v>12198.924890116599</c:v>
                </c:pt>
                <c:pt idx="290">
                  <c:v>2893.0800281042002</c:v>
                </c:pt>
                <c:pt idx="291">
                  <c:v>2015.1003992651699</c:v>
                </c:pt>
                <c:pt idx="292">
                  <c:v>1571.9789708138801</c:v>
                </c:pt>
                <c:pt idx="293">
                  <c:v>2058.5031303782798</c:v>
                </c:pt>
                <c:pt idx="294">
                  <c:v>2183.52006652922</c:v>
                </c:pt>
                <c:pt idx="295">
                  <c:v>12003.1265045328</c:v>
                </c:pt>
                <c:pt idx="296">
                  <c:v>32723.994820429201</c:v>
                </c:pt>
                <c:pt idx="297">
                  <c:v>1539.85989038195</c:v>
                </c:pt>
                <c:pt idx="298">
                  <c:v>483.54417241768903</c:v>
                </c:pt>
                <c:pt idx="299">
                  <c:v>0</c:v>
                </c:pt>
                <c:pt idx="300">
                  <c:v>0</c:v>
                </c:pt>
                <c:pt idx="301">
                  <c:v>0</c:v>
                </c:pt>
                <c:pt idx="302">
                  <c:v>0</c:v>
                </c:pt>
                <c:pt idx="303">
                  <c:v>341.555851310393</c:v>
                </c:pt>
                <c:pt idx="304">
                  <c:v>2028.8712477281499</c:v>
                </c:pt>
                <c:pt idx="305">
                  <c:v>2594.3401874470601</c:v>
                </c:pt>
                <c:pt idx="306">
                  <c:v>3168.6903861503802</c:v>
                </c:pt>
                <c:pt idx="307">
                  <c:v>12306.4272518875</c:v>
                </c:pt>
                <c:pt idx="308">
                  <c:v>2310.7198797911001</c:v>
                </c:pt>
                <c:pt idx="309">
                  <c:v>1561.3245566560299</c:v>
                </c:pt>
                <c:pt idx="310">
                  <c:v>29219.742326179301</c:v>
                </c:pt>
                <c:pt idx="311">
                  <c:v>1118.68184826833</c:v>
                </c:pt>
                <c:pt idx="312">
                  <c:v>0</c:v>
                </c:pt>
                <c:pt idx="313">
                  <c:v>0</c:v>
                </c:pt>
                <c:pt idx="314">
                  <c:v>0</c:v>
                </c:pt>
                <c:pt idx="315">
                  <c:v>0</c:v>
                </c:pt>
                <c:pt idx="316">
                  <c:v>27995.860229352598</c:v>
                </c:pt>
                <c:pt idx="317">
                  <c:v>2103.6543176134201</c:v>
                </c:pt>
                <c:pt idx="318">
                  <c:v>280.28421018403202</c:v>
                </c:pt>
                <c:pt idx="319">
                  <c:v>0</c:v>
                </c:pt>
                <c:pt idx="320">
                  <c:v>0</c:v>
                </c:pt>
                <c:pt idx="321">
                  <c:v>3699.4612515706599</c:v>
                </c:pt>
                <c:pt idx="322">
                  <c:v>4338.7183019941003</c:v>
                </c:pt>
                <c:pt idx="323">
                  <c:v>2988.4315846365598</c:v>
                </c:pt>
                <c:pt idx="324">
                  <c:v>2874.00248873188</c:v>
                </c:pt>
                <c:pt idx="325">
                  <c:v>26489.326617951199</c:v>
                </c:pt>
                <c:pt idx="326">
                  <c:v>3091.1471868591002</c:v>
                </c:pt>
                <c:pt idx="327">
                  <c:v>2737.2989730048598</c:v>
                </c:pt>
                <c:pt idx="328">
                  <c:v>1718.43221399001</c:v>
                </c:pt>
                <c:pt idx="329">
                  <c:v>307.52032978959397</c:v>
                </c:pt>
                <c:pt idx="330">
                  <c:v>2479.44597345281</c:v>
                </c:pt>
                <c:pt idx="331">
                  <c:v>2706.9136837860401</c:v>
                </c:pt>
                <c:pt idx="332">
                  <c:v>2191.1381480556402</c:v>
                </c:pt>
                <c:pt idx="333">
                  <c:v>434.06994108369599</c:v>
                </c:pt>
                <c:pt idx="334">
                  <c:v>2376.6431754216201</c:v>
                </c:pt>
                <c:pt idx="335">
                  <c:v>3436.6420352170699</c:v>
                </c:pt>
                <c:pt idx="336">
                  <c:v>8099.7104639275103</c:v>
                </c:pt>
                <c:pt idx="337">
                  <c:v>1778.3748232907301</c:v>
                </c:pt>
                <c:pt idx="338">
                  <c:v>3357.1933019418798</c:v>
                </c:pt>
                <c:pt idx="339">
                  <c:v>2418.41269634024</c:v>
                </c:pt>
                <c:pt idx="340">
                  <c:v>2109.9493838073499</c:v>
                </c:pt>
                <c:pt idx="341">
                  <c:v>1461.07323258119</c:v>
                </c:pt>
                <c:pt idx="342">
                  <c:v>25714.985058105602</c:v>
                </c:pt>
                <c:pt idx="343">
                  <c:v>1928.9280101100601</c:v>
                </c:pt>
                <c:pt idx="344">
                  <c:v>3038.3646675232499</c:v>
                </c:pt>
                <c:pt idx="345">
                  <c:v>2498.3845536977101</c:v>
                </c:pt>
                <c:pt idx="346">
                  <c:v>0</c:v>
                </c:pt>
                <c:pt idx="347">
                  <c:v>0</c:v>
                </c:pt>
                <c:pt idx="348">
                  <c:v>0</c:v>
                </c:pt>
                <c:pt idx="349">
                  <c:v>0</c:v>
                </c:pt>
                <c:pt idx="350">
                  <c:v>0</c:v>
                </c:pt>
                <c:pt idx="351">
                  <c:v>2532.2355493138798</c:v>
                </c:pt>
                <c:pt idx="352">
                  <c:v>2794.8412646072102</c:v>
                </c:pt>
                <c:pt idx="353">
                  <c:v>3565.85193079688</c:v>
                </c:pt>
                <c:pt idx="354">
                  <c:v>7545.4665904910698</c:v>
                </c:pt>
                <c:pt idx="355">
                  <c:v>2462.46417942669</c:v>
                </c:pt>
                <c:pt idx="356">
                  <c:v>4027.42676631217</c:v>
                </c:pt>
                <c:pt idx="357">
                  <c:v>3571.8885554493199</c:v>
                </c:pt>
                <c:pt idx="358">
                  <c:v>21546.494273565098</c:v>
                </c:pt>
                <c:pt idx="359">
                  <c:v>2859.3361368272199</c:v>
                </c:pt>
                <c:pt idx="360">
                  <c:v>1049.0246169111899</c:v>
                </c:pt>
                <c:pt idx="361">
                  <c:v>0</c:v>
                </c:pt>
                <c:pt idx="362">
                  <c:v>1625.02163129682</c:v>
                </c:pt>
                <c:pt idx="363">
                  <c:v>1992.14144798949</c:v>
                </c:pt>
                <c:pt idx="364">
                  <c:v>2136.2711457621399</c:v>
                </c:pt>
                <c:pt idx="365">
                  <c:v>2876.94413161076</c:v>
                </c:pt>
                <c:pt idx="366">
                  <c:v>2359.1605192034799</c:v>
                </c:pt>
                <c:pt idx="367">
                  <c:v>2467.1669699767899</c:v>
                </c:pt>
                <c:pt idx="368">
                  <c:v>8438.92842765364</c:v>
                </c:pt>
                <c:pt idx="369">
                  <c:v>2039.9294700247599</c:v>
                </c:pt>
                <c:pt idx="370">
                  <c:v>3057.6442536100399</c:v>
                </c:pt>
                <c:pt idx="371">
                  <c:v>2569.8712457940701</c:v>
                </c:pt>
                <c:pt idx="372">
                  <c:v>1829.6408349696601</c:v>
                </c:pt>
                <c:pt idx="373">
                  <c:v>4811.6014353136898</c:v>
                </c:pt>
                <c:pt idx="374">
                  <c:v>5635.8659942169697</c:v>
                </c:pt>
                <c:pt idx="375">
                  <c:v>17545.903025118499</c:v>
                </c:pt>
                <c:pt idx="376">
                  <c:v>2967.8961901551502</c:v>
                </c:pt>
                <c:pt idx="377">
                  <c:v>3023.3151005820901</c:v>
                </c:pt>
                <c:pt idx="378">
                  <c:v>3221.2359660417601</c:v>
                </c:pt>
                <c:pt idx="379">
                  <c:v>4253.2838642663701</c:v>
                </c:pt>
                <c:pt idx="380">
                  <c:v>5495.2487318140702</c:v>
                </c:pt>
                <c:pt idx="381">
                  <c:v>5334.6883474096603</c:v>
                </c:pt>
                <c:pt idx="382">
                  <c:v>3862.7052236950699</c:v>
                </c:pt>
                <c:pt idx="383">
                  <c:v>3140.5939907444099</c:v>
                </c:pt>
                <c:pt idx="384">
                  <c:v>2834.2572743078899</c:v>
                </c:pt>
                <c:pt idx="385">
                  <c:v>2878.1529934172399</c:v>
                </c:pt>
                <c:pt idx="386">
                  <c:v>3498.03726251136</c:v>
                </c:pt>
                <c:pt idx="387">
                  <c:v>2428.01226090711</c:v>
                </c:pt>
                <c:pt idx="388">
                  <c:v>2690.56694372627</c:v>
                </c:pt>
                <c:pt idx="389">
                  <c:v>3304.20419119499</c:v>
                </c:pt>
                <c:pt idx="390">
                  <c:v>2442.1626383201801</c:v>
                </c:pt>
                <c:pt idx="391">
                  <c:v>3566.3349274672701</c:v>
                </c:pt>
                <c:pt idx="392">
                  <c:v>1995.69098973055</c:v>
                </c:pt>
                <c:pt idx="393">
                  <c:v>4078.1264746410002</c:v>
                </c:pt>
                <c:pt idx="394">
                  <c:v>4047.4339101066598</c:v>
                </c:pt>
                <c:pt idx="395">
                  <c:v>8436.2504756535109</c:v>
                </c:pt>
                <c:pt idx="396">
                  <c:v>2896.5993621234802</c:v>
                </c:pt>
                <c:pt idx="397">
                  <c:v>2744.8472822209301</c:v>
                </c:pt>
                <c:pt idx="398">
                  <c:v>0</c:v>
                </c:pt>
                <c:pt idx="399">
                  <c:v>0</c:v>
                </c:pt>
                <c:pt idx="400">
                  <c:v>3043.4989232196799</c:v>
                </c:pt>
                <c:pt idx="401">
                  <c:v>3542.4083674161702</c:v>
                </c:pt>
                <c:pt idx="402">
                  <c:v>4361.1210495916002</c:v>
                </c:pt>
                <c:pt idx="403">
                  <c:v>2887.3027386142498</c:v>
                </c:pt>
                <c:pt idx="404">
                  <c:v>4872.6470017955999</c:v>
                </c:pt>
                <c:pt idx="405">
                  <c:v>4385.8893071274297</c:v>
                </c:pt>
                <c:pt idx="406">
                  <c:v>3776.1975607569102</c:v>
                </c:pt>
                <c:pt idx="407">
                  <c:v>4803.2984250284599</c:v>
                </c:pt>
                <c:pt idx="408">
                  <c:v>3016.3416929518498</c:v>
                </c:pt>
                <c:pt idx="409">
                  <c:v>4783.3940446142697</c:v>
                </c:pt>
                <c:pt idx="410">
                  <c:v>4435.9517822493699</c:v>
                </c:pt>
                <c:pt idx="411">
                  <c:v>6532.56840248765</c:v>
                </c:pt>
                <c:pt idx="412">
                  <c:v>5197.0464536774798</c:v>
                </c:pt>
                <c:pt idx="413">
                  <c:v>4127.8267118210597</c:v>
                </c:pt>
                <c:pt idx="414">
                  <c:v>9721.5938042792695</c:v>
                </c:pt>
                <c:pt idx="415">
                  <c:v>5130.6022742765599</c:v>
                </c:pt>
                <c:pt idx="416">
                  <c:v>3044.73090287689</c:v>
                </c:pt>
                <c:pt idx="417">
                  <c:v>3942.4741251212699</c:v>
                </c:pt>
                <c:pt idx="418">
                  <c:v>3751.4973718003998</c:v>
                </c:pt>
                <c:pt idx="419">
                  <c:v>3666.8777114219001</c:v>
                </c:pt>
                <c:pt idx="420">
                  <c:v>3950.1989616361502</c:v>
                </c:pt>
                <c:pt idx="421">
                  <c:v>4319.5645046292202</c:v>
                </c:pt>
                <c:pt idx="422">
                  <c:v>4471.42189140553</c:v>
                </c:pt>
                <c:pt idx="423">
                  <c:v>3453.8527124591301</c:v>
                </c:pt>
                <c:pt idx="424">
                  <c:v>2573.23754579654</c:v>
                </c:pt>
                <c:pt idx="425">
                  <c:v>5859.1761402837001</c:v>
                </c:pt>
                <c:pt idx="426">
                  <c:v>5072.5500271273704</c:v>
                </c:pt>
                <c:pt idx="427">
                  <c:v>4472.7901935996397</c:v>
                </c:pt>
                <c:pt idx="428">
                  <c:v>6532.8370208222896</c:v>
                </c:pt>
                <c:pt idx="429">
                  <c:v>5316.3216408813596</c:v>
                </c:pt>
                <c:pt idx="430">
                  <c:v>5739.58559061083</c:v>
                </c:pt>
                <c:pt idx="431">
                  <c:v>4306.3810394450902</c:v>
                </c:pt>
                <c:pt idx="432">
                  <c:v>5422.7270798321997</c:v>
                </c:pt>
                <c:pt idx="433">
                  <c:v>6636.7864352648803</c:v>
                </c:pt>
                <c:pt idx="434">
                  <c:v>4316.5291986837401</c:v>
                </c:pt>
                <c:pt idx="435">
                  <c:v>4881.2708835551603</c:v>
                </c:pt>
                <c:pt idx="436">
                  <c:v>4967.3314337326001</c:v>
                </c:pt>
                <c:pt idx="437">
                  <c:v>4158.4817500579202</c:v>
                </c:pt>
                <c:pt idx="438">
                  <c:v>5427.9492251077299</c:v>
                </c:pt>
                <c:pt idx="439">
                  <c:v>4853.9628918878798</c:v>
                </c:pt>
                <c:pt idx="440">
                  <c:v>5060.2869891401797</c:v>
                </c:pt>
                <c:pt idx="441">
                  <c:v>6479.0028983258198</c:v>
                </c:pt>
                <c:pt idx="442">
                  <c:v>5899.5027747551203</c:v>
                </c:pt>
                <c:pt idx="443">
                  <c:v>4391.4554194050497</c:v>
                </c:pt>
                <c:pt idx="444">
                  <c:v>5265.3173536125196</c:v>
                </c:pt>
                <c:pt idx="445">
                  <c:v>5545.7386561827398</c:v>
                </c:pt>
                <c:pt idx="446">
                  <c:v>5194.8525957983702</c:v>
                </c:pt>
                <c:pt idx="447">
                  <c:v>4598.1515131363303</c:v>
                </c:pt>
                <c:pt idx="448">
                  <c:v>5582.8284118681004</c:v>
                </c:pt>
                <c:pt idx="449">
                  <c:v>4110.542277476</c:v>
                </c:pt>
                <c:pt idx="450">
                  <c:v>4536.1437815511599</c:v>
                </c:pt>
                <c:pt idx="451">
                  <c:v>5245.5465984685998</c:v>
                </c:pt>
                <c:pt idx="452">
                  <c:v>3816.1965471134799</c:v>
                </c:pt>
                <c:pt idx="453">
                  <c:v>5498.9090857929796</c:v>
                </c:pt>
                <c:pt idx="454">
                  <c:v>5493.2821174294904</c:v>
                </c:pt>
                <c:pt idx="455">
                  <c:v>5270.1064130794302</c:v>
                </c:pt>
                <c:pt idx="456">
                  <c:v>4619.8291484963402</c:v>
                </c:pt>
                <c:pt idx="457">
                  <c:v>2806.2158179694602</c:v>
                </c:pt>
                <c:pt idx="458">
                  <c:v>3483.2164458280399</c:v>
                </c:pt>
                <c:pt idx="459">
                  <c:v>4365.0624005511299</c:v>
                </c:pt>
                <c:pt idx="460">
                  <c:v>5195.2148222813003</c:v>
                </c:pt>
                <c:pt idx="461">
                  <c:v>5461.44882645502</c:v>
                </c:pt>
                <c:pt idx="462">
                  <c:v>8076.4635986253897</c:v>
                </c:pt>
                <c:pt idx="463">
                  <c:v>6547.99426174362</c:v>
                </c:pt>
                <c:pt idx="464">
                  <c:v>7989.5464286084098</c:v>
                </c:pt>
                <c:pt idx="465">
                  <c:v>8336.0554821902206</c:v>
                </c:pt>
                <c:pt idx="466">
                  <c:v>4592.8295537540298</c:v>
                </c:pt>
                <c:pt idx="467">
                  <c:v>5537.2631279113702</c:v>
                </c:pt>
                <c:pt idx="468">
                  <c:v>4260.47367257513</c:v>
                </c:pt>
                <c:pt idx="469">
                  <c:v>6707.0265471153398</c:v>
                </c:pt>
                <c:pt idx="470">
                  <c:v>7848.0027435637403</c:v>
                </c:pt>
                <c:pt idx="471">
                  <c:v>5247.9360486716096</c:v>
                </c:pt>
                <c:pt idx="472">
                  <c:v>5417.5095321855797</c:v>
                </c:pt>
                <c:pt idx="473">
                  <c:v>6427.4357309659299</c:v>
                </c:pt>
                <c:pt idx="474">
                  <c:v>5948.3051825170696</c:v>
                </c:pt>
                <c:pt idx="475">
                  <c:v>6355.4015416379798</c:v>
                </c:pt>
                <c:pt idx="476">
                  <c:v>2481.7323689662999</c:v>
                </c:pt>
                <c:pt idx="477">
                  <c:v>0</c:v>
                </c:pt>
                <c:pt idx="478">
                  <c:v>0</c:v>
                </c:pt>
                <c:pt idx="479">
                  <c:v>0</c:v>
                </c:pt>
                <c:pt idx="480">
                  <c:v>0</c:v>
                </c:pt>
                <c:pt idx="481">
                  <c:v>3340.4328937445298</c:v>
                </c:pt>
                <c:pt idx="482">
                  <c:v>3935.3217612871199</c:v>
                </c:pt>
                <c:pt idx="483">
                  <c:v>2280.9691143558898</c:v>
                </c:pt>
                <c:pt idx="484">
                  <c:v>0</c:v>
                </c:pt>
                <c:pt idx="485">
                  <c:v>0</c:v>
                </c:pt>
                <c:pt idx="486">
                  <c:v>271.881462601838</c:v>
                </c:pt>
                <c:pt idx="487">
                  <c:v>4541.3512426959696</c:v>
                </c:pt>
                <c:pt idx="488">
                  <c:v>5689.2528881838498</c:v>
                </c:pt>
                <c:pt idx="489">
                  <c:v>4110.5367687129901</c:v>
                </c:pt>
                <c:pt idx="490">
                  <c:v>4254.46654337368</c:v>
                </c:pt>
                <c:pt idx="491">
                  <c:v>5440.3451564000097</c:v>
                </c:pt>
                <c:pt idx="492">
                  <c:v>3362.5219596750599</c:v>
                </c:pt>
                <c:pt idx="493">
                  <c:v>4567.1438239671197</c:v>
                </c:pt>
                <c:pt idx="494">
                  <c:v>1806.15359253778</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0</c:v>
                </c:pt>
                <c:pt idx="662">
                  <c:v>0</c:v>
                </c:pt>
                <c:pt idx="663">
                  <c:v>0</c:v>
                </c:pt>
                <c:pt idx="664">
                  <c:v>0</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numCache>
            </c:numRef>
          </c:val>
          <c:smooth val="0"/>
        </c:ser>
        <c:ser>
          <c:idx val="12"/>
          <c:order val="4"/>
          <c:tx>
            <c:strRef>
              <c:f>dynmemory!$M$1</c:f>
              <c:strCache>
                <c:ptCount val="1"/>
                <c:pt idx="0">
                  <c:v>Pages Output/sec</c:v>
                </c:pt>
              </c:strCache>
            </c:strRef>
          </c:tx>
          <c:spPr>
            <a:ln w="47625" cap="rnd" cmpd="sng" algn="ctr">
              <a:solidFill>
                <a:schemeClr val="accent1">
                  <a:lumMod val="80000"/>
                  <a:lumOff val="20000"/>
                  <a:shade val="95000"/>
                  <a:satMod val="105000"/>
                </a:schemeClr>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dynmemory!$M$2:$M$785</c:f>
              <c:numCache>
                <c:formatCode>General</c:formatCode>
                <c:ptCount val="7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4939.3700439744498</c:v>
                </c:pt>
                <c:pt idx="217">
                  <c:v>11800.8435554384</c:v>
                </c:pt>
                <c:pt idx="218">
                  <c:v>3870.1256746495101</c:v>
                </c:pt>
                <c:pt idx="219">
                  <c:v>0</c:v>
                </c:pt>
                <c:pt idx="220">
                  <c:v>0</c:v>
                </c:pt>
                <c:pt idx="221">
                  <c:v>0</c:v>
                </c:pt>
                <c:pt idx="222">
                  <c:v>0</c:v>
                </c:pt>
                <c:pt idx="223">
                  <c:v>844.11102731010897</c:v>
                </c:pt>
                <c:pt idx="224">
                  <c:v>7442.9841822247199</c:v>
                </c:pt>
                <c:pt idx="225">
                  <c:v>13218.813970912001</c:v>
                </c:pt>
                <c:pt idx="226">
                  <c:v>17560.057351965901</c:v>
                </c:pt>
                <c:pt idx="227">
                  <c:v>33338.831942628203</c:v>
                </c:pt>
                <c:pt idx="228">
                  <c:v>9377.8064761387905</c:v>
                </c:pt>
                <c:pt idx="229">
                  <c:v>23192.0914429894</c:v>
                </c:pt>
                <c:pt idx="230">
                  <c:v>22372.441074202601</c:v>
                </c:pt>
                <c:pt idx="231">
                  <c:v>23479.447302443299</c:v>
                </c:pt>
                <c:pt idx="232">
                  <c:v>12962.528503216099</c:v>
                </c:pt>
                <c:pt idx="233">
                  <c:v>12522.2201025755</c:v>
                </c:pt>
                <c:pt idx="234">
                  <c:v>12581.6752243224</c:v>
                </c:pt>
                <c:pt idx="235">
                  <c:v>14744.200139154</c:v>
                </c:pt>
                <c:pt idx="236">
                  <c:v>14294.088303684701</c:v>
                </c:pt>
                <c:pt idx="237">
                  <c:v>11296.511680694801</c:v>
                </c:pt>
                <c:pt idx="238">
                  <c:v>13630.501300664</c:v>
                </c:pt>
                <c:pt idx="239">
                  <c:v>11145.5120632378</c:v>
                </c:pt>
                <c:pt idx="240">
                  <c:v>10966.861854791299</c:v>
                </c:pt>
                <c:pt idx="241">
                  <c:v>10259.1699439724</c:v>
                </c:pt>
                <c:pt idx="242">
                  <c:v>10352.9251227857</c:v>
                </c:pt>
                <c:pt idx="243">
                  <c:v>17806.180940068702</c:v>
                </c:pt>
                <c:pt idx="244">
                  <c:v>19056.1656724196</c:v>
                </c:pt>
                <c:pt idx="245">
                  <c:v>20069.8006794799</c:v>
                </c:pt>
                <c:pt idx="246">
                  <c:v>11777.316787292801</c:v>
                </c:pt>
                <c:pt idx="247">
                  <c:v>0</c:v>
                </c:pt>
                <c:pt idx="248">
                  <c:v>0</c:v>
                </c:pt>
                <c:pt idx="249">
                  <c:v>0</c:v>
                </c:pt>
                <c:pt idx="250">
                  <c:v>5902.4562959600598</c:v>
                </c:pt>
                <c:pt idx="251">
                  <c:v>18626.124507218301</c:v>
                </c:pt>
                <c:pt idx="252">
                  <c:v>0</c:v>
                </c:pt>
                <c:pt idx="253">
                  <c:v>3848.7566912238699</c:v>
                </c:pt>
                <c:pt idx="254">
                  <c:v>8150.6811870408801</c:v>
                </c:pt>
                <c:pt idx="255">
                  <c:v>11497.734432777899</c:v>
                </c:pt>
                <c:pt idx="256">
                  <c:v>10784.9911316489</c:v>
                </c:pt>
                <c:pt idx="257">
                  <c:v>5286.8438062953201</c:v>
                </c:pt>
                <c:pt idx="258">
                  <c:v>0</c:v>
                </c:pt>
                <c:pt idx="259">
                  <c:v>4151.7568489544001</c:v>
                </c:pt>
                <c:pt idx="260">
                  <c:v>9413.7946219469704</c:v>
                </c:pt>
                <c:pt idx="261">
                  <c:v>0</c:v>
                </c:pt>
                <c:pt idx="262">
                  <c:v>0</c:v>
                </c:pt>
                <c:pt idx="263">
                  <c:v>3741.5388068808702</c:v>
                </c:pt>
                <c:pt idx="264">
                  <c:v>12259.207090248399</c:v>
                </c:pt>
                <c:pt idx="265">
                  <c:v>9979.25875627407</c:v>
                </c:pt>
                <c:pt idx="266">
                  <c:v>0</c:v>
                </c:pt>
                <c:pt idx="267">
                  <c:v>5321.6625135121103</c:v>
                </c:pt>
                <c:pt idx="268">
                  <c:v>143.84738147517601</c:v>
                </c:pt>
                <c:pt idx="269">
                  <c:v>0</c:v>
                </c:pt>
                <c:pt idx="270">
                  <c:v>7340.1585462338198</c:v>
                </c:pt>
                <c:pt idx="271">
                  <c:v>2767.1707917692902</c:v>
                </c:pt>
                <c:pt idx="272">
                  <c:v>0</c:v>
                </c:pt>
                <c:pt idx="273">
                  <c:v>0</c:v>
                </c:pt>
                <c:pt idx="274">
                  <c:v>0</c:v>
                </c:pt>
                <c:pt idx="275">
                  <c:v>5411.5625432356901</c:v>
                </c:pt>
                <c:pt idx="276">
                  <c:v>11622.386566248601</c:v>
                </c:pt>
                <c:pt idx="277">
                  <c:v>3597.0487849741398</c:v>
                </c:pt>
                <c:pt idx="278">
                  <c:v>318.67845344047799</c:v>
                </c:pt>
                <c:pt idx="279">
                  <c:v>0</c:v>
                </c:pt>
                <c:pt idx="280">
                  <c:v>0</c:v>
                </c:pt>
                <c:pt idx="281">
                  <c:v>0</c:v>
                </c:pt>
                <c:pt idx="282">
                  <c:v>0</c:v>
                </c:pt>
                <c:pt idx="283">
                  <c:v>0</c:v>
                </c:pt>
                <c:pt idx="284">
                  <c:v>0</c:v>
                </c:pt>
                <c:pt idx="285">
                  <c:v>0</c:v>
                </c:pt>
                <c:pt idx="286">
                  <c:v>0</c:v>
                </c:pt>
                <c:pt idx="287">
                  <c:v>0</c:v>
                </c:pt>
                <c:pt idx="288">
                  <c:v>0</c:v>
                </c:pt>
                <c:pt idx="289">
                  <c:v>6594.1479599398199</c:v>
                </c:pt>
                <c:pt idx="290">
                  <c:v>7.9864182970440396</c:v>
                </c:pt>
                <c:pt idx="291">
                  <c:v>0</c:v>
                </c:pt>
                <c:pt idx="292">
                  <c:v>0</c:v>
                </c:pt>
                <c:pt idx="293">
                  <c:v>0</c:v>
                </c:pt>
                <c:pt idx="294">
                  <c:v>0</c:v>
                </c:pt>
                <c:pt idx="295">
                  <c:v>5158.5375599620302</c:v>
                </c:pt>
                <c:pt idx="296">
                  <c:v>3489.0534797558398</c:v>
                </c:pt>
                <c:pt idx="297">
                  <c:v>3077.7606714886201</c:v>
                </c:pt>
                <c:pt idx="298">
                  <c:v>0</c:v>
                </c:pt>
                <c:pt idx="299">
                  <c:v>0</c:v>
                </c:pt>
                <c:pt idx="300">
                  <c:v>0</c:v>
                </c:pt>
                <c:pt idx="301">
                  <c:v>0</c:v>
                </c:pt>
                <c:pt idx="302">
                  <c:v>0</c:v>
                </c:pt>
                <c:pt idx="303">
                  <c:v>0</c:v>
                </c:pt>
                <c:pt idx="304">
                  <c:v>0</c:v>
                </c:pt>
                <c:pt idx="305">
                  <c:v>0</c:v>
                </c:pt>
                <c:pt idx="306">
                  <c:v>8558.5476988355495</c:v>
                </c:pt>
                <c:pt idx="307">
                  <c:v>13630.1023656378</c:v>
                </c:pt>
                <c:pt idx="308">
                  <c:v>2752.0822208561299</c:v>
                </c:pt>
                <c:pt idx="309">
                  <c:v>0</c:v>
                </c:pt>
                <c:pt idx="310">
                  <c:v>10001.334050216799</c:v>
                </c:pt>
                <c:pt idx="311">
                  <c:v>8413.8734764889705</c:v>
                </c:pt>
                <c:pt idx="312">
                  <c:v>0</c:v>
                </c:pt>
                <c:pt idx="313">
                  <c:v>0</c:v>
                </c:pt>
                <c:pt idx="314">
                  <c:v>0</c:v>
                </c:pt>
                <c:pt idx="315">
                  <c:v>0</c:v>
                </c:pt>
                <c:pt idx="316">
                  <c:v>9053.4217516245299</c:v>
                </c:pt>
                <c:pt idx="317">
                  <c:v>17823.1909004361</c:v>
                </c:pt>
                <c:pt idx="318">
                  <c:v>0</c:v>
                </c:pt>
                <c:pt idx="319">
                  <c:v>0</c:v>
                </c:pt>
                <c:pt idx="320">
                  <c:v>0</c:v>
                </c:pt>
                <c:pt idx="321">
                  <c:v>0</c:v>
                </c:pt>
                <c:pt idx="322">
                  <c:v>0</c:v>
                </c:pt>
                <c:pt idx="323">
                  <c:v>0</c:v>
                </c:pt>
                <c:pt idx="324">
                  <c:v>0</c:v>
                </c:pt>
                <c:pt idx="325">
                  <c:v>4611.6248490139596</c:v>
                </c:pt>
                <c:pt idx="326">
                  <c:v>4696.2984817238203</c:v>
                </c:pt>
                <c:pt idx="327">
                  <c:v>6424.2525694998303</c:v>
                </c:pt>
                <c:pt idx="328">
                  <c:v>0</c:v>
                </c:pt>
                <c:pt idx="329">
                  <c:v>0</c:v>
                </c:pt>
                <c:pt idx="330">
                  <c:v>0</c:v>
                </c:pt>
                <c:pt idx="331">
                  <c:v>0</c:v>
                </c:pt>
                <c:pt idx="332">
                  <c:v>0</c:v>
                </c:pt>
                <c:pt idx="333">
                  <c:v>0</c:v>
                </c:pt>
                <c:pt idx="334">
                  <c:v>0</c:v>
                </c:pt>
                <c:pt idx="335">
                  <c:v>7099.8426575785397</c:v>
                </c:pt>
                <c:pt idx="336">
                  <c:v>13385.879511442399</c:v>
                </c:pt>
                <c:pt idx="337">
                  <c:v>1222.9426420064001</c:v>
                </c:pt>
                <c:pt idx="338">
                  <c:v>0</c:v>
                </c:pt>
                <c:pt idx="339">
                  <c:v>0</c:v>
                </c:pt>
                <c:pt idx="340">
                  <c:v>0</c:v>
                </c:pt>
                <c:pt idx="341">
                  <c:v>1452.8185815496499</c:v>
                </c:pt>
                <c:pt idx="342">
                  <c:v>4659.4721984512098</c:v>
                </c:pt>
                <c:pt idx="343">
                  <c:v>9256.958178502</c:v>
                </c:pt>
                <c:pt idx="344">
                  <c:v>4024.1631972259902</c:v>
                </c:pt>
                <c:pt idx="345">
                  <c:v>2266.6474513841899</c:v>
                </c:pt>
                <c:pt idx="346">
                  <c:v>0</c:v>
                </c:pt>
                <c:pt idx="347">
                  <c:v>0</c:v>
                </c:pt>
                <c:pt idx="348">
                  <c:v>0</c:v>
                </c:pt>
                <c:pt idx="349">
                  <c:v>0</c:v>
                </c:pt>
                <c:pt idx="350">
                  <c:v>0</c:v>
                </c:pt>
                <c:pt idx="351">
                  <c:v>0</c:v>
                </c:pt>
                <c:pt idx="352">
                  <c:v>0</c:v>
                </c:pt>
                <c:pt idx="353">
                  <c:v>6805.9001257642303</c:v>
                </c:pt>
                <c:pt idx="354">
                  <c:v>11316.178598142</c:v>
                </c:pt>
                <c:pt idx="355">
                  <c:v>10190.934622463201</c:v>
                </c:pt>
                <c:pt idx="356">
                  <c:v>0</c:v>
                </c:pt>
                <c:pt idx="357">
                  <c:v>0</c:v>
                </c:pt>
                <c:pt idx="358">
                  <c:v>7692.3442934700697</c:v>
                </c:pt>
                <c:pt idx="359">
                  <c:v>867.58488229848194</c:v>
                </c:pt>
                <c:pt idx="360">
                  <c:v>0</c:v>
                </c:pt>
                <c:pt idx="361">
                  <c:v>0</c:v>
                </c:pt>
                <c:pt idx="362">
                  <c:v>0</c:v>
                </c:pt>
                <c:pt idx="363">
                  <c:v>0</c:v>
                </c:pt>
                <c:pt idx="364">
                  <c:v>0</c:v>
                </c:pt>
                <c:pt idx="365">
                  <c:v>3962.3184518348999</c:v>
                </c:pt>
                <c:pt idx="366">
                  <c:v>3364.0808252197298</c:v>
                </c:pt>
                <c:pt idx="367">
                  <c:v>0</c:v>
                </c:pt>
                <c:pt idx="368">
                  <c:v>6007.7661958648796</c:v>
                </c:pt>
                <c:pt idx="369">
                  <c:v>2523.5334392116602</c:v>
                </c:pt>
                <c:pt idx="370">
                  <c:v>2970.8373860225802</c:v>
                </c:pt>
                <c:pt idx="371">
                  <c:v>1558.2364139035899</c:v>
                </c:pt>
                <c:pt idx="372">
                  <c:v>0</c:v>
                </c:pt>
                <c:pt idx="373">
                  <c:v>3446.4012627207699</c:v>
                </c:pt>
                <c:pt idx="374">
                  <c:v>3088.6985823427199</c:v>
                </c:pt>
                <c:pt idx="375">
                  <c:v>10407.480596900001</c:v>
                </c:pt>
                <c:pt idx="376">
                  <c:v>13956.7876873244</c:v>
                </c:pt>
                <c:pt idx="377">
                  <c:v>13271.7219728569</c:v>
                </c:pt>
                <c:pt idx="378">
                  <c:v>5671.9404498542299</c:v>
                </c:pt>
                <c:pt idx="379">
                  <c:v>537.73660283939103</c:v>
                </c:pt>
                <c:pt idx="380">
                  <c:v>5427.6638315132204</c:v>
                </c:pt>
                <c:pt idx="381">
                  <c:v>3194.0172271115098</c:v>
                </c:pt>
                <c:pt idx="382">
                  <c:v>0</c:v>
                </c:pt>
                <c:pt idx="383">
                  <c:v>4834.4422725545301</c:v>
                </c:pt>
                <c:pt idx="384">
                  <c:v>0</c:v>
                </c:pt>
                <c:pt idx="385">
                  <c:v>0</c:v>
                </c:pt>
                <c:pt idx="386">
                  <c:v>2994.16763391938</c:v>
                </c:pt>
                <c:pt idx="387">
                  <c:v>3642.5227561842898</c:v>
                </c:pt>
                <c:pt idx="388">
                  <c:v>0</c:v>
                </c:pt>
                <c:pt idx="389">
                  <c:v>3139.7460766711702</c:v>
                </c:pt>
                <c:pt idx="390">
                  <c:v>0</c:v>
                </c:pt>
                <c:pt idx="391">
                  <c:v>5731.6470455513199</c:v>
                </c:pt>
                <c:pt idx="392">
                  <c:v>4689.3230832454401</c:v>
                </c:pt>
                <c:pt idx="393">
                  <c:v>2263.7017208847101</c:v>
                </c:pt>
                <c:pt idx="394">
                  <c:v>2665.0504921578799</c:v>
                </c:pt>
                <c:pt idx="395">
                  <c:v>716.21963537547197</c:v>
                </c:pt>
                <c:pt idx="396">
                  <c:v>832.20559064834595</c:v>
                </c:pt>
                <c:pt idx="397">
                  <c:v>2631.7711820054801</c:v>
                </c:pt>
                <c:pt idx="398">
                  <c:v>1317.0260808303501</c:v>
                </c:pt>
                <c:pt idx="399">
                  <c:v>0</c:v>
                </c:pt>
                <c:pt idx="400">
                  <c:v>0</c:v>
                </c:pt>
                <c:pt idx="401">
                  <c:v>5280.5014460915199</c:v>
                </c:pt>
                <c:pt idx="402">
                  <c:v>3343.5949362699398</c:v>
                </c:pt>
                <c:pt idx="403">
                  <c:v>2873.0945704804799</c:v>
                </c:pt>
                <c:pt idx="404">
                  <c:v>2723.4255234102302</c:v>
                </c:pt>
                <c:pt idx="405">
                  <c:v>2808.02694138775</c:v>
                </c:pt>
                <c:pt idx="406">
                  <c:v>3411.0535581051599</c:v>
                </c:pt>
                <c:pt idx="407">
                  <c:v>3515.4140348177002</c:v>
                </c:pt>
                <c:pt idx="408">
                  <c:v>4335.9911836182901</c:v>
                </c:pt>
                <c:pt idx="409">
                  <c:v>3980.4815069495498</c:v>
                </c:pt>
                <c:pt idx="410">
                  <c:v>5368.8595012646001</c:v>
                </c:pt>
                <c:pt idx="411">
                  <c:v>4498.4863301448404</c:v>
                </c:pt>
                <c:pt idx="412">
                  <c:v>5499.8523540859596</c:v>
                </c:pt>
                <c:pt idx="413">
                  <c:v>2401.7678405319002</c:v>
                </c:pt>
                <c:pt idx="414">
                  <c:v>7918.3147407271599</c:v>
                </c:pt>
                <c:pt idx="415">
                  <c:v>5367.3993023200901</c:v>
                </c:pt>
                <c:pt idx="416">
                  <c:v>4159.4629735683302</c:v>
                </c:pt>
                <c:pt idx="417">
                  <c:v>4082.4853421350299</c:v>
                </c:pt>
                <c:pt idx="418">
                  <c:v>686.45697440786296</c:v>
                </c:pt>
                <c:pt idx="419">
                  <c:v>1459.77604544377</c:v>
                </c:pt>
                <c:pt idx="420">
                  <c:v>1895.7338353528501</c:v>
                </c:pt>
                <c:pt idx="421">
                  <c:v>5773.7645104740404</c:v>
                </c:pt>
                <c:pt idx="422">
                  <c:v>3902.1161863989901</c:v>
                </c:pt>
                <c:pt idx="423">
                  <c:v>2921.71842827211</c:v>
                </c:pt>
                <c:pt idx="424">
                  <c:v>676.215879859849</c:v>
                </c:pt>
                <c:pt idx="425">
                  <c:v>3853.8271441122502</c:v>
                </c:pt>
                <c:pt idx="426">
                  <c:v>4949.9235229338401</c:v>
                </c:pt>
                <c:pt idx="427">
                  <c:v>5428.0368383831401</c:v>
                </c:pt>
                <c:pt idx="428">
                  <c:v>2069.7126297199702</c:v>
                </c:pt>
                <c:pt idx="429">
                  <c:v>6243.3061602398902</c:v>
                </c:pt>
                <c:pt idx="430">
                  <c:v>7033.1128850465202</c:v>
                </c:pt>
                <c:pt idx="431">
                  <c:v>5125.9982181561199</c:v>
                </c:pt>
                <c:pt idx="432">
                  <c:v>1461.25143747213</c:v>
                </c:pt>
                <c:pt idx="433">
                  <c:v>4946.3482029575898</c:v>
                </c:pt>
                <c:pt idx="434">
                  <c:v>6217.3202170204804</c:v>
                </c:pt>
                <c:pt idx="435">
                  <c:v>5314.5375820749496</c:v>
                </c:pt>
                <c:pt idx="436">
                  <c:v>4427.16534214479</c:v>
                </c:pt>
                <c:pt idx="437">
                  <c:v>3764.3317325799599</c:v>
                </c:pt>
                <c:pt idx="438">
                  <c:v>3227.0218407370699</c:v>
                </c:pt>
                <c:pt idx="439">
                  <c:v>4414.7805615505004</c:v>
                </c:pt>
                <c:pt idx="440">
                  <c:v>7098.73461969863</c:v>
                </c:pt>
                <c:pt idx="441">
                  <c:v>4302.83382878055</c:v>
                </c:pt>
                <c:pt idx="442">
                  <c:v>3006.2179140205599</c:v>
                </c:pt>
                <c:pt idx="443">
                  <c:v>3478.6586099809801</c:v>
                </c:pt>
                <c:pt idx="444">
                  <c:v>2902.4364210726199</c:v>
                </c:pt>
                <c:pt idx="445">
                  <c:v>5159.1461171636302</c:v>
                </c:pt>
                <c:pt idx="446">
                  <c:v>6009.8534222050603</c:v>
                </c:pt>
                <c:pt idx="447">
                  <c:v>4702.9953587127302</c:v>
                </c:pt>
                <c:pt idx="448">
                  <c:v>4078.8422525143001</c:v>
                </c:pt>
                <c:pt idx="449">
                  <c:v>3446.0901826598902</c:v>
                </c:pt>
                <c:pt idx="450">
                  <c:v>3565.6851427984798</c:v>
                </c:pt>
                <c:pt idx="451">
                  <c:v>1190.7251744725199</c:v>
                </c:pt>
                <c:pt idx="452">
                  <c:v>4444.4480531409399</c:v>
                </c:pt>
                <c:pt idx="453">
                  <c:v>2501.7559354283399</c:v>
                </c:pt>
                <c:pt idx="454">
                  <c:v>3865.4204948779402</c:v>
                </c:pt>
                <c:pt idx="455">
                  <c:v>470.58082235593798</c:v>
                </c:pt>
                <c:pt idx="456">
                  <c:v>5837.4196941412501</c:v>
                </c:pt>
                <c:pt idx="457">
                  <c:v>4275.2348458104198</c:v>
                </c:pt>
                <c:pt idx="458">
                  <c:v>2287.6472469629002</c:v>
                </c:pt>
                <c:pt idx="459">
                  <c:v>3335.1613140106001</c:v>
                </c:pt>
                <c:pt idx="460">
                  <c:v>3224.37728162536</c:v>
                </c:pt>
                <c:pt idx="461">
                  <c:v>314.71736676580502</c:v>
                </c:pt>
                <c:pt idx="462">
                  <c:v>4498.9427684803104</c:v>
                </c:pt>
                <c:pt idx="463">
                  <c:v>1992.9881126236501</c:v>
                </c:pt>
                <c:pt idx="464">
                  <c:v>5083.9594700601801</c:v>
                </c:pt>
                <c:pt idx="465">
                  <c:v>2712.7536110627302</c:v>
                </c:pt>
                <c:pt idx="466">
                  <c:v>4013.4077397382998</c:v>
                </c:pt>
                <c:pt idx="467">
                  <c:v>4094.1039517428298</c:v>
                </c:pt>
                <c:pt idx="468">
                  <c:v>2236.0901437009802</c:v>
                </c:pt>
                <c:pt idx="469">
                  <c:v>6038.68515997741</c:v>
                </c:pt>
                <c:pt idx="470">
                  <c:v>2824.84271871389</c:v>
                </c:pt>
                <c:pt idx="471">
                  <c:v>7260.8291211118003</c:v>
                </c:pt>
                <c:pt idx="472">
                  <c:v>3589.41914637015</c:v>
                </c:pt>
                <c:pt idx="473">
                  <c:v>2606.8681596960701</c:v>
                </c:pt>
                <c:pt idx="474">
                  <c:v>2499.1871648459601</c:v>
                </c:pt>
                <c:pt idx="475">
                  <c:v>5158.9974490248096</c:v>
                </c:pt>
                <c:pt idx="476">
                  <c:v>4746.2497166815701</c:v>
                </c:pt>
                <c:pt idx="477">
                  <c:v>0</c:v>
                </c:pt>
                <c:pt idx="478">
                  <c:v>0</c:v>
                </c:pt>
                <c:pt idx="479">
                  <c:v>0</c:v>
                </c:pt>
                <c:pt idx="480">
                  <c:v>0</c:v>
                </c:pt>
                <c:pt idx="481">
                  <c:v>0</c:v>
                </c:pt>
                <c:pt idx="482">
                  <c:v>4727.5971820857303</c:v>
                </c:pt>
                <c:pt idx="483">
                  <c:v>10916.214054075401</c:v>
                </c:pt>
                <c:pt idx="484">
                  <c:v>107.34816229477001</c:v>
                </c:pt>
                <c:pt idx="485">
                  <c:v>0</c:v>
                </c:pt>
                <c:pt idx="486">
                  <c:v>0</c:v>
                </c:pt>
                <c:pt idx="487">
                  <c:v>0</c:v>
                </c:pt>
                <c:pt idx="488">
                  <c:v>4101.7390023983298</c:v>
                </c:pt>
                <c:pt idx="489">
                  <c:v>8454.3431392002203</c:v>
                </c:pt>
                <c:pt idx="490">
                  <c:v>4305.1518972820904</c:v>
                </c:pt>
                <c:pt idx="491">
                  <c:v>4981.8148507493997</c:v>
                </c:pt>
                <c:pt idx="492">
                  <c:v>0</c:v>
                </c:pt>
                <c:pt idx="493">
                  <c:v>3652.6910358947798</c:v>
                </c:pt>
                <c:pt idx="494">
                  <c:v>141.10574941701401</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0</c:v>
                </c:pt>
                <c:pt idx="662">
                  <c:v>0</c:v>
                </c:pt>
                <c:pt idx="663">
                  <c:v>0</c:v>
                </c:pt>
                <c:pt idx="664">
                  <c:v>0</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numCache>
            </c:numRef>
          </c:val>
          <c:smooth val="0"/>
        </c:ser>
        <c:dLbls>
          <c:showLegendKey val="0"/>
          <c:showVal val="0"/>
          <c:showCatName val="0"/>
          <c:showSerName val="0"/>
          <c:showPercent val="0"/>
          <c:showBubbleSize val="0"/>
        </c:dLbls>
        <c:marker val="1"/>
        <c:smooth val="0"/>
        <c:axId val="536055464"/>
        <c:axId val="536055856"/>
      </c:lineChart>
      <c:lineChart>
        <c:grouping val="standard"/>
        <c:varyColors val="0"/>
        <c:ser>
          <c:idx val="1"/>
          <c:order val="0"/>
          <c:tx>
            <c:strRef>
              <c:f>dynmemory!$C$1</c:f>
              <c:strCache>
                <c:ptCount val="1"/>
                <c:pt idx="0">
                  <c:v>Working Set (_Total)</c:v>
                </c:pt>
              </c:strCache>
            </c:strRef>
          </c:tx>
          <c:spPr>
            <a:ln w="47625" cap="rnd" cmpd="sng" algn="ctr">
              <a:solidFill>
                <a:schemeClr val="accent2">
                  <a:shade val="95000"/>
                  <a:satMod val="105000"/>
                </a:schemeClr>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dynmemory!$C$2:$C$785</c:f>
              <c:numCache>
                <c:formatCode>General</c:formatCode>
                <c:ptCount val="784"/>
                <c:pt idx="0">
                  <c:v>2763309056</c:v>
                </c:pt>
                <c:pt idx="1">
                  <c:v>2765373440</c:v>
                </c:pt>
                <c:pt idx="2">
                  <c:v>2762772480</c:v>
                </c:pt>
                <c:pt idx="3">
                  <c:v>2763141120</c:v>
                </c:pt>
                <c:pt idx="4">
                  <c:v>2762170368</c:v>
                </c:pt>
                <c:pt idx="5">
                  <c:v>2765180928</c:v>
                </c:pt>
                <c:pt idx="6">
                  <c:v>2749067264</c:v>
                </c:pt>
                <c:pt idx="7">
                  <c:v>2749247488</c:v>
                </c:pt>
                <c:pt idx="8">
                  <c:v>2750402560</c:v>
                </c:pt>
                <c:pt idx="9">
                  <c:v>2750271488</c:v>
                </c:pt>
                <c:pt idx="10">
                  <c:v>2752430080</c:v>
                </c:pt>
                <c:pt idx="11">
                  <c:v>2753519616</c:v>
                </c:pt>
                <c:pt idx="12">
                  <c:v>2753249280</c:v>
                </c:pt>
                <c:pt idx="13">
                  <c:v>2755993600</c:v>
                </c:pt>
                <c:pt idx="14">
                  <c:v>2754183168</c:v>
                </c:pt>
                <c:pt idx="15">
                  <c:v>2753601536</c:v>
                </c:pt>
                <c:pt idx="16">
                  <c:v>2755657728</c:v>
                </c:pt>
                <c:pt idx="17">
                  <c:v>2755559424</c:v>
                </c:pt>
                <c:pt idx="18">
                  <c:v>2754719744</c:v>
                </c:pt>
                <c:pt idx="19">
                  <c:v>2754777088</c:v>
                </c:pt>
                <c:pt idx="20">
                  <c:v>2758721536</c:v>
                </c:pt>
                <c:pt idx="21">
                  <c:v>2759135232</c:v>
                </c:pt>
                <c:pt idx="22">
                  <c:v>2760814592</c:v>
                </c:pt>
                <c:pt idx="23">
                  <c:v>2764197888</c:v>
                </c:pt>
                <c:pt idx="24">
                  <c:v>2767601664</c:v>
                </c:pt>
                <c:pt idx="25">
                  <c:v>2761441280</c:v>
                </c:pt>
                <c:pt idx="26">
                  <c:v>2758852608</c:v>
                </c:pt>
                <c:pt idx="27">
                  <c:v>2755485696</c:v>
                </c:pt>
                <c:pt idx="28">
                  <c:v>2756194304</c:v>
                </c:pt>
                <c:pt idx="29">
                  <c:v>2755883008</c:v>
                </c:pt>
                <c:pt idx="30">
                  <c:v>2756722688</c:v>
                </c:pt>
                <c:pt idx="31">
                  <c:v>2756681728</c:v>
                </c:pt>
                <c:pt idx="32">
                  <c:v>2758610944</c:v>
                </c:pt>
                <c:pt idx="33">
                  <c:v>2757066752</c:v>
                </c:pt>
                <c:pt idx="34">
                  <c:v>2757521408</c:v>
                </c:pt>
                <c:pt idx="35">
                  <c:v>2757292032</c:v>
                </c:pt>
                <c:pt idx="36">
                  <c:v>2756747264</c:v>
                </c:pt>
                <c:pt idx="37">
                  <c:v>2754809856</c:v>
                </c:pt>
                <c:pt idx="38">
                  <c:v>2754940928</c:v>
                </c:pt>
                <c:pt idx="39">
                  <c:v>2753245184</c:v>
                </c:pt>
                <c:pt idx="40">
                  <c:v>2753486848</c:v>
                </c:pt>
                <c:pt idx="41">
                  <c:v>2753261568</c:v>
                </c:pt>
                <c:pt idx="42">
                  <c:v>2753835008</c:v>
                </c:pt>
                <c:pt idx="43">
                  <c:v>2754613248</c:v>
                </c:pt>
                <c:pt idx="44">
                  <c:v>2755268608</c:v>
                </c:pt>
                <c:pt idx="45">
                  <c:v>2754387968</c:v>
                </c:pt>
                <c:pt idx="46">
                  <c:v>2752798720</c:v>
                </c:pt>
                <c:pt idx="47">
                  <c:v>2752688128</c:v>
                </c:pt>
                <c:pt idx="48">
                  <c:v>2754236416</c:v>
                </c:pt>
                <c:pt idx="49">
                  <c:v>2758737920</c:v>
                </c:pt>
                <c:pt idx="50">
                  <c:v>2756161536</c:v>
                </c:pt>
                <c:pt idx="51">
                  <c:v>2755399680</c:v>
                </c:pt>
                <c:pt idx="52">
                  <c:v>2754990080</c:v>
                </c:pt>
                <c:pt idx="53">
                  <c:v>2754301952</c:v>
                </c:pt>
                <c:pt idx="54">
                  <c:v>2755170304</c:v>
                </c:pt>
                <c:pt idx="55">
                  <c:v>2750570496</c:v>
                </c:pt>
                <c:pt idx="56">
                  <c:v>2751463424</c:v>
                </c:pt>
                <c:pt idx="57">
                  <c:v>2750226432</c:v>
                </c:pt>
                <c:pt idx="58">
                  <c:v>2750128128</c:v>
                </c:pt>
                <c:pt idx="59">
                  <c:v>2750586880</c:v>
                </c:pt>
                <c:pt idx="60">
                  <c:v>2751770624</c:v>
                </c:pt>
                <c:pt idx="61">
                  <c:v>2751864832</c:v>
                </c:pt>
                <c:pt idx="62">
                  <c:v>2754154496</c:v>
                </c:pt>
                <c:pt idx="63">
                  <c:v>2751311872</c:v>
                </c:pt>
                <c:pt idx="64">
                  <c:v>2751254528</c:v>
                </c:pt>
                <c:pt idx="65">
                  <c:v>2751991808</c:v>
                </c:pt>
                <c:pt idx="66">
                  <c:v>2751680512</c:v>
                </c:pt>
                <c:pt idx="67">
                  <c:v>2752118784</c:v>
                </c:pt>
                <c:pt idx="68">
                  <c:v>2752167936</c:v>
                </c:pt>
                <c:pt idx="69">
                  <c:v>2754109440</c:v>
                </c:pt>
                <c:pt idx="70">
                  <c:v>2751311872</c:v>
                </c:pt>
                <c:pt idx="71">
                  <c:v>2751655936</c:v>
                </c:pt>
                <c:pt idx="72">
                  <c:v>2752434176</c:v>
                </c:pt>
                <c:pt idx="73">
                  <c:v>2752655360</c:v>
                </c:pt>
                <c:pt idx="74">
                  <c:v>2751950848</c:v>
                </c:pt>
                <c:pt idx="75">
                  <c:v>2751840256</c:v>
                </c:pt>
                <c:pt idx="76">
                  <c:v>2752524288</c:v>
                </c:pt>
                <c:pt idx="77">
                  <c:v>2752528384</c:v>
                </c:pt>
                <c:pt idx="78">
                  <c:v>2757574656</c:v>
                </c:pt>
                <c:pt idx="79">
                  <c:v>2758238208</c:v>
                </c:pt>
                <c:pt idx="80">
                  <c:v>2760347648</c:v>
                </c:pt>
                <c:pt idx="81">
                  <c:v>2763653120</c:v>
                </c:pt>
                <c:pt idx="82">
                  <c:v>2768281600</c:v>
                </c:pt>
                <c:pt idx="83">
                  <c:v>2764840960</c:v>
                </c:pt>
                <c:pt idx="84">
                  <c:v>2764386304</c:v>
                </c:pt>
                <c:pt idx="85">
                  <c:v>2756710400</c:v>
                </c:pt>
                <c:pt idx="86">
                  <c:v>2757120000</c:v>
                </c:pt>
                <c:pt idx="87">
                  <c:v>2757222400</c:v>
                </c:pt>
                <c:pt idx="88">
                  <c:v>2758078464</c:v>
                </c:pt>
                <c:pt idx="89">
                  <c:v>2757505024</c:v>
                </c:pt>
                <c:pt idx="90">
                  <c:v>2757238784</c:v>
                </c:pt>
                <c:pt idx="91">
                  <c:v>2763472896</c:v>
                </c:pt>
                <c:pt idx="92">
                  <c:v>2761506816</c:v>
                </c:pt>
                <c:pt idx="93">
                  <c:v>2762137600</c:v>
                </c:pt>
                <c:pt idx="94">
                  <c:v>2761469952</c:v>
                </c:pt>
                <c:pt idx="95">
                  <c:v>2759368704</c:v>
                </c:pt>
                <c:pt idx="96">
                  <c:v>2760105984</c:v>
                </c:pt>
                <c:pt idx="97">
                  <c:v>2760777728</c:v>
                </c:pt>
                <c:pt idx="98">
                  <c:v>2761240576</c:v>
                </c:pt>
                <c:pt idx="99">
                  <c:v>2761510912</c:v>
                </c:pt>
                <c:pt idx="100">
                  <c:v>2760888320</c:v>
                </c:pt>
                <c:pt idx="101">
                  <c:v>2761076736</c:v>
                </c:pt>
                <c:pt idx="102">
                  <c:v>2760515584</c:v>
                </c:pt>
                <c:pt idx="103">
                  <c:v>2761281536</c:v>
                </c:pt>
                <c:pt idx="104">
                  <c:v>2762104832</c:v>
                </c:pt>
                <c:pt idx="105">
                  <c:v>2762461184</c:v>
                </c:pt>
                <c:pt idx="106">
                  <c:v>2761109504</c:v>
                </c:pt>
                <c:pt idx="107">
                  <c:v>2760609792</c:v>
                </c:pt>
                <c:pt idx="108">
                  <c:v>2761105408</c:v>
                </c:pt>
                <c:pt idx="109">
                  <c:v>2760900608</c:v>
                </c:pt>
                <c:pt idx="110">
                  <c:v>2762817536</c:v>
                </c:pt>
                <c:pt idx="111">
                  <c:v>2763755520</c:v>
                </c:pt>
                <c:pt idx="112">
                  <c:v>2768814080</c:v>
                </c:pt>
                <c:pt idx="113">
                  <c:v>2767695872</c:v>
                </c:pt>
                <c:pt idx="114">
                  <c:v>2766348288</c:v>
                </c:pt>
                <c:pt idx="115">
                  <c:v>2766499840</c:v>
                </c:pt>
                <c:pt idx="116">
                  <c:v>2766872576</c:v>
                </c:pt>
                <c:pt idx="117">
                  <c:v>2767163392</c:v>
                </c:pt>
                <c:pt idx="118">
                  <c:v>2766389248</c:v>
                </c:pt>
                <c:pt idx="119">
                  <c:v>2764611584</c:v>
                </c:pt>
                <c:pt idx="120">
                  <c:v>2764967936</c:v>
                </c:pt>
                <c:pt idx="121">
                  <c:v>2758381568</c:v>
                </c:pt>
                <c:pt idx="122">
                  <c:v>2758385664</c:v>
                </c:pt>
                <c:pt idx="123">
                  <c:v>2759667712</c:v>
                </c:pt>
                <c:pt idx="124">
                  <c:v>2760986624</c:v>
                </c:pt>
                <c:pt idx="125">
                  <c:v>2762121216</c:v>
                </c:pt>
                <c:pt idx="126">
                  <c:v>2762289152</c:v>
                </c:pt>
                <c:pt idx="127">
                  <c:v>2761916416</c:v>
                </c:pt>
                <c:pt idx="128">
                  <c:v>2762153984</c:v>
                </c:pt>
                <c:pt idx="129">
                  <c:v>2757881856</c:v>
                </c:pt>
                <c:pt idx="130">
                  <c:v>2758598656</c:v>
                </c:pt>
                <c:pt idx="131">
                  <c:v>2758828032</c:v>
                </c:pt>
                <c:pt idx="132">
                  <c:v>2757935104</c:v>
                </c:pt>
                <c:pt idx="133">
                  <c:v>2755407872</c:v>
                </c:pt>
                <c:pt idx="134">
                  <c:v>2755104768</c:v>
                </c:pt>
                <c:pt idx="135">
                  <c:v>2757177344</c:v>
                </c:pt>
                <c:pt idx="136">
                  <c:v>2757419008</c:v>
                </c:pt>
                <c:pt idx="137">
                  <c:v>2757263360</c:v>
                </c:pt>
                <c:pt idx="138">
                  <c:v>2752970752</c:v>
                </c:pt>
                <c:pt idx="139">
                  <c:v>2680446976</c:v>
                </c:pt>
                <c:pt idx="140">
                  <c:v>2681462784</c:v>
                </c:pt>
                <c:pt idx="141">
                  <c:v>2681176064</c:v>
                </c:pt>
                <c:pt idx="142">
                  <c:v>2681798656</c:v>
                </c:pt>
                <c:pt idx="143">
                  <c:v>2685325312</c:v>
                </c:pt>
                <c:pt idx="144">
                  <c:v>2686418944</c:v>
                </c:pt>
                <c:pt idx="145">
                  <c:v>2687778816</c:v>
                </c:pt>
                <c:pt idx="146">
                  <c:v>2688405504</c:v>
                </c:pt>
                <c:pt idx="147">
                  <c:v>2692341760</c:v>
                </c:pt>
                <c:pt idx="148">
                  <c:v>2693918720</c:v>
                </c:pt>
                <c:pt idx="149">
                  <c:v>2694074368</c:v>
                </c:pt>
                <c:pt idx="150">
                  <c:v>2695127040</c:v>
                </c:pt>
                <c:pt idx="151">
                  <c:v>2694393856</c:v>
                </c:pt>
                <c:pt idx="152">
                  <c:v>2695106560</c:v>
                </c:pt>
                <c:pt idx="153">
                  <c:v>2695618560</c:v>
                </c:pt>
                <c:pt idx="154">
                  <c:v>2697056256</c:v>
                </c:pt>
                <c:pt idx="155">
                  <c:v>2699939840</c:v>
                </c:pt>
                <c:pt idx="156">
                  <c:v>2692849664</c:v>
                </c:pt>
                <c:pt idx="157">
                  <c:v>2696261632</c:v>
                </c:pt>
                <c:pt idx="158">
                  <c:v>2696114176</c:v>
                </c:pt>
                <c:pt idx="159">
                  <c:v>2696167424</c:v>
                </c:pt>
                <c:pt idx="160">
                  <c:v>2695782400</c:v>
                </c:pt>
                <c:pt idx="161">
                  <c:v>2696359936</c:v>
                </c:pt>
                <c:pt idx="162">
                  <c:v>2695847936</c:v>
                </c:pt>
                <c:pt idx="163">
                  <c:v>2695860224</c:v>
                </c:pt>
                <c:pt idx="164">
                  <c:v>2696081408</c:v>
                </c:pt>
                <c:pt idx="165">
                  <c:v>2696564736</c:v>
                </c:pt>
                <c:pt idx="166">
                  <c:v>2696744960</c:v>
                </c:pt>
                <c:pt idx="167">
                  <c:v>2700050432</c:v>
                </c:pt>
                <c:pt idx="168">
                  <c:v>2700431360</c:v>
                </c:pt>
                <c:pt idx="169">
                  <c:v>2700005376</c:v>
                </c:pt>
                <c:pt idx="170">
                  <c:v>2700156928</c:v>
                </c:pt>
                <c:pt idx="171">
                  <c:v>2699431936</c:v>
                </c:pt>
                <c:pt idx="172">
                  <c:v>2699022336</c:v>
                </c:pt>
                <c:pt idx="173">
                  <c:v>2698465280</c:v>
                </c:pt>
                <c:pt idx="174">
                  <c:v>2698301440</c:v>
                </c:pt>
                <c:pt idx="175">
                  <c:v>2697564160</c:v>
                </c:pt>
                <c:pt idx="176">
                  <c:v>2695917568</c:v>
                </c:pt>
                <c:pt idx="177">
                  <c:v>2692890624</c:v>
                </c:pt>
                <c:pt idx="178">
                  <c:v>2694475776</c:v>
                </c:pt>
                <c:pt idx="179">
                  <c:v>2694799360</c:v>
                </c:pt>
                <c:pt idx="180">
                  <c:v>2694713344</c:v>
                </c:pt>
                <c:pt idx="181">
                  <c:v>2695278592</c:v>
                </c:pt>
                <c:pt idx="182">
                  <c:v>2694819840</c:v>
                </c:pt>
                <c:pt idx="183">
                  <c:v>2696577024</c:v>
                </c:pt>
                <c:pt idx="184">
                  <c:v>2696605696</c:v>
                </c:pt>
                <c:pt idx="185">
                  <c:v>2696982528</c:v>
                </c:pt>
                <c:pt idx="186">
                  <c:v>2697891840</c:v>
                </c:pt>
                <c:pt idx="187">
                  <c:v>2698776576</c:v>
                </c:pt>
                <c:pt idx="188">
                  <c:v>2695606272</c:v>
                </c:pt>
                <c:pt idx="189">
                  <c:v>2700156928</c:v>
                </c:pt>
                <c:pt idx="190">
                  <c:v>2698903552</c:v>
                </c:pt>
                <c:pt idx="191">
                  <c:v>2697842688</c:v>
                </c:pt>
                <c:pt idx="192">
                  <c:v>2697478144</c:v>
                </c:pt>
                <c:pt idx="193">
                  <c:v>2697515008</c:v>
                </c:pt>
                <c:pt idx="194">
                  <c:v>2697310208</c:v>
                </c:pt>
                <c:pt idx="195">
                  <c:v>2693914624</c:v>
                </c:pt>
                <c:pt idx="196">
                  <c:v>2694488064</c:v>
                </c:pt>
                <c:pt idx="197">
                  <c:v>2695245824</c:v>
                </c:pt>
                <c:pt idx="198">
                  <c:v>2695684096</c:v>
                </c:pt>
                <c:pt idx="199">
                  <c:v>2695417856</c:v>
                </c:pt>
                <c:pt idx="200">
                  <c:v>2699718656</c:v>
                </c:pt>
                <c:pt idx="201">
                  <c:v>2700701696</c:v>
                </c:pt>
                <c:pt idx="202">
                  <c:v>2700259328</c:v>
                </c:pt>
                <c:pt idx="203">
                  <c:v>2700726272</c:v>
                </c:pt>
                <c:pt idx="204">
                  <c:v>2701438976</c:v>
                </c:pt>
                <c:pt idx="205">
                  <c:v>2701873152</c:v>
                </c:pt>
                <c:pt idx="206">
                  <c:v>2706116608</c:v>
                </c:pt>
                <c:pt idx="207">
                  <c:v>2706702336</c:v>
                </c:pt>
                <c:pt idx="208">
                  <c:v>2705534976</c:v>
                </c:pt>
                <c:pt idx="209">
                  <c:v>2705465344</c:v>
                </c:pt>
                <c:pt idx="210">
                  <c:v>2705203200</c:v>
                </c:pt>
                <c:pt idx="211">
                  <c:v>2705604608</c:v>
                </c:pt>
                <c:pt idx="212">
                  <c:v>2696110080</c:v>
                </c:pt>
                <c:pt idx="213">
                  <c:v>2697220096</c:v>
                </c:pt>
                <c:pt idx="214">
                  <c:v>2697314304</c:v>
                </c:pt>
                <c:pt idx="215">
                  <c:v>2697105408</c:v>
                </c:pt>
                <c:pt idx="216">
                  <c:v>2660179968</c:v>
                </c:pt>
                <c:pt idx="217">
                  <c:v>2658562048</c:v>
                </c:pt>
                <c:pt idx="218">
                  <c:v>2648678400</c:v>
                </c:pt>
                <c:pt idx="219">
                  <c:v>2651992064</c:v>
                </c:pt>
                <c:pt idx="220">
                  <c:v>2660909056</c:v>
                </c:pt>
                <c:pt idx="221">
                  <c:v>2674094080</c:v>
                </c:pt>
                <c:pt idx="222">
                  <c:v>2677166080</c:v>
                </c:pt>
                <c:pt idx="223">
                  <c:v>2688618496</c:v>
                </c:pt>
                <c:pt idx="224">
                  <c:v>2576703488</c:v>
                </c:pt>
                <c:pt idx="225">
                  <c:v>2538491904</c:v>
                </c:pt>
                <c:pt idx="226">
                  <c:v>2544193536</c:v>
                </c:pt>
                <c:pt idx="227">
                  <c:v>2418348032</c:v>
                </c:pt>
                <c:pt idx="228">
                  <c:v>2420326400</c:v>
                </c:pt>
                <c:pt idx="229">
                  <c:v>2290520064</c:v>
                </c:pt>
                <c:pt idx="230">
                  <c:v>2299092992</c:v>
                </c:pt>
                <c:pt idx="231">
                  <c:v>2252963840</c:v>
                </c:pt>
                <c:pt idx="232">
                  <c:v>2257588224</c:v>
                </c:pt>
                <c:pt idx="233">
                  <c:v>2207924224</c:v>
                </c:pt>
                <c:pt idx="234">
                  <c:v>2213421056</c:v>
                </c:pt>
                <c:pt idx="235">
                  <c:v>2167656448</c:v>
                </c:pt>
                <c:pt idx="236">
                  <c:v>2172026880</c:v>
                </c:pt>
                <c:pt idx="237">
                  <c:v>2176430080</c:v>
                </c:pt>
                <c:pt idx="238">
                  <c:v>2131812352</c:v>
                </c:pt>
                <c:pt idx="239">
                  <c:v>2132426752</c:v>
                </c:pt>
                <c:pt idx="240">
                  <c:v>2024640512</c:v>
                </c:pt>
                <c:pt idx="241">
                  <c:v>1961955328</c:v>
                </c:pt>
                <c:pt idx="242">
                  <c:v>1970778112</c:v>
                </c:pt>
                <c:pt idx="243">
                  <c:v>1982164992</c:v>
                </c:pt>
                <c:pt idx="244">
                  <c:v>1989120000</c:v>
                </c:pt>
                <c:pt idx="245">
                  <c:v>1997492224</c:v>
                </c:pt>
                <c:pt idx="246">
                  <c:v>2009554944</c:v>
                </c:pt>
                <c:pt idx="247">
                  <c:v>2017910784</c:v>
                </c:pt>
                <c:pt idx="248">
                  <c:v>2026180608</c:v>
                </c:pt>
                <c:pt idx="249">
                  <c:v>2049585152</c:v>
                </c:pt>
                <c:pt idx="250">
                  <c:v>2014490624</c:v>
                </c:pt>
                <c:pt idx="251">
                  <c:v>2028404736</c:v>
                </c:pt>
                <c:pt idx="252">
                  <c:v>2045345792</c:v>
                </c:pt>
                <c:pt idx="253">
                  <c:v>2003464192</c:v>
                </c:pt>
                <c:pt idx="254">
                  <c:v>2011889664</c:v>
                </c:pt>
                <c:pt idx="255">
                  <c:v>2022260736</c:v>
                </c:pt>
                <c:pt idx="256">
                  <c:v>1978617856</c:v>
                </c:pt>
                <c:pt idx="257">
                  <c:v>1995571200</c:v>
                </c:pt>
                <c:pt idx="258">
                  <c:v>2012463104</c:v>
                </c:pt>
                <c:pt idx="259">
                  <c:v>1955528704</c:v>
                </c:pt>
                <c:pt idx="260">
                  <c:v>1959538688</c:v>
                </c:pt>
                <c:pt idx="261">
                  <c:v>1966407680</c:v>
                </c:pt>
                <c:pt idx="262">
                  <c:v>1973186560</c:v>
                </c:pt>
                <c:pt idx="263">
                  <c:v>1910005760</c:v>
                </c:pt>
                <c:pt idx="264">
                  <c:v>1861480448</c:v>
                </c:pt>
                <c:pt idx="265">
                  <c:v>1865863168</c:v>
                </c:pt>
                <c:pt idx="266">
                  <c:v>1871335424</c:v>
                </c:pt>
                <c:pt idx="267">
                  <c:v>1825705984</c:v>
                </c:pt>
                <c:pt idx="268">
                  <c:v>1832681472</c:v>
                </c:pt>
                <c:pt idx="269">
                  <c:v>1837735936</c:v>
                </c:pt>
                <c:pt idx="270">
                  <c:v>1787031552</c:v>
                </c:pt>
                <c:pt idx="271">
                  <c:v>1790242816</c:v>
                </c:pt>
                <c:pt idx="272">
                  <c:v>1795022848</c:v>
                </c:pt>
                <c:pt idx="273">
                  <c:v>1746395136</c:v>
                </c:pt>
                <c:pt idx="274">
                  <c:v>1752817664</c:v>
                </c:pt>
                <c:pt idx="275">
                  <c:v>1714155520</c:v>
                </c:pt>
                <c:pt idx="276">
                  <c:v>1599717376</c:v>
                </c:pt>
                <c:pt idx="277">
                  <c:v>1567346688</c:v>
                </c:pt>
                <c:pt idx="278">
                  <c:v>1533612032</c:v>
                </c:pt>
                <c:pt idx="279">
                  <c:v>1539563520</c:v>
                </c:pt>
                <c:pt idx="280">
                  <c:v>1546174464</c:v>
                </c:pt>
                <c:pt idx="281">
                  <c:v>1551396864</c:v>
                </c:pt>
                <c:pt idx="282">
                  <c:v>1557348352</c:v>
                </c:pt>
                <c:pt idx="283">
                  <c:v>1563697152</c:v>
                </c:pt>
                <c:pt idx="284">
                  <c:v>1570512896</c:v>
                </c:pt>
                <c:pt idx="285">
                  <c:v>1579024384</c:v>
                </c:pt>
                <c:pt idx="286">
                  <c:v>1585684480</c:v>
                </c:pt>
                <c:pt idx="287">
                  <c:v>1591980032</c:v>
                </c:pt>
                <c:pt idx="288">
                  <c:v>1598832640</c:v>
                </c:pt>
                <c:pt idx="289">
                  <c:v>1564229632</c:v>
                </c:pt>
                <c:pt idx="290">
                  <c:v>1574842368</c:v>
                </c:pt>
                <c:pt idx="291">
                  <c:v>1579589632</c:v>
                </c:pt>
                <c:pt idx="292">
                  <c:v>1583235072</c:v>
                </c:pt>
                <c:pt idx="293">
                  <c:v>1588604928</c:v>
                </c:pt>
                <c:pt idx="294">
                  <c:v>1593360384</c:v>
                </c:pt>
                <c:pt idx="295">
                  <c:v>1558487040</c:v>
                </c:pt>
                <c:pt idx="296">
                  <c:v>1442557952</c:v>
                </c:pt>
                <c:pt idx="297">
                  <c:v>1444683776</c:v>
                </c:pt>
                <c:pt idx="298">
                  <c:v>1452388352</c:v>
                </c:pt>
                <c:pt idx="299">
                  <c:v>1459793920</c:v>
                </c:pt>
                <c:pt idx="300">
                  <c:v>1467961344</c:v>
                </c:pt>
                <c:pt idx="301">
                  <c:v>1476792320</c:v>
                </c:pt>
                <c:pt idx="302">
                  <c:v>1481392128</c:v>
                </c:pt>
                <c:pt idx="303">
                  <c:v>1489428480</c:v>
                </c:pt>
                <c:pt idx="304">
                  <c:v>1494577152</c:v>
                </c:pt>
                <c:pt idx="305">
                  <c:v>1501831168</c:v>
                </c:pt>
                <c:pt idx="306">
                  <c:v>1461776384</c:v>
                </c:pt>
                <c:pt idx="307">
                  <c:v>1429012480</c:v>
                </c:pt>
                <c:pt idx="308">
                  <c:v>1434984448</c:v>
                </c:pt>
                <c:pt idx="309">
                  <c:v>1444413440</c:v>
                </c:pt>
                <c:pt idx="310">
                  <c:v>1335521280</c:v>
                </c:pt>
                <c:pt idx="311">
                  <c:v>1340182528</c:v>
                </c:pt>
                <c:pt idx="312">
                  <c:v>1347014656</c:v>
                </c:pt>
                <c:pt idx="313">
                  <c:v>1352499200</c:v>
                </c:pt>
                <c:pt idx="314">
                  <c:v>1357234176</c:v>
                </c:pt>
                <c:pt idx="315">
                  <c:v>1358651392</c:v>
                </c:pt>
                <c:pt idx="316">
                  <c:v>1225080832</c:v>
                </c:pt>
                <c:pt idx="317">
                  <c:v>1181573120</c:v>
                </c:pt>
                <c:pt idx="318">
                  <c:v>1188220928</c:v>
                </c:pt>
                <c:pt idx="319">
                  <c:v>1195274240</c:v>
                </c:pt>
                <c:pt idx="320">
                  <c:v>1202462720</c:v>
                </c:pt>
                <c:pt idx="321">
                  <c:v>1214840832</c:v>
                </c:pt>
                <c:pt idx="322">
                  <c:v>1228951552</c:v>
                </c:pt>
                <c:pt idx="323">
                  <c:v>1238900736</c:v>
                </c:pt>
                <c:pt idx="324">
                  <c:v>1246326784</c:v>
                </c:pt>
                <c:pt idx="325">
                  <c:v>1226113024</c:v>
                </c:pt>
                <c:pt idx="326">
                  <c:v>1193033728</c:v>
                </c:pt>
                <c:pt idx="327">
                  <c:v>1195393024</c:v>
                </c:pt>
                <c:pt idx="328">
                  <c:v>1203838976</c:v>
                </c:pt>
                <c:pt idx="329">
                  <c:v>1209798656</c:v>
                </c:pt>
                <c:pt idx="330">
                  <c:v>1215987712</c:v>
                </c:pt>
                <c:pt idx="331">
                  <c:v>1224642560</c:v>
                </c:pt>
                <c:pt idx="332">
                  <c:v>1233534976</c:v>
                </c:pt>
                <c:pt idx="333">
                  <c:v>1234472960</c:v>
                </c:pt>
                <c:pt idx="334">
                  <c:v>1244569600</c:v>
                </c:pt>
                <c:pt idx="335">
                  <c:v>1203765248</c:v>
                </c:pt>
                <c:pt idx="336">
                  <c:v>1178488832</c:v>
                </c:pt>
                <c:pt idx="337">
                  <c:v>1185390592</c:v>
                </c:pt>
                <c:pt idx="338">
                  <c:v>1197973504</c:v>
                </c:pt>
                <c:pt idx="339">
                  <c:v>1205719040</c:v>
                </c:pt>
                <c:pt idx="340">
                  <c:v>1213030400</c:v>
                </c:pt>
                <c:pt idx="341">
                  <c:v>1179594752</c:v>
                </c:pt>
                <c:pt idx="342">
                  <c:v>1147752448</c:v>
                </c:pt>
                <c:pt idx="343">
                  <c:v>1110495232</c:v>
                </c:pt>
                <c:pt idx="344">
                  <c:v>1077694464</c:v>
                </c:pt>
                <c:pt idx="345">
                  <c:v>1086009344</c:v>
                </c:pt>
                <c:pt idx="346">
                  <c:v>1085169664</c:v>
                </c:pt>
                <c:pt idx="347">
                  <c:v>1091551232</c:v>
                </c:pt>
                <c:pt idx="348">
                  <c:v>1099186176</c:v>
                </c:pt>
                <c:pt idx="349">
                  <c:v>1107476480</c:v>
                </c:pt>
                <c:pt idx="350">
                  <c:v>1115713536</c:v>
                </c:pt>
                <c:pt idx="351">
                  <c:v>1124511744</c:v>
                </c:pt>
                <c:pt idx="352">
                  <c:v>1133797376</c:v>
                </c:pt>
                <c:pt idx="353">
                  <c:v>1092952064</c:v>
                </c:pt>
                <c:pt idx="354">
                  <c:v>1060085760</c:v>
                </c:pt>
                <c:pt idx="355">
                  <c:v>1070555136</c:v>
                </c:pt>
                <c:pt idx="356">
                  <c:v>1085767680</c:v>
                </c:pt>
                <c:pt idx="357">
                  <c:v>1095790592</c:v>
                </c:pt>
                <c:pt idx="358">
                  <c:v>1019871232</c:v>
                </c:pt>
                <c:pt idx="359">
                  <c:v>1028898816</c:v>
                </c:pt>
                <c:pt idx="360">
                  <c:v>1040547840</c:v>
                </c:pt>
                <c:pt idx="361">
                  <c:v>1046282240</c:v>
                </c:pt>
                <c:pt idx="362">
                  <c:v>1054588928</c:v>
                </c:pt>
                <c:pt idx="363">
                  <c:v>1060233216</c:v>
                </c:pt>
                <c:pt idx="364">
                  <c:v>1065725952</c:v>
                </c:pt>
                <c:pt idx="365">
                  <c:v>1041911808</c:v>
                </c:pt>
                <c:pt idx="366">
                  <c:v>1047625728</c:v>
                </c:pt>
                <c:pt idx="367">
                  <c:v>1055322112</c:v>
                </c:pt>
                <c:pt idx="368">
                  <c:v>1043374080</c:v>
                </c:pt>
                <c:pt idx="369">
                  <c:v>1034158080</c:v>
                </c:pt>
                <c:pt idx="370">
                  <c:v>1032450048</c:v>
                </c:pt>
                <c:pt idx="371">
                  <c:v>1034014720</c:v>
                </c:pt>
                <c:pt idx="372">
                  <c:v>1042169856</c:v>
                </c:pt>
                <c:pt idx="373">
                  <c:v>1048252416</c:v>
                </c:pt>
                <c:pt idx="374">
                  <c:v>1054015488</c:v>
                </c:pt>
                <c:pt idx="375">
                  <c:v>950693888</c:v>
                </c:pt>
                <c:pt idx="376">
                  <c:v>941850624</c:v>
                </c:pt>
                <c:pt idx="377">
                  <c:v>950792192</c:v>
                </c:pt>
                <c:pt idx="378">
                  <c:v>934260736</c:v>
                </c:pt>
                <c:pt idx="379">
                  <c:v>946806784</c:v>
                </c:pt>
                <c:pt idx="380">
                  <c:v>943742976</c:v>
                </c:pt>
                <c:pt idx="381">
                  <c:v>949870592</c:v>
                </c:pt>
                <c:pt idx="382">
                  <c:v>955121664</c:v>
                </c:pt>
                <c:pt idx="383">
                  <c:v>956039168</c:v>
                </c:pt>
                <c:pt idx="384">
                  <c:v>964710400</c:v>
                </c:pt>
                <c:pt idx="385">
                  <c:v>972341248</c:v>
                </c:pt>
                <c:pt idx="386">
                  <c:v>961359872</c:v>
                </c:pt>
                <c:pt idx="387">
                  <c:v>963846144</c:v>
                </c:pt>
                <c:pt idx="388">
                  <c:v>973582336</c:v>
                </c:pt>
                <c:pt idx="389">
                  <c:v>966664192</c:v>
                </c:pt>
                <c:pt idx="390">
                  <c:v>973873152</c:v>
                </c:pt>
                <c:pt idx="391">
                  <c:v>966758400</c:v>
                </c:pt>
                <c:pt idx="392">
                  <c:v>964521984</c:v>
                </c:pt>
                <c:pt idx="393">
                  <c:v>967114752</c:v>
                </c:pt>
                <c:pt idx="394">
                  <c:v>969183232</c:v>
                </c:pt>
                <c:pt idx="395">
                  <c:v>976351232</c:v>
                </c:pt>
                <c:pt idx="396">
                  <c:v>977268736</c:v>
                </c:pt>
                <c:pt idx="397">
                  <c:v>973217792</c:v>
                </c:pt>
                <c:pt idx="398">
                  <c:v>981716992</c:v>
                </c:pt>
                <c:pt idx="399">
                  <c:v>990920704</c:v>
                </c:pt>
                <c:pt idx="400">
                  <c:v>1008037888</c:v>
                </c:pt>
                <c:pt idx="401">
                  <c:v>997302272</c:v>
                </c:pt>
                <c:pt idx="402">
                  <c:v>998408192</c:v>
                </c:pt>
                <c:pt idx="403">
                  <c:v>999038976</c:v>
                </c:pt>
                <c:pt idx="404">
                  <c:v>1000247296</c:v>
                </c:pt>
                <c:pt idx="405">
                  <c:v>1003454464</c:v>
                </c:pt>
                <c:pt idx="406">
                  <c:v>1007583232</c:v>
                </c:pt>
                <c:pt idx="407">
                  <c:v>1011912704</c:v>
                </c:pt>
                <c:pt idx="408">
                  <c:v>1009635328</c:v>
                </c:pt>
                <c:pt idx="409">
                  <c:v>1002995712</c:v>
                </c:pt>
                <c:pt idx="410">
                  <c:v>999153664</c:v>
                </c:pt>
                <c:pt idx="411">
                  <c:v>995831808</c:v>
                </c:pt>
                <c:pt idx="412">
                  <c:v>991776768</c:v>
                </c:pt>
                <c:pt idx="413">
                  <c:v>991129600</c:v>
                </c:pt>
                <c:pt idx="414">
                  <c:v>973828096</c:v>
                </c:pt>
                <c:pt idx="415">
                  <c:v>977047552</c:v>
                </c:pt>
                <c:pt idx="416">
                  <c:v>973479936</c:v>
                </c:pt>
                <c:pt idx="417">
                  <c:v>972328960</c:v>
                </c:pt>
                <c:pt idx="418">
                  <c:v>978776064</c:v>
                </c:pt>
                <c:pt idx="419">
                  <c:v>984580096</c:v>
                </c:pt>
                <c:pt idx="420">
                  <c:v>989364224</c:v>
                </c:pt>
                <c:pt idx="421">
                  <c:v>976461824</c:v>
                </c:pt>
                <c:pt idx="422">
                  <c:v>980611072</c:v>
                </c:pt>
                <c:pt idx="423">
                  <c:v>984743936</c:v>
                </c:pt>
                <c:pt idx="424">
                  <c:v>983715840</c:v>
                </c:pt>
                <c:pt idx="425">
                  <c:v>990191616</c:v>
                </c:pt>
                <c:pt idx="426">
                  <c:v>983683072</c:v>
                </c:pt>
                <c:pt idx="427">
                  <c:v>972365824</c:v>
                </c:pt>
                <c:pt idx="428">
                  <c:v>986025984</c:v>
                </c:pt>
                <c:pt idx="429">
                  <c:v>967475200</c:v>
                </c:pt>
                <c:pt idx="430">
                  <c:v>970240000</c:v>
                </c:pt>
                <c:pt idx="431">
                  <c:v>973934592</c:v>
                </c:pt>
                <c:pt idx="432">
                  <c:v>983490560</c:v>
                </c:pt>
                <c:pt idx="433">
                  <c:v>985559040</c:v>
                </c:pt>
                <c:pt idx="434">
                  <c:v>982589440</c:v>
                </c:pt>
                <c:pt idx="435">
                  <c:v>971702272</c:v>
                </c:pt>
                <c:pt idx="436">
                  <c:v>971907072</c:v>
                </c:pt>
                <c:pt idx="437">
                  <c:v>974786560</c:v>
                </c:pt>
                <c:pt idx="438">
                  <c:v>986849280</c:v>
                </c:pt>
                <c:pt idx="439">
                  <c:v>968847360</c:v>
                </c:pt>
                <c:pt idx="440">
                  <c:v>971501568</c:v>
                </c:pt>
                <c:pt idx="441">
                  <c:v>972603392</c:v>
                </c:pt>
                <c:pt idx="442">
                  <c:v>979025920</c:v>
                </c:pt>
                <c:pt idx="443">
                  <c:v>983744512</c:v>
                </c:pt>
                <c:pt idx="444">
                  <c:v>989294592</c:v>
                </c:pt>
                <c:pt idx="445">
                  <c:v>984625152</c:v>
                </c:pt>
                <c:pt idx="446">
                  <c:v>982204416</c:v>
                </c:pt>
                <c:pt idx="447">
                  <c:v>978309120</c:v>
                </c:pt>
                <c:pt idx="448">
                  <c:v>976961536</c:v>
                </c:pt>
                <c:pt idx="449">
                  <c:v>976916480</c:v>
                </c:pt>
                <c:pt idx="450">
                  <c:v>979968000</c:v>
                </c:pt>
                <c:pt idx="451">
                  <c:v>986443776</c:v>
                </c:pt>
                <c:pt idx="452">
                  <c:v>980500480</c:v>
                </c:pt>
                <c:pt idx="453">
                  <c:v>979292160</c:v>
                </c:pt>
                <c:pt idx="454">
                  <c:v>980172800</c:v>
                </c:pt>
                <c:pt idx="455">
                  <c:v>990056448</c:v>
                </c:pt>
                <c:pt idx="456">
                  <c:v>966967296</c:v>
                </c:pt>
                <c:pt idx="457">
                  <c:v>964112384</c:v>
                </c:pt>
                <c:pt idx="458">
                  <c:v>963813376</c:v>
                </c:pt>
                <c:pt idx="459">
                  <c:v>964132864</c:v>
                </c:pt>
                <c:pt idx="460">
                  <c:v>968130560</c:v>
                </c:pt>
                <c:pt idx="461">
                  <c:v>973778944</c:v>
                </c:pt>
                <c:pt idx="462">
                  <c:v>974102528</c:v>
                </c:pt>
                <c:pt idx="463">
                  <c:v>972251136</c:v>
                </c:pt>
                <c:pt idx="464">
                  <c:v>968179712</c:v>
                </c:pt>
                <c:pt idx="465">
                  <c:v>971296768</c:v>
                </c:pt>
                <c:pt idx="466">
                  <c:v>973930496</c:v>
                </c:pt>
                <c:pt idx="467">
                  <c:v>977723392</c:v>
                </c:pt>
                <c:pt idx="468">
                  <c:v>982355968</c:v>
                </c:pt>
                <c:pt idx="469">
                  <c:v>973312000</c:v>
                </c:pt>
                <c:pt idx="470">
                  <c:v>983158784</c:v>
                </c:pt>
                <c:pt idx="471">
                  <c:v>968605696</c:v>
                </c:pt>
                <c:pt idx="472">
                  <c:v>973611008</c:v>
                </c:pt>
                <c:pt idx="473">
                  <c:v>980074496</c:v>
                </c:pt>
                <c:pt idx="474">
                  <c:v>982634496</c:v>
                </c:pt>
                <c:pt idx="475">
                  <c:v>978698240</c:v>
                </c:pt>
                <c:pt idx="476">
                  <c:v>982810624</c:v>
                </c:pt>
                <c:pt idx="477">
                  <c:v>998133760</c:v>
                </c:pt>
                <c:pt idx="478">
                  <c:v>1010208768</c:v>
                </c:pt>
                <c:pt idx="479">
                  <c:v>1026875392</c:v>
                </c:pt>
                <c:pt idx="480">
                  <c:v>1046675456</c:v>
                </c:pt>
                <c:pt idx="481">
                  <c:v>1063444480</c:v>
                </c:pt>
                <c:pt idx="482">
                  <c:v>1049284608</c:v>
                </c:pt>
                <c:pt idx="483">
                  <c:v>1046564864</c:v>
                </c:pt>
                <c:pt idx="484">
                  <c:v>1059782656</c:v>
                </c:pt>
                <c:pt idx="485">
                  <c:v>1076871168</c:v>
                </c:pt>
                <c:pt idx="486">
                  <c:v>1093169152</c:v>
                </c:pt>
                <c:pt idx="487">
                  <c:v>1109315584</c:v>
                </c:pt>
                <c:pt idx="488">
                  <c:v>1102299136</c:v>
                </c:pt>
                <c:pt idx="489">
                  <c:v>1101406208</c:v>
                </c:pt>
                <c:pt idx="490">
                  <c:v>1100947456</c:v>
                </c:pt>
                <c:pt idx="491">
                  <c:v>1101045760</c:v>
                </c:pt>
                <c:pt idx="492">
                  <c:v>1101193216</c:v>
                </c:pt>
                <c:pt idx="493">
                  <c:v>1106243584</c:v>
                </c:pt>
                <c:pt idx="494">
                  <c:v>1114312704</c:v>
                </c:pt>
                <c:pt idx="495">
                  <c:v>1125441536</c:v>
                </c:pt>
                <c:pt idx="496">
                  <c:v>1143463936</c:v>
                </c:pt>
                <c:pt idx="497">
                  <c:v>1157672960</c:v>
                </c:pt>
                <c:pt idx="498">
                  <c:v>1164562432</c:v>
                </c:pt>
                <c:pt idx="499">
                  <c:v>1182187520</c:v>
                </c:pt>
                <c:pt idx="500">
                  <c:v>1206165504</c:v>
                </c:pt>
                <c:pt idx="501">
                  <c:v>1216729088</c:v>
                </c:pt>
                <c:pt idx="502">
                  <c:v>1197621248</c:v>
                </c:pt>
                <c:pt idx="503">
                  <c:v>1204236288</c:v>
                </c:pt>
                <c:pt idx="504">
                  <c:v>1210572800</c:v>
                </c:pt>
                <c:pt idx="505">
                  <c:v>1228300288</c:v>
                </c:pt>
                <c:pt idx="506">
                  <c:v>1236705280</c:v>
                </c:pt>
                <c:pt idx="507">
                  <c:v>1243795456</c:v>
                </c:pt>
                <c:pt idx="508">
                  <c:v>1242394624</c:v>
                </c:pt>
                <c:pt idx="509">
                  <c:v>1251049472</c:v>
                </c:pt>
                <c:pt idx="510">
                  <c:v>1261182976</c:v>
                </c:pt>
                <c:pt idx="511">
                  <c:v>1265491968</c:v>
                </c:pt>
                <c:pt idx="512">
                  <c:v>1274056704</c:v>
                </c:pt>
                <c:pt idx="513">
                  <c:v>1287905280</c:v>
                </c:pt>
                <c:pt idx="514">
                  <c:v>1302548480</c:v>
                </c:pt>
                <c:pt idx="515">
                  <c:v>1314435072</c:v>
                </c:pt>
                <c:pt idx="516">
                  <c:v>1327640576</c:v>
                </c:pt>
                <c:pt idx="517">
                  <c:v>1333096448</c:v>
                </c:pt>
                <c:pt idx="518">
                  <c:v>1340485632</c:v>
                </c:pt>
                <c:pt idx="519">
                  <c:v>1354416128</c:v>
                </c:pt>
                <c:pt idx="520">
                  <c:v>1361014784</c:v>
                </c:pt>
                <c:pt idx="521">
                  <c:v>1367269376</c:v>
                </c:pt>
                <c:pt idx="522">
                  <c:v>1378828288</c:v>
                </c:pt>
                <c:pt idx="523">
                  <c:v>1383247872</c:v>
                </c:pt>
                <c:pt idx="524">
                  <c:v>1393995776</c:v>
                </c:pt>
                <c:pt idx="525">
                  <c:v>1398513664</c:v>
                </c:pt>
                <c:pt idx="526">
                  <c:v>1402195968</c:v>
                </c:pt>
                <c:pt idx="527">
                  <c:v>1417482240</c:v>
                </c:pt>
                <c:pt idx="528">
                  <c:v>1427755008</c:v>
                </c:pt>
                <c:pt idx="529">
                  <c:v>1436610560</c:v>
                </c:pt>
                <c:pt idx="530">
                  <c:v>1449447424</c:v>
                </c:pt>
                <c:pt idx="531">
                  <c:v>1455308800</c:v>
                </c:pt>
                <c:pt idx="532">
                  <c:v>1460490240</c:v>
                </c:pt>
                <c:pt idx="533">
                  <c:v>1470992384</c:v>
                </c:pt>
                <c:pt idx="534">
                  <c:v>1477132288</c:v>
                </c:pt>
                <c:pt idx="535">
                  <c:v>1483468800</c:v>
                </c:pt>
                <c:pt idx="536">
                  <c:v>1489825792</c:v>
                </c:pt>
                <c:pt idx="537">
                  <c:v>1495764992</c:v>
                </c:pt>
                <c:pt idx="538">
                  <c:v>1501855744</c:v>
                </c:pt>
                <c:pt idx="539">
                  <c:v>1515507712</c:v>
                </c:pt>
                <c:pt idx="540">
                  <c:v>1517625344</c:v>
                </c:pt>
                <c:pt idx="541">
                  <c:v>1526587392</c:v>
                </c:pt>
                <c:pt idx="542">
                  <c:v>1530265600</c:v>
                </c:pt>
                <c:pt idx="543">
                  <c:v>1534922752</c:v>
                </c:pt>
                <c:pt idx="544">
                  <c:v>1539293184</c:v>
                </c:pt>
                <c:pt idx="545">
                  <c:v>1546452992</c:v>
                </c:pt>
                <c:pt idx="546">
                  <c:v>1550704640</c:v>
                </c:pt>
                <c:pt idx="547">
                  <c:v>1553956864</c:v>
                </c:pt>
                <c:pt idx="548">
                  <c:v>1558827008</c:v>
                </c:pt>
                <c:pt idx="549">
                  <c:v>1565843456</c:v>
                </c:pt>
                <c:pt idx="550">
                  <c:v>1568530432</c:v>
                </c:pt>
                <c:pt idx="551">
                  <c:v>1571266560</c:v>
                </c:pt>
                <c:pt idx="552">
                  <c:v>1579094016</c:v>
                </c:pt>
                <c:pt idx="553">
                  <c:v>1585950720</c:v>
                </c:pt>
                <c:pt idx="554">
                  <c:v>1591701504</c:v>
                </c:pt>
                <c:pt idx="555">
                  <c:v>1593925632</c:v>
                </c:pt>
                <c:pt idx="556">
                  <c:v>1599082496</c:v>
                </c:pt>
                <c:pt idx="557">
                  <c:v>1607020544</c:v>
                </c:pt>
                <c:pt idx="558">
                  <c:v>1602895872</c:v>
                </c:pt>
                <c:pt idx="559">
                  <c:v>1603719168</c:v>
                </c:pt>
                <c:pt idx="560">
                  <c:v>1606811648</c:v>
                </c:pt>
                <c:pt idx="561">
                  <c:v>1590054912</c:v>
                </c:pt>
                <c:pt idx="562">
                  <c:v>1592258560</c:v>
                </c:pt>
                <c:pt idx="563">
                  <c:v>1596932096</c:v>
                </c:pt>
                <c:pt idx="564">
                  <c:v>1603674112</c:v>
                </c:pt>
                <c:pt idx="565">
                  <c:v>1608499200</c:v>
                </c:pt>
                <c:pt idx="566">
                  <c:v>1613737984</c:v>
                </c:pt>
                <c:pt idx="567">
                  <c:v>1618477056</c:v>
                </c:pt>
                <c:pt idx="568">
                  <c:v>1620770816</c:v>
                </c:pt>
                <c:pt idx="569">
                  <c:v>1627262976</c:v>
                </c:pt>
                <c:pt idx="570">
                  <c:v>1634926592</c:v>
                </c:pt>
                <c:pt idx="571">
                  <c:v>1641418752</c:v>
                </c:pt>
                <c:pt idx="572">
                  <c:v>1652731904</c:v>
                </c:pt>
                <c:pt idx="573">
                  <c:v>1659330560</c:v>
                </c:pt>
                <c:pt idx="574">
                  <c:v>1663053824</c:v>
                </c:pt>
                <c:pt idx="575">
                  <c:v>1670017024</c:v>
                </c:pt>
                <c:pt idx="576">
                  <c:v>1673388032</c:v>
                </c:pt>
                <c:pt idx="577">
                  <c:v>1674031104</c:v>
                </c:pt>
                <c:pt idx="578">
                  <c:v>1674440704</c:v>
                </c:pt>
                <c:pt idx="579">
                  <c:v>1680732160</c:v>
                </c:pt>
                <c:pt idx="580">
                  <c:v>1687351296</c:v>
                </c:pt>
                <c:pt idx="581">
                  <c:v>1690726400</c:v>
                </c:pt>
                <c:pt idx="582">
                  <c:v>1696616448</c:v>
                </c:pt>
                <c:pt idx="583">
                  <c:v>1698775040</c:v>
                </c:pt>
                <c:pt idx="584">
                  <c:v>1704116224</c:v>
                </c:pt>
                <c:pt idx="585">
                  <c:v>1709154304</c:v>
                </c:pt>
                <c:pt idx="586">
                  <c:v>1718222848</c:v>
                </c:pt>
                <c:pt idx="587">
                  <c:v>1721659392</c:v>
                </c:pt>
                <c:pt idx="588">
                  <c:v>1725853696</c:v>
                </c:pt>
                <c:pt idx="589">
                  <c:v>1730166784</c:v>
                </c:pt>
                <c:pt idx="590">
                  <c:v>1733189632</c:v>
                </c:pt>
                <c:pt idx="591">
                  <c:v>1740509184</c:v>
                </c:pt>
                <c:pt idx="592">
                  <c:v>1746366464</c:v>
                </c:pt>
                <c:pt idx="593">
                  <c:v>1747116032</c:v>
                </c:pt>
                <c:pt idx="594">
                  <c:v>1749241856</c:v>
                </c:pt>
                <c:pt idx="595">
                  <c:v>1754783744</c:v>
                </c:pt>
                <c:pt idx="596">
                  <c:v>1757302784</c:v>
                </c:pt>
                <c:pt idx="597">
                  <c:v>1765253120</c:v>
                </c:pt>
                <c:pt idx="598">
                  <c:v>1772507136</c:v>
                </c:pt>
                <c:pt idx="599">
                  <c:v>1776594944</c:v>
                </c:pt>
                <c:pt idx="600">
                  <c:v>1782083584</c:v>
                </c:pt>
                <c:pt idx="601">
                  <c:v>1786482688</c:v>
                </c:pt>
                <c:pt idx="602">
                  <c:v>1785249792</c:v>
                </c:pt>
                <c:pt idx="603">
                  <c:v>1792188416</c:v>
                </c:pt>
                <c:pt idx="604">
                  <c:v>1796423680</c:v>
                </c:pt>
                <c:pt idx="605">
                  <c:v>1802665984</c:v>
                </c:pt>
                <c:pt idx="606">
                  <c:v>1808396288</c:v>
                </c:pt>
                <c:pt idx="607">
                  <c:v>1815486464</c:v>
                </c:pt>
                <c:pt idx="608">
                  <c:v>1815031808</c:v>
                </c:pt>
                <c:pt idx="609">
                  <c:v>1819492352</c:v>
                </c:pt>
                <c:pt idx="610">
                  <c:v>1813970944</c:v>
                </c:pt>
                <c:pt idx="611">
                  <c:v>1817747456</c:v>
                </c:pt>
                <c:pt idx="612">
                  <c:v>1810878464</c:v>
                </c:pt>
                <c:pt idx="613">
                  <c:v>1814999040</c:v>
                </c:pt>
                <c:pt idx="614">
                  <c:v>1821675520</c:v>
                </c:pt>
                <c:pt idx="615">
                  <c:v>1825144832</c:v>
                </c:pt>
                <c:pt idx="616">
                  <c:v>1827786752</c:v>
                </c:pt>
                <c:pt idx="617">
                  <c:v>1831337984</c:v>
                </c:pt>
                <c:pt idx="618">
                  <c:v>1838043136</c:v>
                </c:pt>
                <c:pt idx="619">
                  <c:v>1846202368</c:v>
                </c:pt>
                <c:pt idx="620">
                  <c:v>1851293696</c:v>
                </c:pt>
                <c:pt idx="621">
                  <c:v>1856540672</c:v>
                </c:pt>
                <c:pt idx="622">
                  <c:v>1860341760</c:v>
                </c:pt>
                <c:pt idx="623">
                  <c:v>1864056832</c:v>
                </c:pt>
                <c:pt idx="624">
                  <c:v>1868771328</c:v>
                </c:pt>
                <c:pt idx="625">
                  <c:v>1875582976</c:v>
                </c:pt>
                <c:pt idx="626">
                  <c:v>1879273472</c:v>
                </c:pt>
                <c:pt idx="627">
                  <c:v>1887744000</c:v>
                </c:pt>
                <c:pt idx="628">
                  <c:v>1891840000</c:v>
                </c:pt>
                <c:pt idx="629">
                  <c:v>1897492480</c:v>
                </c:pt>
                <c:pt idx="630">
                  <c:v>1901305856</c:v>
                </c:pt>
                <c:pt idx="631">
                  <c:v>1904148480</c:v>
                </c:pt>
                <c:pt idx="632">
                  <c:v>1911799808</c:v>
                </c:pt>
                <c:pt idx="633">
                  <c:v>1915588608</c:v>
                </c:pt>
                <c:pt idx="634">
                  <c:v>1910026240</c:v>
                </c:pt>
                <c:pt idx="635">
                  <c:v>1913114624</c:v>
                </c:pt>
                <c:pt idx="636">
                  <c:v>1919852544</c:v>
                </c:pt>
                <c:pt idx="637">
                  <c:v>1920720896</c:v>
                </c:pt>
                <c:pt idx="638">
                  <c:v>1923530752</c:v>
                </c:pt>
                <c:pt idx="639">
                  <c:v>1926103040</c:v>
                </c:pt>
                <c:pt idx="640">
                  <c:v>1927983104</c:v>
                </c:pt>
                <c:pt idx="641">
                  <c:v>1928658944</c:v>
                </c:pt>
                <c:pt idx="642">
                  <c:v>1930313728</c:v>
                </c:pt>
                <c:pt idx="643">
                  <c:v>1931423744</c:v>
                </c:pt>
                <c:pt idx="644">
                  <c:v>1933479936</c:v>
                </c:pt>
                <c:pt idx="645">
                  <c:v>1935826944</c:v>
                </c:pt>
                <c:pt idx="646">
                  <c:v>1942405120</c:v>
                </c:pt>
                <c:pt idx="647">
                  <c:v>1943302144</c:v>
                </c:pt>
                <c:pt idx="648">
                  <c:v>1945542656</c:v>
                </c:pt>
                <c:pt idx="649">
                  <c:v>1942700032</c:v>
                </c:pt>
                <c:pt idx="650">
                  <c:v>1944379392</c:v>
                </c:pt>
                <c:pt idx="651">
                  <c:v>1946656768</c:v>
                </c:pt>
                <c:pt idx="652">
                  <c:v>1954639872</c:v>
                </c:pt>
                <c:pt idx="653">
                  <c:v>1956839424</c:v>
                </c:pt>
                <c:pt idx="654">
                  <c:v>1959329792</c:v>
                </c:pt>
                <c:pt idx="655">
                  <c:v>1960955904</c:v>
                </c:pt>
                <c:pt idx="656">
                  <c:v>1961603072</c:v>
                </c:pt>
                <c:pt idx="657">
                  <c:v>1965109248</c:v>
                </c:pt>
                <c:pt idx="658">
                  <c:v>1968427008</c:v>
                </c:pt>
                <c:pt idx="659">
                  <c:v>1970782208</c:v>
                </c:pt>
                <c:pt idx="660">
                  <c:v>1972744192</c:v>
                </c:pt>
                <c:pt idx="661">
                  <c:v>1977409536</c:v>
                </c:pt>
                <c:pt idx="662">
                  <c:v>1980911616</c:v>
                </c:pt>
                <c:pt idx="663">
                  <c:v>1981825024</c:v>
                </c:pt>
                <c:pt idx="664">
                  <c:v>1985298432</c:v>
                </c:pt>
                <c:pt idx="665">
                  <c:v>1987444736</c:v>
                </c:pt>
                <c:pt idx="666">
                  <c:v>1989156864</c:v>
                </c:pt>
                <c:pt idx="667">
                  <c:v>1991204864</c:v>
                </c:pt>
                <c:pt idx="668">
                  <c:v>1994321920</c:v>
                </c:pt>
                <c:pt idx="669">
                  <c:v>1996861440</c:v>
                </c:pt>
                <c:pt idx="670">
                  <c:v>1998323712</c:v>
                </c:pt>
                <c:pt idx="671">
                  <c:v>2002706432</c:v>
                </c:pt>
                <c:pt idx="672">
                  <c:v>2004197376</c:v>
                </c:pt>
                <c:pt idx="673">
                  <c:v>2007695360</c:v>
                </c:pt>
                <c:pt idx="674">
                  <c:v>2013020160</c:v>
                </c:pt>
                <c:pt idx="675">
                  <c:v>2014564352</c:v>
                </c:pt>
                <c:pt idx="676">
                  <c:v>2010808320</c:v>
                </c:pt>
                <c:pt idx="677">
                  <c:v>2013347840</c:v>
                </c:pt>
                <c:pt idx="678">
                  <c:v>2016952320</c:v>
                </c:pt>
                <c:pt idx="679">
                  <c:v>2021634048</c:v>
                </c:pt>
                <c:pt idx="680">
                  <c:v>2021658624</c:v>
                </c:pt>
                <c:pt idx="681">
                  <c:v>2023665664</c:v>
                </c:pt>
                <c:pt idx="682">
                  <c:v>2023907328</c:v>
                </c:pt>
                <c:pt idx="683">
                  <c:v>2024558592</c:v>
                </c:pt>
                <c:pt idx="684">
                  <c:v>2025025536</c:v>
                </c:pt>
                <c:pt idx="685">
                  <c:v>2027515904</c:v>
                </c:pt>
                <c:pt idx="686">
                  <c:v>2029158400</c:v>
                </c:pt>
                <c:pt idx="687">
                  <c:v>2032832512</c:v>
                </c:pt>
                <c:pt idx="688">
                  <c:v>2032328704</c:v>
                </c:pt>
                <c:pt idx="689">
                  <c:v>2033598464</c:v>
                </c:pt>
                <c:pt idx="690">
                  <c:v>2036367360</c:v>
                </c:pt>
                <c:pt idx="691">
                  <c:v>2040713216</c:v>
                </c:pt>
                <c:pt idx="692">
                  <c:v>2043265024</c:v>
                </c:pt>
                <c:pt idx="693">
                  <c:v>2039836672</c:v>
                </c:pt>
                <c:pt idx="694">
                  <c:v>2039889920</c:v>
                </c:pt>
                <c:pt idx="695">
                  <c:v>2043322368</c:v>
                </c:pt>
                <c:pt idx="696">
                  <c:v>2044698624</c:v>
                </c:pt>
                <c:pt idx="697">
                  <c:v>2048868352</c:v>
                </c:pt>
                <c:pt idx="698">
                  <c:v>2052378624</c:v>
                </c:pt>
                <c:pt idx="699">
                  <c:v>2055827456</c:v>
                </c:pt>
                <c:pt idx="700">
                  <c:v>2064080896</c:v>
                </c:pt>
                <c:pt idx="701">
                  <c:v>2066370560</c:v>
                </c:pt>
                <c:pt idx="702">
                  <c:v>2068934656</c:v>
                </c:pt>
                <c:pt idx="703">
                  <c:v>2071363584</c:v>
                </c:pt>
                <c:pt idx="704">
                  <c:v>2073702400</c:v>
                </c:pt>
                <c:pt idx="705">
                  <c:v>2071953408</c:v>
                </c:pt>
                <c:pt idx="706">
                  <c:v>2073456640</c:v>
                </c:pt>
                <c:pt idx="707">
                  <c:v>2070159360</c:v>
                </c:pt>
                <c:pt idx="708">
                  <c:v>2071674880</c:v>
                </c:pt>
                <c:pt idx="709">
                  <c:v>2073972736</c:v>
                </c:pt>
                <c:pt idx="710">
                  <c:v>2076819456</c:v>
                </c:pt>
                <c:pt idx="711">
                  <c:v>2079297536</c:v>
                </c:pt>
                <c:pt idx="712">
                  <c:v>2080792576</c:v>
                </c:pt>
                <c:pt idx="713">
                  <c:v>2081607680</c:v>
                </c:pt>
                <c:pt idx="714">
                  <c:v>2086965248</c:v>
                </c:pt>
                <c:pt idx="715">
                  <c:v>2088644608</c:v>
                </c:pt>
                <c:pt idx="716">
                  <c:v>2089664512</c:v>
                </c:pt>
                <c:pt idx="717">
                  <c:v>2091384832</c:v>
                </c:pt>
                <c:pt idx="718">
                  <c:v>2092150784</c:v>
                </c:pt>
                <c:pt idx="719">
                  <c:v>2092896256</c:v>
                </c:pt>
                <c:pt idx="720">
                  <c:v>2093916160</c:v>
                </c:pt>
                <c:pt idx="721">
                  <c:v>2097041408</c:v>
                </c:pt>
                <c:pt idx="722">
                  <c:v>2099265536</c:v>
                </c:pt>
                <c:pt idx="723">
                  <c:v>2100125696</c:v>
                </c:pt>
                <c:pt idx="724">
                  <c:v>2101182464</c:v>
                </c:pt>
                <c:pt idx="725">
                  <c:v>2101501952</c:v>
                </c:pt>
                <c:pt idx="726">
                  <c:v>2099216384</c:v>
                </c:pt>
                <c:pt idx="727">
                  <c:v>2103545856</c:v>
                </c:pt>
                <c:pt idx="728">
                  <c:v>2103910400</c:v>
                </c:pt>
                <c:pt idx="729">
                  <c:v>2106552320</c:v>
                </c:pt>
                <c:pt idx="730">
                  <c:v>2108694528</c:v>
                </c:pt>
                <c:pt idx="731">
                  <c:v>2111684608</c:v>
                </c:pt>
                <c:pt idx="732">
                  <c:v>2114125824</c:v>
                </c:pt>
                <c:pt idx="733">
                  <c:v>2114371584</c:v>
                </c:pt>
                <c:pt idx="734">
                  <c:v>2116542464</c:v>
                </c:pt>
                <c:pt idx="735">
                  <c:v>2119041024</c:v>
                </c:pt>
                <c:pt idx="736">
                  <c:v>2120376320</c:v>
                </c:pt>
                <c:pt idx="737">
                  <c:v>2122620928</c:v>
                </c:pt>
                <c:pt idx="738">
                  <c:v>2124034048</c:v>
                </c:pt>
                <c:pt idx="739">
                  <c:v>2128531456</c:v>
                </c:pt>
                <c:pt idx="740">
                  <c:v>2131369984</c:v>
                </c:pt>
                <c:pt idx="741">
                  <c:v>2133336064</c:v>
                </c:pt>
                <c:pt idx="742">
                  <c:v>2134794240</c:v>
                </c:pt>
                <c:pt idx="743">
                  <c:v>2137812992</c:v>
                </c:pt>
                <c:pt idx="744">
                  <c:v>2140131328</c:v>
                </c:pt>
                <c:pt idx="745">
                  <c:v>2142806016</c:v>
                </c:pt>
                <c:pt idx="746">
                  <c:v>2146488320</c:v>
                </c:pt>
                <c:pt idx="747">
                  <c:v>2152800256</c:v>
                </c:pt>
                <c:pt idx="748">
                  <c:v>2153054208</c:v>
                </c:pt>
                <c:pt idx="749">
                  <c:v>2154065920</c:v>
                </c:pt>
                <c:pt idx="750">
                  <c:v>2155520000</c:v>
                </c:pt>
                <c:pt idx="751">
                  <c:v>2157056000</c:v>
                </c:pt>
                <c:pt idx="752">
                  <c:v>2156814336</c:v>
                </c:pt>
                <c:pt idx="753">
                  <c:v>2159468544</c:v>
                </c:pt>
                <c:pt idx="754">
                  <c:v>2161434624</c:v>
                </c:pt>
                <c:pt idx="755">
                  <c:v>2160852992</c:v>
                </c:pt>
                <c:pt idx="756">
                  <c:v>2163232768</c:v>
                </c:pt>
                <c:pt idx="757">
                  <c:v>2165903360</c:v>
                </c:pt>
                <c:pt idx="758">
                  <c:v>2166538240</c:v>
                </c:pt>
                <c:pt idx="759">
                  <c:v>2168188928</c:v>
                </c:pt>
                <c:pt idx="760">
                  <c:v>2168782848</c:v>
                </c:pt>
                <c:pt idx="761">
                  <c:v>2169573376</c:v>
                </c:pt>
                <c:pt idx="762">
                  <c:v>2171564032</c:v>
                </c:pt>
                <c:pt idx="763">
                  <c:v>2171998208</c:v>
                </c:pt>
                <c:pt idx="764">
                  <c:v>2174386176</c:v>
                </c:pt>
                <c:pt idx="765">
                  <c:v>2175778816</c:v>
                </c:pt>
                <c:pt idx="766">
                  <c:v>2179502080</c:v>
                </c:pt>
                <c:pt idx="767">
                  <c:v>2182582272</c:v>
                </c:pt>
                <c:pt idx="768">
                  <c:v>2185531392</c:v>
                </c:pt>
                <c:pt idx="769">
                  <c:v>2190704640</c:v>
                </c:pt>
                <c:pt idx="770">
                  <c:v>2195189760</c:v>
                </c:pt>
                <c:pt idx="771">
                  <c:v>2191912960</c:v>
                </c:pt>
                <c:pt idx="772">
                  <c:v>2197454848</c:v>
                </c:pt>
                <c:pt idx="773">
                  <c:v>2202320896</c:v>
                </c:pt>
                <c:pt idx="774">
                  <c:v>2195484672</c:v>
                </c:pt>
                <c:pt idx="775">
                  <c:v>2198802432</c:v>
                </c:pt>
                <c:pt idx="776">
                  <c:v>2199687168</c:v>
                </c:pt>
                <c:pt idx="777">
                  <c:v>2199887872</c:v>
                </c:pt>
                <c:pt idx="778">
                  <c:v>2201714688</c:v>
                </c:pt>
                <c:pt idx="779">
                  <c:v>2203340800</c:v>
                </c:pt>
                <c:pt idx="780">
                  <c:v>2204069888</c:v>
                </c:pt>
                <c:pt idx="781">
                  <c:v>2204528640</c:v>
                </c:pt>
                <c:pt idx="782">
                  <c:v>2208960512</c:v>
                </c:pt>
                <c:pt idx="783">
                  <c:v>2210471936</c:v>
                </c:pt>
              </c:numCache>
            </c:numRef>
          </c:val>
          <c:smooth val="0"/>
        </c:ser>
        <c:ser>
          <c:idx val="2"/>
          <c:order val="1"/>
          <c:tx>
            <c:strRef>
              <c:f>dynmemory!$D$1</c:f>
              <c:strCache>
                <c:ptCount val="1"/>
                <c:pt idx="0">
                  <c:v>Working Set (store)</c:v>
                </c:pt>
              </c:strCache>
            </c:strRef>
          </c:tx>
          <c:spPr>
            <a:ln w="47625" cap="rnd" cmpd="sng" algn="ctr">
              <a:solidFill>
                <a:schemeClr val="accent3">
                  <a:shade val="95000"/>
                  <a:satMod val="105000"/>
                </a:schemeClr>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dynmemory!$D$2:$D$785</c:f>
              <c:numCache>
                <c:formatCode>General</c:formatCode>
                <c:ptCount val="784"/>
                <c:pt idx="0">
                  <c:v>1836904448</c:v>
                </c:pt>
                <c:pt idx="1">
                  <c:v>1837146112</c:v>
                </c:pt>
                <c:pt idx="2">
                  <c:v>1837137920</c:v>
                </c:pt>
                <c:pt idx="3">
                  <c:v>1837268992</c:v>
                </c:pt>
                <c:pt idx="4">
                  <c:v>1836978176</c:v>
                </c:pt>
                <c:pt idx="5">
                  <c:v>1837068288</c:v>
                </c:pt>
                <c:pt idx="6">
                  <c:v>1836949504</c:v>
                </c:pt>
                <c:pt idx="7">
                  <c:v>1836924928</c:v>
                </c:pt>
                <c:pt idx="8">
                  <c:v>1836859392</c:v>
                </c:pt>
                <c:pt idx="9">
                  <c:v>1836892160</c:v>
                </c:pt>
                <c:pt idx="10">
                  <c:v>1837174784</c:v>
                </c:pt>
                <c:pt idx="11">
                  <c:v>1837375488</c:v>
                </c:pt>
                <c:pt idx="12">
                  <c:v>1837932544</c:v>
                </c:pt>
                <c:pt idx="13">
                  <c:v>1837670400</c:v>
                </c:pt>
                <c:pt idx="14">
                  <c:v>1837522944</c:v>
                </c:pt>
                <c:pt idx="15">
                  <c:v>1837359104</c:v>
                </c:pt>
                <c:pt idx="16">
                  <c:v>1837588480</c:v>
                </c:pt>
                <c:pt idx="17">
                  <c:v>1836957696</c:v>
                </c:pt>
                <c:pt idx="18">
                  <c:v>1837051904</c:v>
                </c:pt>
                <c:pt idx="19">
                  <c:v>1837375488</c:v>
                </c:pt>
                <c:pt idx="20">
                  <c:v>1837416448</c:v>
                </c:pt>
                <c:pt idx="21">
                  <c:v>1837723648</c:v>
                </c:pt>
                <c:pt idx="22">
                  <c:v>1837686784</c:v>
                </c:pt>
                <c:pt idx="23">
                  <c:v>1837645824</c:v>
                </c:pt>
                <c:pt idx="24">
                  <c:v>1838055424</c:v>
                </c:pt>
                <c:pt idx="25">
                  <c:v>1838051328</c:v>
                </c:pt>
                <c:pt idx="26">
                  <c:v>1838026752</c:v>
                </c:pt>
                <c:pt idx="27">
                  <c:v>1838157824</c:v>
                </c:pt>
                <c:pt idx="28">
                  <c:v>1838788608</c:v>
                </c:pt>
                <c:pt idx="29">
                  <c:v>1838526464</c:v>
                </c:pt>
                <c:pt idx="30">
                  <c:v>1838985216</c:v>
                </c:pt>
                <c:pt idx="31">
                  <c:v>1838792704</c:v>
                </c:pt>
                <c:pt idx="32">
                  <c:v>1839001600</c:v>
                </c:pt>
                <c:pt idx="33">
                  <c:v>1838051328</c:v>
                </c:pt>
                <c:pt idx="34">
                  <c:v>1837879296</c:v>
                </c:pt>
                <c:pt idx="35">
                  <c:v>1837641728</c:v>
                </c:pt>
                <c:pt idx="36">
                  <c:v>1837608960</c:v>
                </c:pt>
                <c:pt idx="37">
                  <c:v>1837801472</c:v>
                </c:pt>
                <c:pt idx="38">
                  <c:v>1838022656</c:v>
                </c:pt>
                <c:pt idx="39">
                  <c:v>1837916160</c:v>
                </c:pt>
                <c:pt idx="40">
                  <c:v>1837785088</c:v>
                </c:pt>
                <c:pt idx="41">
                  <c:v>1837342720</c:v>
                </c:pt>
                <c:pt idx="42">
                  <c:v>1837322240</c:v>
                </c:pt>
                <c:pt idx="43">
                  <c:v>1836933120</c:v>
                </c:pt>
                <c:pt idx="44">
                  <c:v>1836941312</c:v>
                </c:pt>
                <c:pt idx="45">
                  <c:v>1836535808</c:v>
                </c:pt>
                <c:pt idx="46">
                  <c:v>1836462080</c:v>
                </c:pt>
                <c:pt idx="47">
                  <c:v>1836093440</c:v>
                </c:pt>
                <c:pt idx="48">
                  <c:v>1835958272</c:v>
                </c:pt>
                <c:pt idx="49">
                  <c:v>1835646976</c:v>
                </c:pt>
                <c:pt idx="50">
                  <c:v>1836134400</c:v>
                </c:pt>
                <c:pt idx="51">
                  <c:v>1835819008</c:v>
                </c:pt>
                <c:pt idx="52">
                  <c:v>1835782144</c:v>
                </c:pt>
                <c:pt idx="53">
                  <c:v>1835204608</c:v>
                </c:pt>
                <c:pt idx="54">
                  <c:v>1835606016</c:v>
                </c:pt>
                <c:pt idx="55">
                  <c:v>1835888640</c:v>
                </c:pt>
                <c:pt idx="56">
                  <c:v>1835274240</c:v>
                </c:pt>
                <c:pt idx="57">
                  <c:v>1835114496</c:v>
                </c:pt>
                <c:pt idx="58">
                  <c:v>1834381312</c:v>
                </c:pt>
                <c:pt idx="59">
                  <c:v>1834217472</c:v>
                </c:pt>
                <c:pt idx="60">
                  <c:v>1834823680</c:v>
                </c:pt>
                <c:pt idx="61">
                  <c:v>1834655744</c:v>
                </c:pt>
                <c:pt idx="62">
                  <c:v>1834315776</c:v>
                </c:pt>
                <c:pt idx="63">
                  <c:v>1835315200</c:v>
                </c:pt>
                <c:pt idx="64">
                  <c:v>1835364352</c:v>
                </c:pt>
                <c:pt idx="65">
                  <c:v>1835716608</c:v>
                </c:pt>
                <c:pt idx="66">
                  <c:v>1835708416</c:v>
                </c:pt>
                <c:pt idx="67">
                  <c:v>1835745280</c:v>
                </c:pt>
                <c:pt idx="68">
                  <c:v>1835778048</c:v>
                </c:pt>
                <c:pt idx="69">
                  <c:v>1835646976</c:v>
                </c:pt>
                <c:pt idx="70">
                  <c:v>1835479040</c:v>
                </c:pt>
                <c:pt idx="71">
                  <c:v>1835728896</c:v>
                </c:pt>
                <c:pt idx="72">
                  <c:v>1835814912</c:v>
                </c:pt>
                <c:pt idx="73">
                  <c:v>1835343872</c:v>
                </c:pt>
                <c:pt idx="74">
                  <c:v>1835352064</c:v>
                </c:pt>
                <c:pt idx="75">
                  <c:v>1835491328</c:v>
                </c:pt>
                <c:pt idx="76">
                  <c:v>1835573248</c:v>
                </c:pt>
                <c:pt idx="77">
                  <c:v>1835606016</c:v>
                </c:pt>
                <c:pt idx="78">
                  <c:v>1835302912</c:v>
                </c:pt>
                <c:pt idx="79">
                  <c:v>1835073536</c:v>
                </c:pt>
                <c:pt idx="80">
                  <c:v>1835286528</c:v>
                </c:pt>
                <c:pt idx="81">
                  <c:v>1835995136</c:v>
                </c:pt>
                <c:pt idx="82">
                  <c:v>1836441600</c:v>
                </c:pt>
                <c:pt idx="83">
                  <c:v>1836834816</c:v>
                </c:pt>
                <c:pt idx="84">
                  <c:v>1836863488</c:v>
                </c:pt>
                <c:pt idx="85">
                  <c:v>1836666880</c:v>
                </c:pt>
                <c:pt idx="86">
                  <c:v>1836609536</c:v>
                </c:pt>
                <c:pt idx="87">
                  <c:v>1835880448</c:v>
                </c:pt>
                <c:pt idx="88">
                  <c:v>1835741184</c:v>
                </c:pt>
                <c:pt idx="89">
                  <c:v>1835782144</c:v>
                </c:pt>
                <c:pt idx="90">
                  <c:v>1834967040</c:v>
                </c:pt>
                <c:pt idx="91">
                  <c:v>1836539904</c:v>
                </c:pt>
                <c:pt idx="92">
                  <c:v>1837096960</c:v>
                </c:pt>
                <c:pt idx="93">
                  <c:v>1836498944</c:v>
                </c:pt>
                <c:pt idx="94">
                  <c:v>1837129728</c:v>
                </c:pt>
                <c:pt idx="95">
                  <c:v>1837920256</c:v>
                </c:pt>
                <c:pt idx="96">
                  <c:v>1838759936</c:v>
                </c:pt>
                <c:pt idx="97">
                  <c:v>1839472640</c:v>
                </c:pt>
                <c:pt idx="98">
                  <c:v>1839263744</c:v>
                </c:pt>
                <c:pt idx="99">
                  <c:v>1839566848</c:v>
                </c:pt>
                <c:pt idx="100">
                  <c:v>1839480832</c:v>
                </c:pt>
                <c:pt idx="101">
                  <c:v>1839165440</c:v>
                </c:pt>
                <c:pt idx="102">
                  <c:v>1839030272</c:v>
                </c:pt>
                <c:pt idx="103">
                  <c:v>1838788608</c:v>
                </c:pt>
                <c:pt idx="104">
                  <c:v>1838854144</c:v>
                </c:pt>
                <c:pt idx="105">
                  <c:v>1839493120</c:v>
                </c:pt>
                <c:pt idx="106">
                  <c:v>1840017408</c:v>
                </c:pt>
                <c:pt idx="107">
                  <c:v>1839439872</c:v>
                </c:pt>
                <c:pt idx="108">
                  <c:v>1839517696</c:v>
                </c:pt>
                <c:pt idx="109">
                  <c:v>1838866432</c:v>
                </c:pt>
                <c:pt idx="110">
                  <c:v>1838882816</c:v>
                </c:pt>
                <c:pt idx="111">
                  <c:v>1839124480</c:v>
                </c:pt>
                <c:pt idx="112">
                  <c:v>1839570944</c:v>
                </c:pt>
                <c:pt idx="113">
                  <c:v>1839599616</c:v>
                </c:pt>
                <c:pt idx="114">
                  <c:v>1838972928</c:v>
                </c:pt>
                <c:pt idx="115">
                  <c:v>1838981120</c:v>
                </c:pt>
                <c:pt idx="116">
                  <c:v>1839509504</c:v>
                </c:pt>
                <c:pt idx="117">
                  <c:v>1839370240</c:v>
                </c:pt>
                <c:pt idx="118">
                  <c:v>1839116288</c:v>
                </c:pt>
                <c:pt idx="119">
                  <c:v>1838682112</c:v>
                </c:pt>
                <c:pt idx="120">
                  <c:v>1838518272</c:v>
                </c:pt>
                <c:pt idx="121">
                  <c:v>1833328640</c:v>
                </c:pt>
                <c:pt idx="122">
                  <c:v>1833910272</c:v>
                </c:pt>
                <c:pt idx="123">
                  <c:v>1834070016</c:v>
                </c:pt>
                <c:pt idx="124">
                  <c:v>1834307584</c:v>
                </c:pt>
                <c:pt idx="125">
                  <c:v>1835118592</c:v>
                </c:pt>
                <c:pt idx="126">
                  <c:v>1835089920</c:v>
                </c:pt>
                <c:pt idx="127">
                  <c:v>1835102208</c:v>
                </c:pt>
                <c:pt idx="128">
                  <c:v>1835298816</c:v>
                </c:pt>
                <c:pt idx="129">
                  <c:v>1835171840</c:v>
                </c:pt>
                <c:pt idx="130">
                  <c:v>1835098112</c:v>
                </c:pt>
                <c:pt idx="131">
                  <c:v>1835393024</c:v>
                </c:pt>
                <c:pt idx="132">
                  <c:v>1835171840</c:v>
                </c:pt>
                <c:pt idx="133">
                  <c:v>1835929600</c:v>
                </c:pt>
                <c:pt idx="134">
                  <c:v>1835700224</c:v>
                </c:pt>
                <c:pt idx="135">
                  <c:v>1836634112</c:v>
                </c:pt>
                <c:pt idx="136">
                  <c:v>1836437504</c:v>
                </c:pt>
                <c:pt idx="137">
                  <c:v>1835835392</c:v>
                </c:pt>
                <c:pt idx="138">
                  <c:v>1835491328</c:v>
                </c:pt>
                <c:pt idx="139">
                  <c:v>1835782144</c:v>
                </c:pt>
                <c:pt idx="140">
                  <c:v>1836220416</c:v>
                </c:pt>
                <c:pt idx="141">
                  <c:v>1836146688</c:v>
                </c:pt>
                <c:pt idx="142">
                  <c:v>1836298240</c:v>
                </c:pt>
                <c:pt idx="143">
                  <c:v>1836802048</c:v>
                </c:pt>
                <c:pt idx="144">
                  <c:v>1836982272</c:v>
                </c:pt>
                <c:pt idx="145">
                  <c:v>1837133824</c:v>
                </c:pt>
                <c:pt idx="146">
                  <c:v>1837441024</c:v>
                </c:pt>
                <c:pt idx="147">
                  <c:v>1837924352</c:v>
                </c:pt>
                <c:pt idx="148">
                  <c:v>1837744128</c:v>
                </c:pt>
                <c:pt idx="149">
                  <c:v>1837924352</c:v>
                </c:pt>
                <c:pt idx="150">
                  <c:v>1837907968</c:v>
                </c:pt>
                <c:pt idx="151">
                  <c:v>1837215744</c:v>
                </c:pt>
                <c:pt idx="152">
                  <c:v>1837555712</c:v>
                </c:pt>
                <c:pt idx="153">
                  <c:v>1837555712</c:v>
                </c:pt>
                <c:pt idx="154">
                  <c:v>1838161920</c:v>
                </c:pt>
                <c:pt idx="155">
                  <c:v>1838948352</c:v>
                </c:pt>
                <c:pt idx="156">
                  <c:v>1839132672</c:v>
                </c:pt>
                <c:pt idx="157">
                  <c:v>1840852992</c:v>
                </c:pt>
                <c:pt idx="158">
                  <c:v>1840541696</c:v>
                </c:pt>
                <c:pt idx="159">
                  <c:v>1840386048</c:v>
                </c:pt>
                <c:pt idx="160">
                  <c:v>1840328704</c:v>
                </c:pt>
                <c:pt idx="161">
                  <c:v>1840435200</c:v>
                </c:pt>
                <c:pt idx="162">
                  <c:v>1840250880</c:v>
                </c:pt>
                <c:pt idx="163">
                  <c:v>1840271360</c:v>
                </c:pt>
                <c:pt idx="164">
                  <c:v>1840422912</c:v>
                </c:pt>
                <c:pt idx="165">
                  <c:v>1840623616</c:v>
                </c:pt>
                <c:pt idx="166">
                  <c:v>1840644096</c:v>
                </c:pt>
                <c:pt idx="167">
                  <c:v>1840959488</c:v>
                </c:pt>
                <c:pt idx="168">
                  <c:v>1840791552</c:v>
                </c:pt>
                <c:pt idx="169">
                  <c:v>1840562176</c:v>
                </c:pt>
                <c:pt idx="170">
                  <c:v>1840619520</c:v>
                </c:pt>
                <c:pt idx="171">
                  <c:v>1839632384</c:v>
                </c:pt>
                <c:pt idx="172">
                  <c:v>1839566848</c:v>
                </c:pt>
                <c:pt idx="173">
                  <c:v>1839931392</c:v>
                </c:pt>
                <c:pt idx="174">
                  <c:v>1840451584</c:v>
                </c:pt>
                <c:pt idx="175">
                  <c:v>1840652288</c:v>
                </c:pt>
                <c:pt idx="176">
                  <c:v>1840345088</c:v>
                </c:pt>
                <c:pt idx="177">
                  <c:v>1840685056</c:v>
                </c:pt>
                <c:pt idx="178">
                  <c:v>1840943104</c:v>
                </c:pt>
                <c:pt idx="179">
                  <c:v>1840762880</c:v>
                </c:pt>
                <c:pt idx="180">
                  <c:v>1840828416</c:v>
                </c:pt>
                <c:pt idx="181">
                  <c:v>1841254400</c:v>
                </c:pt>
                <c:pt idx="182">
                  <c:v>1841213440</c:v>
                </c:pt>
                <c:pt idx="183">
                  <c:v>1841463296</c:v>
                </c:pt>
                <c:pt idx="184">
                  <c:v>1841033216</c:v>
                </c:pt>
                <c:pt idx="185">
                  <c:v>1841082368</c:v>
                </c:pt>
                <c:pt idx="186">
                  <c:v>1840934912</c:v>
                </c:pt>
                <c:pt idx="187">
                  <c:v>1841549312</c:v>
                </c:pt>
                <c:pt idx="188">
                  <c:v>1841184768</c:v>
                </c:pt>
                <c:pt idx="189">
                  <c:v>1841467392</c:v>
                </c:pt>
                <c:pt idx="190">
                  <c:v>1841311744</c:v>
                </c:pt>
                <c:pt idx="191">
                  <c:v>1841029120</c:v>
                </c:pt>
                <c:pt idx="192">
                  <c:v>1841020928</c:v>
                </c:pt>
                <c:pt idx="193">
                  <c:v>1841348608</c:v>
                </c:pt>
                <c:pt idx="194">
                  <c:v>1840832512</c:v>
                </c:pt>
                <c:pt idx="195">
                  <c:v>1840799744</c:v>
                </c:pt>
                <c:pt idx="196">
                  <c:v>1840476160</c:v>
                </c:pt>
                <c:pt idx="197">
                  <c:v>1840680960</c:v>
                </c:pt>
                <c:pt idx="198">
                  <c:v>1840705536</c:v>
                </c:pt>
                <c:pt idx="199">
                  <c:v>1840857088</c:v>
                </c:pt>
                <c:pt idx="200">
                  <c:v>1841274880</c:v>
                </c:pt>
                <c:pt idx="201">
                  <c:v>1841352704</c:v>
                </c:pt>
                <c:pt idx="202">
                  <c:v>1841393664</c:v>
                </c:pt>
                <c:pt idx="203">
                  <c:v>1841250304</c:v>
                </c:pt>
                <c:pt idx="204">
                  <c:v>1841557504</c:v>
                </c:pt>
                <c:pt idx="205">
                  <c:v>1841561600</c:v>
                </c:pt>
                <c:pt idx="206">
                  <c:v>1842024448</c:v>
                </c:pt>
                <c:pt idx="207">
                  <c:v>1841741824</c:v>
                </c:pt>
                <c:pt idx="208">
                  <c:v>1841246208</c:v>
                </c:pt>
                <c:pt idx="209">
                  <c:v>1841164288</c:v>
                </c:pt>
                <c:pt idx="210">
                  <c:v>1840926720</c:v>
                </c:pt>
                <c:pt idx="211">
                  <c:v>1841176576</c:v>
                </c:pt>
                <c:pt idx="212">
                  <c:v>1841135616</c:v>
                </c:pt>
                <c:pt idx="213">
                  <c:v>1841528832</c:v>
                </c:pt>
                <c:pt idx="214">
                  <c:v>1841430528</c:v>
                </c:pt>
                <c:pt idx="215">
                  <c:v>1841381376</c:v>
                </c:pt>
                <c:pt idx="216">
                  <c:v>1823928320</c:v>
                </c:pt>
                <c:pt idx="217">
                  <c:v>1821085696</c:v>
                </c:pt>
                <c:pt idx="218">
                  <c:v>1822056448</c:v>
                </c:pt>
                <c:pt idx="219">
                  <c:v>1822756864</c:v>
                </c:pt>
                <c:pt idx="220">
                  <c:v>1823928320</c:v>
                </c:pt>
                <c:pt idx="221">
                  <c:v>1825288192</c:v>
                </c:pt>
                <c:pt idx="222">
                  <c:v>1825669120</c:v>
                </c:pt>
                <c:pt idx="223">
                  <c:v>1826660352</c:v>
                </c:pt>
                <c:pt idx="224">
                  <c:v>1778012160</c:v>
                </c:pt>
                <c:pt idx="225">
                  <c:v>1745494016</c:v>
                </c:pt>
                <c:pt idx="226">
                  <c:v>1747128320</c:v>
                </c:pt>
                <c:pt idx="227">
                  <c:v>1651769344</c:v>
                </c:pt>
                <c:pt idx="228">
                  <c:v>1653108736</c:v>
                </c:pt>
                <c:pt idx="229">
                  <c:v>1586114560</c:v>
                </c:pt>
                <c:pt idx="230">
                  <c:v>1588977664</c:v>
                </c:pt>
                <c:pt idx="231">
                  <c:v>1557733376</c:v>
                </c:pt>
                <c:pt idx="232">
                  <c:v>1559371776</c:v>
                </c:pt>
                <c:pt idx="233">
                  <c:v>1527582720</c:v>
                </c:pt>
                <c:pt idx="234">
                  <c:v>1529581568</c:v>
                </c:pt>
                <c:pt idx="235">
                  <c:v>1497677824</c:v>
                </c:pt>
                <c:pt idx="236">
                  <c:v>1499246592</c:v>
                </c:pt>
                <c:pt idx="237">
                  <c:v>1501732864</c:v>
                </c:pt>
                <c:pt idx="238">
                  <c:v>1470332928</c:v>
                </c:pt>
                <c:pt idx="239">
                  <c:v>1472352256</c:v>
                </c:pt>
                <c:pt idx="240">
                  <c:v>1441509376</c:v>
                </c:pt>
                <c:pt idx="241">
                  <c:v>1446207488</c:v>
                </c:pt>
                <c:pt idx="242">
                  <c:v>1451429888</c:v>
                </c:pt>
                <c:pt idx="243">
                  <c:v>1456799744</c:v>
                </c:pt>
                <c:pt idx="244">
                  <c:v>1459429376</c:v>
                </c:pt>
                <c:pt idx="245">
                  <c:v>1463455744</c:v>
                </c:pt>
                <c:pt idx="246">
                  <c:v>1467990016</c:v>
                </c:pt>
                <c:pt idx="247">
                  <c:v>1471672320</c:v>
                </c:pt>
                <c:pt idx="248">
                  <c:v>1474662400</c:v>
                </c:pt>
                <c:pt idx="249">
                  <c:v>1478664192</c:v>
                </c:pt>
                <c:pt idx="250">
                  <c:v>1448103936</c:v>
                </c:pt>
                <c:pt idx="251">
                  <c:v>1451118592</c:v>
                </c:pt>
                <c:pt idx="252">
                  <c:v>1454501888</c:v>
                </c:pt>
                <c:pt idx="253">
                  <c:v>1423482880</c:v>
                </c:pt>
                <c:pt idx="254">
                  <c:v>1426239488</c:v>
                </c:pt>
                <c:pt idx="255">
                  <c:v>1430908928</c:v>
                </c:pt>
                <c:pt idx="256">
                  <c:v>1400631296</c:v>
                </c:pt>
                <c:pt idx="257">
                  <c:v>1405186048</c:v>
                </c:pt>
                <c:pt idx="258">
                  <c:v>1411170304</c:v>
                </c:pt>
                <c:pt idx="259">
                  <c:v>1382195200</c:v>
                </c:pt>
                <c:pt idx="260">
                  <c:v>1384558592</c:v>
                </c:pt>
                <c:pt idx="261">
                  <c:v>1386577920</c:v>
                </c:pt>
                <c:pt idx="262">
                  <c:v>1388781568</c:v>
                </c:pt>
                <c:pt idx="263">
                  <c:v>1357877248</c:v>
                </c:pt>
                <c:pt idx="264">
                  <c:v>1327861760</c:v>
                </c:pt>
                <c:pt idx="265">
                  <c:v>1329664000</c:v>
                </c:pt>
                <c:pt idx="266">
                  <c:v>1332977664</c:v>
                </c:pt>
                <c:pt idx="267">
                  <c:v>1302446080</c:v>
                </c:pt>
                <c:pt idx="268">
                  <c:v>1306578944</c:v>
                </c:pt>
                <c:pt idx="269">
                  <c:v>1310105600</c:v>
                </c:pt>
                <c:pt idx="270">
                  <c:v>1280135168</c:v>
                </c:pt>
                <c:pt idx="271">
                  <c:v>1282912256</c:v>
                </c:pt>
                <c:pt idx="272">
                  <c:v>1286823936</c:v>
                </c:pt>
                <c:pt idx="273">
                  <c:v>1256488960</c:v>
                </c:pt>
                <c:pt idx="274">
                  <c:v>1258971136</c:v>
                </c:pt>
                <c:pt idx="275">
                  <c:v>1227845632</c:v>
                </c:pt>
                <c:pt idx="276">
                  <c:v>1129328640</c:v>
                </c:pt>
                <c:pt idx="277">
                  <c:v>1098760192</c:v>
                </c:pt>
                <c:pt idx="278">
                  <c:v>1069621248</c:v>
                </c:pt>
                <c:pt idx="279">
                  <c:v>1074434048</c:v>
                </c:pt>
                <c:pt idx="280">
                  <c:v>1078480896</c:v>
                </c:pt>
                <c:pt idx="281">
                  <c:v>1081249792</c:v>
                </c:pt>
                <c:pt idx="282">
                  <c:v>1084321792</c:v>
                </c:pt>
                <c:pt idx="283">
                  <c:v>1086943232</c:v>
                </c:pt>
                <c:pt idx="284">
                  <c:v>1091604480</c:v>
                </c:pt>
                <c:pt idx="285">
                  <c:v>1095520256</c:v>
                </c:pt>
                <c:pt idx="286">
                  <c:v>1099005952</c:v>
                </c:pt>
                <c:pt idx="287">
                  <c:v>1102786560</c:v>
                </c:pt>
                <c:pt idx="288">
                  <c:v>1106362368</c:v>
                </c:pt>
                <c:pt idx="289">
                  <c:v>1078132736</c:v>
                </c:pt>
                <c:pt idx="290">
                  <c:v>1083117568</c:v>
                </c:pt>
                <c:pt idx="291">
                  <c:v>1087639552</c:v>
                </c:pt>
                <c:pt idx="292">
                  <c:v>1090375680</c:v>
                </c:pt>
                <c:pt idx="293">
                  <c:v>1094463488</c:v>
                </c:pt>
                <c:pt idx="294">
                  <c:v>1097146368</c:v>
                </c:pt>
                <c:pt idx="295">
                  <c:v>1066692608</c:v>
                </c:pt>
                <c:pt idx="296">
                  <c:v>1001705472</c:v>
                </c:pt>
                <c:pt idx="297">
                  <c:v>1005547520</c:v>
                </c:pt>
                <c:pt idx="298">
                  <c:v>1011027968</c:v>
                </c:pt>
                <c:pt idx="299">
                  <c:v>1016889344</c:v>
                </c:pt>
                <c:pt idx="300">
                  <c:v>1023553536</c:v>
                </c:pt>
                <c:pt idx="301">
                  <c:v>1028530176</c:v>
                </c:pt>
                <c:pt idx="302">
                  <c:v>1033101312</c:v>
                </c:pt>
                <c:pt idx="303">
                  <c:v>1037520896</c:v>
                </c:pt>
                <c:pt idx="304">
                  <c:v>1041932288</c:v>
                </c:pt>
                <c:pt idx="305">
                  <c:v>1049387008</c:v>
                </c:pt>
                <c:pt idx="306">
                  <c:v>1022803968</c:v>
                </c:pt>
                <c:pt idx="307">
                  <c:v>993361920</c:v>
                </c:pt>
                <c:pt idx="308">
                  <c:v>997650432</c:v>
                </c:pt>
                <c:pt idx="309">
                  <c:v>1003483136</c:v>
                </c:pt>
                <c:pt idx="310">
                  <c:v>935067648</c:v>
                </c:pt>
                <c:pt idx="311">
                  <c:v>937590784</c:v>
                </c:pt>
                <c:pt idx="312">
                  <c:v>943124480</c:v>
                </c:pt>
                <c:pt idx="313">
                  <c:v>948551680</c:v>
                </c:pt>
                <c:pt idx="314">
                  <c:v>952819712</c:v>
                </c:pt>
                <c:pt idx="315">
                  <c:v>957644800</c:v>
                </c:pt>
                <c:pt idx="316">
                  <c:v>895205376</c:v>
                </c:pt>
                <c:pt idx="317">
                  <c:v>866717696</c:v>
                </c:pt>
                <c:pt idx="318">
                  <c:v>871845888</c:v>
                </c:pt>
                <c:pt idx="319">
                  <c:v>876756992</c:v>
                </c:pt>
                <c:pt idx="320">
                  <c:v>882081792</c:v>
                </c:pt>
                <c:pt idx="321">
                  <c:v>890753024</c:v>
                </c:pt>
                <c:pt idx="322">
                  <c:v>897859584</c:v>
                </c:pt>
                <c:pt idx="323">
                  <c:v>903761920</c:v>
                </c:pt>
                <c:pt idx="324">
                  <c:v>908906496</c:v>
                </c:pt>
                <c:pt idx="325">
                  <c:v>912715776</c:v>
                </c:pt>
                <c:pt idx="326">
                  <c:v>883802112</c:v>
                </c:pt>
                <c:pt idx="327">
                  <c:v>884830208</c:v>
                </c:pt>
                <c:pt idx="328">
                  <c:v>891015168</c:v>
                </c:pt>
                <c:pt idx="329">
                  <c:v>895598592</c:v>
                </c:pt>
                <c:pt idx="330">
                  <c:v>899088384</c:v>
                </c:pt>
                <c:pt idx="331">
                  <c:v>903778304</c:v>
                </c:pt>
                <c:pt idx="332">
                  <c:v>910614528</c:v>
                </c:pt>
                <c:pt idx="333">
                  <c:v>914567168</c:v>
                </c:pt>
                <c:pt idx="334">
                  <c:v>922378240</c:v>
                </c:pt>
                <c:pt idx="335">
                  <c:v>893890560</c:v>
                </c:pt>
                <c:pt idx="336">
                  <c:v>870113280</c:v>
                </c:pt>
                <c:pt idx="337">
                  <c:v>873316352</c:v>
                </c:pt>
                <c:pt idx="338">
                  <c:v>880889856</c:v>
                </c:pt>
                <c:pt idx="339">
                  <c:v>889503744</c:v>
                </c:pt>
                <c:pt idx="340">
                  <c:v>891142144</c:v>
                </c:pt>
                <c:pt idx="341">
                  <c:v>861425664</c:v>
                </c:pt>
                <c:pt idx="342">
                  <c:v>831496192</c:v>
                </c:pt>
                <c:pt idx="343">
                  <c:v>802680832</c:v>
                </c:pt>
                <c:pt idx="344">
                  <c:v>775884800</c:v>
                </c:pt>
                <c:pt idx="345">
                  <c:v>782610432</c:v>
                </c:pt>
                <c:pt idx="346">
                  <c:v>786857984</c:v>
                </c:pt>
                <c:pt idx="347">
                  <c:v>792440832</c:v>
                </c:pt>
                <c:pt idx="348">
                  <c:v>798154752</c:v>
                </c:pt>
                <c:pt idx="349">
                  <c:v>803491840</c:v>
                </c:pt>
                <c:pt idx="350">
                  <c:v>810815488</c:v>
                </c:pt>
                <c:pt idx="351">
                  <c:v>815742976</c:v>
                </c:pt>
                <c:pt idx="352">
                  <c:v>821788672</c:v>
                </c:pt>
                <c:pt idx="353">
                  <c:v>794537984</c:v>
                </c:pt>
                <c:pt idx="354">
                  <c:v>768147456</c:v>
                </c:pt>
                <c:pt idx="355">
                  <c:v>770174976</c:v>
                </c:pt>
                <c:pt idx="356">
                  <c:v>780181504</c:v>
                </c:pt>
                <c:pt idx="357">
                  <c:v>784658432</c:v>
                </c:pt>
                <c:pt idx="358">
                  <c:v>720977920</c:v>
                </c:pt>
                <c:pt idx="359">
                  <c:v>727252992</c:v>
                </c:pt>
                <c:pt idx="360">
                  <c:v>736514048</c:v>
                </c:pt>
                <c:pt idx="361">
                  <c:v>739475456</c:v>
                </c:pt>
                <c:pt idx="362">
                  <c:v>745373696</c:v>
                </c:pt>
                <c:pt idx="363">
                  <c:v>749273088</c:v>
                </c:pt>
                <c:pt idx="364">
                  <c:v>753229824</c:v>
                </c:pt>
                <c:pt idx="365">
                  <c:v>731152384</c:v>
                </c:pt>
                <c:pt idx="366">
                  <c:v>734777344</c:v>
                </c:pt>
                <c:pt idx="367">
                  <c:v>740139008</c:v>
                </c:pt>
                <c:pt idx="368">
                  <c:v>724951040</c:v>
                </c:pt>
                <c:pt idx="369">
                  <c:v>717582336</c:v>
                </c:pt>
                <c:pt idx="370">
                  <c:v>715919360</c:v>
                </c:pt>
                <c:pt idx="371">
                  <c:v>715960320</c:v>
                </c:pt>
                <c:pt idx="372">
                  <c:v>724709376</c:v>
                </c:pt>
                <c:pt idx="373">
                  <c:v>726638592</c:v>
                </c:pt>
                <c:pt idx="374">
                  <c:v>731303936</c:v>
                </c:pt>
                <c:pt idx="375">
                  <c:v>663470080</c:v>
                </c:pt>
                <c:pt idx="376">
                  <c:v>663400448</c:v>
                </c:pt>
                <c:pt idx="377">
                  <c:v>669401088</c:v>
                </c:pt>
                <c:pt idx="378">
                  <c:v>661557248</c:v>
                </c:pt>
                <c:pt idx="379">
                  <c:v>669798400</c:v>
                </c:pt>
                <c:pt idx="380">
                  <c:v>671031296</c:v>
                </c:pt>
                <c:pt idx="381">
                  <c:v>677715968</c:v>
                </c:pt>
                <c:pt idx="382">
                  <c:v>683323392</c:v>
                </c:pt>
                <c:pt idx="383">
                  <c:v>683241472</c:v>
                </c:pt>
                <c:pt idx="384">
                  <c:v>689061888</c:v>
                </c:pt>
                <c:pt idx="385">
                  <c:v>695148544</c:v>
                </c:pt>
                <c:pt idx="386">
                  <c:v>684990464</c:v>
                </c:pt>
                <c:pt idx="387">
                  <c:v>689541120</c:v>
                </c:pt>
                <c:pt idx="388">
                  <c:v>694759424</c:v>
                </c:pt>
                <c:pt idx="389">
                  <c:v>691601408</c:v>
                </c:pt>
                <c:pt idx="390">
                  <c:v>696340480</c:v>
                </c:pt>
                <c:pt idx="391">
                  <c:v>691437568</c:v>
                </c:pt>
                <c:pt idx="392">
                  <c:v>688406528</c:v>
                </c:pt>
                <c:pt idx="393">
                  <c:v>687550464</c:v>
                </c:pt>
                <c:pt idx="394">
                  <c:v>689590272</c:v>
                </c:pt>
                <c:pt idx="395">
                  <c:v>695508992</c:v>
                </c:pt>
                <c:pt idx="396">
                  <c:v>697368576</c:v>
                </c:pt>
                <c:pt idx="397">
                  <c:v>698900480</c:v>
                </c:pt>
                <c:pt idx="398">
                  <c:v>704036864</c:v>
                </c:pt>
                <c:pt idx="399">
                  <c:v>710868992</c:v>
                </c:pt>
                <c:pt idx="400">
                  <c:v>722284544</c:v>
                </c:pt>
                <c:pt idx="401">
                  <c:v>714960896</c:v>
                </c:pt>
                <c:pt idx="402">
                  <c:v>715284480</c:v>
                </c:pt>
                <c:pt idx="403">
                  <c:v>715304960</c:v>
                </c:pt>
                <c:pt idx="404">
                  <c:v>715571200</c:v>
                </c:pt>
                <c:pt idx="405">
                  <c:v>714395648</c:v>
                </c:pt>
                <c:pt idx="406">
                  <c:v>715776000</c:v>
                </c:pt>
                <c:pt idx="407">
                  <c:v>718643200</c:v>
                </c:pt>
                <c:pt idx="408">
                  <c:v>720465920</c:v>
                </c:pt>
                <c:pt idx="409">
                  <c:v>720187392</c:v>
                </c:pt>
                <c:pt idx="410">
                  <c:v>717783040</c:v>
                </c:pt>
                <c:pt idx="411">
                  <c:v>717234176</c:v>
                </c:pt>
                <c:pt idx="412">
                  <c:v>718393344</c:v>
                </c:pt>
                <c:pt idx="413">
                  <c:v>718848000</c:v>
                </c:pt>
                <c:pt idx="414">
                  <c:v>711991296</c:v>
                </c:pt>
                <c:pt idx="415">
                  <c:v>714612736</c:v>
                </c:pt>
                <c:pt idx="416">
                  <c:v>708091904</c:v>
                </c:pt>
                <c:pt idx="417">
                  <c:v>708399104</c:v>
                </c:pt>
                <c:pt idx="418">
                  <c:v>713953280</c:v>
                </c:pt>
                <c:pt idx="419">
                  <c:v>720744448</c:v>
                </c:pt>
                <c:pt idx="420">
                  <c:v>723804160</c:v>
                </c:pt>
                <c:pt idx="421">
                  <c:v>722812928</c:v>
                </c:pt>
                <c:pt idx="422">
                  <c:v>727273472</c:v>
                </c:pt>
                <c:pt idx="423">
                  <c:v>735248384</c:v>
                </c:pt>
                <c:pt idx="424">
                  <c:v>734613504</c:v>
                </c:pt>
                <c:pt idx="425">
                  <c:v>738885632</c:v>
                </c:pt>
                <c:pt idx="426">
                  <c:v>740831232</c:v>
                </c:pt>
                <c:pt idx="427">
                  <c:v>734523392</c:v>
                </c:pt>
                <c:pt idx="428">
                  <c:v>742465536</c:v>
                </c:pt>
                <c:pt idx="429">
                  <c:v>727183360</c:v>
                </c:pt>
                <c:pt idx="430">
                  <c:v>728211456</c:v>
                </c:pt>
                <c:pt idx="431">
                  <c:v>727445504</c:v>
                </c:pt>
                <c:pt idx="432">
                  <c:v>732557312</c:v>
                </c:pt>
                <c:pt idx="433">
                  <c:v>735653888</c:v>
                </c:pt>
                <c:pt idx="434">
                  <c:v>736624640</c:v>
                </c:pt>
                <c:pt idx="435">
                  <c:v>734109696</c:v>
                </c:pt>
                <c:pt idx="436">
                  <c:v>735092736</c:v>
                </c:pt>
                <c:pt idx="437">
                  <c:v>736227328</c:v>
                </c:pt>
                <c:pt idx="438">
                  <c:v>744660992</c:v>
                </c:pt>
                <c:pt idx="439">
                  <c:v>734089216</c:v>
                </c:pt>
                <c:pt idx="440">
                  <c:v>731930624</c:v>
                </c:pt>
                <c:pt idx="441">
                  <c:v>728629248</c:v>
                </c:pt>
                <c:pt idx="442">
                  <c:v>729886720</c:v>
                </c:pt>
                <c:pt idx="443">
                  <c:v>733593600</c:v>
                </c:pt>
                <c:pt idx="444">
                  <c:v>736423936</c:v>
                </c:pt>
                <c:pt idx="445">
                  <c:v>736456704</c:v>
                </c:pt>
                <c:pt idx="446">
                  <c:v>737628160</c:v>
                </c:pt>
                <c:pt idx="447">
                  <c:v>735232000</c:v>
                </c:pt>
                <c:pt idx="448">
                  <c:v>735772672</c:v>
                </c:pt>
                <c:pt idx="449">
                  <c:v>736186368</c:v>
                </c:pt>
                <c:pt idx="450">
                  <c:v>737923072</c:v>
                </c:pt>
                <c:pt idx="451">
                  <c:v>739434496</c:v>
                </c:pt>
                <c:pt idx="452">
                  <c:v>740564992</c:v>
                </c:pt>
                <c:pt idx="453">
                  <c:v>743452672</c:v>
                </c:pt>
                <c:pt idx="454">
                  <c:v>747745280</c:v>
                </c:pt>
                <c:pt idx="455">
                  <c:v>758763520</c:v>
                </c:pt>
                <c:pt idx="456">
                  <c:v>746323968</c:v>
                </c:pt>
                <c:pt idx="457">
                  <c:v>746426368</c:v>
                </c:pt>
                <c:pt idx="458">
                  <c:v>745582592</c:v>
                </c:pt>
                <c:pt idx="459">
                  <c:v>742658048</c:v>
                </c:pt>
                <c:pt idx="460">
                  <c:v>744390656</c:v>
                </c:pt>
                <c:pt idx="461">
                  <c:v>746455040</c:v>
                </c:pt>
                <c:pt idx="462">
                  <c:v>747180032</c:v>
                </c:pt>
                <c:pt idx="463">
                  <c:v>747630592</c:v>
                </c:pt>
                <c:pt idx="464">
                  <c:v>746926080</c:v>
                </c:pt>
                <c:pt idx="465">
                  <c:v>750592000</c:v>
                </c:pt>
                <c:pt idx="466">
                  <c:v>754999296</c:v>
                </c:pt>
                <c:pt idx="467">
                  <c:v>758419456</c:v>
                </c:pt>
                <c:pt idx="468">
                  <c:v>765116416</c:v>
                </c:pt>
                <c:pt idx="469">
                  <c:v>760864768</c:v>
                </c:pt>
                <c:pt idx="470">
                  <c:v>765431808</c:v>
                </c:pt>
                <c:pt idx="471">
                  <c:v>762728448</c:v>
                </c:pt>
                <c:pt idx="472">
                  <c:v>762359808</c:v>
                </c:pt>
                <c:pt idx="473">
                  <c:v>764948480</c:v>
                </c:pt>
                <c:pt idx="474">
                  <c:v>763564032</c:v>
                </c:pt>
                <c:pt idx="475">
                  <c:v>762769408</c:v>
                </c:pt>
                <c:pt idx="476">
                  <c:v>764297216</c:v>
                </c:pt>
                <c:pt idx="477">
                  <c:v>772485120</c:v>
                </c:pt>
                <c:pt idx="478">
                  <c:v>778997760</c:v>
                </c:pt>
                <c:pt idx="479">
                  <c:v>788901888</c:v>
                </c:pt>
                <c:pt idx="480">
                  <c:v>797945856</c:v>
                </c:pt>
                <c:pt idx="481">
                  <c:v>810749952</c:v>
                </c:pt>
                <c:pt idx="482">
                  <c:v>798867456</c:v>
                </c:pt>
                <c:pt idx="483">
                  <c:v>793759744</c:v>
                </c:pt>
                <c:pt idx="484">
                  <c:v>800813056</c:v>
                </c:pt>
                <c:pt idx="485">
                  <c:v>809574400</c:v>
                </c:pt>
                <c:pt idx="486">
                  <c:v>820715520</c:v>
                </c:pt>
                <c:pt idx="487">
                  <c:v>830943232</c:v>
                </c:pt>
                <c:pt idx="488">
                  <c:v>820838400</c:v>
                </c:pt>
                <c:pt idx="489">
                  <c:v>817299456</c:v>
                </c:pt>
                <c:pt idx="490">
                  <c:v>815878144</c:v>
                </c:pt>
                <c:pt idx="491">
                  <c:v>814518272</c:v>
                </c:pt>
                <c:pt idx="492">
                  <c:v>814882816</c:v>
                </c:pt>
                <c:pt idx="493">
                  <c:v>816771072</c:v>
                </c:pt>
                <c:pt idx="494">
                  <c:v>823312384</c:v>
                </c:pt>
                <c:pt idx="495">
                  <c:v>831184896</c:v>
                </c:pt>
                <c:pt idx="496">
                  <c:v>842563584</c:v>
                </c:pt>
                <c:pt idx="497">
                  <c:v>850919424</c:v>
                </c:pt>
                <c:pt idx="498">
                  <c:v>856567808</c:v>
                </c:pt>
                <c:pt idx="499">
                  <c:v>860958720</c:v>
                </c:pt>
                <c:pt idx="500">
                  <c:v>865796096</c:v>
                </c:pt>
                <c:pt idx="501">
                  <c:v>871145472</c:v>
                </c:pt>
                <c:pt idx="502">
                  <c:v>875675648</c:v>
                </c:pt>
                <c:pt idx="503">
                  <c:v>880099328</c:v>
                </c:pt>
                <c:pt idx="504">
                  <c:v>883945472</c:v>
                </c:pt>
                <c:pt idx="505">
                  <c:v>891080704</c:v>
                </c:pt>
                <c:pt idx="506">
                  <c:v>897490944</c:v>
                </c:pt>
                <c:pt idx="507">
                  <c:v>903028736</c:v>
                </c:pt>
                <c:pt idx="508">
                  <c:v>907624448</c:v>
                </c:pt>
                <c:pt idx="509">
                  <c:v>913293312</c:v>
                </c:pt>
                <c:pt idx="510">
                  <c:v>918466560</c:v>
                </c:pt>
                <c:pt idx="511">
                  <c:v>923115520</c:v>
                </c:pt>
                <c:pt idx="512">
                  <c:v>926461952</c:v>
                </c:pt>
                <c:pt idx="513">
                  <c:v>934309888</c:v>
                </c:pt>
                <c:pt idx="514">
                  <c:v>941957120</c:v>
                </c:pt>
                <c:pt idx="515">
                  <c:v>950603776</c:v>
                </c:pt>
                <c:pt idx="516">
                  <c:v>955609088</c:v>
                </c:pt>
                <c:pt idx="517">
                  <c:v>959463424</c:v>
                </c:pt>
                <c:pt idx="518">
                  <c:v>964550656</c:v>
                </c:pt>
                <c:pt idx="519">
                  <c:v>968683520</c:v>
                </c:pt>
                <c:pt idx="520">
                  <c:v>974675968</c:v>
                </c:pt>
                <c:pt idx="521">
                  <c:v>981118976</c:v>
                </c:pt>
                <c:pt idx="522">
                  <c:v>988581888</c:v>
                </c:pt>
                <c:pt idx="523">
                  <c:v>991514624</c:v>
                </c:pt>
                <c:pt idx="524">
                  <c:v>999768064</c:v>
                </c:pt>
                <c:pt idx="525">
                  <c:v>1003114496</c:v>
                </c:pt>
                <c:pt idx="526">
                  <c:v>1009594368</c:v>
                </c:pt>
                <c:pt idx="527">
                  <c:v>1016176640</c:v>
                </c:pt>
                <c:pt idx="528">
                  <c:v>1023881216</c:v>
                </c:pt>
                <c:pt idx="529">
                  <c:v>1030131712</c:v>
                </c:pt>
                <c:pt idx="530">
                  <c:v>1038143488</c:v>
                </c:pt>
                <c:pt idx="531">
                  <c:v>1043156992</c:v>
                </c:pt>
                <c:pt idx="532">
                  <c:v>1046634496</c:v>
                </c:pt>
                <c:pt idx="533">
                  <c:v>1054236672</c:v>
                </c:pt>
                <c:pt idx="534">
                  <c:v>1058332672</c:v>
                </c:pt>
                <c:pt idx="535">
                  <c:v>1065877504</c:v>
                </c:pt>
                <c:pt idx="536">
                  <c:v>1070333952</c:v>
                </c:pt>
                <c:pt idx="537">
                  <c:v>1070997504</c:v>
                </c:pt>
                <c:pt idx="538">
                  <c:v>1076490240</c:v>
                </c:pt>
                <c:pt idx="539">
                  <c:v>1083269120</c:v>
                </c:pt>
                <c:pt idx="540">
                  <c:v>1087336448</c:v>
                </c:pt>
                <c:pt idx="541">
                  <c:v>1092509696</c:v>
                </c:pt>
                <c:pt idx="542">
                  <c:v>1096323072</c:v>
                </c:pt>
                <c:pt idx="543">
                  <c:v>1100615680</c:v>
                </c:pt>
                <c:pt idx="544">
                  <c:v>1105444864</c:v>
                </c:pt>
                <c:pt idx="545">
                  <c:v>1108205568</c:v>
                </c:pt>
                <c:pt idx="546">
                  <c:v>1111035904</c:v>
                </c:pt>
                <c:pt idx="547">
                  <c:v>1114091520</c:v>
                </c:pt>
                <c:pt idx="548">
                  <c:v>1117483008</c:v>
                </c:pt>
                <c:pt idx="549">
                  <c:v>1120931840</c:v>
                </c:pt>
                <c:pt idx="550">
                  <c:v>1123721216</c:v>
                </c:pt>
                <c:pt idx="551">
                  <c:v>1126133760</c:v>
                </c:pt>
                <c:pt idx="552">
                  <c:v>1131384832</c:v>
                </c:pt>
                <c:pt idx="553">
                  <c:v>1134628864</c:v>
                </c:pt>
                <c:pt idx="554">
                  <c:v>1138356224</c:v>
                </c:pt>
                <c:pt idx="555">
                  <c:v>1140854784</c:v>
                </c:pt>
                <c:pt idx="556">
                  <c:v>1143083008</c:v>
                </c:pt>
                <c:pt idx="557">
                  <c:v>1147752448</c:v>
                </c:pt>
                <c:pt idx="558">
                  <c:v>1156083712</c:v>
                </c:pt>
                <c:pt idx="559">
                  <c:v>1158463488</c:v>
                </c:pt>
                <c:pt idx="560">
                  <c:v>1160990720</c:v>
                </c:pt>
                <c:pt idx="561">
                  <c:v>1162059776</c:v>
                </c:pt>
                <c:pt idx="562">
                  <c:v>1165615104</c:v>
                </c:pt>
                <c:pt idx="563">
                  <c:v>1170124800</c:v>
                </c:pt>
                <c:pt idx="564">
                  <c:v>1176068096</c:v>
                </c:pt>
                <c:pt idx="565">
                  <c:v>1180217344</c:v>
                </c:pt>
                <c:pt idx="566">
                  <c:v>1185792000</c:v>
                </c:pt>
                <c:pt idx="567">
                  <c:v>1189396480</c:v>
                </c:pt>
                <c:pt idx="568">
                  <c:v>1191755776</c:v>
                </c:pt>
                <c:pt idx="569">
                  <c:v>1194409984</c:v>
                </c:pt>
                <c:pt idx="570">
                  <c:v>1198481408</c:v>
                </c:pt>
                <c:pt idx="571">
                  <c:v>1204002816</c:v>
                </c:pt>
                <c:pt idx="572">
                  <c:v>1209532416</c:v>
                </c:pt>
                <c:pt idx="573">
                  <c:v>1215205376</c:v>
                </c:pt>
                <c:pt idx="574">
                  <c:v>1220730880</c:v>
                </c:pt>
                <c:pt idx="575">
                  <c:v>1227063296</c:v>
                </c:pt>
                <c:pt idx="576">
                  <c:v>1231765504</c:v>
                </c:pt>
                <c:pt idx="577">
                  <c:v>1236557824</c:v>
                </c:pt>
                <c:pt idx="578">
                  <c:v>1236127744</c:v>
                </c:pt>
                <c:pt idx="579">
                  <c:v>1241669632</c:v>
                </c:pt>
                <c:pt idx="580">
                  <c:v>1245757440</c:v>
                </c:pt>
                <c:pt idx="581">
                  <c:v>1250099200</c:v>
                </c:pt>
                <c:pt idx="582">
                  <c:v>1254834176</c:v>
                </c:pt>
                <c:pt idx="583">
                  <c:v>1257000960</c:v>
                </c:pt>
                <c:pt idx="584">
                  <c:v>1259859968</c:v>
                </c:pt>
                <c:pt idx="585">
                  <c:v>1263489024</c:v>
                </c:pt>
                <c:pt idx="586">
                  <c:v>1268899840</c:v>
                </c:pt>
                <c:pt idx="587">
                  <c:v>1271992320</c:v>
                </c:pt>
                <c:pt idx="588">
                  <c:v>1276723200</c:v>
                </c:pt>
                <c:pt idx="589">
                  <c:v>1279574016</c:v>
                </c:pt>
                <c:pt idx="590">
                  <c:v>1281548288</c:v>
                </c:pt>
                <c:pt idx="591">
                  <c:v>1286426624</c:v>
                </c:pt>
                <c:pt idx="592">
                  <c:v>1291526144</c:v>
                </c:pt>
                <c:pt idx="593">
                  <c:v>1291776000</c:v>
                </c:pt>
                <c:pt idx="594">
                  <c:v>1295470592</c:v>
                </c:pt>
                <c:pt idx="595">
                  <c:v>1300848640</c:v>
                </c:pt>
                <c:pt idx="596">
                  <c:v>1306685440</c:v>
                </c:pt>
                <c:pt idx="597">
                  <c:v>1314123776</c:v>
                </c:pt>
                <c:pt idx="598">
                  <c:v>1318834176</c:v>
                </c:pt>
                <c:pt idx="599">
                  <c:v>1322147840</c:v>
                </c:pt>
                <c:pt idx="600">
                  <c:v>1325711360</c:v>
                </c:pt>
                <c:pt idx="601">
                  <c:v>1327964160</c:v>
                </c:pt>
                <c:pt idx="602">
                  <c:v>1332236288</c:v>
                </c:pt>
                <c:pt idx="603">
                  <c:v>1336324096</c:v>
                </c:pt>
                <c:pt idx="604">
                  <c:v>1342820352</c:v>
                </c:pt>
                <c:pt idx="605">
                  <c:v>1348599808</c:v>
                </c:pt>
                <c:pt idx="606">
                  <c:v>1351348224</c:v>
                </c:pt>
                <c:pt idx="607">
                  <c:v>1354432512</c:v>
                </c:pt>
                <c:pt idx="608">
                  <c:v>1355759616</c:v>
                </c:pt>
                <c:pt idx="609">
                  <c:v>1359630336</c:v>
                </c:pt>
                <c:pt idx="610">
                  <c:v>1361707008</c:v>
                </c:pt>
                <c:pt idx="611">
                  <c:v>1364766720</c:v>
                </c:pt>
                <c:pt idx="612">
                  <c:v>1367023616</c:v>
                </c:pt>
                <c:pt idx="613">
                  <c:v>1371193344</c:v>
                </c:pt>
                <c:pt idx="614">
                  <c:v>1374859264</c:v>
                </c:pt>
                <c:pt idx="615">
                  <c:v>1377484800</c:v>
                </c:pt>
                <c:pt idx="616">
                  <c:v>1380265984</c:v>
                </c:pt>
                <c:pt idx="617">
                  <c:v>1383497728</c:v>
                </c:pt>
                <c:pt idx="618">
                  <c:v>1388490752</c:v>
                </c:pt>
                <c:pt idx="619">
                  <c:v>1394208768</c:v>
                </c:pt>
                <c:pt idx="620">
                  <c:v>1399324672</c:v>
                </c:pt>
                <c:pt idx="621">
                  <c:v>1403072512</c:v>
                </c:pt>
                <c:pt idx="622">
                  <c:v>1406570496</c:v>
                </c:pt>
                <c:pt idx="623">
                  <c:v>1409568768</c:v>
                </c:pt>
                <c:pt idx="624">
                  <c:v>1414365184</c:v>
                </c:pt>
                <c:pt idx="625">
                  <c:v>1418227712</c:v>
                </c:pt>
                <c:pt idx="626">
                  <c:v>1421676544</c:v>
                </c:pt>
                <c:pt idx="627">
                  <c:v>1429151744</c:v>
                </c:pt>
                <c:pt idx="628">
                  <c:v>1433305088</c:v>
                </c:pt>
                <c:pt idx="629">
                  <c:v>1436790784</c:v>
                </c:pt>
                <c:pt idx="630">
                  <c:v>1440993280</c:v>
                </c:pt>
                <c:pt idx="631">
                  <c:v>1442164736</c:v>
                </c:pt>
                <c:pt idx="632">
                  <c:v>1445818368</c:v>
                </c:pt>
                <c:pt idx="633">
                  <c:v>1450299392</c:v>
                </c:pt>
                <c:pt idx="634">
                  <c:v>1453178880</c:v>
                </c:pt>
                <c:pt idx="635">
                  <c:v>1455996928</c:v>
                </c:pt>
                <c:pt idx="636">
                  <c:v>1460695040</c:v>
                </c:pt>
                <c:pt idx="637">
                  <c:v>1462779904</c:v>
                </c:pt>
                <c:pt idx="638">
                  <c:v>1465610240</c:v>
                </c:pt>
                <c:pt idx="639">
                  <c:v>1466576896</c:v>
                </c:pt>
                <c:pt idx="640">
                  <c:v>1467133952</c:v>
                </c:pt>
                <c:pt idx="641">
                  <c:v>1467543552</c:v>
                </c:pt>
                <c:pt idx="642">
                  <c:v>1468383232</c:v>
                </c:pt>
                <c:pt idx="643">
                  <c:v>1469911040</c:v>
                </c:pt>
                <c:pt idx="644">
                  <c:v>1471463424</c:v>
                </c:pt>
                <c:pt idx="645">
                  <c:v>1473241088</c:v>
                </c:pt>
                <c:pt idx="646">
                  <c:v>1476976640</c:v>
                </c:pt>
                <c:pt idx="647">
                  <c:v>1478348800</c:v>
                </c:pt>
                <c:pt idx="648">
                  <c:v>1478750208</c:v>
                </c:pt>
                <c:pt idx="649">
                  <c:v>1479426048</c:v>
                </c:pt>
                <c:pt idx="650">
                  <c:v>1479946240</c:v>
                </c:pt>
                <c:pt idx="651">
                  <c:v>1480454144</c:v>
                </c:pt>
                <c:pt idx="652">
                  <c:v>1482608640</c:v>
                </c:pt>
                <c:pt idx="653">
                  <c:v>1486159872</c:v>
                </c:pt>
                <c:pt idx="654">
                  <c:v>1488871424</c:v>
                </c:pt>
                <c:pt idx="655">
                  <c:v>1490124800</c:v>
                </c:pt>
                <c:pt idx="656">
                  <c:v>1489739776</c:v>
                </c:pt>
                <c:pt idx="657">
                  <c:v>1490173952</c:v>
                </c:pt>
                <c:pt idx="658">
                  <c:v>1490898944</c:v>
                </c:pt>
                <c:pt idx="659">
                  <c:v>1491742720</c:v>
                </c:pt>
                <c:pt idx="660">
                  <c:v>1491918848</c:v>
                </c:pt>
                <c:pt idx="661">
                  <c:v>1491656704</c:v>
                </c:pt>
                <c:pt idx="662">
                  <c:v>1493102592</c:v>
                </c:pt>
                <c:pt idx="663">
                  <c:v>1493671936</c:v>
                </c:pt>
                <c:pt idx="664">
                  <c:v>1494466560</c:v>
                </c:pt>
                <c:pt idx="665">
                  <c:v>1495396352</c:v>
                </c:pt>
                <c:pt idx="666">
                  <c:v>1496190976</c:v>
                </c:pt>
                <c:pt idx="667">
                  <c:v>1497300992</c:v>
                </c:pt>
                <c:pt idx="668">
                  <c:v>1498542080</c:v>
                </c:pt>
                <c:pt idx="669">
                  <c:v>1499414528</c:v>
                </c:pt>
                <c:pt idx="670">
                  <c:v>1501888512</c:v>
                </c:pt>
                <c:pt idx="671">
                  <c:v>1502633984</c:v>
                </c:pt>
                <c:pt idx="672">
                  <c:v>1504858112</c:v>
                </c:pt>
                <c:pt idx="673">
                  <c:v>1506000896</c:v>
                </c:pt>
                <c:pt idx="674">
                  <c:v>1508040704</c:v>
                </c:pt>
                <c:pt idx="675">
                  <c:v>1508208640</c:v>
                </c:pt>
                <c:pt idx="676">
                  <c:v>1508024320</c:v>
                </c:pt>
                <c:pt idx="677">
                  <c:v>1509683200</c:v>
                </c:pt>
                <c:pt idx="678">
                  <c:v>1510137856</c:v>
                </c:pt>
                <c:pt idx="679">
                  <c:v>1513246720</c:v>
                </c:pt>
                <c:pt idx="680">
                  <c:v>1514328064</c:v>
                </c:pt>
                <c:pt idx="681">
                  <c:v>1515716608</c:v>
                </c:pt>
                <c:pt idx="682">
                  <c:v>1516130304</c:v>
                </c:pt>
                <c:pt idx="683">
                  <c:v>1516445696</c:v>
                </c:pt>
                <c:pt idx="684">
                  <c:v>1516511232</c:v>
                </c:pt>
                <c:pt idx="685">
                  <c:v>1518034944</c:v>
                </c:pt>
                <c:pt idx="686">
                  <c:v>1519513600</c:v>
                </c:pt>
                <c:pt idx="687">
                  <c:v>1520844800</c:v>
                </c:pt>
                <c:pt idx="688">
                  <c:v>1521090560</c:v>
                </c:pt>
                <c:pt idx="689">
                  <c:v>1522331648</c:v>
                </c:pt>
                <c:pt idx="690">
                  <c:v>1523732480</c:v>
                </c:pt>
                <c:pt idx="691">
                  <c:v>1525919744</c:v>
                </c:pt>
                <c:pt idx="692">
                  <c:v>1529970688</c:v>
                </c:pt>
                <c:pt idx="693">
                  <c:v>1532108800</c:v>
                </c:pt>
                <c:pt idx="694">
                  <c:v>1532485632</c:v>
                </c:pt>
                <c:pt idx="695">
                  <c:v>1535188992</c:v>
                </c:pt>
                <c:pt idx="696">
                  <c:v>1536176128</c:v>
                </c:pt>
                <c:pt idx="697">
                  <c:v>1539268608</c:v>
                </c:pt>
                <c:pt idx="698">
                  <c:v>1541992448</c:v>
                </c:pt>
                <c:pt idx="699">
                  <c:v>1545048064</c:v>
                </c:pt>
                <c:pt idx="700">
                  <c:v>1549979648</c:v>
                </c:pt>
                <c:pt idx="701">
                  <c:v>1552642048</c:v>
                </c:pt>
                <c:pt idx="702">
                  <c:v>1554628608</c:v>
                </c:pt>
                <c:pt idx="703">
                  <c:v>1554378752</c:v>
                </c:pt>
                <c:pt idx="704">
                  <c:v>1558437888</c:v>
                </c:pt>
                <c:pt idx="705">
                  <c:v>1560481792</c:v>
                </c:pt>
                <c:pt idx="706">
                  <c:v>1561014272</c:v>
                </c:pt>
                <c:pt idx="707">
                  <c:v>1556742144</c:v>
                </c:pt>
                <c:pt idx="708">
                  <c:v>1559748608</c:v>
                </c:pt>
                <c:pt idx="709">
                  <c:v>1561686016</c:v>
                </c:pt>
                <c:pt idx="710">
                  <c:v>1563254784</c:v>
                </c:pt>
                <c:pt idx="711">
                  <c:v>1564774400</c:v>
                </c:pt>
                <c:pt idx="712">
                  <c:v>1565315072</c:v>
                </c:pt>
                <c:pt idx="713">
                  <c:v>1565937664</c:v>
                </c:pt>
                <c:pt idx="714">
                  <c:v>1566769152</c:v>
                </c:pt>
                <c:pt idx="715">
                  <c:v>1569570816</c:v>
                </c:pt>
                <c:pt idx="716">
                  <c:v>1571094528</c:v>
                </c:pt>
                <c:pt idx="717">
                  <c:v>1572515840</c:v>
                </c:pt>
                <c:pt idx="718">
                  <c:v>1573085184</c:v>
                </c:pt>
                <c:pt idx="719">
                  <c:v>1573949440</c:v>
                </c:pt>
                <c:pt idx="720">
                  <c:v>1574678528</c:v>
                </c:pt>
                <c:pt idx="721">
                  <c:v>1576574976</c:v>
                </c:pt>
                <c:pt idx="722">
                  <c:v>1577267200</c:v>
                </c:pt>
                <c:pt idx="723">
                  <c:v>1577766912</c:v>
                </c:pt>
                <c:pt idx="724">
                  <c:v>1578565632</c:v>
                </c:pt>
                <c:pt idx="725">
                  <c:v>1578815488</c:v>
                </c:pt>
                <c:pt idx="726">
                  <c:v>1578414080</c:v>
                </c:pt>
                <c:pt idx="727">
                  <c:v>1581051904</c:v>
                </c:pt>
                <c:pt idx="728">
                  <c:v>1581699072</c:v>
                </c:pt>
                <c:pt idx="729">
                  <c:v>1582837760</c:v>
                </c:pt>
                <c:pt idx="730">
                  <c:v>1584660480</c:v>
                </c:pt>
                <c:pt idx="731">
                  <c:v>1587228672</c:v>
                </c:pt>
                <c:pt idx="732">
                  <c:v>1588842496</c:v>
                </c:pt>
                <c:pt idx="733">
                  <c:v>1589145600</c:v>
                </c:pt>
                <c:pt idx="734">
                  <c:v>1590140928</c:v>
                </c:pt>
                <c:pt idx="735">
                  <c:v>1592066048</c:v>
                </c:pt>
                <c:pt idx="736">
                  <c:v>1593393152</c:v>
                </c:pt>
                <c:pt idx="737">
                  <c:v>1594585088</c:v>
                </c:pt>
                <c:pt idx="738">
                  <c:v>1595817984</c:v>
                </c:pt>
                <c:pt idx="739">
                  <c:v>1597681664</c:v>
                </c:pt>
                <c:pt idx="740">
                  <c:v>1598312448</c:v>
                </c:pt>
                <c:pt idx="741">
                  <c:v>1599197184</c:v>
                </c:pt>
                <c:pt idx="742">
                  <c:v>1600131072</c:v>
                </c:pt>
                <c:pt idx="743">
                  <c:v>1601748992</c:v>
                </c:pt>
                <c:pt idx="744">
                  <c:v>1603076096</c:v>
                </c:pt>
                <c:pt idx="745">
                  <c:v>1604444160</c:v>
                </c:pt>
                <c:pt idx="746">
                  <c:v>1604993024</c:v>
                </c:pt>
                <c:pt idx="747">
                  <c:v>1605926912</c:v>
                </c:pt>
                <c:pt idx="748">
                  <c:v>1608531968</c:v>
                </c:pt>
                <c:pt idx="749">
                  <c:v>1610031104</c:v>
                </c:pt>
                <c:pt idx="750">
                  <c:v>1610678272</c:v>
                </c:pt>
                <c:pt idx="751">
                  <c:v>1612013568</c:v>
                </c:pt>
                <c:pt idx="752">
                  <c:v>1614737408</c:v>
                </c:pt>
                <c:pt idx="753">
                  <c:v>1616961536</c:v>
                </c:pt>
                <c:pt idx="754">
                  <c:v>1618202624</c:v>
                </c:pt>
                <c:pt idx="755">
                  <c:v>1620099072</c:v>
                </c:pt>
                <c:pt idx="756">
                  <c:v>1622474752</c:v>
                </c:pt>
                <c:pt idx="757">
                  <c:v>1624813568</c:v>
                </c:pt>
                <c:pt idx="758">
                  <c:v>1625817088</c:v>
                </c:pt>
                <c:pt idx="759">
                  <c:v>1627123712</c:v>
                </c:pt>
                <c:pt idx="760">
                  <c:v>1627574272</c:v>
                </c:pt>
                <c:pt idx="761">
                  <c:v>1627934720</c:v>
                </c:pt>
                <c:pt idx="762">
                  <c:v>1629655040</c:v>
                </c:pt>
                <c:pt idx="763">
                  <c:v>1630777344</c:v>
                </c:pt>
                <c:pt idx="764">
                  <c:v>1632452608</c:v>
                </c:pt>
                <c:pt idx="765">
                  <c:v>1633189888</c:v>
                </c:pt>
                <c:pt idx="766">
                  <c:v>1633972224</c:v>
                </c:pt>
                <c:pt idx="767">
                  <c:v>1634779136</c:v>
                </c:pt>
                <c:pt idx="768">
                  <c:v>1635463168</c:v>
                </c:pt>
                <c:pt idx="769">
                  <c:v>1639485440</c:v>
                </c:pt>
                <c:pt idx="770">
                  <c:v>1641312256</c:v>
                </c:pt>
                <c:pt idx="771">
                  <c:v>1644961792</c:v>
                </c:pt>
                <c:pt idx="772">
                  <c:v>1647259648</c:v>
                </c:pt>
                <c:pt idx="773">
                  <c:v>1649221632</c:v>
                </c:pt>
                <c:pt idx="774">
                  <c:v>1651167232</c:v>
                </c:pt>
                <c:pt idx="775">
                  <c:v>1651130368</c:v>
                </c:pt>
                <c:pt idx="776">
                  <c:v>1653846016</c:v>
                </c:pt>
                <c:pt idx="777">
                  <c:v>1655123968</c:v>
                </c:pt>
                <c:pt idx="778">
                  <c:v>1656938496</c:v>
                </c:pt>
                <c:pt idx="779">
                  <c:v>1657475072</c:v>
                </c:pt>
                <c:pt idx="780">
                  <c:v>1657548800</c:v>
                </c:pt>
                <c:pt idx="781">
                  <c:v>1658839040</c:v>
                </c:pt>
                <c:pt idx="782">
                  <c:v>1661865984</c:v>
                </c:pt>
                <c:pt idx="783">
                  <c:v>1667772416</c:v>
                </c:pt>
              </c:numCache>
            </c:numRef>
          </c:val>
          <c:smooth val="0"/>
        </c:ser>
        <c:ser>
          <c:idx val="10"/>
          <c:order val="2"/>
          <c:tx>
            <c:strRef>
              <c:f>dynmemory!$K$1</c:f>
              <c:strCache>
                <c:ptCount val="1"/>
                <c:pt idx="0">
                  <c:v>Available Bytes</c:v>
                </c:pt>
              </c:strCache>
            </c:strRef>
          </c:tx>
          <c:spPr>
            <a:ln w="47625" cap="rnd" cmpd="sng" algn="ctr">
              <a:solidFill>
                <a:schemeClr val="accent5">
                  <a:lumMod val="60000"/>
                  <a:shade val="95000"/>
                  <a:satMod val="105000"/>
                </a:schemeClr>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dynmemory!$K$2:$K$785</c:f>
              <c:numCache>
                <c:formatCode>General</c:formatCode>
                <c:ptCount val="784"/>
                <c:pt idx="0">
                  <c:v>3520282624</c:v>
                </c:pt>
                <c:pt idx="1">
                  <c:v>3518992384</c:v>
                </c:pt>
                <c:pt idx="2">
                  <c:v>3521789952</c:v>
                </c:pt>
                <c:pt idx="3">
                  <c:v>3521929216</c:v>
                </c:pt>
                <c:pt idx="4">
                  <c:v>3521683456</c:v>
                </c:pt>
                <c:pt idx="5">
                  <c:v>3521916928</c:v>
                </c:pt>
                <c:pt idx="6">
                  <c:v>3536248832</c:v>
                </c:pt>
                <c:pt idx="7">
                  <c:v>3536486400</c:v>
                </c:pt>
                <c:pt idx="8">
                  <c:v>3537510400</c:v>
                </c:pt>
                <c:pt idx="9">
                  <c:v>3536322560</c:v>
                </c:pt>
                <c:pt idx="10">
                  <c:v>3535069184</c:v>
                </c:pt>
                <c:pt idx="11">
                  <c:v>3534258176</c:v>
                </c:pt>
                <c:pt idx="12">
                  <c:v>3534204928</c:v>
                </c:pt>
                <c:pt idx="13">
                  <c:v>3530121216</c:v>
                </c:pt>
                <c:pt idx="14">
                  <c:v>3529584640</c:v>
                </c:pt>
                <c:pt idx="15">
                  <c:v>3531395072</c:v>
                </c:pt>
                <c:pt idx="16">
                  <c:v>3529658368</c:v>
                </c:pt>
                <c:pt idx="17">
                  <c:v>3529969664</c:v>
                </c:pt>
                <c:pt idx="18">
                  <c:v>3531673600</c:v>
                </c:pt>
                <c:pt idx="19">
                  <c:v>3531751424</c:v>
                </c:pt>
                <c:pt idx="20">
                  <c:v>3528687616</c:v>
                </c:pt>
                <c:pt idx="21">
                  <c:v>3526475776</c:v>
                </c:pt>
                <c:pt idx="22">
                  <c:v>3520954368</c:v>
                </c:pt>
                <c:pt idx="23">
                  <c:v>3489271808</c:v>
                </c:pt>
                <c:pt idx="24">
                  <c:v>3503087616</c:v>
                </c:pt>
                <c:pt idx="25">
                  <c:v>3515199488</c:v>
                </c:pt>
                <c:pt idx="26">
                  <c:v>3525554176</c:v>
                </c:pt>
                <c:pt idx="27">
                  <c:v>3529494528</c:v>
                </c:pt>
                <c:pt idx="28">
                  <c:v>3530166272</c:v>
                </c:pt>
                <c:pt idx="29">
                  <c:v>3530215424</c:v>
                </c:pt>
                <c:pt idx="30">
                  <c:v>3528257536</c:v>
                </c:pt>
                <c:pt idx="31">
                  <c:v>3528867840</c:v>
                </c:pt>
                <c:pt idx="32">
                  <c:v>3527024640</c:v>
                </c:pt>
                <c:pt idx="33">
                  <c:v>3527110656</c:v>
                </c:pt>
                <c:pt idx="34">
                  <c:v>3527630848</c:v>
                </c:pt>
                <c:pt idx="35">
                  <c:v>3527720960</c:v>
                </c:pt>
                <c:pt idx="36">
                  <c:v>3527974912</c:v>
                </c:pt>
                <c:pt idx="37">
                  <c:v>3529388032</c:v>
                </c:pt>
                <c:pt idx="38">
                  <c:v>3530518528</c:v>
                </c:pt>
                <c:pt idx="39">
                  <c:v>3531431936</c:v>
                </c:pt>
                <c:pt idx="40">
                  <c:v>3531395072</c:v>
                </c:pt>
                <c:pt idx="41">
                  <c:v>3531735040</c:v>
                </c:pt>
                <c:pt idx="42">
                  <c:v>3533021184</c:v>
                </c:pt>
                <c:pt idx="43">
                  <c:v>3530600448</c:v>
                </c:pt>
                <c:pt idx="44">
                  <c:v>3530321920</c:v>
                </c:pt>
                <c:pt idx="45">
                  <c:v>3530399744</c:v>
                </c:pt>
                <c:pt idx="46">
                  <c:v>3531739136</c:v>
                </c:pt>
                <c:pt idx="47">
                  <c:v>3531886592</c:v>
                </c:pt>
                <c:pt idx="48">
                  <c:v>3532984320</c:v>
                </c:pt>
                <c:pt idx="49">
                  <c:v>3527618560</c:v>
                </c:pt>
                <c:pt idx="50">
                  <c:v>3527094272</c:v>
                </c:pt>
                <c:pt idx="51">
                  <c:v>3528765440</c:v>
                </c:pt>
                <c:pt idx="52">
                  <c:v>3531182080</c:v>
                </c:pt>
                <c:pt idx="53">
                  <c:v>3530346496</c:v>
                </c:pt>
                <c:pt idx="54">
                  <c:v>3529662464</c:v>
                </c:pt>
                <c:pt idx="55">
                  <c:v>3533791232</c:v>
                </c:pt>
                <c:pt idx="56">
                  <c:v>3534114816</c:v>
                </c:pt>
                <c:pt idx="57">
                  <c:v>3534106624</c:v>
                </c:pt>
                <c:pt idx="58">
                  <c:v>3535671296</c:v>
                </c:pt>
                <c:pt idx="59">
                  <c:v>3534434304</c:v>
                </c:pt>
                <c:pt idx="60">
                  <c:v>3533590528</c:v>
                </c:pt>
                <c:pt idx="61">
                  <c:v>3533172736</c:v>
                </c:pt>
                <c:pt idx="62">
                  <c:v>3531497472</c:v>
                </c:pt>
                <c:pt idx="63">
                  <c:v>3532079104</c:v>
                </c:pt>
                <c:pt idx="64">
                  <c:v>3532996608</c:v>
                </c:pt>
                <c:pt idx="65">
                  <c:v>3532861440</c:v>
                </c:pt>
                <c:pt idx="66">
                  <c:v>3532836864</c:v>
                </c:pt>
                <c:pt idx="67">
                  <c:v>3533107200</c:v>
                </c:pt>
                <c:pt idx="68">
                  <c:v>3533942784</c:v>
                </c:pt>
                <c:pt idx="69">
                  <c:v>3532439552</c:v>
                </c:pt>
                <c:pt idx="70">
                  <c:v>3532902400</c:v>
                </c:pt>
                <c:pt idx="71">
                  <c:v>3533045760</c:v>
                </c:pt>
                <c:pt idx="72">
                  <c:v>3533635584</c:v>
                </c:pt>
                <c:pt idx="73">
                  <c:v>3533533184</c:v>
                </c:pt>
                <c:pt idx="74">
                  <c:v>3532496896</c:v>
                </c:pt>
                <c:pt idx="75">
                  <c:v>3532337152</c:v>
                </c:pt>
                <c:pt idx="76">
                  <c:v>3532451840</c:v>
                </c:pt>
                <c:pt idx="77">
                  <c:v>3532701696</c:v>
                </c:pt>
                <c:pt idx="78">
                  <c:v>3528130560</c:v>
                </c:pt>
                <c:pt idx="79">
                  <c:v>3527450624</c:v>
                </c:pt>
                <c:pt idx="80">
                  <c:v>3524620288</c:v>
                </c:pt>
                <c:pt idx="81">
                  <c:v>3522084864</c:v>
                </c:pt>
                <c:pt idx="82">
                  <c:v>3516157952</c:v>
                </c:pt>
                <c:pt idx="83">
                  <c:v>3518287872</c:v>
                </c:pt>
                <c:pt idx="84">
                  <c:v>3519778816</c:v>
                </c:pt>
                <c:pt idx="85">
                  <c:v>3526668288</c:v>
                </c:pt>
                <c:pt idx="86">
                  <c:v>3527708672</c:v>
                </c:pt>
                <c:pt idx="87">
                  <c:v>3526725632</c:v>
                </c:pt>
                <c:pt idx="88">
                  <c:v>3526860800</c:v>
                </c:pt>
                <c:pt idx="89">
                  <c:v>3526746112</c:v>
                </c:pt>
                <c:pt idx="90">
                  <c:v>3527757824</c:v>
                </c:pt>
                <c:pt idx="91">
                  <c:v>3511554048</c:v>
                </c:pt>
                <c:pt idx="92">
                  <c:v>3500482560</c:v>
                </c:pt>
                <c:pt idx="93">
                  <c:v>3509932032</c:v>
                </c:pt>
                <c:pt idx="94">
                  <c:v>3509166080</c:v>
                </c:pt>
                <c:pt idx="95">
                  <c:v>3523403776</c:v>
                </c:pt>
                <c:pt idx="96">
                  <c:v>3523354624</c:v>
                </c:pt>
                <c:pt idx="97">
                  <c:v>3523125248</c:v>
                </c:pt>
                <c:pt idx="98">
                  <c:v>3523325952</c:v>
                </c:pt>
                <c:pt idx="99">
                  <c:v>3523698688</c:v>
                </c:pt>
                <c:pt idx="100">
                  <c:v>3522473984</c:v>
                </c:pt>
                <c:pt idx="101">
                  <c:v>3522924544</c:v>
                </c:pt>
                <c:pt idx="102">
                  <c:v>3523080192</c:v>
                </c:pt>
                <c:pt idx="103">
                  <c:v>3522039808</c:v>
                </c:pt>
                <c:pt idx="104">
                  <c:v>3521875968</c:v>
                </c:pt>
                <c:pt idx="105">
                  <c:v>3521036288</c:v>
                </c:pt>
                <c:pt idx="106">
                  <c:v>3521228800</c:v>
                </c:pt>
                <c:pt idx="107">
                  <c:v>3522420736</c:v>
                </c:pt>
                <c:pt idx="108">
                  <c:v>3522633728</c:v>
                </c:pt>
                <c:pt idx="109">
                  <c:v>3524153344</c:v>
                </c:pt>
                <c:pt idx="110">
                  <c:v>3520798720</c:v>
                </c:pt>
                <c:pt idx="111">
                  <c:v>3520913408</c:v>
                </c:pt>
                <c:pt idx="112">
                  <c:v>3516383232</c:v>
                </c:pt>
                <c:pt idx="113">
                  <c:v>3516219392</c:v>
                </c:pt>
                <c:pt idx="114">
                  <c:v>3515924480</c:v>
                </c:pt>
                <c:pt idx="115">
                  <c:v>3516731392</c:v>
                </c:pt>
                <c:pt idx="116">
                  <c:v>3516489728</c:v>
                </c:pt>
                <c:pt idx="117">
                  <c:v>3516456960</c:v>
                </c:pt>
                <c:pt idx="118">
                  <c:v>3516379136</c:v>
                </c:pt>
                <c:pt idx="119">
                  <c:v>3519942656</c:v>
                </c:pt>
                <c:pt idx="120">
                  <c:v>3519315968</c:v>
                </c:pt>
                <c:pt idx="121">
                  <c:v>3521011712</c:v>
                </c:pt>
                <c:pt idx="122">
                  <c:v>3524100096</c:v>
                </c:pt>
                <c:pt idx="123">
                  <c:v>3523985408</c:v>
                </c:pt>
                <c:pt idx="124">
                  <c:v>3522985984</c:v>
                </c:pt>
                <c:pt idx="125">
                  <c:v>3520151552</c:v>
                </c:pt>
                <c:pt idx="126">
                  <c:v>3520466944</c:v>
                </c:pt>
                <c:pt idx="127">
                  <c:v>3520868352</c:v>
                </c:pt>
                <c:pt idx="128">
                  <c:v>3521630208</c:v>
                </c:pt>
                <c:pt idx="129">
                  <c:v>3523846144</c:v>
                </c:pt>
                <c:pt idx="130">
                  <c:v>3524202496</c:v>
                </c:pt>
                <c:pt idx="131">
                  <c:v>3522772992</c:v>
                </c:pt>
                <c:pt idx="132">
                  <c:v>3524132864</c:v>
                </c:pt>
                <c:pt idx="133">
                  <c:v>3526176768</c:v>
                </c:pt>
                <c:pt idx="134">
                  <c:v>3527143424</c:v>
                </c:pt>
                <c:pt idx="135">
                  <c:v>3527557120</c:v>
                </c:pt>
                <c:pt idx="136">
                  <c:v>3526426624</c:v>
                </c:pt>
                <c:pt idx="137">
                  <c:v>3524653056</c:v>
                </c:pt>
                <c:pt idx="138">
                  <c:v>3528720384</c:v>
                </c:pt>
                <c:pt idx="139">
                  <c:v>3560665088</c:v>
                </c:pt>
                <c:pt idx="140">
                  <c:v>3562041344</c:v>
                </c:pt>
                <c:pt idx="141">
                  <c:v>3561504768</c:v>
                </c:pt>
                <c:pt idx="142">
                  <c:v>3561545728</c:v>
                </c:pt>
                <c:pt idx="143">
                  <c:v>3558174720</c:v>
                </c:pt>
                <c:pt idx="144">
                  <c:v>3557466112</c:v>
                </c:pt>
                <c:pt idx="145">
                  <c:v>3555385344</c:v>
                </c:pt>
                <c:pt idx="146">
                  <c:v>3555549184</c:v>
                </c:pt>
                <c:pt idx="147">
                  <c:v>3552165888</c:v>
                </c:pt>
                <c:pt idx="148">
                  <c:v>3550711808</c:v>
                </c:pt>
                <c:pt idx="149">
                  <c:v>3550613504</c:v>
                </c:pt>
                <c:pt idx="150">
                  <c:v>3550220288</c:v>
                </c:pt>
                <c:pt idx="151">
                  <c:v>3548471296</c:v>
                </c:pt>
                <c:pt idx="152">
                  <c:v>3548385280</c:v>
                </c:pt>
                <c:pt idx="153">
                  <c:v>3548041216</c:v>
                </c:pt>
                <c:pt idx="154">
                  <c:v>3548438528</c:v>
                </c:pt>
                <c:pt idx="155">
                  <c:v>3543912448</c:v>
                </c:pt>
                <c:pt idx="156">
                  <c:v>3550502912</c:v>
                </c:pt>
                <c:pt idx="157">
                  <c:v>3546611712</c:v>
                </c:pt>
                <c:pt idx="158">
                  <c:v>3546710016</c:v>
                </c:pt>
                <c:pt idx="159">
                  <c:v>3546865664</c:v>
                </c:pt>
                <c:pt idx="160">
                  <c:v>3547578368</c:v>
                </c:pt>
                <c:pt idx="161">
                  <c:v>3547156480</c:v>
                </c:pt>
                <c:pt idx="162">
                  <c:v>3547500544</c:v>
                </c:pt>
                <c:pt idx="163">
                  <c:v>3547557888</c:v>
                </c:pt>
                <c:pt idx="164">
                  <c:v>3547869184</c:v>
                </c:pt>
                <c:pt idx="165">
                  <c:v>3547578368</c:v>
                </c:pt>
                <c:pt idx="166">
                  <c:v>3547275264</c:v>
                </c:pt>
                <c:pt idx="167">
                  <c:v>3543117824</c:v>
                </c:pt>
                <c:pt idx="168">
                  <c:v>3202846720</c:v>
                </c:pt>
                <c:pt idx="169">
                  <c:v>3202666496</c:v>
                </c:pt>
                <c:pt idx="170">
                  <c:v>3204218880</c:v>
                </c:pt>
                <c:pt idx="171">
                  <c:v>3202519040</c:v>
                </c:pt>
                <c:pt idx="172">
                  <c:v>3203870720</c:v>
                </c:pt>
                <c:pt idx="173">
                  <c:v>3204378624</c:v>
                </c:pt>
                <c:pt idx="174">
                  <c:v>3203121152</c:v>
                </c:pt>
                <c:pt idx="175">
                  <c:v>3195555840</c:v>
                </c:pt>
                <c:pt idx="176">
                  <c:v>3498188800</c:v>
                </c:pt>
                <c:pt idx="177">
                  <c:v>3501010944</c:v>
                </c:pt>
                <c:pt idx="178">
                  <c:v>3500851200</c:v>
                </c:pt>
                <c:pt idx="179">
                  <c:v>2392616960</c:v>
                </c:pt>
                <c:pt idx="180">
                  <c:v>2236895232</c:v>
                </c:pt>
                <c:pt idx="181">
                  <c:v>1986215936</c:v>
                </c:pt>
                <c:pt idx="182">
                  <c:v>1823690752</c:v>
                </c:pt>
                <c:pt idx="183">
                  <c:v>1604648960</c:v>
                </c:pt>
                <c:pt idx="184">
                  <c:v>1399902208</c:v>
                </c:pt>
                <c:pt idx="185">
                  <c:v>1360531456</c:v>
                </c:pt>
                <c:pt idx="186">
                  <c:v>1187131392</c:v>
                </c:pt>
                <c:pt idx="187">
                  <c:v>975622144</c:v>
                </c:pt>
                <c:pt idx="188">
                  <c:v>966307840</c:v>
                </c:pt>
                <c:pt idx="189">
                  <c:v>962768896</c:v>
                </c:pt>
                <c:pt idx="190">
                  <c:v>964562944</c:v>
                </c:pt>
                <c:pt idx="191">
                  <c:v>965836800</c:v>
                </c:pt>
                <c:pt idx="192">
                  <c:v>965173248</c:v>
                </c:pt>
                <c:pt idx="193">
                  <c:v>964870144</c:v>
                </c:pt>
                <c:pt idx="194">
                  <c:v>965906432</c:v>
                </c:pt>
                <c:pt idx="195">
                  <c:v>968110080</c:v>
                </c:pt>
                <c:pt idx="196">
                  <c:v>968118272</c:v>
                </c:pt>
                <c:pt idx="197">
                  <c:v>967983104</c:v>
                </c:pt>
                <c:pt idx="198">
                  <c:v>967155712</c:v>
                </c:pt>
                <c:pt idx="199">
                  <c:v>967950336</c:v>
                </c:pt>
                <c:pt idx="200">
                  <c:v>963297280</c:v>
                </c:pt>
                <c:pt idx="201">
                  <c:v>961859584</c:v>
                </c:pt>
                <c:pt idx="202">
                  <c:v>962351104</c:v>
                </c:pt>
                <c:pt idx="203">
                  <c:v>961773568</c:v>
                </c:pt>
                <c:pt idx="204">
                  <c:v>823480320</c:v>
                </c:pt>
                <c:pt idx="205">
                  <c:v>782057472</c:v>
                </c:pt>
                <c:pt idx="206">
                  <c:v>776101888</c:v>
                </c:pt>
                <c:pt idx="207">
                  <c:v>774963200</c:v>
                </c:pt>
                <c:pt idx="208">
                  <c:v>776380416</c:v>
                </c:pt>
                <c:pt idx="209">
                  <c:v>626577408</c:v>
                </c:pt>
                <c:pt idx="210">
                  <c:v>627060736</c:v>
                </c:pt>
                <c:pt idx="211">
                  <c:v>461856768</c:v>
                </c:pt>
                <c:pt idx="212">
                  <c:v>471924736</c:v>
                </c:pt>
                <c:pt idx="213">
                  <c:v>470638592</c:v>
                </c:pt>
                <c:pt idx="214">
                  <c:v>469704704</c:v>
                </c:pt>
                <c:pt idx="215">
                  <c:v>470700032</c:v>
                </c:pt>
                <c:pt idx="216">
                  <c:v>337240064</c:v>
                </c:pt>
                <c:pt idx="217">
                  <c:v>347893760</c:v>
                </c:pt>
                <c:pt idx="218">
                  <c:v>203657216</c:v>
                </c:pt>
                <c:pt idx="219">
                  <c:v>199286784</c:v>
                </c:pt>
                <c:pt idx="220">
                  <c:v>191705088</c:v>
                </c:pt>
                <c:pt idx="221">
                  <c:v>178933760</c:v>
                </c:pt>
                <c:pt idx="222">
                  <c:v>52170752</c:v>
                </c:pt>
                <c:pt idx="223">
                  <c:v>43835392</c:v>
                </c:pt>
                <c:pt idx="224">
                  <c:v>5861376</c:v>
                </c:pt>
                <c:pt idx="225">
                  <c:v>9830400</c:v>
                </c:pt>
                <c:pt idx="226">
                  <c:v>35069952</c:v>
                </c:pt>
                <c:pt idx="227">
                  <c:v>18518016</c:v>
                </c:pt>
                <c:pt idx="228">
                  <c:v>23105536</c:v>
                </c:pt>
                <c:pt idx="229">
                  <c:v>34848768</c:v>
                </c:pt>
                <c:pt idx="230">
                  <c:v>41709568</c:v>
                </c:pt>
                <c:pt idx="231">
                  <c:v>34529280</c:v>
                </c:pt>
                <c:pt idx="232">
                  <c:v>39391232</c:v>
                </c:pt>
                <c:pt idx="233">
                  <c:v>27529216</c:v>
                </c:pt>
                <c:pt idx="234">
                  <c:v>31821824</c:v>
                </c:pt>
                <c:pt idx="235">
                  <c:v>27172864</c:v>
                </c:pt>
                <c:pt idx="236">
                  <c:v>37867520</c:v>
                </c:pt>
                <c:pt idx="237">
                  <c:v>46370816</c:v>
                </c:pt>
                <c:pt idx="238">
                  <c:v>31219712</c:v>
                </c:pt>
                <c:pt idx="239">
                  <c:v>47771648</c:v>
                </c:pt>
                <c:pt idx="240">
                  <c:v>68730880</c:v>
                </c:pt>
                <c:pt idx="241">
                  <c:v>97366016</c:v>
                </c:pt>
                <c:pt idx="242">
                  <c:v>107294720</c:v>
                </c:pt>
                <c:pt idx="243">
                  <c:v>122875904</c:v>
                </c:pt>
                <c:pt idx="244">
                  <c:v>174067712</c:v>
                </c:pt>
                <c:pt idx="245">
                  <c:v>209760256</c:v>
                </c:pt>
                <c:pt idx="246">
                  <c:v>227385344</c:v>
                </c:pt>
                <c:pt idx="247">
                  <c:v>173719552</c:v>
                </c:pt>
                <c:pt idx="248">
                  <c:v>165654528</c:v>
                </c:pt>
                <c:pt idx="249">
                  <c:v>142684160</c:v>
                </c:pt>
                <c:pt idx="250">
                  <c:v>123043840</c:v>
                </c:pt>
                <c:pt idx="251">
                  <c:v>133492736</c:v>
                </c:pt>
                <c:pt idx="252">
                  <c:v>116670464</c:v>
                </c:pt>
                <c:pt idx="253">
                  <c:v>97763328</c:v>
                </c:pt>
                <c:pt idx="254">
                  <c:v>95481856</c:v>
                </c:pt>
                <c:pt idx="255">
                  <c:v>96223232</c:v>
                </c:pt>
                <c:pt idx="256">
                  <c:v>97320960</c:v>
                </c:pt>
                <c:pt idx="257">
                  <c:v>90005504</c:v>
                </c:pt>
                <c:pt idx="258">
                  <c:v>73334784</c:v>
                </c:pt>
                <c:pt idx="259">
                  <c:v>77574144</c:v>
                </c:pt>
                <c:pt idx="260">
                  <c:v>88756224</c:v>
                </c:pt>
                <c:pt idx="261">
                  <c:v>81997824</c:v>
                </c:pt>
                <c:pt idx="262">
                  <c:v>74821632</c:v>
                </c:pt>
                <c:pt idx="263">
                  <c:v>66920448</c:v>
                </c:pt>
                <c:pt idx="264">
                  <c:v>119439360</c:v>
                </c:pt>
                <c:pt idx="265">
                  <c:v>137412608</c:v>
                </c:pt>
                <c:pt idx="266">
                  <c:v>133341184</c:v>
                </c:pt>
                <c:pt idx="267">
                  <c:v>134279168</c:v>
                </c:pt>
                <c:pt idx="268">
                  <c:v>133398528</c:v>
                </c:pt>
                <c:pt idx="269">
                  <c:v>130617344</c:v>
                </c:pt>
                <c:pt idx="270">
                  <c:v>143106048</c:v>
                </c:pt>
                <c:pt idx="271">
                  <c:v>145268736</c:v>
                </c:pt>
                <c:pt idx="272">
                  <c:v>140402688</c:v>
                </c:pt>
                <c:pt idx="273">
                  <c:v>151269376</c:v>
                </c:pt>
                <c:pt idx="274">
                  <c:v>146034688</c:v>
                </c:pt>
                <c:pt idx="275">
                  <c:v>47321088</c:v>
                </c:pt>
                <c:pt idx="276">
                  <c:v>8523776</c:v>
                </c:pt>
                <c:pt idx="277">
                  <c:v>42143744</c:v>
                </c:pt>
                <c:pt idx="278">
                  <c:v>174215168</c:v>
                </c:pt>
                <c:pt idx="279">
                  <c:v>168140800</c:v>
                </c:pt>
                <c:pt idx="280">
                  <c:v>165580800</c:v>
                </c:pt>
                <c:pt idx="281">
                  <c:v>160776192</c:v>
                </c:pt>
                <c:pt idx="282">
                  <c:v>155062272</c:v>
                </c:pt>
                <c:pt idx="283">
                  <c:v>147185664</c:v>
                </c:pt>
                <c:pt idx="284">
                  <c:v>139280384</c:v>
                </c:pt>
                <c:pt idx="285">
                  <c:v>134651904</c:v>
                </c:pt>
                <c:pt idx="286">
                  <c:v>126758912</c:v>
                </c:pt>
                <c:pt idx="287">
                  <c:v>125456384</c:v>
                </c:pt>
                <c:pt idx="288">
                  <c:v>120307712</c:v>
                </c:pt>
                <c:pt idx="289">
                  <c:v>87416832</c:v>
                </c:pt>
                <c:pt idx="290">
                  <c:v>78839808</c:v>
                </c:pt>
                <c:pt idx="291">
                  <c:v>72658944</c:v>
                </c:pt>
                <c:pt idx="292">
                  <c:v>68853760</c:v>
                </c:pt>
                <c:pt idx="293">
                  <c:v>63901696</c:v>
                </c:pt>
                <c:pt idx="294">
                  <c:v>58556416</c:v>
                </c:pt>
                <c:pt idx="295">
                  <c:v>50835456</c:v>
                </c:pt>
                <c:pt idx="296">
                  <c:v>31457280</c:v>
                </c:pt>
                <c:pt idx="297">
                  <c:v>35426304</c:v>
                </c:pt>
                <c:pt idx="298">
                  <c:v>82378752</c:v>
                </c:pt>
                <c:pt idx="299">
                  <c:v>77901824</c:v>
                </c:pt>
                <c:pt idx="300">
                  <c:v>74113024</c:v>
                </c:pt>
                <c:pt idx="301">
                  <c:v>65810432</c:v>
                </c:pt>
                <c:pt idx="302">
                  <c:v>60096512</c:v>
                </c:pt>
                <c:pt idx="303">
                  <c:v>53022720</c:v>
                </c:pt>
                <c:pt idx="304">
                  <c:v>48230400</c:v>
                </c:pt>
                <c:pt idx="305">
                  <c:v>41254912</c:v>
                </c:pt>
                <c:pt idx="306">
                  <c:v>63172608</c:v>
                </c:pt>
                <c:pt idx="307">
                  <c:v>72208384</c:v>
                </c:pt>
                <c:pt idx="308">
                  <c:v>69570560</c:v>
                </c:pt>
                <c:pt idx="309">
                  <c:v>60391424</c:v>
                </c:pt>
                <c:pt idx="310">
                  <c:v>41611264</c:v>
                </c:pt>
                <c:pt idx="311">
                  <c:v>85188608</c:v>
                </c:pt>
                <c:pt idx="312">
                  <c:v>81195008</c:v>
                </c:pt>
                <c:pt idx="313">
                  <c:v>74993664</c:v>
                </c:pt>
                <c:pt idx="314">
                  <c:v>70471680</c:v>
                </c:pt>
                <c:pt idx="315">
                  <c:v>69566464</c:v>
                </c:pt>
                <c:pt idx="316">
                  <c:v>61931520</c:v>
                </c:pt>
                <c:pt idx="317">
                  <c:v>125689856</c:v>
                </c:pt>
                <c:pt idx="318">
                  <c:v>155287552</c:v>
                </c:pt>
                <c:pt idx="319">
                  <c:v>147550208</c:v>
                </c:pt>
                <c:pt idx="320">
                  <c:v>140443648</c:v>
                </c:pt>
                <c:pt idx="321">
                  <c:v>128589824</c:v>
                </c:pt>
                <c:pt idx="322">
                  <c:v>115478528</c:v>
                </c:pt>
                <c:pt idx="323">
                  <c:v>107196416</c:v>
                </c:pt>
                <c:pt idx="324">
                  <c:v>98865152</c:v>
                </c:pt>
                <c:pt idx="325">
                  <c:v>19480576</c:v>
                </c:pt>
                <c:pt idx="326">
                  <c:v>41394176</c:v>
                </c:pt>
                <c:pt idx="327">
                  <c:v>48885760</c:v>
                </c:pt>
                <c:pt idx="328">
                  <c:v>60153856</c:v>
                </c:pt>
                <c:pt idx="329">
                  <c:v>60026880</c:v>
                </c:pt>
                <c:pt idx="330">
                  <c:v>54861824</c:v>
                </c:pt>
                <c:pt idx="331">
                  <c:v>46964736</c:v>
                </c:pt>
                <c:pt idx="332">
                  <c:v>39452672</c:v>
                </c:pt>
                <c:pt idx="333">
                  <c:v>39870464</c:v>
                </c:pt>
                <c:pt idx="334">
                  <c:v>31756288</c:v>
                </c:pt>
                <c:pt idx="335">
                  <c:v>51351552</c:v>
                </c:pt>
                <c:pt idx="336">
                  <c:v>72110080</c:v>
                </c:pt>
                <c:pt idx="337">
                  <c:v>69926912</c:v>
                </c:pt>
                <c:pt idx="338">
                  <c:v>58068992</c:v>
                </c:pt>
                <c:pt idx="339">
                  <c:v>49508352</c:v>
                </c:pt>
                <c:pt idx="340">
                  <c:v>43433984</c:v>
                </c:pt>
                <c:pt idx="341">
                  <c:v>68210688</c:v>
                </c:pt>
                <c:pt idx="342">
                  <c:v>4218880</c:v>
                </c:pt>
                <c:pt idx="343">
                  <c:v>40173568</c:v>
                </c:pt>
                <c:pt idx="344">
                  <c:v>67137536</c:v>
                </c:pt>
                <c:pt idx="345">
                  <c:v>64258048</c:v>
                </c:pt>
                <c:pt idx="346">
                  <c:v>94601216</c:v>
                </c:pt>
                <c:pt idx="347">
                  <c:v>89096192</c:v>
                </c:pt>
                <c:pt idx="348">
                  <c:v>81817600</c:v>
                </c:pt>
                <c:pt idx="349">
                  <c:v>74084352</c:v>
                </c:pt>
                <c:pt idx="350">
                  <c:v>66162688</c:v>
                </c:pt>
                <c:pt idx="351">
                  <c:v>57499648</c:v>
                </c:pt>
                <c:pt idx="352">
                  <c:v>48959488</c:v>
                </c:pt>
                <c:pt idx="353">
                  <c:v>69685248</c:v>
                </c:pt>
                <c:pt idx="354">
                  <c:v>80842752</c:v>
                </c:pt>
                <c:pt idx="355">
                  <c:v>86052864</c:v>
                </c:pt>
                <c:pt idx="356">
                  <c:v>70811648</c:v>
                </c:pt>
                <c:pt idx="357">
                  <c:v>60526592</c:v>
                </c:pt>
                <c:pt idx="358">
                  <c:v>46436352</c:v>
                </c:pt>
                <c:pt idx="359">
                  <c:v>40366080</c:v>
                </c:pt>
                <c:pt idx="360">
                  <c:v>54865920</c:v>
                </c:pt>
                <c:pt idx="361">
                  <c:v>49405952</c:v>
                </c:pt>
                <c:pt idx="362">
                  <c:v>41005056</c:v>
                </c:pt>
                <c:pt idx="363">
                  <c:v>35442688</c:v>
                </c:pt>
                <c:pt idx="364">
                  <c:v>30109696</c:v>
                </c:pt>
                <c:pt idx="365">
                  <c:v>48123904</c:v>
                </c:pt>
                <c:pt idx="366">
                  <c:v>50233344</c:v>
                </c:pt>
                <c:pt idx="367">
                  <c:v>43102208</c:v>
                </c:pt>
                <c:pt idx="368">
                  <c:v>32628736</c:v>
                </c:pt>
                <c:pt idx="369">
                  <c:v>43429888</c:v>
                </c:pt>
                <c:pt idx="370">
                  <c:v>45449216</c:v>
                </c:pt>
                <c:pt idx="371">
                  <c:v>44662784</c:v>
                </c:pt>
                <c:pt idx="372">
                  <c:v>37281792</c:v>
                </c:pt>
                <c:pt idx="373">
                  <c:v>31354880</c:v>
                </c:pt>
                <c:pt idx="374">
                  <c:v>19632128</c:v>
                </c:pt>
                <c:pt idx="375">
                  <c:v>24530944</c:v>
                </c:pt>
                <c:pt idx="376">
                  <c:v>43376640</c:v>
                </c:pt>
                <c:pt idx="377">
                  <c:v>60276736</c:v>
                </c:pt>
                <c:pt idx="378">
                  <c:v>72634368</c:v>
                </c:pt>
                <c:pt idx="379">
                  <c:v>63152128</c:v>
                </c:pt>
                <c:pt idx="380">
                  <c:v>63115264</c:v>
                </c:pt>
                <c:pt idx="381">
                  <c:v>60579840</c:v>
                </c:pt>
                <c:pt idx="382">
                  <c:v>53518336</c:v>
                </c:pt>
                <c:pt idx="383">
                  <c:v>56545280</c:v>
                </c:pt>
                <c:pt idx="384">
                  <c:v>48422912</c:v>
                </c:pt>
                <c:pt idx="385">
                  <c:v>41144320</c:v>
                </c:pt>
                <c:pt idx="386">
                  <c:v>45338624</c:v>
                </c:pt>
                <c:pt idx="387">
                  <c:v>50319360</c:v>
                </c:pt>
                <c:pt idx="388">
                  <c:v>40738816</c:v>
                </c:pt>
                <c:pt idx="389">
                  <c:v>47013888</c:v>
                </c:pt>
                <c:pt idx="390">
                  <c:v>39985152</c:v>
                </c:pt>
                <c:pt idx="391">
                  <c:v>43200512</c:v>
                </c:pt>
                <c:pt idx="392">
                  <c:v>46960640</c:v>
                </c:pt>
                <c:pt idx="393">
                  <c:v>46690304</c:v>
                </c:pt>
                <c:pt idx="394">
                  <c:v>43905024</c:v>
                </c:pt>
                <c:pt idx="395">
                  <c:v>13066240</c:v>
                </c:pt>
                <c:pt idx="396">
                  <c:v>12009472</c:v>
                </c:pt>
                <c:pt idx="397">
                  <c:v>46964736</c:v>
                </c:pt>
                <c:pt idx="398">
                  <c:v>44417024</c:v>
                </c:pt>
                <c:pt idx="399">
                  <c:v>35430400</c:v>
                </c:pt>
                <c:pt idx="400">
                  <c:v>18649088</c:v>
                </c:pt>
                <c:pt idx="401">
                  <c:v>25088000</c:v>
                </c:pt>
                <c:pt idx="402">
                  <c:v>27258880</c:v>
                </c:pt>
                <c:pt idx="403">
                  <c:v>27414528</c:v>
                </c:pt>
                <c:pt idx="404">
                  <c:v>27148288</c:v>
                </c:pt>
                <c:pt idx="405">
                  <c:v>22536192</c:v>
                </c:pt>
                <c:pt idx="406">
                  <c:v>19316736</c:v>
                </c:pt>
                <c:pt idx="407">
                  <c:v>14802944</c:v>
                </c:pt>
                <c:pt idx="408">
                  <c:v>15331328</c:v>
                </c:pt>
                <c:pt idx="409">
                  <c:v>15441920</c:v>
                </c:pt>
                <c:pt idx="410">
                  <c:v>23564288</c:v>
                </c:pt>
                <c:pt idx="411">
                  <c:v>17272832</c:v>
                </c:pt>
                <c:pt idx="412">
                  <c:v>23879680</c:v>
                </c:pt>
                <c:pt idx="413">
                  <c:v>24752128</c:v>
                </c:pt>
                <c:pt idx="414">
                  <c:v>17707008</c:v>
                </c:pt>
                <c:pt idx="415">
                  <c:v>15171584</c:v>
                </c:pt>
                <c:pt idx="416">
                  <c:v>21782528</c:v>
                </c:pt>
                <c:pt idx="417">
                  <c:v>24813568</c:v>
                </c:pt>
                <c:pt idx="418">
                  <c:v>20824064</c:v>
                </c:pt>
                <c:pt idx="419">
                  <c:v>14872576</c:v>
                </c:pt>
                <c:pt idx="420">
                  <c:v>9363456</c:v>
                </c:pt>
                <c:pt idx="421">
                  <c:v>19615744</c:v>
                </c:pt>
                <c:pt idx="422">
                  <c:v>15269888</c:v>
                </c:pt>
                <c:pt idx="423">
                  <c:v>11603968</c:v>
                </c:pt>
                <c:pt idx="424">
                  <c:v>12439552</c:v>
                </c:pt>
                <c:pt idx="425">
                  <c:v>5615616</c:v>
                </c:pt>
                <c:pt idx="426">
                  <c:v>10592256</c:v>
                </c:pt>
                <c:pt idx="427">
                  <c:v>21647360</c:v>
                </c:pt>
                <c:pt idx="428">
                  <c:v>9883648</c:v>
                </c:pt>
                <c:pt idx="429">
                  <c:v>25419776</c:v>
                </c:pt>
                <c:pt idx="430">
                  <c:v>25235456</c:v>
                </c:pt>
                <c:pt idx="431">
                  <c:v>23814144</c:v>
                </c:pt>
                <c:pt idx="432">
                  <c:v>14757888</c:v>
                </c:pt>
                <c:pt idx="433">
                  <c:v>11108352</c:v>
                </c:pt>
                <c:pt idx="434">
                  <c:v>11071488</c:v>
                </c:pt>
                <c:pt idx="435">
                  <c:v>20766720</c:v>
                </c:pt>
                <c:pt idx="436">
                  <c:v>19206144</c:v>
                </c:pt>
                <c:pt idx="437">
                  <c:v>16162816</c:v>
                </c:pt>
                <c:pt idx="438">
                  <c:v>5685248</c:v>
                </c:pt>
                <c:pt idx="439">
                  <c:v>17846272</c:v>
                </c:pt>
                <c:pt idx="440">
                  <c:v>24018944</c:v>
                </c:pt>
                <c:pt idx="441">
                  <c:v>24121344</c:v>
                </c:pt>
                <c:pt idx="442">
                  <c:v>17932288</c:v>
                </c:pt>
                <c:pt idx="443">
                  <c:v>15364096</c:v>
                </c:pt>
                <c:pt idx="444">
                  <c:v>11104256</c:v>
                </c:pt>
                <c:pt idx="445">
                  <c:v>14794752</c:v>
                </c:pt>
                <c:pt idx="446">
                  <c:v>14880768</c:v>
                </c:pt>
                <c:pt idx="447">
                  <c:v>19800064</c:v>
                </c:pt>
                <c:pt idx="448">
                  <c:v>19116032</c:v>
                </c:pt>
                <c:pt idx="449">
                  <c:v>20934656</c:v>
                </c:pt>
                <c:pt idx="450">
                  <c:v>17399808</c:v>
                </c:pt>
                <c:pt idx="451">
                  <c:v>10080256</c:v>
                </c:pt>
                <c:pt idx="452">
                  <c:v>16666624</c:v>
                </c:pt>
                <c:pt idx="453">
                  <c:v>16424960</c:v>
                </c:pt>
                <c:pt idx="454">
                  <c:v>15933440</c:v>
                </c:pt>
                <c:pt idx="455">
                  <c:v>6488064</c:v>
                </c:pt>
                <c:pt idx="456">
                  <c:v>22626304</c:v>
                </c:pt>
                <c:pt idx="457">
                  <c:v>30609408</c:v>
                </c:pt>
                <c:pt idx="458">
                  <c:v>30695424</c:v>
                </c:pt>
                <c:pt idx="459">
                  <c:v>30429184</c:v>
                </c:pt>
                <c:pt idx="460">
                  <c:v>25485312</c:v>
                </c:pt>
                <c:pt idx="461">
                  <c:v>16420864</c:v>
                </c:pt>
                <c:pt idx="462">
                  <c:v>11137024</c:v>
                </c:pt>
                <c:pt idx="463">
                  <c:v>10575872</c:v>
                </c:pt>
                <c:pt idx="464">
                  <c:v>16273408</c:v>
                </c:pt>
                <c:pt idx="465">
                  <c:v>13836288</c:v>
                </c:pt>
                <c:pt idx="466">
                  <c:v>12472320</c:v>
                </c:pt>
                <c:pt idx="467">
                  <c:v>7864320</c:v>
                </c:pt>
                <c:pt idx="468">
                  <c:v>6885376</c:v>
                </c:pt>
                <c:pt idx="469">
                  <c:v>17354752</c:v>
                </c:pt>
                <c:pt idx="470">
                  <c:v>8843264</c:v>
                </c:pt>
                <c:pt idx="471">
                  <c:v>20774912</c:v>
                </c:pt>
                <c:pt idx="472">
                  <c:v>22593536</c:v>
                </c:pt>
                <c:pt idx="473">
                  <c:v>16736256</c:v>
                </c:pt>
                <c:pt idx="474">
                  <c:v>13967360</c:v>
                </c:pt>
                <c:pt idx="475">
                  <c:v>13586432</c:v>
                </c:pt>
                <c:pt idx="476">
                  <c:v>55726080</c:v>
                </c:pt>
                <c:pt idx="477">
                  <c:v>42156032</c:v>
                </c:pt>
                <c:pt idx="478">
                  <c:v>63799296</c:v>
                </c:pt>
                <c:pt idx="479">
                  <c:v>73179136</c:v>
                </c:pt>
                <c:pt idx="480">
                  <c:v>54755328</c:v>
                </c:pt>
                <c:pt idx="481">
                  <c:v>37445632</c:v>
                </c:pt>
                <c:pt idx="482">
                  <c:v>43679744</c:v>
                </c:pt>
                <c:pt idx="483">
                  <c:v>102051840</c:v>
                </c:pt>
                <c:pt idx="484">
                  <c:v>97173504</c:v>
                </c:pt>
                <c:pt idx="485">
                  <c:v>81350656</c:v>
                </c:pt>
                <c:pt idx="486">
                  <c:v>65384448</c:v>
                </c:pt>
                <c:pt idx="487">
                  <c:v>51150848</c:v>
                </c:pt>
                <c:pt idx="488">
                  <c:v>52785152</c:v>
                </c:pt>
                <c:pt idx="489">
                  <c:v>58925056</c:v>
                </c:pt>
                <c:pt idx="490">
                  <c:v>58433536</c:v>
                </c:pt>
                <c:pt idx="491">
                  <c:v>60588032</c:v>
                </c:pt>
                <c:pt idx="492">
                  <c:v>56741888</c:v>
                </c:pt>
                <c:pt idx="493">
                  <c:v>54325248</c:v>
                </c:pt>
                <c:pt idx="494">
                  <c:v>214769664</c:v>
                </c:pt>
                <c:pt idx="495">
                  <c:v>208707584</c:v>
                </c:pt>
                <c:pt idx="496">
                  <c:v>191483904</c:v>
                </c:pt>
                <c:pt idx="497">
                  <c:v>200966144</c:v>
                </c:pt>
                <c:pt idx="498">
                  <c:v>181747712</c:v>
                </c:pt>
                <c:pt idx="499">
                  <c:v>197390336</c:v>
                </c:pt>
                <c:pt idx="500">
                  <c:v>336740352</c:v>
                </c:pt>
                <c:pt idx="501">
                  <c:v>326860800</c:v>
                </c:pt>
                <c:pt idx="502">
                  <c:v>347480064</c:v>
                </c:pt>
                <c:pt idx="503">
                  <c:v>399003648</c:v>
                </c:pt>
                <c:pt idx="504">
                  <c:v>390291456</c:v>
                </c:pt>
                <c:pt idx="505">
                  <c:v>373899264</c:v>
                </c:pt>
                <c:pt idx="506">
                  <c:v>364593152</c:v>
                </c:pt>
                <c:pt idx="507">
                  <c:v>360304640</c:v>
                </c:pt>
                <c:pt idx="508">
                  <c:v>361267200</c:v>
                </c:pt>
                <c:pt idx="509">
                  <c:v>356208640</c:v>
                </c:pt>
                <c:pt idx="510">
                  <c:v>346746880</c:v>
                </c:pt>
                <c:pt idx="511">
                  <c:v>337121280</c:v>
                </c:pt>
                <c:pt idx="512">
                  <c:v>331579392</c:v>
                </c:pt>
                <c:pt idx="513">
                  <c:v>319041536</c:v>
                </c:pt>
                <c:pt idx="514">
                  <c:v>308846592</c:v>
                </c:pt>
                <c:pt idx="515">
                  <c:v>293261312</c:v>
                </c:pt>
                <c:pt idx="516">
                  <c:v>286355456</c:v>
                </c:pt>
                <c:pt idx="517">
                  <c:v>276459520</c:v>
                </c:pt>
                <c:pt idx="518">
                  <c:v>268902400</c:v>
                </c:pt>
                <c:pt idx="519">
                  <c:v>257642496</c:v>
                </c:pt>
                <c:pt idx="520">
                  <c:v>247144448</c:v>
                </c:pt>
                <c:pt idx="521">
                  <c:v>241164288</c:v>
                </c:pt>
                <c:pt idx="522">
                  <c:v>231743488</c:v>
                </c:pt>
                <c:pt idx="523">
                  <c:v>226914304</c:v>
                </c:pt>
                <c:pt idx="524">
                  <c:v>215343104</c:v>
                </c:pt>
                <c:pt idx="525">
                  <c:v>984944640</c:v>
                </c:pt>
                <c:pt idx="526">
                  <c:v>981331968</c:v>
                </c:pt>
                <c:pt idx="527">
                  <c:v>1298935808</c:v>
                </c:pt>
                <c:pt idx="528">
                  <c:v>957431808</c:v>
                </c:pt>
                <c:pt idx="529">
                  <c:v>951336960</c:v>
                </c:pt>
                <c:pt idx="530">
                  <c:v>937041920</c:v>
                </c:pt>
                <c:pt idx="531">
                  <c:v>931143680</c:v>
                </c:pt>
                <c:pt idx="532">
                  <c:v>926015488</c:v>
                </c:pt>
                <c:pt idx="533">
                  <c:v>919019520</c:v>
                </c:pt>
                <c:pt idx="534">
                  <c:v>912785408</c:v>
                </c:pt>
                <c:pt idx="535">
                  <c:v>903467008</c:v>
                </c:pt>
                <c:pt idx="536">
                  <c:v>893829120</c:v>
                </c:pt>
                <c:pt idx="537">
                  <c:v>890974208</c:v>
                </c:pt>
                <c:pt idx="538">
                  <c:v>885882880</c:v>
                </c:pt>
                <c:pt idx="539">
                  <c:v>874082304</c:v>
                </c:pt>
                <c:pt idx="540">
                  <c:v>871841792</c:v>
                </c:pt>
                <c:pt idx="541">
                  <c:v>861323264</c:v>
                </c:pt>
                <c:pt idx="542">
                  <c:v>856260608</c:v>
                </c:pt>
                <c:pt idx="543">
                  <c:v>854454272</c:v>
                </c:pt>
                <c:pt idx="544">
                  <c:v>847777792</c:v>
                </c:pt>
                <c:pt idx="545">
                  <c:v>843186176</c:v>
                </c:pt>
                <c:pt idx="546">
                  <c:v>837804032</c:v>
                </c:pt>
                <c:pt idx="547">
                  <c:v>863731712</c:v>
                </c:pt>
                <c:pt idx="548">
                  <c:v>860086272</c:v>
                </c:pt>
                <c:pt idx="549">
                  <c:v>852267008</c:v>
                </c:pt>
                <c:pt idx="550">
                  <c:v>847527936</c:v>
                </c:pt>
                <c:pt idx="551">
                  <c:v>846929920</c:v>
                </c:pt>
                <c:pt idx="552">
                  <c:v>1596026880</c:v>
                </c:pt>
                <c:pt idx="553">
                  <c:v>1591078912</c:v>
                </c:pt>
                <c:pt idx="554">
                  <c:v>1579741184</c:v>
                </c:pt>
                <c:pt idx="555">
                  <c:v>1567440896</c:v>
                </c:pt>
                <c:pt idx="556">
                  <c:v>1569853440</c:v>
                </c:pt>
                <c:pt idx="557">
                  <c:v>1560907776</c:v>
                </c:pt>
                <c:pt idx="558">
                  <c:v>1561792512</c:v>
                </c:pt>
                <c:pt idx="559">
                  <c:v>1562968064</c:v>
                </c:pt>
                <c:pt idx="560">
                  <c:v>1566642176</c:v>
                </c:pt>
                <c:pt idx="561">
                  <c:v>1587789824</c:v>
                </c:pt>
                <c:pt idx="562">
                  <c:v>1582526464</c:v>
                </c:pt>
                <c:pt idx="563">
                  <c:v>1579446272</c:v>
                </c:pt>
                <c:pt idx="564">
                  <c:v>1572868096</c:v>
                </c:pt>
                <c:pt idx="565">
                  <c:v>1567621120</c:v>
                </c:pt>
                <c:pt idx="566">
                  <c:v>2054717440</c:v>
                </c:pt>
                <c:pt idx="567">
                  <c:v>2050236416</c:v>
                </c:pt>
                <c:pt idx="568">
                  <c:v>2047008768</c:v>
                </c:pt>
                <c:pt idx="569">
                  <c:v>2042089472</c:v>
                </c:pt>
                <c:pt idx="570">
                  <c:v>2830188544</c:v>
                </c:pt>
                <c:pt idx="571">
                  <c:v>2825875456</c:v>
                </c:pt>
                <c:pt idx="572">
                  <c:v>2816237568</c:v>
                </c:pt>
                <c:pt idx="573">
                  <c:v>2810494976</c:v>
                </c:pt>
                <c:pt idx="574">
                  <c:v>2802241536</c:v>
                </c:pt>
                <c:pt idx="575">
                  <c:v>2797625344</c:v>
                </c:pt>
                <c:pt idx="576">
                  <c:v>2793299968</c:v>
                </c:pt>
                <c:pt idx="577">
                  <c:v>2794229760</c:v>
                </c:pt>
                <c:pt idx="578">
                  <c:v>2792841216</c:v>
                </c:pt>
                <c:pt idx="579">
                  <c:v>2787172352</c:v>
                </c:pt>
                <c:pt idx="580">
                  <c:v>2781442048</c:v>
                </c:pt>
                <c:pt idx="581">
                  <c:v>2774544384</c:v>
                </c:pt>
                <c:pt idx="582">
                  <c:v>2769850368</c:v>
                </c:pt>
                <c:pt idx="583">
                  <c:v>2768445440</c:v>
                </c:pt>
                <c:pt idx="584">
                  <c:v>2764083200</c:v>
                </c:pt>
                <c:pt idx="585">
                  <c:v>2757869568</c:v>
                </c:pt>
                <c:pt idx="586">
                  <c:v>2750566400</c:v>
                </c:pt>
                <c:pt idx="587">
                  <c:v>2748030976</c:v>
                </c:pt>
                <c:pt idx="588">
                  <c:v>2743058432</c:v>
                </c:pt>
                <c:pt idx="589">
                  <c:v>2737344512</c:v>
                </c:pt>
                <c:pt idx="590">
                  <c:v>2735271936</c:v>
                </c:pt>
                <c:pt idx="591">
                  <c:v>2728734720</c:v>
                </c:pt>
                <c:pt idx="592">
                  <c:v>2722889728</c:v>
                </c:pt>
                <c:pt idx="593">
                  <c:v>2718011392</c:v>
                </c:pt>
                <c:pt idx="594">
                  <c:v>2715795456</c:v>
                </c:pt>
                <c:pt idx="595">
                  <c:v>2712485888</c:v>
                </c:pt>
                <c:pt idx="596">
                  <c:v>2731192320</c:v>
                </c:pt>
                <c:pt idx="597">
                  <c:v>4149690368</c:v>
                </c:pt>
                <c:pt idx="598">
                  <c:v>4447961088</c:v>
                </c:pt>
                <c:pt idx="599">
                  <c:v>5477289984</c:v>
                </c:pt>
                <c:pt idx="600">
                  <c:v>5474111488</c:v>
                </c:pt>
                <c:pt idx="601">
                  <c:v>5471158272</c:v>
                </c:pt>
                <c:pt idx="602">
                  <c:v>5471969280</c:v>
                </c:pt>
                <c:pt idx="603">
                  <c:v>5465075712</c:v>
                </c:pt>
                <c:pt idx="604">
                  <c:v>5459140608</c:v>
                </c:pt>
                <c:pt idx="605">
                  <c:v>5452685312</c:v>
                </c:pt>
                <c:pt idx="606">
                  <c:v>5446340608</c:v>
                </c:pt>
                <c:pt idx="607">
                  <c:v>5441859584</c:v>
                </c:pt>
                <c:pt idx="608">
                  <c:v>5443010560</c:v>
                </c:pt>
                <c:pt idx="609">
                  <c:v>5437444096</c:v>
                </c:pt>
                <c:pt idx="610">
                  <c:v>5441396736</c:v>
                </c:pt>
                <c:pt idx="611">
                  <c:v>5430145024</c:v>
                </c:pt>
                <c:pt idx="612">
                  <c:v>5432188928</c:v>
                </c:pt>
                <c:pt idx="613">
                  <c:v>5435441152</c:v>
                </c:pt>
                <c:pt idx="614">
                  <c:v>5434601472</c:v>
                </c:pt>
                <c:pt idx="615">
                  <c:v>5429940224</c:v>
                </c:pt>
                <c:pt idx="616">
                  <c:v>5427245056</c:v>
                </c:pt>
                <c:pt idx="617">
                  <c:v>5423349760</c:v>
                </c:pt>
                <c:pt idx="618">
                  <c:v>5416583168</c:v>
                </c:pt>
                <c:pt idx="619">
                  <c:v>5408677888</c:v>
                </c:pt>
                <c:pt idx="620">
                  <c:v>5403205632</c:v>
                </c:pt>
                <c:pt idx="621">
                  <c:v>5396725760</c:v>
                </c:pt>
                <c:pt idx="622">
                  <c:v>5393743872</c:v>
                </c:pt>
                <c:pt idx="623">
                  <c:v>5388472320</c:v>
                </c:pt>
                <c:pt idx="624">
                  <c:v>5385474048</c:v>
                </c:pt>
                <c:pt idx="625">
                  <c:v>5378695168</c:v>
                </c:pt>
                <c:pt idx="626">
                  <c:v>5377028096</c:v>
                </c:pt>
                <c:pt idx="627">
                  <c:v>5368573952</c:v>
                </c:pt>
                <c:pt idx="628">
                  <c:v>5363494912</c:v>
                </c:pt>
                <c:pt idx="629">
                  <c:v>5358227456</c:v>
                </c:pt>
                <c:pt idx="630">
                  <c:v>5353558016</c:v>
                </c:pt>
                <c:pt idx="631">
                  <c:v>5352144896</c:v>
                </c:pt>
                <c:pt idx="632">
                  <c:v>5344092160</c:v>
                </c:pt>
                <c:pt idx="633">
                  <c:v>5339394048</c:v>
                </c:pt>
                <c:pt idx="634">
                  <c:v>5345955840</c:v>
                </c:pt>
                <c:pt idx="635">
                  <c:v>5342617600</c:v>
                </c:pt>
                <c:pt idx="636">
                  <c:v>5334831104</c:v>
                </c:pt>
                <c:pt idx="637">
                  <c:v>5332434944</c:v>
                </c:pt>
                <c:pt idx="638">
                  <c:v>5332967424</c:v>
                </c:pt>
                <c:pt idx="639">
                  <c:v>5328932864</c:v>
                </c:pt>
                <c:pt idx="640">
                  <c:v>5327212544</c:v>
                </c:pt>
                <c:pt idx="641">
                  <c:v>5327216640</c:v>
                </c:pt>
                <c:pt idx="642">
                  <c:v>5325402112</c:v>
                </c:pt>
                <c:pt idx="643">
                  <c:v>5323374592</c:v>
                </c:pt>
                <c:pt idx="644">
                  <c:v>5322346496</c:v>
                </c:pt>
                <c:pt idx="645">
                  <c:v>5318410240</c:v>
                </c:pt>
                <c:pt idx="646">
                  <c:v>5312696320</c:v>
                </c:pt>
                <c:pt idx="647">
                  <c:v>5312335872</c:v>
                </c:pt>
                <c:pt idx="648">
                  <c:v>5309739008</c:v>
                </c:pt>
                <c:pt idx="649">
                  <c:v>5311139840</c:v>
                </c:pt>
                <c:pt idx="650">
                  <c:v>5311991808</c:v>
                </c:pt>
                <c:pt idx="651">
                  <c:v>5306732544</c:v>
                </c:pt>
                <c:pt idx="652">
                  <c:v>5301338112</c:v>
                </c:pt>
                <c:pt idx="653">
                  <c:v>5298765824</c:v>
                </c:pt>
                <c:pt idx="654">
                  <c:v>5295960064</c:v>
                </c:pt>
                <c:pt idx="655">
                  <c:v>5294403584</c:v>
                </c:pt>
                <c:pt idx="656">
                  <c:v>5293502464</c:v>
                </c:pt>
                <c:pt idx="657">
                  <c:v>5290311680</c:v>
                </c:pt>
                <c:pt idx="658">
                  <c:v>5287792640</c:v>
                </c:pt>
                <c:pt idx="659">
                  <c:v>5284900864</c:v>
                </c:pt>
                <c:pt idx="660">
                  <c:v>5283328000</c:v>
                </c:pt>
                <c:pt idx="661">
                  <c:v>5279989760</c:v>
                </c:pt>
                <c:pt idx="662">
                  <c:v>5275009024</c:v>
                </c:pt>
                <c:pt idx="663">
                  <c:v>5275582464</c:v>
                </c:pt>
                <c:pt idx="664">
                  <c:v>5273698304</c:v>
                </c:pt>
                <c:pt idx="665">
                  <c:v>5271318528</c:v>
                </c:pt>
                <c:pt idx="666">
                  <c:v>5270011904</c:v>
                </c:pt>
                <c:pt idx="667">
                  <c:v>5266788352</c:v>
                </c:pt>
                <c:pt idx="668">
                  <c:v>5265027072</c:v>
                </c:pt>
                <c:pt idx="669">
                  <c:v>5260849152</c:v>
                </c:pt>
                <c:pt idx="670">
                  <c:v>5261389824</c:v>
                </c:pt>
                <c:pt idx="671">
                  <c:v>5258051584</c:v>
                </c:pt>
                <c:pt idx="672">
                  <c:v>5255991296</c:v>
                </c:pt>
                <c:pt idx="673">
                  <c:v>3907780608</c:v>
                </c:pt>
                <c:pt idx="674">
                  <c:v>3901960192</c:v>
                </c:pt>
                <c:pt idx="675">
                  <c:v>3902279680</c:v>
                </c:pt>
                <c:pt idx="676">
                  <c:v>3905875968</c:v>
                </c:pt>
                <c:pt idx="677">
                  <c:v>3904413696</c:v>
                </c:pt>
                <c:pt idx="678">
                  <c:v>3899375616</c:v>
                </c:pt>
                <c:pt idx="679">
                  <c:v>3895046144</c:v>
                </c:pt>
                <c:pt idx="680">
                  <c:v>3895902208</c:v>
                </c:pt>
                <c:pt idx="681">
                  <c:v>3893710848</c:v>
                </c:pt>
                <c:pt idx="682">
                  <c:v>3891261440</c:v>
                </c:pt>
                <c:pt idx="683">
                  <c:v>3891859456</c:v>
                </c:pt>
                <c:pt idx="684">
                  <c:v>3891613696</c:v>
                </c:pt>
                <c:pt idx="685">
                  <c:v>3890327552</c:v>
                </c:pt>
                <c:pt idx="686">
                  <c:v>3887202304</c:v>
                </c:pt>
                <c:pt idx="687">
                  <c:v>3885068288</c:v>
                </c:pt>
                <c:pt idx="688">
                  <c:v>3884810240</c:v>
                </c:pt>
                <c:pt idx="689">
                  <c:v>3884621824</c:v>
                </c:pt>
                <c:pt idx="690">
                  <c:v>3880370176</c:v>
                </c:pt>
                <c:pt idx="691">
                  <c:v>3874668544</c:v>
                </c:pt>
                <c:pt idx="692">
                  <c:v>3874156544</c:v>
                </c:pt>
                <c:pt idx="693">
                  <c:v>3875639296</c:v>
                </c:pt>
                <c:pt idx="694">
                  <c:v>3876323328</c:v>
                </c:pt>
                <c:pt idx="695">
                  <c:v>3875012608</c:v>
                </c:pt>
                <c:pt idx="696">
                  <c:v>3871604736</c:v>
                </c:pt>
                <c:pt idx="697">
                  <c:v>3869323264</c:v>
                </c:pt>
                <c:pt idx="698">
                  <c:v>3866038272</c:v>
                </c:pt>
                <c:pt idx="699">
                  <c:v>3861364736</c:v>
                </c:pt>
                <c:pt idx="700">
                  <c:v>3853500416</c:v>
                </c:pt>
                <c:pt idx="701">
                  <c:v>3850031104</c:v>
                </c:pt>
                <c:pt idx="702">
                  <c:v>3848744960</c:v>
                </c:pt>
                <c:pt idx="703">
                  <c:v>3845099520</c:v>
                </c:pt>
                <c:pt idx="704">
                  <c:v>3842461696</c:v>
                </c:pt>
                <c:pt idx="705">
                  <c:v>3843694592</c:v>
                </c:pt>
                <c:pt idx="706">
                  <c:v>3843526656</c:v>
                </c:pt>
                <c:pt idx="707">
                  <c:v>3823689728</c:v>
                </c:pt>
                <c:pt idx="708">
                  <c:v>3844149248</c:v>
                </c:pt>
                <c:pt idx="709">
                  <c:v>3844030464</c:v>
                </c:pt>
                <c:pt idx="710">
                  <c:v>3840139264</c:v>
                </c:pt>
                <c:pt idx="711">
                  <c:v>3838148608</c:v>
                </c:pt>
                <c:pt idx="712">
                  <c:v>3837825024</c:v>
                </c:pt>
                <c:pt idx="713">
                  <c:v>3836137472</c:v>
                </c:pt>
                <c:pt idx="714">
                  <c:v>3831537664</c:v>
                </c:pt>
                <c:pt idx="715">
                  <c:v>3828645888</c:v>
                </c:pt>
                <c:pt idx="716">
                  <c:v>3830329344</c:v>
                </c:pt>
                <c:pt idx="717">
                  <c:v>3826085888</c:v>
                </c:pt>
                <c:pt idx="718">
                  <c:v>3826171904</c:v>
                </c:pt>
                <c:pt idx="719">
                  <c:v>3826147328</c:v>
                </c:pt>
                <c:pt idx="720">
                  <c:v>3825721344</c:v>
                </c:pt>
                <c:pt idx="721">
                  <c:v>3822170112</c:v>
                </c:pt>
                <c:pt idx="722">
                  <c:v>3818455040</c:v>
                </c:pt>
                <c:pt idx="723">
                  <c:v>3818266624</c:v>
                </c:pt>
                <c:pt idx="724">
                  <c:v>3817385984</c:v>
                </c:pt>
                <c:pt idx="725">
                  <c:v>3817459712</c:v>
                </c:pt>
                <c:pt idx="726">
                  <c:v>3817353216</c:v>
                </c:pt>
                <c:pt idx="727">
                  <c:v>3815780352</c:v>
                </c:pt>
                <c:pt idx="728">
                  <c:v>3812925440</c:v>
                </c:pt>
                <c:pt idx="729">
                  <c:v>3812925440</c:v>
                </c:pt>
                <c:pt idx="730">
                  <c:v>3808542720</c:v>
                </c:pt>
                <c:pt idx="731">
                  <c:v>3807629312</c:v>
                </c:pt>
                <c:pt idx="732">
                  <c:v>3802021888</c:v>
                </c:pt>
                <c:pt idx="733">
                  <c:v>3802701824</c:v>
                </c:pt>
                <c:pt idx="734">
                  <c:v>3802501120</c:v>
                </c:pt>
                <c:pt idx="735">
                  <c:v>3798896640</c:v>
                </c:pt>
                <c:pt idx="736">
                  <c:v>3798626304</c:v>
                </c:pt>
                <c:pt idx="737">
                  <c:v>3795804160</c:v>
                </c:pt>
                <c:pt idx="738">
                  <c:v>3795136512</c:v>
                </c:pt>
                <c:pt idx="739">
                  <c:v>3790118912</c:v>
                </c:pt>
                <c:pt idx="740">
                  <c:v>3788939264</c:v>
                </c:pt>
                <c:pt idx="741">
                  <c:v>3785080832</c:v>
                </c:pt>
                <c:pt idx="742">
                  <c:v>3785539584</c:v>
                </c:pt>
                <c:pt idx="743">
                  <c:v>3783823360</c:v>
                </c:pt>
                <c:pt idx="744">
                  <c:v>3781664768</c:v>
                </c:pt>
                <c:pt idx="745">
                  <c:v>3779776512</c:v>
                </c:pt>
                <c:pt idx="746">
                  <c:v>3776524288</c:v>
                </c:pt>
                <c:pt idx="747">
                  <c:v>3771469824</c:v>
                </c:pt>
                <c:pt idx="748">
                  <c:v>3770314752</c:v>
                </c:pt>
                <c:pt idx="749">
                  <c:v>3769606144</c:v>
                </c:pt>
                <c:pt idx="750">
                  <c:v>3767214080</c:v>
                </c:pt>
                <c:pt idx="751">
                  <c:v>3766444032</c:v>
                </c:pt>
                <c:pt idx="752">
                  <c:v>3764543488</c:v>
                </c:pt>
                <c:pt idx="753">
                  <c:v>3763314688</c:v>
                </c:pt>
                <c:pt idx="754">
                  <c:v>3760898048</c:v>
                </c:pt>
                <c:pt idx="755">
                  <c:v>3760484352</c:v>
                </c:pt>
                <c:pt idx="756">
                  <c:v>3760533504</c:v>
                </c:pt>
                <c:pt idx="757">
                  <c:v>3755454464</c:v>
                </c:pt>
                <c:pt idx="758">
                  <c:v>3755732992</c:v>
                </c:pt>
                <c:pt idx="759">
                  <c:v>3755192320</c:v>
                </c:pt>
                <c:pt idx="760">
                  <c:v>3753402368</c:v>
                </c:pt>
                <c:pt idx="761">
                  <c:v>3753435136</c:v>
                </c:pt>
                <c:pt idx="762">
                  <c:v>3751931904</c:v>
                </c:pt>
                <c:pt idx="763">
                  <c:v>3749429248</c:v>
                </c:pt>
                <c:pt idx="764">
                  <c:v>3749224448</c:v>
                </c:pt>
                <c:pt idx="765">
                  <c:v>3746828288</c:v>
                </c:pt>
                <c:pt idx="766">
                  <c:v>3742322688</c:v>
                </c:pt>
                <c:pt idx="767">
                  <c:v>3740610560</c:v>
                </c:pt>
                <c:pt idx="768">
                  <c:v>3736559616</c:v>
                </c:pt>
                <c:pt idx="769">
                  <c:v>3732443136</c:v>
                </c:pt>
                <c:pt idx="770">
                  <c:v>3727069184</c:v>
                </c:pt>
                <c:pt idx="771">
                  <c:v>3731763200</c:v>
                </c:pt>
                <c:pt idx="772">
                  <c:v>3726630912</c:v>
                </c:pt>
                <c:pt idx="773">
                  <c:v>3717611520</c:v>
                </c:pt>
                <c:pt idx="774">
                  <c:v>3726028800</c:v>
                </c:pt>
                <c:pt idx="775">
                  <c:v>3723341824</c:v>
                </c:pt>
                <c:pt idx="776">
                  <c:v>3721543680</c:v>
                </c:pt>
                <c:pt idx="777">
                  <c:v>3721359360</c:v>
                </c:pt>
                <c:pt idx="778">
                  <c:v>3721519104</c:v>
                </c:pt>
                <c:pt idx="779">
                  <c:v>3720900608</c:v>
                </c:pt>
                <c:pt idx="780">
                  <c:v>3713204224</c:v>
                </c:pt>
                <c:pt idx="781">
                  <c:v>3707699200</c:v>
                </c:pt>
                <c:pt idx="782">
                  <c:v>3712028672</c:v>
                </c:pt>
                <c:pt idx="783">
                  <c:v>3712536576</c:v>
                </c:pt>
              </c:numCache>
            </c:numRef>
          </c:val>
          <c:smooth val="0"/>
        </c:ser>
        <c:dLbls>
          <c:showLegendKey val="0"/>
          <c:showVal val="0"/>
          <c:showCatName val="0"/>
          <c:showSerName val="0"/>
          <c:showPercent val="0"/>
          <c:showBubbleSize val="0"/>
        </c:dLbls>
        <c:marker val="1"/>
        <c:smooth val="0"/>
        <c:axId val="536051544"/>
        <c:axId val="536051152"/>
      </c:lineChart>
      <c:catAx>
        <c:axId val="536055464"/>
        <c:scaling>
          <c:orientation val="minMax"/>
        </c:scaling>
        <c:delete val="1"/>
        <c:axPos val="b"/>
        <c:numFmt formatCode="mm:ss.0" sourceLinked="1"/>
        <c:majorTickMark val="none"/>
        <c:minorTickMark val="none"/>
        <c:tickLblPos val="nextTo"/>
        <c:crossAx val="536055856"/>
        <c:crosses val="autoZero"/>
        <c:auto val="1"/>
        <c:lblAlgn val="ctr"/>
        <c:lblOffset val="100"/>
        <c:noMultiLvlLbl val="0"/>
      </c:catAx>
      <c:valAx>
        <c:axId val="536055856"/>
        <c:scaling>
          <c:orientation val="minMax"/>
        </c:scaling>
        <c:delete val="0"/>
        <c:axPos val="l"/>
        <c:majorGridlines>
          <c:spPr>
            <a:ln w="9525" cap="flat" cmpd="sng" algn="ctr">
              <a:solidFill>
                <a:schemeClr val="tx1">
                  <a:lumMod val="75000"/>
                </a:schemeClr>
              </a:solidFill>
              <a:prstDash val="solid"/>
              <a:round/>
            </a:ln>
            <a:effectLst/>
          </c:spPr>
        </c:majorGridlines>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crossAx val="536055464"/>
        <c:crosses val="autoZero"/>
        <c:crossBetween val="between"/>
      </c:valAx>
      <c:valAx>
        <c:axId val="536051152"/>
        <c:scaling>
          <c:orientation val="minMax"/>
        </c:scaling>
        <c:delete val="0"/>
        <c:axPos val="r"/>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crossAx val="536051544"/>
        <c:crosses val="max"/>
        <c:crossBetween val="between"/>
      </c:valAx>
      <c:catAx>
        <c:axId val="536051544"/>
        <c:scaling>
          <c:orientation val="minMax"/>
        </c:scaling>
        <c:delete val="1"/>
        <c:axPos val="b"/>
        <c:numFmt formatCode="mm:ss.0" sourceLinked="1"/>
        <c:majorTickMark val="out"/>
        <c:minorTickMark val="none"/>
        <c:tickLblPos val="nextTo"/>
        <c:crossAx val="536051152"/>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solidFill>
            <a:schemeClr val="bg1">
              <a:lumMod val="75000"/>
              <a:lumOff val="25000"/>
            </a:schemeClr>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10">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a:schemeClr val="lt1"/>
    </cs:lnRef>
    <cs:fillRef idx="1">
      <cs:styleClr val="auto"/>
    </cs:fillRef>
    <cs:effectRef idx="1">
      <a:schemeClr val="dk1"/>
    </cs:effectRef>
    <cs:fontRef idx="minor">
      <a:schemeClr val="tx1"/>
    </cs:fontRef>
    <cs:spPr>
      <a:ln>
        <a:round/>
      </a:ln>
    </cs:spPr>
  </cs:dataPoint>
  <cs:dataPoint3D>
    <cs:lnRef idx="1">
      <a:schemeClr val="lt1"/>
    </cs:lnRef>
    <cs:fillRef idx="1">
      <cs:styleClr val="auto"/>
    </cs:fillRef>
    <cs:effectRef idx="1">
      <a:schemeClr val="dk1"/>
    </cs:effectRef>
    <cs:fontRef idx="minor">
      <a:schemeClr val="tx1"/>
    </cs:fontRef>
    <cs:spPr>
      <a:ln>
        <a:round/>
      </a:ln>
    </cs:spPr>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1">
      <cs:styleClr val="auto"/>
    </cs:fillRef>
    <cs:effectRef idx="1">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1">
      <a:schemeClr val="dk1"/>
    </cs:effectRef>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1">
      <a:schemeClr val="dk1"/>
    </cs:effectRef>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10">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a:schemeClr val="lt1"/>
    </cs:lnRef>
    <cs:fillRef idx="1">
      <cs:styleClr val="auto"/>
    </cs:fillRef>
    <cs:effectRef idx="1">
      <a:schemeClr val="dk1"/>
    </cs:effectRef>
    <cs:fontRef idx="minor">
      <a:schemeClr val="tx1"/>
    </cs:fontRef>
    <cs:spPr>
      <a:ln>
        <a:round/>
      </a:ln>
    </cs:spPr>
  </cs:dataPoint>
  <cs:dataPoint3D>
    <cs:lnRef idx="1">
      <a:schemeClr val="lt1"/>
    </cs:lnRef>
    <cs:fillRef idx="1">
      <cs:styleClr val="auto"/>
    </cs:fillRef>
    <cs:effectRef idx="1">
      <a:schemeClr val="dk1"/>
    </cs:effectRef>
    <cs:fontRef idx="minor">
      <a:schemeClr val="tx1"/>
    </cs:fontRef>
    <cs:spPr>
      <a:ln>
        <a:round/>
      </a:ln>
    </cs:spPr>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1">
      <cs:styleClr val="auto"/>
    </cs:fillRef>
    <cs:effectRef idx="1">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1">
      <a:schemeClr val="dk1"/>
    </cs:effectRef>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1">
      <a:schemeClr val="dk1"/>
    </cs:effectRef>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6/23/2013 2:05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6/23/2013 2:05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6/23/2013 2:05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6/23/2013 2:05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69444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Tech Ready 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05681B6-0841-4215-BA79-7316CB2545E6}" type="datetime1">
              <a:rPr lang="en-US" smtClean="0"/>
              <a:t>6/23/2013</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26</a:t>
            </a:fld>
            <a:endParaRPr lang="en-US" dirty="0"/>
          </a:p>
        </p:txBody>
      </p:sp>
    </p:spTree>
    <p:extLst>
      <p:ext uri="{BB962C8B-B14F-4D97-AF65-F5344CB8AC3E}">
        <p14:creationId xmlns:p14="http://schemas.microsoft.com/office/powerpoint/2010/main" val="1898917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Tech Ready 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F9CB69D0-FD7E-43B7-85D2-80D2C4287F70}" type="datetime1">
              <a:rPr lang="en-US" smtClean="0"/>
              <a:t>6/23/2013</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27</a:t>
            </a:fld>
            <a:endParaRPr lang="en-US" dirty="0"/>
          </a:p>
        </p:txBody>
      </p:sp>
    </p:spTree>
    <p:extLst>
      <p:ext uri="{BB962C8B-B14F-4D97-AF65-F5344CB8AC3E}">
        <p14:creationId xmlns:p14="http://schemas.microsoft.com/office/powerpoint/2010/main" val="524149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33</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6/23/2013 2:08 AM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4149024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34</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6/23/2013 2:08 AM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9325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6/23/2013 2:08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35</a:t>
            </a:fld>
            <a:endParaRPr lang="en-US" dirty="0"/>
          </a:p>
        </p:txBody>
      </p:sp>
    </p:spTree>
    <p:extLst>
      <p:ext uri="{BB962C8B-B14F-4D97-AF65-F5344CB8AC3E}">
        <p14:creationId xmlns:p14="http://schemas.microsoft.com/office/powerpoint/2010/main" val="686665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6/23/2013 2:08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2221653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38</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6/23/2013 2:08 AM</a:t>
            </a:fld>
            <a:endParaRPr lang="en-US" dirty="0"/>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512661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7"/>
          <p:cNvSpPr txBox="1"/>
          <p:nvPr userDrawn="1"/>
        </p:nvSpPr>
        <p:spPr bwMode="white">
          <a:xfrm>
            <a:off x="4418866" y="6697627"/>
            <a:ext cx="3598742" cy="161583"/>
          </a:xfrm>
          <a:prstGeom prst="rect">
            <a:avLst/>
          </a:prstGeom>
          <a:noFill/>
        </p:spPr>
        <p:txBody>
          <a:bodyPr wrap="none" lIns="0" tIns="0" rIns="0" bIns="0" rtlCol="0" anchor="ctr">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r>
              <a:rPr lang="en-US" sz="1050" b="0" spc="150" baseline="0" dirty="0" smtClean="0">
                <a:gradFill>
                  <a:gsLst>
                    <a:gs pos="0">
                      <a:schemeClr val="tx1">
                        <a:alpha val="50000"/>
                      </a:schemeClr>
                    </a:gs>
                    <a:gs pos="86000">
                      <a:schemeClr val="tx1">
                        <a:alpha val="50000"/>
                      </a:schemeClr>
                    </a:gs>
                  </a:gsLst>
                  <a:lin ang="5400000" scaled="0"/>
                </a:gradFill>
                <a:latin typeface="Segoe Semibold" pitchFamily="34" charset="0"/>
              </a:rPr>
              <a:t>MICROSOFT CONFIDENTIAL – INTERNAL ONLY</a:t>
            </a:r>
          </a:p>
        </p:txBody>
      </p:sp>
    </p:spTree>
    <p:extLst>
      <p:ext uri="{BB962C8B-B14F-4D97-AF65-F5344CB8AC3E}">
        <p14:creationId xmlns:p14="http://schemas.microsoft.com/office/powerpoint/2010/main" val="2506683065"/>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468368"/>
          </a:xfrm>
        </p:spPr>
        <p:txBody>
          <a:bodyPr wrap="square">
            <a:sp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Box 7"/>
          <p:cNvSpPr txBox="1"/>
          <p:nvPr userDrawn="1"/>
        </p:nvSpPr>
        <p:spPr bwMode="white">
          <a:xfrm>
            <a:off x="4418866" y="6697627"/>
            <a:ext cx="3598742" cy="161583"/>
          </a:xfrm>
          <a:prstGeom prst="rect">
            <a:avLst/>
          </a:prstGeom>
          <a:noFill/>
        </p:spPr>
        <p:txBody>
          <a:bodyPr wrap="none" lIns="0" tIns="0" rIns="0" bIns="0" rtlCol="0" anchor="ctr">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r>
              <a:rPr lang="en-US" sz="1050" b="0" spc="150" baseline="0" dirty="0" smtClean="0">
                <a:gradFill>
                  <a:gsLst>
                    <a:gs pos="0">
                      <a:schemeClr val="tx1">
                        <a:alpha val="50000"/>
                      </a:schemeClr>
                    </a:gs>
                    <a:gs pos="86000">
                      <a:schemeClr val="tx1">
                        <a:alpha val="50000"/>
                      </a:schemeClr>
                    </a:gs>
                  </a:gsLst>
                  <a:lin ang="5400000" scaled="0"/>
                </a:gradFill>
                <a:latin typeface="Segoe Semibold" pitchFamily="34" charset="0"/>
              </a:rPr>
              <a:t>MICROSOFT CONFIDENTIAL – INTERNAL ONLY</a:t>
            </a:r>
          </a:p>
        </p:txBody>
      </p:sp>
    </p:spTree>
    <p:extLst>
      <p:ext uri="{BB962C8B-B14F-4D97-AF65-F5344CB8AC3E}">
        <p14:creationId xmlns:p14="http://schemas.microsoft.com/office/powerpoint/2010/main" val="185111565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 id="2147484192" r:id="rId23"/>
    <p:sldLayoutId id="2147484193" r:id="rId2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hyperlink" Target="http://aka.ms/e2013calc" TargetMode="Externa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hyperlink" Target="http://fasttrack.office.com/"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microsoft.com/msdn" TargetMode="External"/><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hyperlink" Target="http://microsoft.com/technet" TargetMode="External"/><Relationship Id="rId5" Type="http://schemas.openxmlformats.org/officeDocument/2006/relationships/hyperlink" Target="http://channel9.msdn.com/Events/TechEd" TargetMode="External"/><Relationship Id="rId4" Type="http://schemas.openxmlformats.org/officeDocument/2006/relationships/hyperlink" Target="http://www.microsoft.com/learning"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6.xml"/><Relationship Id="rId5" Type="http://schemas.openxmlformats.org/officeDocument/2006/relationships/image" Target="../media/image12.png"/><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Supported</a:t>
            </a:r>
            <a:endParaRPr lang="en-US" dirty="0"/>
          </a:p>
        </p:txBody>
      </p:sp>
      <p:sp>
        <p:nvSpPr>
          <p:cNvPr id="5" name="Text Placeholder 4"/>
          <p:cNvSpPr>
            <a:spLocks noGrp="1"/>
          </p:cNvSpPr>
          <p:nvPr>
            <p:ph type="body" sz="quarter" idx="10"/>
          </p:nvPr>
        </p:nvSpPr>
        <p:spPr/>
        <p:txBody>
          <a:bodyPr/>
          <a:lstStyle/>
          <a:p>
            <a:r>
              <a:rPr lang="en-US" dirty="0" smtClean="0"/>
              <a:t>Hypervisors</a:t>
            </a:r>
          </a:p>
          <a:p>
            <a:pPr lvl="1"/>
            <a:r>
              <a:rPr lang="en-US" dirty="0" smtClean="0"/>
              <a:t>Windows Server 2008 R2</a:t>
            </a:r>
          </a:p>
          <a:p>
            <a:pPr lvl="1"/>
            <a:r>
              <a:rPr lang="en-US" dirty="0" smtClean="0"/>
              <a:t>Hyper-V Server 2008 R2</a:t>
            </a:r>
          </a:p>
          <a:p>
            <a:pPr lvl="1"/>
            <a:r>
              <a:rPr lang="en-US" dirty="0" smtClean="0"/>
              <a:t>Windows Server 2012</a:t>
            </a:r>
          </a:p>
          <a:p>
            <a:pPr lvl="1"/>
            <a:r>
              <a:rPr lang="en-US" dirty="0" smtClean="0"/>
              <a:t>Hyper-V Server 2012</a:t>
            </a:r>
          </a:p>
          <a:p>
            <a:pPr lvl="1"/>
            <a:r>
              <a:rPr lang="en-US" dirty="0" smtClean="0"/>
              <a:t>Third-party hypervisors (SVVP)</a:t>
            </a:r>
          </a:p>
          <a:p>
            <a:pPr lvl="1"/>
            <a:endParaRPr lang="en-US" dirty="0" smtClean="0"/>
          </a:p>
          <a:p>
            <a:r>
              <a:rPr lang="en-US" dirty="0" smtClean="0"/>
              <a:t>Exchange roles</a:t>
            </a:r>
          </a:p>
          <a:p>
            <a:pPr lvl="1"/>
            <a:r>
              <a:rPr lang="en-US" dirty="0" smtClean="0"/>
              <a:t>All Exchange 2013 roles supported for virtualization</a:t>
            </a:r>
          </a:p>
          <a:p>
            <a:pPr lvl="1"/>
            <a:endParaRPr lang="en-US" dirty="0" smtClean="0"/>
          </a:p>
          <a:p>
            <a:r>
              <a:rPr lang="en-US" dirty="0" smtClean="0"/>
              <a:t>Storage</a:t>
            </a:r>
          </a:p>
          <a:p>
            <a:pPr lvl="1"/>
            <a:r>
              <a:rPr lang="en-US" dirty="0" smtClean="0"/>
              <a:t>Block-level</a:t>
            </a:r>
          </a:p>
          <a:p>
            <a:pPr lvl="1"/>
            <a:r>
              <a:rPr lang="en-US" dirty="0" smtClean="0"/>
              <a:t>Same requirements as Exchange 2010 *</a:t>
            </a:r>
            <a:endParaRPr lang="en-US" dirty="0"/>
          </a:p>
        </p:txBody>
      </p:sp>
      <p:sp>
        <p:nvSpPr>
          <p:cNvPr id="2" name="Text Placeholder 1"/>
          <p:cNvSpPr>
            <a:spLocks noGrp="1"/>
          </p:cNvSpPr>
          <p:nvPr>
            <p:ph type="body" sz="quarter" idx="11"/>
          </p:nvPr>
        </p:nvSpPr>
        <p:spPr>
          <a:xfrm>
            <a:off x="6675439" y="1212849"/>
            <a:ext cx="5486399" cy="4585871"/>
          </a:xfrm>
        </p:spPr>
        <p:txBody>
          <a:bodyPr/>
          <a:lstStyle/>
          <a:p>
            <a:r>
              <a:rPr lang="en-US" dirty="0"/>
              <a:t>Host-based clustering</a:t>
            </a:r>
          </a:p>
          <a:p>
            <a:pPr lvl="1"/>
            <a:r>
              <a:rPr lang="en-US" dirty="0"/>
              <a:t>All Exchange 2013 roles supported</a:t>
            </a:r>
          </a:p>
          <a:p>
            <a:endParaRPr lang="en-US" dirty="0"/>
          </a:p>
          <a:p>
            <a:r>
              <a:rPr lang="en-US" dirty="0"/>
              <a:t>Migration</a:t>
            </a:r>
          </a:p>
          <a:p>
            <a:pPr lvl="1"/>
            <a:r>
              <a:rPr lang="en-US" dirty="0"/>
              <a:t>All Exchange 2013 roles supported</a:t>
            </a:r>
          </a:p>
          <a:p>
            <a:endParaRPr lang="en-US" dirty="0"/>
          </a:p>
          <a:p>
            <a:r>
              <a:rPr lang="en-US" dirty="0"/>
              <a:t>Jetstress testing in guests</a:t>
            </a:r>
          </a:p>
          <a:p>
            <a:pPr lvl="1"/>
            <a:r>
              <a:rPr lang="en-US" dirty="0"/>
              <a:t>Yes, on supported Windows hypervisors or ESX 4.1 (or newer</a:t>
            </a:r>
            <a:r>
              <a:rPr lang="en-US" dirty="0" smtClean="0"/>
              <a:t>)</a:t>
            </a:r>
            <a:endParaRPr lang="en-US" dirty="0"/>
          </a:p>
        </p:txBody>
      </p:sp>
      <p:sp>
        <p:nvSpPr>
          <p:cNvPr id="3" name="TextBox 2"/>
          <p:cNvSpPr txBox="1"/>
          <p:nvPr/>
        </p:nvSpPr>
        <p:spPr>
          <a:xfrm>
            <a:off x="6855600" y="6160801"/>
            <a:ext cx="5306238" cy="627864"/>
          </a:xfrm>
          <a:prstGeom prst="rect">
            <a:avLst/>
          </a:prstGeom>
          <a:solidFill>
            <a:schemeClr val="accent2"/>
          </a:solidFill>
        </p:spPr>
        <p:txBody>
          <a:bodyPr wrap="squar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http://aka.ms/e2013virt</a:t>
            </a:r>
          </a:p>
        </p:txBody>
      </p:sp>
    </p:spTree>
    <p:extLst>
      <p:ext uri="{BB962C8B-B14F-4D97-AF65-F5344CB8AC3E}">
        <p14:creationId xmlns:p14="http://schemas.microsoft.com/office/powerpoint/2010/main" val="268616156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What’s up with the asterisk?</a:t>
            </a:r>
            <a:endParaRPr lang="en-US" dirty="0"/>
          </a:p>
        </p:txBody>
      </p:sp>
      <p:sp>
        <p:nvSpPr>
          <p:cNvPr id="3" name="Content Placeholder 2"/>
          <p:cNvSpPr>
            <a:spLocks noGrp="1"/>
          </p:cNvSpPr>
          <p:nvPr>
            <p:ph type="body" sz="quarter" idx="10"/>
          </p:nvPr>
        </p:nvSpPr>
        <p:spPr>
          <a:xfrm>
            <a:off x="274638" y="1212850"/>
            <a:ext cx="11887200" cy="5070504"/>
          </a:xfrm>
        </p:spPr>
        <p:txBody>
          <a:bodyPr/>
          <a:lstStyle/>
          <a:p>
            <a:r>
              <a:rPr lang="en-US" sz="3600" dirty="0" smtClean="0"/>
              <a:t>Exchange 2013 supports VHD storage on SMB 3.0 file shares</a:t>
            </a:r>
          </a:p>
          <a:p>
            <a:r>
              <a:rPr lang="en-US" sz="3600" dirty="0" smtClean="0"/>
              <a:t>Can be shares presented from Windows Server 2012 or other implementations of SMB 3.0</a:t>
            </a:r>
          </a:p>
          <a:p>
            <a:r>
              <a:rPr lang="en-US" sz="3600" dirty="0" smtClean="0"/>
              <a:t>Specific to VHD storage – no direct access to shares from Exchange</a:t>
            </a:r>
          </a:p>
          <a:p>
            <a:r>
              <a:rPr lang="en-US" sz="3600" dirty="0" smtClean="0"/>
              <a:t>SMB 3.0 provides the ability to survive hardware failures that would otherwise impact file access</a:t>
            </a:r>
          </a:p>
          <a:p>
            <a:pPr lvl="1"/>
            <a:r>
              <a:rPr lang="en-US" sz="1800" dirty="0" smtClean="0"/>
              <a:t>Design for HA &amp; failure handling</a:t>
            </a:r>
          </a:p>
          <a:p>
            <a:r>
              <a:rPr lang="en-US" sz="3600" dirty="0" smtClean="0"/>
              <a:t>No change to our support of </a:t>
            </a:r>
            <a:r>
              <a:rPr lang="en-US" sz="3600" dirty="0" err="1" smtClean="0"/>
              <a:t>downlevel</a:t>
            </a:r>
            <a:r>
              <a:rPr lang="en-US" sz="3600" dirty="0" smtClean="0"/>
              <a:t> SMB &amp; NFS</a:t>
            </a:r>
          </a:p>
        </p:txBody>
      </p:sp>
    </p:spTree>
    <p:extLst>
      <p:ext uri="{BB962C8B-B14F-4D97-AF65-F5344CB8AC3E}">
        <p14:creationId xmlns:p14="http://schemas.microsoft.com/office/powerpoint/2010/main" val="25460106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Server 2012 and SMB 3.0</a:t>
            </a:r>
            <a:endParaRPr lang="en-US" dirty="0"/>
          </a:p>
        </p:txBody>
      </p:sp>
      <p:sp>
        <p:nvSpPr>
          <p:cNvPr id="3" name="Text Placeholder 2"/>
          <p:cNvSpPr>
            <a:spLocks noGrp="1"/>
          </p:cNvSpPr>
          <p:nvPr>
            <p:ph type="body" sz="quarter" idx="10"/>
          </p:nvPr>
        </p:nvSpPr>
        <p:spPr>
          <a:xfrm>
            <a:off x="274638" y="1212850"/>
            <a:ext cx="11887200" cy="2899255"/>
          </a:xfrm>
        </p:spPr>
        <p:txBody>
          <a:bodyPr/>
          <a:lstStyle/>
          <a:p>
            <a:r>
              <a:rPr lang="en-US" sz="3600" dirty="0" smtClean="0"/>
              <a:t>Great platform for inexpensive, simple storage of Hyper-V virtual machines</a:t>
            </a:r>
          </a:p>
          <a:p>
            <a:r>
              <a:rPr lang="en-US" sz="3600" dirty="0" smtClean="0"/>
              <a:t>Scalable to meet various levels of demand</a:t>
            </a:r>
          </a:p>
          <a:p>
            <a:r>
              <a:rPr lang="en-US" sz="3600" dirty="0" smtClean="0"/>
              <a:t>Can use Exchange’s favorite “large low-cost disks” and take advantage of full functionality in the virtualization stack </a:t>
            </a:r>
            <a:endParaRPr lang="en-US" sz="36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74320" y="4303980"/>
            <a:ext cx="2834640" cy="1962150"/>
          </a:xfrm>
          <a:prstGeom prst="rect">
            <a:avLst/>
          </a:prstGeom>
          <a:noFill/>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800918" y="4290439"/>
            <a:ext cx="2834640" cy="2348230"/>
          </a:xfrm>
          <a:prstGeom prst="rect">
            <a:avLst/>
          </a:prstGeom>
          <a:noFill/>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9126029" y="4290439"/>
            <a:ext cx="2926080" cy="2428240"/>
          </a:xfrm>
          <a:prstGeom prst="rect">
            <a:avLst/>
          </a:prstGeom>
          <a:noFill/>
        </p:spPr>
      </p:pic>
    </p:spTree>
    <p:extLst>
      <p:ext uri="{BB962C8B-B14F-4D97-AF65-F5344CB8AC3E}">
        <p14:creationId xmlns:p14="http://schemas.microsoft.com/office/powerpoint/2010/main" val="124990827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not NFS?</a:t>
            </a:r>
            <a:endParaRPr lang="en-US" dirty="0"/>
          </a:p>
        </p:txBody>
      </p:sp>
      <p:sp>
        <p:nvSpPr>
          <p:cNvPr id="3" name="Content Placeholder 2"/>
          <p:cNvSpPr>
            <a:spLocks noGrp="1"/>
          </p:cNvSpPr>
          <p:nvPr>
            <p:ph type="body" sz="quarter" idx="10"/>
          </p:nvPr>
        </p:nvSpPr>
        <p:spPr>
          <a:xfrm>
            <a:off x="274638" y="1212850"/>
            <a:ext cx="11887200" cy="5663089"/>
          </a:xfrm>
        </p:spPr>
        <p:txBody>
          <a:bodyPr/>
          <a:lstStyle/>
          <a:p>
            <a:r>
              <a:rPr lang="en-US" dirty="0" smtClean="0"/>
              <a:t>Performance</a:t>
            </a:r>
          </a:p>
          <a:p>
            <a:pPr lvl="1"/>
            <a:r>
              <a:rPr lang="en-US" dirty="0" smtClean="0"/>
              <a:t>Particular NFS implementations have shown significant performance issues historically, and Exchange is very sensitive to high IO latencies</a:t>
            </a:r>
          </a:p>
          <a:p>
            <a:r>
              <a:rPr lang="en-US" dirty="0" smtClean="0"/>
              <a:t>Reliability</a:t>
            </a:r>
          </a:p>
          <a:p>
            <a:pPr lvl="1"/>
            <a:r>
              <a:rPr lang="en-US" dirty="0" smtClean="0"/>
              <a:t>Particular NFS implementations have shown reliability issues that can result in database corruption and necessitate reseed</a:t>
            </a:r>
          </a:p>
          <a:p>
            <a:r>
              <a:rPr lang="en-US" dirty="0" smtClean="0"/>
              <a:t>NFS is a standard – there are many implementations, some better than others</a:t>
            </a:r>
          </a:p>
          <a:p>
            <a:r>
              <a:rPr lang="en-US" dirty="0" smtClean="0"/>
              <a:t>Given that there are a number of alternatives for presenting storage to a hypervisor, we don’t support NFS (or older versions of SMB) at all</a:t>
            </a:r>
            <a:endParaRPr lang="en-US" dirty="0"/>
          </a:p>
        </p:txBody>
      </p:sp>
    </p:spTree>
    <p:extLst>
      <p:ext uri="{BB962C8B-B14F-4D97-AF65-F5344CB8AC3E}">
        <p14:creationId xmlns:p14="http://schemas.microsoft.com/office/powerpoint/2010/main" val="14329029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a:t>
            </a:r>
            <a:endParaRPr lang="en-US" dirty="0"/>
          </a:p>
        </p:txBody>
      </p:sp>
      <p:sp>
        <p:nvSpPr>
          <p:cNvPr id="3" name="Text Placeholder 2"/>
          <p:cNvSpPr>
            <a:spLocks noGrp="1"/>
          </p:cNvSpPr>
          <p:nvPr>
            <p:ph type="body" sz="quarter" idx="10"/>
          </p:nvPr>
        </p:nvSpPr>
        <p:spPr>
          <a:xfrm>
            <a:off x="274638" y="1212850"/>
            <a:ext cx="11887200" cy="4308872"/>
          </a:xfrm>
        </p:spPr>
        <p:txBody>
          <a:bodyPr/>
          <a:lstStyle/>
          <a:p>
            <a:r>
              <a:rPr lang="en-US" dirty="0" smtClean="0"/>
              <a:t>Confusion exists about what we do/don’t support with migration</a:t>
            </a:r>
          </a:p>
          <a:p>
            <a:r>
              <a:rPr lang="en-US" dirty="0" smtClean="0"/>
              <a:t>We absolutely support Live Migration and similar 3</a:t>
            </a:r>
            <a:r>
              <a:rPr lang="en-US" baseline="30000" dirty="0" smtClean="0"/>
              <a:t>rd</a:t>
            </a:r>
            <a:r>
              <a:rPr lang="en-US" dirty="0" smtClean="0"/>
              <a:t>-party technologies with all Exchange roles</a:t>
            </a:r>
          </a:p>
          <a:p>
            <a:r>
              <a:rPr lang="en-US" dirty="0" smtClean="0"/>
              <a:t>Don’t use Hyper-V’s Quick Migration or any other solution that saves point-in-time state to disk: VM has to remain online during migration</a:t>
            </a:r>
            <a:endParaRPr lang="en-US" dirty="0"/>
          </a:p>
        </p:txBody>
      </p:sp>
    </p:spTree>
    <p:extLst>
      <p:ext uri="{BB962C8B-B14F-4D97-AF65-F5344CB8AC3E}">
        <p14:creationId xmlns:p14="http://schemas.microsoft.com/office/powerpoint/2010/main" val="306504358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 Supported</a:t>
            </a:r>
            <a:endParaRPr lang="en-US" dirty="0"/>
          </a:p>
        </p:txBody>
      </p:sp>
      <p:sp>
        <p:nvSpPr>
          <p:cNvPr id="3" name="Text Placeholder 2"/>
          <p:cNvSpPr>
            <a:spLocks noGrp="1"/>
          </p:cNvSpPr>
          <p:nvPr>
            <p:ph type="body" sz="quarter" idx="10"/>
          </p:nvPr>
        </p:nvSpPr>
        <p:spPr>
          <a:xfrm>
            <a:off x="274639" y="1212849"/>
            <a:ext cx="5486399" cy="5293757"/>
          </a:xfrm>
        </p:spPr>
        <p:txBody>
          <a:bodyPr/>
          <a:lstStyle/>
          <a:p>
            <a:r>
              <a:rPr lang="en-US" dirty="0" smtClean="0"/>
              <a:t>Dynamic memory, memory overcommit, memory reclamation</a:t>
            </a:r>
          </a:p>
          <a:p>
            <a:pPr lvl="1"/>
            <a:r>
              <a:rPr lang="en-US" dirty="0" smtClean="0"/>
              <a:t>Not supported for any Exchange 2013 role</a:t>
            </a:r>
          </a:p>
          <a:p>
            <a:pPr lvl="1"/>
            <a:r>
              <a:rPr lang="en-US" dirty="0" smtClean="0"/>
              <a:t>Configure </a:t>
            </a:r>
            <a:r>
              <a:rPr lang="en-US" b="1" dirty="0" smtClean="0"/>
              <a:t>static memory</a:t>
            </a:r>
            <a:r>
              <a:rPr lang="en-US" dirty="0" smtClean="0"/>
              <a:t> for all Exchange VMs</a:t>
            </a:r>
          </a:p>
          <a:p>
            <a:pPr lvl="1"/>
            <a:endParaRPr lang="en-US" dirty="0" smtClean="0"/>
          </a:p>
          <a:p>
            <a:r>
              <a:rPr lang="en-US" dirty="0" smtClean="0"/>
              <a:t>Hypervisor snapshots</a:t>
            </a:r>
          </a:p>
          <a:p>
            <a:pPr lvl="1"/>
            <a:r>
              <a:rPr lang="en-US" dirty="0" smtClean="0"/>
              <a:t>Not supported for any Exchange 2013 role</a:t>
            </a:r>
          </a:p>
          <a:p>
            <a:pPr lvl="1"/>
            <a:endParaRPr lang="en-US" dirty="0" smtClean="0"/>
          </a:p>
          <a:p>
            <a:r>
              <a:rPr lang="en-US" dirty="0" smtClean="0"/>
              <a:t>Differencing/delta disks</a:t>
            </a:r>
          </a:p>
          <a:p>
            <a:pPr lvl="1"/>
            <a:r>
              <a:rPr lang="en-US" dirty="0" smtClean="0"/>
              <a:t>Not supported for any Exchange 2013 role</a:t>
            </a:r>
          </a:p>
        </p:txBody>
      </p:sp>
      <p:sp>
        <p:nvSpPr>
          <p:cNvPr id="4" name="Text Placeholder 3"/>
          <p:cNvSpPr>
            <a:spLocks noGrp="1"/>
          </p:cNvSpPr>
          <p:nvPr>
            <p:ph type="body" sz="quarter" idx="11"/>
          </p:nvPr>
        </p:nvSpPr>
        <p:spPr/>
        <p:txBody>
          <a:bodyPr/>
          <a:lstStyle/>
          <a:p>
            <a:r>
              <a:rPr lang="en-US" smtClean="0"/>
              <a:t>Apps on the root</a:t>
            </a:r>
          </a:p>
          <a:p>
            <a:pPr lvl="1"/>
            <a:r>
              <a:rPr lang="en-US" smtClean="0"/>
              <a:t>Only deploy management, monitoring, AV, etc.</a:t>
            </a:r>
          </a:p>
          <a:p>
            <a:pPr lvl="1"/>
            <a:endParaRPr lang="en-US" smtClean="0"/>
          </a:p>
          <a:p>
            <a:r>
              <a:rPr lang="en-US" smtClean="0"/>
              <a:t>Significant processor oversubscription</a:t>
            </a:r>
          </a:p>
          <a:p>
            <a:pPr lvl="1"/>
            <a:r>
              <a:rPr lang="en-US" smtClean="0"/>
              <a:t>Limited to 2:1, best practice is 1:1</a:t>
            </a:r>
          </a:p>
          <a:p>
            <a:pPr lvl="1"/>
            <a:endParaRPr lang="en-US" dirty="0"/>
          </a:p>
        </p:txBody>
      </p:sp>
      <p:sp>
        <p:nvSpPr>
          <p:cNvPr id="5" name="TextBox 4"/>
          <p:cNvSpPr txBox="1"/>
          <p:nvPr/>
        </p:nvSpPr>
        <p:spPr>
          <a:xfrm>
            <a:off x="6855600" y="6160801"/>
            <a:ext cx="5306238" cy="627864"/>
          </a:xfrm>
          <a:prstGeom prst="rect">
            <a:avLst/>
          </a:prstGeom>
          <a:solidFill>
            <a:schemeClr val="accent2"/>
          </a:solidFill>
        </p:spPr>
        <p:txBody>
          <a:bodyPr wrap="squar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http://aka.ms/e2013virt</a:t>
            </a:r>
          </a:p>
        </p:txBody>
      </p:sp>
    </p:spTree>
    <p:extLst>
      <p:ext uri="{BB962C8B-B14F-4D97-AF65-F5344CB8AC3E}">
        <p14:creationId xmlns:p14="http://schemas.microsoft.com/office/powerpoint/2010/main" val="251009310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Hyper-V replica</a:t>
            </a:r>
            <a:endParaRPr lang="en-US" dirty="0"/>
          </a:p>
        </p:txBody>
      </p:sp>
      <p:sp>
        <p:nvSpPr>
          <p:cNvPr id="3" name="Content Placeholder 2"/>
          <p:cNvSpPr>
            <a:spLocks noGrp="1"/>
          </p:cNvSpPr>
          <p:nvPr>
            <p:ph type="body" sz="quarter" idx="10"/>
          </p:nvPr>
        </p:nvSpPr>
        <p:spPr/>
        <p:txBody>
          <a:bodyPr/>
          <a:lstStyle/>
          <a:p>
            <a:r>
              <a:rPr lang="en-US" smtClean="0"/>
              <a:t>Replica provides DR for “any” VM via log shipping to a remote hypervisor</a:t>
            </a:r>
          </a:p>
          <a:p>
            <a:r>
              <a:rPr lang="en-US" smtClean="0"/>
              <a:t>Not supported for Exchange</a:t>
            </a:r>
          </a:p>
          <a:p>
            <a:r>
              <a:rPr lang="en-US" smtClean="0"/>
              <a:t>Use DAG to obtain better HA &amp; DR with Exchange 2010 &amp; 2013</a:t>
            </a:r>
          </a:p>
          <a:p>
            <a:r>
              <a:rPr lang="en-US" smtClean="0"/>
              <a:t>Replica makes sense for apps that don’t have DR capability built-in to the product</a:t>
            </a:r>
            <a:endParaRPr lang="en-US" dirty="0" smtClean="0"/>
          </a:p>
        </p:txBody>
      </p:sp>
    </p:spTree>
    <p:extLst>
      <p:ext uri="{BB962C8B-B14F-4D97-AF65-F5344CB8AC3E}">
        <p14:creationId xmlns:p14="http://schemas.microsoft.com/office/powerpoint/2010/main" val="16143755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Sizing recommendations</a:t>
            </a:r>
            <a:endParaRPr lang="en-US" dirty="0"/>
          </a:p>
        </p:txBody>
      </p:sp>
    </p:spTree>
    <p:extLst>
      <p:ext uri="{BB962C8B-B14F-4D97-AF65-F5344CB8AC3E}">
        <p14:creationId xmlns:p14="http://schemas.microsoft.com/office/powerpoint/2010/main" val="418628364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CPU impact of virtualization</a:t>
            </a:r>
            <a:endParaRPr lang="en-US" dirty="0"/>
          </a:p>
        </p:txBody>
      </p:sp>
      <p:sp>
        <p:nvSpPr>
          <p:cNvPr id="4" name="Text Placeholder 3"/>
          <p:cNvSpPr>
            <a:spLocks noGrp="1"/>
          </p:cNvSpPr>
          <p:nvPr>
            <p:ph type="body" sz="quarter" idx="10"/>
          </p:nvPr>
        </p:nvSpPr>
        <p:spPr>
          <a:xfrm>
            <a:off x="274638" y="1212850"/>
            <a:ext cx="11887200" cy="3877985"/>
          </a:xfrm>
        </p:spPr>
        <p:txBody>
          <a:bodyPr/>
          <a:lstStyle/>
          <a:p>
            <a:r>
              <a:rPr lang="en-US" dirty="0" smtClean="0"/>
              <a:t>Plan to add additional CPU overhead on Exchange VMs</a:t>
            </a:r>
          </a:p>
          <a:p>
            <a:pPr lvl="1"/>
            <a:r>
              <a:rPr lang="en-US" dirty="0" smtClean="0"/>
              <a:t>~10% for Hyper-V</a:t>
            </a:r>
          </a:p>
          <a:p>
            <a:pPr lvl="1"/>
            <a:r>
              <a:rPr lang="en-US" dirty="0" smtClean="0"/>
              <a:t>Follow vendor guidance for 3</a:t>
            </a:r>
            <a:r>
              <a:rPr lang="en-US" baseline="30000" dirty="0" smtClean="0"/>
              <a:t>rd</a:t>
            </a:r>
            <a:r>
              <a:rPr lang="en-US" dirty="0" smtClean="0"/>
              <a:t>-party</a:t>
            </a:r>
          </a:p>
          <a:p>
            <a:r>
              <a:rPr lang="en-US" dirty="0" smtClean="0"/>
              <a:t>Best way to size for this is using Role Requirements Calculator</a:t>
            </a:r>
          </a:p>
          <a:p>
            <a:pPr lvl="1"/>
            <a:r>
              <a:rPr lang="en-US" dirty="0" smtClean="0">
                <a:hlinkClick r:id="rId2"/>
              </a:rPr>
              <a:t>http://aka.ms/e2013calc</a:t>
            </a:r>
            <a:endParaRPr lang="en-US" dirty="0" smtClean="0"/>
          </a:p>
          <a:p>
            <a:pPr lvl="1"/>
            <a:r>
              <a:rPr lang="en-US" dirty="0" smtClean="0"/>
              <a:t>Note “Server Role Virtualization” and “Hypervisor CPU Adjustment Factor”</a:t>
            </a:r>
            <a:endParaRPr lang="en-US" dirty="0"/>
          </a:p>
        </p:txBody>
      </p:sp>
    </p:spTree>
    <p:extLst>
      <p:ext uri="{BB962C8B-B14F-4D97-AF65-F5344CB8AC3E}">
        <p14:creationId xmlns:p14="http://schemas.microsoft.com/office/powerpoint/2010/main" val="144535018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resource impacts</a:t>
            </a:r>
            <a:endParaRPr lang="en-US" dirty="0"/>
          </a:p>
        </p:txBody>
      </p:sp>
      <p:sp>
        <p:nvSpPr>
          <p:cNvPr id="3" name="Text Placeholder 2"/>
          <p:cNvSpPr>
            <a:spLocks noGrp="1"/>
          </p:cNvSpPr>
          <p:nvPr>
            <p:ph type="body" sz="quarter" idx="10"/>
          </p:nvPr>
        </p:nvSpPr>
        <p:spPr>
          <a:xfrm>
            <a:off x="274638" y="1212850"/>
            <a:ext cx="11887200" cy="4770537"/>
          </a:xfrm>
        </p:spPr>
        <p:txBody>
          <a:bodyPr/>
          <a:lstStyle/>
          <a:p>
            <a:r>
              <a:rPr lang="en-US" dirty="0" smtClean="0"/>
              <a:t>Memory generally not impacted</a:t>
            </a:r>
          </a:p>
          <a:p>
            <a:pPr lvl="1"/>
            <a:r>
              <a:rPr lang="en-US" dirty="0" smtClean="0"/>
              <a:t>Exchange is not NUMA aware, but will take advantage of OS optimizations</a:t>
            </a:r>
          </a:p>
          <a:p>
            <a:r>
              <a:rPr lang="en-US" dirty="0" smtClean="0"/>
              <a:t>Storage should be optimized for IO latency and high availability</a:t>
            </a:r>
          </a:p>
          <a:p>
            <a:r>
              <a:rPr lang="en-US" dirty="0" smtClean="0"/>
              <a:t>Take advantage of hypervisor networking flexibility to provide availability and performance</a:t>
            </a:r>
          </a:p>
          <a:p>
            <a:r>
              <a:rPr lang="en-US" dirty="0" smtClean="0"/>
              <a:t>In general: size using guidance for physical, apply to virtual</a:t>
            </a:r>
            <a:endParaRPr lang="en-US" dirty="0"/>
          </a:p>
        </p:txBody>
      </p:sp>
    </p:spTree>
    <p:extLst>
      <p:ext uri="{BB962C8B-B14F-4D97-AF65-F5344CB8AC3E}">
        <p14:creationId xmlns:p14="http://schemas.microsoft.com/office/powerpoint/2010/main" val="45039901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smtClean="0"/>
              <a:t>Virtualization in </a:t>
            </a:r>
            <a:br>
              <a:rPr lang="en-US" sz="5400" dirty="0" smtClean="0"/>
            </a:br>
            <a:r>
              <a:rPr lang="en-US" sz="5400" dirty="0" smtClean="0"/>
              <a:t>Microsoft Exchange Server 2013</a:t>
            </a:r>
            <a:endParaRPr lang="en-US" sz="5400" dirty="0"/>
          </a:p>
        </p:txBody>
      </p:sp>
      <p:sp>
        <p:nvSpPr>
          <p:cNvPr id="5" name="Text Placeholder 4"/>
          <p:cNvSpPr>
            <a:spLocks noGrp="1"/>
          </p:cNvSpPr>
          <p:nvPr>
            <p:ph type="body" sz="quarter" idx="12"/>
          </p:nvPr>
        </p:nvSpPr>
        <p:spPr/>
        <p:txBody>
          <a:bodyPr/>
          <a:lstStyle/>
          <a:p>
            <a:r>
              <a:rPr lang="en-US" dirty="0" smtClean="0"/>
              <a:t>Jeff Mealiffe</a:t>
            </a:r>
          </a:p>
        </p:txBody>
      </p:sp>
      <p:sp>
        <p:nvSpPr>
          <p:cNvPr id="14" name="Text Placeholder 13"/>
          <p:cNvSpPr>
            <a:spLocks noGrp="1"/>
          </p:cNvSpPr>
          <p:nvPr>
            <p:ph type="body" sz="quarter" idx="13"/>
          </p:nvPr>
        </p:nvSpPr>
        <p:spPr/>
        <p:txBody>
          <a:bodyPr/>
          <a:lstStyle/>
          <a:p>
            <a:r>
              <a:rPr lang="en-US" dirty="0" smtClean="0"/>
              <a:t>OUC-B326</a:t>
            </a:r>
            <a:endParaRPr lang="en-US" dirty="0"/>
          </a:p>
        </p:txBody>
      </p:sp>
    </p:spTree>
    <p:extLst>
      <p:ext uri="{BB962C8B-B14F-4D97-AF65-F5344CB8AC3E}">
        <p14:creationId xmlns:p14="http://schemas.microsoft.com/office/powerpoint/2010/main" val="248586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Co-location with other VMs</a:t>
            </a:r>
            <a:endParaRPr lang="en-US" dirty="0"/>
          </a:p>
        </p:txBody>
      </p:sp>
      <p:sp>
        <p:nvSpPr>
          <p:cNvPr id="3" name="Text Placeholder 2"/>
          <p:cNvSpPr>
            <a:spLocks noGrp="1"/>
          </p:cNvSpPr>
          <p:nvPr>
            <p:ph type="body" sz="quarter" idx="10"/>
          </p:nvPr>
        </p:nvSpPr>
        <p:spPr>
          <a:xfrm>
            <a:off x="274638" y="1212850"/>
            <a:ext cx="11887200" cy="3539430"/>
          </a:xfrm>
        </p:spPr>
        <p:txBody>
          <a:bodyPr/>
          <a:lstStyle/>
          <a:p>
            <a:r>
              <a:rPr lang="en-US" dirty="0" smtClean="0"/>
              <a:t>Use reservation options to ensure that Exchange gets the resources it needs</a:t>
            </a:r>
          </a:p>
          <a:p>
            <a:pPr lvl="1"/>
            <a:r>
              <a:rPr lang="en-US" dirty="0" smtClean="0"/>
              <a:t>Allows other workloads to take advantage of overcommit</a:t>
            </a:r>
          </a:p>
          <a:p>
            <a:r>
              <a:rPr lang="en-US" dirty="0" smtClean="0"/>
              <a:t>As a best practice, never overcommit any resources in a way that could impact Exchange VMs</a:t>
            </a:r>
          </a:p>
          <a:p>
            <a:endParaRPr lang="en-US" dirty="0"/>
          </a:p>
        </p:txBody>
      </p:sp>
    </p:spTree>
    <p:extLst>
      <p:ext uri="{BB962C8B-B14F-4D97-AF65-F5344CB8AC3E}">
        <p14:creationId xmlns:p14="http://schemas.microsoft.com/office/powerpoint/2010/main" val="21202307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Users per host</a:t>
            </a:r>
            <a:endParaRPr lang="en-US" dirty="0"/>
          </a:p>
        </p:txBody>
      </p:sp>
      <p:sp>
        <p:nvSpPr>
          <p:cNvPr id="3" name="Text Placeholder 2"/>
          <p:cNvSpPr>
            <a:spLocks noGrp="1"/>
          </p:cNvSpPr>
          <p:nvPr>
            <p:ph type="body" sz="quarter" idx="10"/>
          </p:nvPr>
        </p:nvSpPr>
        <p:spPr>
          <a:xfrm>
            <a:off x="274638" y="1212850"/>
            <a:ext cx="11887200" cy="4431983"/>
          </a:xfrm>
        </p:spPr>
        <p:txBody>
          <a:bodyPr/>
          <a:lstStyle/>
          <a:p>
            <a:r>
              <a:rPr lang="en-US" dirty="0" smtClean="0"/>
              <a:t>Avoid extreme scale-up to ensure high availability of Exchange service</a:t>
            </a:r>
          </a:p>
          <a:p>
            <a:r>
              <a:rPr lang="en-US" dirty="0" smtClean="0"/>
              <a:t>Modern hypervisors are capable of hosting hundreds of VMs per host</a:t>
            </a:r>
          </a:p>
          <a:p>
            <a:r>
              <a:rPr lang="en-US" dirty="0" smtClean="0"/>
              <a:t>Plan for a small number of Exchange 2013 mailbox VMs per-host</a:t>
            </a:r>
          </a:p>
          <a:p>
            <a:r>
              <a:rPr lang="en-US" dirty="0" smtClean="0"/>
              <a:t>Use remaining capacity for other workloads</a:t>
            </a:r>
            <a:endParaRPr lang="en-US" dirty="0"/>
          </a:p>
        </p:txBody>
      </p:sp>
    </p:spTree>
    <p:extLst>
      <p:ext uri="{BB962C8B-B14F-4D97-AF65-F5344CB8AC3E}">
        <p14:creationId xmlns:p14="http://schemas.microsoft.com/office/powerpoint/2010/main" val="399800317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areas, and how to avoid them</a:t>
            </a:r>
            <a:endParaRPr lang="en-US" dirty="0"/>
          </a:p>
        </p:txBody>
      </p:sp>
    </p:spTree>
    <p:extLst>
      <p:ext uri="{BB962C8B-B14F-4D97-AF65-F5344CB8AC3E}">
        <p14:creationId xmlns:p14="http://schemas.microsoft.com/office/powerpoint/2010/main" val="189185913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Dude. Don’t kill </a:t>
            </a:r>
            <a:r>
              <a:rPr lang="en-US" i="1" dirty="0" smtClean="0"/>
              <a:t>all</a:t>
            </a:r>
            <a:r>
              <a:rPr lang="en-US" dirty="0" smtClean="0"/>
              <a:t> of my servers.</a:t>
            </a:r>
            <a:endParaRPr lang="en-US" dirty="0"/>
          </a:p>
        </p:txBody>
      </p:sp>
      <p:sp>
        <p:nvSpPr>
          <p:cNvPr id="3" name="Content Placeholder 2"/>
          <p:cNvSpPr>
            <a:spLocks noGrp="1"/>
          </p:cNvSpPr>
          <p:nvPr>
            <p:ph type="body" sz="quarter" idx="10"/>
          </p:nvPr>
        </p:nvSpPr>
        <p:spPr>
          <a:xfrm>
            <a:off x="274638" y="1212850"/>
            <a:ext cx="11887200" cy="5663089"/>
          </a:xfrm>
        </p:spPr>
        <p:txBody>
          <a:bodyPr/>
          <a:lstStyle/>
          <a:p>
            <a:r>
              <a:rPr lang="en-US" dirty="0" smtClean="0"/>
              <a:t>Understanding failure domains is critical for virtualized Exchange design</a:t>
            </a:r>
          </a:p>
          <a:p>
            <a:r>
              <a:rPr lang="en-US" dirty="0" smtClean="0"/>
              <a:t>Placing multiple mailbox DB copies on the same infrastructure impacts availability</a:t>
            </a:r>
          </a:p>
          <a:p>
            <a:r>
              <a:rPr lang="en-US" dirty="0" smtClean="0"/>
              <a:t>Placing any dependencies of Exchange on the same infrastructure also impacts availability</a:t>
            </a:r>
          </a:p>
          <a:p>
            <a:pPr lvl="1"/>
            <a:r>
              <a:rPr lang="en-US" dirty="0" smtClean="0"/>
              <a:t>Active Directory</a:t>
            </a:r>
          </a:p>
          <a:p>
            <a:pPr lvl="1"/>
            <a:r>
              <a:rPr lang="en-US" dirty="0" smtClean="0"/>
              <a:t>Witness servers</a:t>
            </a:r>
          </a:p>
          <a:p>
            <a:r>
              <a:rPr lang="en-US" dirty="0" smtClean="0"/>
              <a:t>Stuff fails – embrace failure and prepare for it with redundancy and multiple paths to infrastructure</a:t>
            </a:r>
            <a:endParaRPr lang="en-US" dirty="0"/>
          </a:p>
        </p:txBody>
      </p:sp>
    </p:spTree>
    <p:extLst>
      <p:ext uri="{BB962C8B-B14F-4D97-AF65-F5344CB8AC3E}">
        <p14:creationId xmlns:p14="http://schemas.microsoft.com/office/powerpoint/2010/main" val="414355151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Belt and suspenders</a:t>
            </a:r>
            <a:endParaRPr lang="en-US" dirty="0"/>
          </a:p>
        </p:txBody>
      </p:sp>
      <p:sp>
        <p:nvSpPr>
          <p:cNvPr id="3" name="Content Placeholder 2"/>
          <p:cNvSpPr>
            <a:spLocks noGrp="1"/>
          </p:cNvSpPr>
          <p:nvPr>
            <p:ph type="body" sz="quarter" idx="10"/>
          </p:nvPr>
        </p:nvSpPr>
        <p:spPr/>
        <p:txBody>
          <a:bodyPr/>
          <a:lstStyle/>
          <a:p>
            <a:r>
              <a:rPr lang="en-US" smtClean="0"/>
              <a:t>Host Based Failover Clustering “High Availability”</a:t>
            </a:r>
          </a:p>
          <a:p>
            <a:pPr lvl="1"/>
            <a:r>
              <a:rPr lang="en-US" smtClean="0"/>
              <a:t>Using Host Based Failover Clustering and automatically failing VMs to an alternate cluster node in the event of a critical hardware issue</a:t>
            </a:r>
          </a:p>
          <a:p>
            <a:r>
              <a:rPr lang="en-US" smtClean="0"/>
              <a:t>What you need to be aware of:</a:t>
            </a:r>
          </a:p>
          <a:p>
            <a:pPr lvl="1"/>
            <a:r>
              <a:rPr lang="en-US" smtClean="0"/>
              <a:t>Not an Exchange Aware Solution</a:t>
            </a:r>
          </a:p>
          <a:p>
            <a:pPr lvl="1"/>
            <a:r>
              <a:rPr lang="en-US" smtClean="0"/>
              <a:t>Only protects against server hardware/network failure</a:t>
            </a:r>
          </a:p>
          <a:p>
            <a:pPr lvl="1"/>
            <a:r>
              <a:rPr lang="en-US" smtClean="0"/>
              <a:t>No HA in the event of storage failure / data corruption</a:t>
            </a:r>
          </a:p>
          <a:p>
            <a:pPr lvl="1"/>
            <a:r>
              <a:rPr lang="en-US" smtClean="0"/>
              <a:t>Requires a shared storage deployment</a:t>
            </a:r>
          </a:p>
          <a:p>
            <a:r>
              <a:rPr lang="en-US" smtClean="0"/>
              <a:t>If you are going to deploy this, combine with Exchange DAG when possible</a:t>
            </a:r>
          </a:p>
          <a:p>
            <a:endParaRPr lang="en-US" dirty="0"/>
          </a:p>
        </p:txBody>
      </p:sp>
    </p:spTree>
    <p:extLst>
      <p:ext uri="{BB962C8B-B14F-4D97-AF65-F5344CB8AC3E}">
        <p14:creationId xmlns:p14="http://schemas.microsoft.com/office/powerpoint/2010/main" val="166250223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The memory mess</a:t>
            </a:r>
            <a:endParaRPr lang="en-US" dirty="0"/>
          </a:p>
        </p:txBody>
      </p:sp>
      <p:sp>
        <p:nvSpPr>
          <p:cNvPr id="6" name="Text Placeholder 5"/>
          <p:cNvSpPr>
            <a:spLocks noGrp="1"/>
          </p:cNvSpPr>
          <p:nvPr>
            <p:ph type="body" sz="quarter" idx="10"/>
          </p:nvPr>
        </p:nvSpPr>
        <p:spPr/>
        <p:txBody>
          <a:bodyPr/>
          <a:lstStyle/>
          <a:p>
            <a:r>
              <a:rPr lang="en-US" dirty="0" smtClean="0"/>
              <a:t>Hyper-V’s Dynamic Memory and VMware’s Ballooning are fantastic for lab environments</a:t>
            </a:r>
          </a:p>
          <a:p>
            <a:r>
              <a:rPr lang="en-US" dirty="0" smtClean="0"/>
              <a:t>For production Exchange servers, just don’t do it!</a:t>
            </a:r>
          </a:p>
          <a:p>
            <a:r>
              <a:rPr lang="en-US" dirty="0" smtClean="0"/>
              <a:t>Exchange code doesn’t deal well with disappearing memory</a:t>
            </a:r>
          </a:p>
          <a:p>
            <a:r>
              <a:rPr lang="en-US" dirty="0" smtClean="0"/>
              <a:t>End result for the mailbox role is cache served from the page file or very small DB cache</a:t>
            </a:r>
          </a:p>
          <a:p>
            <a:r>
              <a:rPr lang="en-US" dirty="0" smtClean="0"/>
              <a:t>Best practice: static memory configuration for Exchange VMs</a:t>
            </a:r>
          </a:p>
        </p:txBody>
      </p:sp>
    </p:spTree>
    <p:extLst>
      <p:ext uri="{BB962C8B-B14F-4D97-AF65-F5344CB8AC3E}">
        <p14:creationId xmlns:p14="http://schemas.microsoft.com/office/powerpoint/2010/main" val="585964878"/>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memory </a:t>
            </a:r>
            <a:r>
              <a:rPr lang="en-US" dirty="0"/>
              <a:t>a</a:t>
            </a:r>
            <a:r>
              <a:rPr lang="en-US" dirty="0" smtClean="0"/>
              <a:t>t </a:t>
            </a:r>
            <a:r>
              <a:rPr lang="en-US" dirty="0"/>
              <a:t>w</a:t>
            </a:r>
            <a:r>
              <a:rPr lang="en-US" dirty="0" smtClean="0"/>
              <a:t>ork</a:t>
            </a:r>
            <a:endParaRPr lang="en-US" dirty="0"/>
          </a:p>
        </p:txBody>
      </p:sp>
      <p:graphicFrame>
        <p:nvGraphicFramePr>
          <p:cNvPr id="4" name="Chart 3"/>
          <p:cNvGraphicFramePr>
            <a:graphicFrameLocks noGrp="1"/>
          </p:cNvGraphicFramePr>
          <p:nvPr>
            <p:extLst/>
          </p:nvPr>
        </p:nvGraphicFramePr>
        <p:xfrm>
          <a:off x="415967" y="1242326"/>
          <a:ext cx="11502108" cy="5771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29322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17" dur="5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memory </a:t>
            </a:r>
            <a:r>
              <a:rPr lang="en-US" dirty="0"/>
              <a:t>a</a:t>
            </a:r>
            <a:r>
              <a:rPr lang="en-US" dirty="0" smtClean="0"/>
              <a:t>t work</a:t>
            </a:r>
            <a:endParaRPr lang="en-US" dirty="0"/>
          </a:p>
        </p:txBody>
      </p:sp>
      <p:graphicFrame>
        <p:nvGraphicFramePr>
          <p:cNvPr id="4" name="Chart 3"/>
          <p:cNvGraphicFramePr>
            <a:graphicFrameLocks noGrp="1"/>
          </p:cNvGraphicFramePr>
          <p:nvPr>
            <p:extLst/>
          </p:nvPr>
        </p:nvGraphicFramePr>
        <p:xfrm>
          <a:off x="415372" y="1300767"/>
          <a:ext cx="11191240" cy="56937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38651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fade">
                                      <p:cBhvr>
                                        <p:cTn id="22" dur="500"/>
                                        <p:tgtEl>
                                          <p:spTgt spid="4">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chart seriesIdx="3" categoryIdx="-4" bldStep="series"/>
                                            </p:graphicEl>
                                          </p:spTgt>
                                        </p:tgtEl>
                                        <p:attrNameLst>
                                          <p:attrName>style.visibility</p:attrName>
                                        </p:attrNameLst>
                                      </p:cBhvr>
                                      <p:to>
                                        <p:strVal val="visible"/>
                                      </p:to>
                                    </p:set>
                                    <p:animEffect transition="in" filter="fade">
                                      <p:cBhvr>
                                        <p:cTn id="27" dur="500"/>
                                        <p:tgtEl>
                                          <p:spTgt spid="4">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chart seriesIdx="4" categoryIdx="-4" bldStep="series"/>
                                            </p:graphicEl>
                                          </p:spTgt>
                                        </p:tgtEl>
                                        <p:attrNameLst>
                                          <p:attrName>style.visibility</p:attrName>
                                        </p:attrNameLst>
                                      </p:cBhvr>
                                      <p:to>
                                        <p:strVal val="visible"/>
                                      </p:to>
                                    </p:set>
                                    <p:animEffect transition="in" filter="fade">
                                      <p:cBhvr>
                                        <p:cTn id="32" dur="500"/>
                                        <p:tgtEl>
                                          <p:spTgt spid="4">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Can you hear me now?</a:t>
            </a:r>
            <a:endParaRPr lang="en-US" dirty="0"/>
          </a:p>
        </p:txBody>
      </p:sp>
      <p:sp>
        <p:nvSpPr>
          <p:cNvPr id="5" name="Text Placeholder 4"/>
          <p:cNvSpPr>
            <a:spLocks noGrp="1"/>
          </p:cNvSpPr>
          <p:nvPr>
            <p:ph type="body" sz="quarter" idx="10"/>
          </p:nvPr>
        </p:nvSpPr>
        <p:spPr>
          <a:xfrm>
            <a:off x="274638" y="1212850"/>
            <a:ext cx="11887200" cy="4893647"/>
          </a:xfrm>
        </p:spPr>
        <p:txBody>
          <a:bodyPr/>
          <a:lstStyle/>
          <a:p>
            <a:r>
              <a:rPr lang="en-US" dirty="0" smtClean="0"/>
              <a:t>Migration of Mailbox servers can result in cluster heartbeat timeouts</a:t>
            </a:r>
          </a:p>
          <a:p>
            <a:r>
              <a:rPr lang="en-US" dirty="0" smtClean="0"/>
              <a:t>Result is eviction of server from cluster (DAG) and failover of active DB copies</a:t>
            </a:r>
          </a:p>
          <a:p>
            <a:r>
              <a:rPr lang="en-US" dirty="0" smtClean="0"/>
              <a:t>Minimize brownout period</a:t>
            </a:r>
          </a:p>
          <a:p>
            <a:r>
              <a:rPr lang="en-US" dirty="0" smtClean="0"/>
              <a:t>Consider carefully adjusting heartbeat timeout settings</a:t>
            </a:r>
          </a:p>
          <a:p>
            <a:pPr lvl="1"/>
            <a:r>
              <a:rPr lang="en-US" dirty="0">
                <a:latin typeface="Consolas" panose="020B0609020204030204" pitchFamily="49" charset="0"/>
                <a:cs typeface="Consolas" panose="020B0609020204030204" pitchFamily="49" charset="0"/>
              </a:rPr>
              <a:t>Import-module </a:t>
            </a:r>
            <a:r>
              <a:rPr lang="en-US" dirty="0" err="1">
                <a:latin typeface="Consolas" panose="020B0609020204030204" pitchFamily="49" charset="0"/>
                <a:cs typeface="Consolas" panose="020B0609020204030204" pitchFamily="49" charset="0"/>
              </a:rPr>
              <a:t>FailoverClusters</a:t>
            </a:r>
            <a:endParaRPr lang="en-US" dirty="0">
              <a:latin typeface="Consolas" panose="020B0609020204030204" pitchFamily="49" charset="0"/>
              <a:cs typeface="Consolas" panose="020B0609020204030204" pitchFamily="49" charset="0"/>
            </a:endParaRPr>
          </a:p>
          <a:p>
            <a:pPr lvl="1"/>
            <a:r>
              <a:rPr lang="en-US" dirty="0">
                <a:latin typeface="Consolas" panose="020B0609020204030204" pitchFamily="49" charset="0"/>
                <a:cs typeface="Consolas" panose="020B0609020204030204" pitchFamily="49" charset="0"/>
              </a:rPr>
              <a:t>(Get-Cluster).</a:t>
            </a:r>
            <a:r>
              <a:rPr lang="en-US" dirty="0" err="1">
                <a:latin typeface="Consolas" panose="020B0609020204030204" pitchFamily="49" charset="0"/>
                <a:cs typeface="Consolas" panose="020B0609020204030204" pitchFamily="49" charset="0"/>
              </a:rPr>
              <a:t>SameSubnetThreshold</a:t>
            </a:r>
            <a:r>
              <a:rPr lang="en-US" dirty="0">
                <a:latin typeface="Consolas" panose="020B0609020204030204" pitchFamily="49" charset="0"/>
                <a:cs typeface="Consolas" panose="020B0609020204030204" pitchFamily="49" charset="0"/>
              </a:rPr>
              <a:t>=5</a:t>
            </a:r>
          </a:p>
          <a:p>
            <a:pPr lvl="1"/>
            <a:r>
              <a:rPr lang="en-US" dirty="0">
                <a:latin typeface="Consolas" panose="020B0609020204030204" pitchFamily="49" charset="0"/>
                <a:cs typeface="Consolas" panose="020B0609020204030204" pitchFamily="49" charset="0"/>
              </a:rPr>
              <a:t>(Get-Cluster).</a:t>
            </a:r>
            <a:r>
              <a:rPr lang="en-US" dirty="0" err="1" smtClean="0">
                <a:latin typeface="Consolas" panose="020B0609020204030204" pitchFamily="49" charset="0"/>
                <a:cs typeface="Consolas" panose="020B0609020204030204" pitchFamily="49" charset="0"/>
              </a:rPr>
              <a:t>SameSubnetDelay</a:t>
            </a:r>
            <a:r>
              <a:rPr lang="en-US" dirty="0" smtClean="0">
                <a:latin typeface="Consolas" panose="020B0609020204030204" pitchFamily="49" charset="0"/>
                <a:cs typeface="Consolas" panose="020B0609020204030204" pitchFamily="49" charset="0"/>
              </a:rPr>
              <a:t>=1000</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88271497"/>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Time traveling</a:t>
            </a:r>
            <a:endParaRPr lang="en-US" dirty="0"/>
          </a:p>
        </p:txBody>
      </p:sp>
      <p:sp>
        <p:nvSpPr>
          <p:cNvPr id="3" name="Text Placeholder 2"/>
          <p:cNvSpPr>
            <a:spLocks noGrp="1"/>
          </p:cNvSpPr>
          <p:nvPr>
            <p:ph type="body" sz="quarter" idx="10"/>
          </p:nvPr>
        </p:nvSpPr>
        <p:spPr/>
        <p:txBody>
          <a:bodyPr/>
          <a:lstStyle/>
          <a:p>
            <a:r>
              <a:rPr lang="en-US" smtClean="0"/>
              <a:t>Hypervisor snapshots make lab testing much easier</a:t>
            </a:r>
          </a:p>
          <a:p>
            <a:r>
              <a:rPr lang="en-US" smtClean="0"/>
              <a:t>Resist the temptation to use hypervisor snapshots in production – they aren’t supported!</a:t>
            </a:r>
          </a:p>
          <a:p>
            <a:r>
              <a:rPr lang="en-US" smtClean="0"/>
              <a:t>Aspects of the Exchange system do not handle time travel well (log shipping)</a:t>
            </a:r>
          </a:p>
          <a:p>
            <a:r>
              <a:rPr lang="en-US" smtClean="0"/>
              <a:t>Use caution with snapshots in the lab (multiple machines may need to roll back simultaneously)</a:t>
            </a:r>
            <a:endParaRPr lang="en-US" dirty="0" smtClean="0"/>
          </a:p>
        </p:txBody>
      </p:sp>
    </p:spTree>
    <p:extLst>
      <p:ext uri="{BB962C8B-B14F-4D97-AF65-F5344CB8AC3E}">
        <p14:creationId xmlns:p14="http://schemas.microsoft.com/office/powerpoint/2010/main" val="21492723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Agenda</a:t>
            </a:r>
            <a:endParaRPr lang="en-US" dirty="0"/>
          </a:p>
        </p:txBody>
      </p:sp>
      <p:sp>
        <p:nvSpPr>
          <p:cNvPr id="9" name="Text Placeholder 8"/>
          <p:cNvSpPr>
            <a:spLocks noGrp="1"/>
          </p:cNvSpPr>
          <p:nvPr>
            <p:ph type="body" sz="quarter" idx="10"/>
          </p:nvPr>
        </p:nvSpPr>
        <p:spPr>
          <a:xfrm>
            <a:off x="274638" y="1212850"/>
            <a:ext cx="11887200" cy="2769989"/>
          </a:xfrm>
        </p:spPr>
        <p:txBody>
          <a:bodyPr/>
          <a:lstStyle/>
          <a:p>
            <a:r>
              <a:rPr lang="en-US" dirty="0" smtClean="0"/>
              <a:t>Why virtualize? Why not?</a:t>
            </a:r>
          </a:p>
          <a:p>
            <a:r>
              <a:rPr lang="en-US" dirty="0" smtClean="0"/>
              <a:t>Exchange 2013 virtualization supportability</a:t>
            </a:r>
          </a:p>
          <a:p>
            <a:r>
              <a:rPr lang="en-US" dirty="0" smtClean="0"/>
              <a:t>Sizing recommendations</a:t>
            </a:r>
          </a:p>
          <a:p>
            <a:r>
              <a:rPr lang="en-US" dirty="0" smtClean="0"/>
              <a:t>Problem areas, and how to avoid them</a:t>
            </a:r>
            <a:endParaRPr lang="en-US" dirty="0"/>
          </a:p>
        </p:txBody>
      </p:sp>
    </p:spTree>
    <p:extLst>
      <p:ext uri="{BB962C8B-B14F-4D97-AF65-F5344CB8AC3E}">
        <p14:creationId xmlns:p14="http://schemas.microsoft.com/office/powerpoint/2010/main" val="2610756152"/>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Too much work, too little time</a:t>
            </a:r>
            <a:endParaRPr lang="en-US" dirty="0"/>
          </a:p>
        </p:txBody>
      </p:sp>
      <p:sp>
        <p:nvSpPr>
          <p:cNvPr id="3" name="Text Placeholder 2"/>
          <p:cNvSpPr>
            <a:spLocks noGrp="1"/>
          </p:cNvSpPr>
          <p:nvPr>
            <p:ph type="body" sz="quarter" idx="10"/>
          </p:nvPr>
        </p:nvSpPr>
        <p:spPr/>
        <p:txBody>
          <a:bodyPr/>
          <a:lstStyle/>
          <a:p>
            <a:r>
              <a:rPr lang="en-US" sz="3200" dirty="0" smtClean="0"/>
              <a:t>Hypervisors are pretty cool… but they don’t make CPU appear out of thin air</a:t>
            </a:r>
          </a:p>
          <a:p>
            <a:r>
              <a:rPr lang="en-US" sz="3200" dirty="0" smtClean="0"/>
              <a:t>While oversubscription can help with hardware consolidation, it doesn’t help provide reliable high-performance Exchange services</a:t>
            </a:r>
          </a:p>
          <a:p>
            <a:r>
              <a:rPr lang="en-US" sz="3200" dirty="0" smtClean="0"/>
              <a:t>Proper Exchange sizing ensures that resources are available on-demand, so don’t allow hypervisors to yank those resources away</a:t>
            </a:r>
          </a:p>
          <a:p>
            <a:r>
              <a:rPr lang="en-US" sz="3200" dirty="0" smtClean="0"/>
              <a:t>CPU constrained Exchange servers will experience reduced throughput:</a:t>
            </a:r>
          </a:p>
          <a:p>
            <a:pPr lvl="1"/>
            <a:r>
              <a:rPr lang="en-US" sz="1600" dirty="0" smtClean="0"/>
              <a:t>Delivery throughput reduction = queue growth</a:t>
            </a:r>
          </a:p>
          <a:p>
            <a:pPr lvl="1"/>
            <a:r>
              <a:rPr lang="en-US" sz="1600" dirty="0" smtClean="0"/>
              <a:t>Content indexing throughput reduction = increased IOPS</a:t>
            </a:r>
          </a:p>
          <a:p>
            <a:pPr lvl="1"/>
            <a:r>
              <a:rPr lang="en-US" sz="1600" dirty="0" smtClean="0"/>
              <a:t>Store ROP processing throughput reduction = RPC latency &amp; end-user pain</a:t>
            </a:r>
            <a:endParaRPr lang="en-US" sz="1600" dirty="0"/>
          </a:p>
        </p:txBody>
      </p:sp>
    </p:spTree>
    <p:extLst>
      <p:ext uri="{BB962C8B-B14F-4D97-AF65-F5344CB8AC3E}">
        <p14:creationId xmlns:p14="http://schemas.microsoft.com/office/powerpoint/2010/main" val="2122542417"/>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moving target</a:t>
            </a:r>
            <a:endParaRPr lang="en-US" dirty="0"/>
          </a:p>
        </p:txBody>
      </p:sp>
      <p:sp>
        <p:nvSpPr>
          <p:cNvPr id="3" name="Content Placeholder 2"/>
          <p:cNvSpPr>
            <a:spLocks noGrp="1"/>
          </p:cNvSpPr>
          <p:nvPr>
            <p:ph type="body" sz="quarter" idx="10"/>
          </p:nvPr>
        </p:nvSpPr>
        <p:spPr>
          <a:xfrm>
            <a:off x="274638" y="1212850"/>
            <a:ext cx="11887200" cy="4093428"/>
          </a:xfrm>
        </p:spPr>
        <p:txBody>
          <a:bodyPr/>
          <a:lstStyle/>
          <a:p>
            <a:r>
              <a:rPr lang="en-US" dirty="0" smtClean="0"/>
              <a:t>Exchange 2013 contains a workload management component</a:t>
            </a:r>
          </a:p>
          <a:p>
            <a:pPr lvl="1"/>
            <a:r>
              <a:rPr lang="en-US" dirty="0" smtClean="0"/>
              <a:t>WLM dynamically adjusts background tasks to ensure that resources are being consumed efficiently</a:t>
            </a:r>
          </a:p>
          <a:p>
            <a:r>
              <a:rPr lang="en-US" dirty="0" smtClean="0"/>
              <a:t>WLM monitors resource consumption and makes decisions based on resource availability</a:t>
            </a:r>
          </a:p>
          <a:p>
            <a:r>
              <a:rPr lang="en-US" dirty="0" smtClean="0"/>
              <a:t>Inconsistent resource assignment results in bad WLM decisions</a:t>
            </a:r>
          </a:p>
        </p:txBody>
      </p:sp>
    </p:spTree>
    <p:extLst>
      <p:ext uri="{BB962C8B-B14F-4D97-AF65-F5344CB8AC3E}">
        <p14:creationId xmlns:p14="http://schemas.microsoft.com/office/powerpoint/2010/main" val="2908481909"/>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3" name="Content Placeholder 2"/>
          <p:cNvSpPr>
            <a:spLocks noGrp="1"/>
          </p:cNvSpPr>
          <p:nvPr>
            <p:ph type="body" sz="quarter" idx="10"/>
          </p:nvPr>
        </p:nvSpPr>
        <p:spPr>
          <a:xfrm>
            <a:off x="274638" y="1212850"/>
            <a:ext cx="11887200" cy="5447645"/>
          </a:xfrm>
        </p:spPr>
        <p:txBody>
          <a:bodyPr/>
          <a:lstStyle/>
          <a:p>
            <a:r>
              <a:rPr lang="en-US" dirty="0"/>
              <a:t>Virtualization of Exchange 2013 is supported with few limitations</a:t>
            </a:r>
          </a:p>
          <a:p>
            <a:r>
              <a:rPr lang="en-US" dirty="0"/>
              <a:t>It’s important to understand </a:t>
            </a:r>
            <a:r>
              <a:rPr lang="en-US" dirty="0" smtClean="0"/>
              <a:t>when to virtualize </a:t>
            </a:r>
            <a:r>
              <a:rPr lang="en-US" dirty="0"/>
              <a:t>Exchange – it’s </a:t>
            </a:r>
            <a:r>
              <a:rPr lang="en-US" dirty="0" smtClean="0"/>
              <a:t>not always the </a:t>
            </a:r>
            <a:r>
              <a:rPr lang="en-US" dirty="0"/>
              <a:t>right choice</a:t>
            </a:r>
          </a:p>
          <a:p>
            <a:r>
              <a:rPr lang="en-US" dirty="0" smtClean="0"/>
              <a:t>Don’t oversubscribe</a:t>
            </a:r>
          </a:p>
          <a:p>
            <a:pPr lvl="1"/>
            <a:r>
              <a:rPr lang="en-US" dirty="0" smtClean="0"/>
              <a:t>Exchange uses lots of memory – size properly and don’t rely on hypervisor “magic”</a:t>
            </a:r>
          </a:p>
          <a:p>
            <a:pPr lvl="1"/>
            <a:r>
              <a:rPr lang="en-US" dirty="0" smtClean="0"/>
              <a:t>Processor resources are critical for Exchange client experience – ensure that Exchange always gets what it needs</a:t>
            </a:r>
          </a:p>
          <a:p>
            <a:r>
              <a:rPr lang="en-US" dirty="0" smtClean="0"/>
              <a:t>Not all hypervisor features make sense for Exchange</a:t>
            </a:r>
          </a:p>
          <a:p>
            <a:pPr lvl="1"/>
            <a:r>
              <a:rPr lang="en-US" dirty="0" smtClean="0"/>
              <a:t>Consider whether similar/same functionality built-in to Exchange may provide better availability or performance</a:t>
            </a:r>
          </a:p>
        </p:txBody>
      </p:sp>
    </p:spTree>
    <p:extLst>
      <p:ext uri="{BB962C8B-B14F-4D97-AF65-F5344CB8AC3E}">
        <p14:creationId xmlns:p14="http://schemas.microsoft.com/office/powerpoint/2010/main" val="966377925"/>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content</a:t>
            </a:r>
            <a:endParaRPr lang="en-US" dirty="0"/>
          </a:p>
        </p:txBody>
      </p:sp>
      <p:sp>
        <p:nvSpPr>
          <p:cNvPr id="6" name="Rectangle 5"/>
          <p:cNvSpPr/>
          <p:nvPr/>
        </p:nvSpPr>
        <p:spPr bwMode="auto">
          <a:xfrm>
            <a:off x="274320" y="1214472"/>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2622256"/>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Breakout Sessions</a:t>
            </a: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MDC-B338</a:t>
            </a:r>
            <a:r>
              <a:rPr lang="en-US" sz="2400" dirty="0" smtClean="0">
                <a:gradFill>
                  <a:gsLst>
                    <a:gs pos="1250">
                      <a:schemeClr val="tx1"/>
                    </a:gs>
                    <a:gs pos="100000">
                      <a:schemeClr val="tx1"/>
                    </a:gs>
                  </a:gsLst>
                  <a:lin ang="5400000" scaled="0"/>
                </a:gradFill>
                <a:latin typeface="+mj-lt"/>
              </a:rPr>
              <a:t>	Overview of Windows Server 2012 Hyper-V</a:t>
            </a:r>
            <a:endParaRPr lang="en-US" sz="2400" b="1" dirty="0" smtClean="0">
              <a:gradFill>
                <a:gsLst>
                  <a:gs pos="1250">
                    <a:schemeClr val="tx1"/>
                  </a:gs>
                  <a:gs pos="100000">
                    <a:schemeClr val="tx1"/>
                  </a:gs>
                </a:gsLst>
                <a:lin ang="5400000" scaled="0"/>
              </a:gradFill>
              <a:latin typeface="+mj-lt"/>
            </a:endParaRP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MDC-B335</a:t>
            </a:r>
            <a:r>
              <a:rPr lang="en-US" sz="2400" dirty="0">
                <a:gradFill>
                  <a:gsLst>
                    <a:gs pos="1250">
                      <a:schemeClr val="tx1"/>
                    </a:gs>
                    <a:gs pos="100000">
                      <a:schemeClr val="tx1"/>
                    </a:gs>
                  </a:gsLst>
                  <a:lin ang="5400000" scaled="0"/>
                </a:gradFill>
                <a:latin typeface="+mj-lt"/>
              </a:rPr>
              <a:t>	</a:t>
            </a:r>
            <a:r>
              <a:rPr lang="en-US" dirty="0" smtClean="0">
                <a:gradFill>
                  <a:gsLst>
                    <a:gs pos="1250">
                      <a:schemeClr val="tx1"/>
                    </a:gs>
                    <a:gs pos="100000">
                      <a:schemeClr val="tx1"/>
                    </a:gs>
                  </a:gsLst>
                  <a:lin ang="5400000" scaled="0"/>
                </a:gradFill>
                <a:latin typeface="+mj-lt"/>
              </a:rPr>
              <a:t>Understanding the Hyper-V over SMB Scenario, Configurations, and End-to-End Performance</a:t>
            </a: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MDC-B324</a:t>
            </a:r>
            <a:r>
              <a:rPr lang="en-US" sz="2400" dirty="0" smtClean="0">
                <a:gradFill>
                  <a:gsLst>
                    <a:gs pos="1250">
                      <a:schemeClr val="tx1"/>
                    </a:gs>
                    <a:gs pos="100000">
                      <a:schemeClr val="tx1"/>
                    </a:gs>
                  </a:gsLst>
                  <a:lin ang="5400000" scaled="0"/>
                </a:gradFill>
                <a:latin typeface="+mj-lt"/>
              </a:rPr>
              <a:t>	Key Metrics and Practices for Monitoring Virtualization Platforms</a:t>
            </a: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MDC-B345</a:t>
            </a:r>
            <a:r>
              <a:rPr lang="en-US" sz="2400" dirty="0" smtClean="0">
                <a:gradFill>
                  <a:gsLst>
                    <a:gs pos="1250">
                      <a:schemeClr val="tx1"/>
                    </a:gs>
                    <a:gs pos="100000">
                      <a:schemeClr val="tx1"/>
                    </a:gs>
                  </a:gsLst>
                  <a:lin ang="5400000" scaled="0"/>
                </a:gradFill>
                <a:latin typeface="+mj-lt"/>
              </a:rPr>
              <a:t>	Windows Server 2012 Hyper-V Storage Performance</a:t>
            </a:r>
            <a:endParaRPr lang="en-US" sz="2400" b="1" dirty="0" smtClean="0">
              <a:gradFill>
                <a:gsLst>
                  <a:gs pos="1250">
                    <a:schemeClr val="tx1"/>
                  </a:gs>
                  <a:gs pos="100000">
                    <a:schemeClr val="tx1"/>
                  </a:gs>
                </a:gsLst>
                <a:lin ang="5400000" scaled="0"/>
              </a:gradFill>
              <a:latin typeface="+mj-lt"/>
            </a:endParaRP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MDC-B353</a:t>
            </a:r>
            <a:r>
              <a:rPr lang="en-US" sz="2400" dirty="0" smtClean="0">
                <a:gradFill>
                  <a:gsLst>
                    <a:gs pos="1250">
                      <a:schemeClr val="tx1"/>
                    </a:gs>
                    <a:gs pos="100000">
                      <a:schemeClr val="tx1"/>
                    </a:gs>
                  </a:gsLst>
                  <a:lin ang="5400000" scaled="0"/>
                </a:gradFill>
                <a:latin typeface="+mj-lt"/>
              </a:rPr>
              <a:t>	Comparing Windows Server Hyper-V and VMware </a:t>
            </a:r>
            <a:r>
              <a:rPr lang="en-US" sz="2400" dirty="0" err="1" smtClean="0">
                <a:gradFill>
                  <a:gsLst>
                    <a:gs pos="1250">
                      <a:schemeClr val="tx1"/>
                    </a:gs>
                    <a:gs pos="100000">
                      <a:schemeClr val="tx1"/>
                    </a:gs>
                  </a:gsLst>
                  <a:lin ang="5400000" scaled="0"/>
                </a:gradFill>
                <a:latin typeface="+mj-lt"/>
              </a:rPr>
              <a:t>vSphere</a:t>
            </a:r>
            <a:endParaRPr lang="en-US" sz="2400" dirty="0" smtClean="0">
              <a:gradFill>
                <a:gsLst>
                  <a:gs pos="1250">
                    <a:schemeClr val="tx1"/>
                  </a:gs>
                  <a:gs pos="100000">
                    <a:schemeClr val="tx1"/>
                  </a:gs>
                </a:gsLst>
                <a:lin ang="5400000" scaled="0"/>
              </a:gradFill>
              <a:latin typeface="+mj-lt"/>
            </a:endParaRPr>
          </a:p>
        </p:txBody>
      </p:sp>
      <p:sp>
        <p:nvSpPr>
          <p:cNvPr id="12" name="Rectangle 11"/>
          <p:cNvSpPr/>
          <p:nvPr/>
        </p:nvSpPr>
        <p:spPr bwMode="invGray">
          <a:xfrm>
            <a:off x="371668" y="5042512"/>
            <a:ext cx="11790169" cy="1132618"/>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Find Me Later At...</a:t>
            </a:r>
          </a:p>
          <a:p>
            <a:pPr>
              <a:lnSpc>
                <a:spcPct val="90000"/>
              </a:lnSpc>
              <a:spcBef>
                <a:spcPct val="20000"/>
              </a:spcBef>
              <a:buSzPct val="105000"/>
            </a:pPr>
            <a:r>
              <a:rPr lang="en-US" sz="3200" b="1" dirty="0" smtClean="0">
                <a:gradFill>
                  <a:gsLst>
                    <a:gs pos="1250">
                      <a:schemeClr val="tx1"/>
                    </a:gs>
                    <a:gs pos="100000">
                      <a:schemeClr val="tx1"/>
                    </a:gs>
                  </a:gsLst>
                  <a:lin ang="5400000" scaled="0"/>
                </a:gradFill>
                <a:latin typeface="+mj-lt"/>
              </a:rPr>
              <a:t>Ask the Experts</a:t>
            </a:r>
            <a:endParaRPr lang="en-US" sz="2400" b="1"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62434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75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0-#ppt_w/2"/>
                                          </p:val>
                                        </p:tav>
                                        <p:tav tm="100000">
                                          <p:val>
                                            <p:strVal val="#ppt_x"/>
                                          </p:val>
                                        </p:tav>
                                      </p:tavLst>
                                    </p:anim>
                                    <p:anim calcmode="lin" valueType="num">
                                      <p:cBhvr additive="base">
                                        <p:cTn id="16"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resources</a:t>
            </a:r>
            <a:endParaRPr lang="en-US" dirty="0"/>
          </a:p>
        </p:txBody>
      </p:sp>
      <p:sp>
        <p:nvSpPr>
          <p:cNvPr id="6" name="Rectangle 5"/>
          <p:cNvSpPr/>
          <p:nvPr/>
        </p:nvSpPr>
        <p:spPr bwMode="auto">
          <a:xfrm>
            <a:off x="274478" y="1135360"/>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5219891"/>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2800" dirty="0" smtClean="0">
                <a:gradFill>
                  <a:gsLst>
                    <a:gs pos="1250">
                      <a:schemeClr val="tx1"/>
                    </a:gs>
                    <a:gs pos="100000">
                      <a:schemeClr val="tx1"/>
                    </a:gs>
                  </a:gsLst>
                  <a:lin ang="5400000" scaled="0"/>
                </a:gradFill>
                <a:latin typeface="+mj-lt"/>
              </a:rPr>
              <a:t>Exchange </a:t>
            </a:r>
            <a:r>
              <a:rPr lang="en-US" sz="2800" dirty="0">
                <a:gradFill>
                  <a:gsLst>
                    <a:gs pos="1250">
                      <a:schemeClr val="tx1"/>
                    </a:gs>
                    <a:gs pos="100000">
                      <a:schemeClr val="tx1"/>
                    </a:gs>
                  </a:gsLst>
                  <a:lin ang="5400000" scaled="0"/>
                </a:gradFill>
                <a:latin typeface="+mj-lt"/>
              </a:rPr>
              <a:t>Team Blog: </a:t>
            </a:r>
          </a:p>
          <a:p>
            <a:pPr lvl="0">
              <a:lnSpc>
                <a:spcPct val="90000"/>
              </a:lnSpc>
              <a:spcBef>
                <a:spcPct val="20000"/>
              </a:spcBef>
              <a:buSzPct val="105000"/>
            </a:pPr>
            <a:r>
              <a:rPr lang="en-US" sz="2800" dirty="0" smtClean="0">
                <a:gradFill>
                  <a:gsLst>
                    <a:gs pos="1250">
                      <a:schemeClr val="tx1"/>
                    </a:gs>
                    <a:gs pos="100000">
                      <a:schemeClr val="tx1"/>
                    </a:gs>
                  </a:gsLst>
                  <a:lin ang="5400000" scaled="0"/>
                </a:gradFill>
                <a:latin typeface="+mj-lt"/>
              </a:rPr>
              <a:t>	http</a:t>
            </a:r>
            <a:r>
              <a:rPr lang="en-US" sz="2800" dirty="0">
                <a:gradFill>
                  <a:gsLst>
                    <a:gs pos="1250">
                      <a:schemeClr val="tx1"/>
                    </a:gs>
                    <a:gs pos="100000">
                      <a:schemeClr val="tx1"/>
                    </a:gs>
                  </a:gsLst>
                  <a:lin ang="5400000" scaled="0"/>
                </a:gradFill>
                <a:latin typeface="+mj-lt"/>
              </a:rPr>
              <a:t>://blogs.technet.com/b/exchange</a:t>
            </a:r>
            <a:r>
              <a:rPr lang="en-US" sz="2800" dirty="0" smtClean="0">
                <a:gradFill>
                  <a:gsLst>
                    <a:gs pos="1250">
                      <a:schemeClr val="tx1"/>
                    </a:gs>
                    <a:gs pos="100000">
                      <a:schemeClr val="tx1"/>
                    </a:gs>
                  </a:gsLst>
                  <a:lin ang="5400000" scaled="0"/>
                </a:gradFill>
                <a:latin typeface="+mj-lt"/>
              </a:rPr>
              <a:t>/</a:t>
            </a:r>
          </a:p>
          <a:p>
            <a:pPr marL="571500" indent="-571500">
              <a:lnSpc>
                <a:spcPct val="90000"/>
              </a:lnSpc>
              <a:spcBef>
                <a:spcPct val="20000"/>
              </a:spcBef>
              <a:buSzPct val="105000"/>
              <a:buBlip>
                <a:blip r:embed="rId3"/>
              </a:buBlip>
            </a:pPr>
            <a:endParaRPr lang="en-US" sz="2800" dirty="0" smtClean="0">
              <a:gradFill>
                <a:gsLst>
                  <a:gs pos="1250">
                    <a:schemeClr val="tx1"/>
                  </a:gs>
                  <a:gs pos="100000">
                    <a:schemeClr val="tx1"/>
                  </a:gs>
                </a:gsLst>
                <a:lin ang="5400000" scaled="0"/>
              </a:gradFill>
              <a:latin typeface="+mj-lt"/>
            </a:endParaRPr>
          </a:p>
          <a:p>
            <a:pPr marL="571500" indent="-571500">
              <a:lnSpc>
                <a:spcPct val="90000"/>
              </a:lnSpc>
              <a:spcBef>
                <a:spcPct val="20000"/>
              </a:spcBef>
              <a:buSzPct val="105000"/>
              <a:buBlip>
                <a:blip r:embed="rId3"/>
              </a:buBlip>
            </a:pPr>
            <a:r>
              <a:rPr lang="en-US" sz="2800" dirty="0" smtClean="0">
                <a:gradFill>
                  <a:gsLst>
                    <a:gs pos="1250">
                      <a:schemeClr val="tx1"/>
                    </a:gs>
                    <a:gs pos="100000">
                      <a:schemeClr val="tx1"/>
                    </a:gs>
                  </a:gsLst>
                  <a:lin ang="5400000" scaled="0"/>
                </a:gradFill>
                <a:latin typeface="+mj-lt"/>
              </a:rPr>
              <a:t>Twitter</a:t>
            </a:r>
            <a:r>
              <a:rPr lang="en-US" sz="2800" dirty="0">
                <a:gradFill>
                  <a:gsLst>
                    <a:gs pos="1250">
                      <a:schemeClr val="tx1"/>
                    </a:gs>
                    <a:gs pos="100000">
                      <a:schemeClr val="tx1"/>
                    </a:gs>
                  </a:gsLst>
                  <a:lin ang="5400000" scaled="0"/>
                </a:gradFill>
                <a:latin typeface="+mj-lt"/>
              </a:rPr>
              <a:t>:</a:t>
            </a: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a:t>
            </a:r>
            <a:r>
              <a:rPr lang="en-US" sz="2800" dirty="0" smtClean="0">
                <a:gradFill>
                  <a:gsLst>
                    <a:gs pos="1250">
                      <a:schemeClr val="tx1"/>
                    </a:gs>
                    <a:gs pos="100000">
                      <a:schemeClr val="tx1"/>
                    </a:gs>
                  </a:gsLst>
                  <a:lin ang="5400000" scaled="0"/>
                </a:gradFill>
                <a:latin typeface="+mj-lt"/>
              </a:rPr>
              <a:t>Follow </a:t>
            </a:r>
            <a:r>
              <a:rPr lang="en-US" sz="2800" dirty="0">
                <a:latin typeface="+mj-lt"/>
              </a:rPr>
              <a:t>@</a:t>
            </a:r>
            <a:r>
              <a:rPr lang="en-US" sz="2800" dirty="0" err="1" smtClean="0">
                <a:latin typeface="+mj-lt"/>
              </a:rPr>
              <a:t>MSFTExchange</a:t>
            </a:r>
            <a:r>
              <a:rPr lang="en-US" sz="2800" dirty="0" smtClean="0">
                <a:latin typeface="+mj-lt"/>
              </a:rPr>
              <a:t> </a:t>
            </a:r>
          </a:p>
          <a:p>
            <a:pPr>
              <a:lnSpc>
                <a:spcPct val="90000"/>
              </a:lnSpc>
              <a:spcBef>
                <a:spcPct val="20000"/>
              </a:spcBef>
              <a:buSzPct val="105000"/>
            </a:pPr>
            <a:r>
              <a:rPr lang="en-US" sz="2800" dirty="0" smtClean="0">
                <a:latin typeface="+mj-lt"/>
              </a:rPr>
              <a:t>	Join the conversation, use #</a:t>
            </a:r>
            <a:r>
              <a:rPr lang="en-US" sz="2800" dirty="0" err="1" smtClean="0">
                <a:latin typeface="+mj-lt"/>
              </a:rPr>
              <a:t>IamMEC</a:t>
            </a:r>
            <a:endParaRPr lang="en-US" sz="2800" dirty="0">
              <a:gradFill>
                <a:gsLst>
                  <a:gs pos="1250">
                    <a:schemeClr val="tx1"/>
                  </a:gs>
                  <a:gs pos="100000">
                    <a:schemeClr val="tx1"/>
                  </a:gs>
                </a:gsLst>
                <a:lin ang="5400000" scaled="0"/>
              </a:gradFill>
              <a:latin typeface="+mj-lt"/>
            </a:endParaRPr>
          </a:p>
          <a:p>
            <a:pPr marL="571500" indent="-571500">
              <a:lnSpc>
                <a:spcPct val="90000"/>
              </a:lnSpc>
              <a:spcBef>
                <a:spcPct val="20000"/>
              </a:spcBef>
              <a:buSzPct val="105000"/>
              <a:buBlip>
                <a:blip r:embed="rId3"/>
              </a:buBlip>
            </a:pPr>
            <a:endParaRPr lang="en-US" sz="2800" dirty="0" smtClean="0">
              <a:gradFill>
                <a:gsLst>
                  <a:gs pos="1250">
                    <a:schemeClr val="tx1"/>
                  </a:gs>
                  <a:gs pos="100000">
                    <a:schemeClr val="tx1"/>
                  </a:gs>
                </a:gsLst>
                <a:lin ang="5400000" scaled="0"/>
              </a:gradFill>
              <a:latin typeface="+mj-lt"/>
            </a:endParaRPr>
          </a:p>
          <a:p>
            <a:pPr marL="571500" indent="-571500">
              <a:lnSpc>
                <a:spcPct val="90000"/>
              </a:lnSpc>
              <a:spcBef>
                <a:spcPct val="20000"/>
              </a:spcBef>
              <a:buSzPct val="105000"/>
              <a:buBlip>
                <a:blip r:embed="rId3"/>
              </a:buBlip>
            </a:pPr>
            <a:r>
              <a:rPr lang="en-US" sz="2800" dirty="0" smtClean="0">
                <a:gradFill>
                  <a:gsLst>
                    <a:gs pos="1250">
                      <a:schemeClr val="tx1"/>
                    </a:gs>
                    <a:gs pos="100000">
                      <a:schemeClr val="tx1"/>
                    </a:gs>
                  </a:gsLst>
                  <a:lin ang="5400000" scaled="0"/>
                </a:gradFill>
                <a:latin typeface="+mj-lt"/>
              </a:rPr>
              <a:t>Check </a:t>
            </a:r>
            <a:r>
              <a:rPr lang="en-US" sz="2800" dirty="0">
                <a:gradFill>
                  <a:gsLst>
                    <a:gs pos="1250">
                      <a:schemeClr val="tx1"/>
                    </a:gs>
                    <a:gs pos="100000">
                      <a:schemeClr val="tx1"/>
                    </a:gs>
                  </a:gsLst>
                  <a:lin ang="5400000" scaled="0"/>
                </a:gradFill>
                <a:latin typeface="+mj-lt"/>
              </a:rPr>
              <a:t>out: </a:t>
            </a: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Microsoft Exchange </a:t>
            </a:r>
            <a:r>
              <a:rPr lang="en-US" sz="2800" dirty="0" smtClean="0">
                <a:gradFill>
                  <a:gsLst>
                    <a:gs pos="1250">
                      <a:schemeClr val="tx1"/>
                    </a:gs>
                    <a:gs pos="100000">
                      <a:schemeClr val="tx1"/>
                    </a:gs>
                  </a:gsLst>
                  <a:lin ang="5400000" scaled="0"/>
                </a:gradFill>
                <a:latin typeface="+mj-lt"/>
              </a:rPr>
              <a:t>Conference 2014: </a:t>
            </a:r>
            <a:r>
              <a:rPr lang="en-US" sz="2800" dirty="0" smtClean="0">
                <a:latin typeface="+mj-lt"/>
              </a:rPr>
              <a:t> www.iammec.com </a:t>
            </a:r>
            <a:endParaRPr lang="en-US" sz="2800" dirty="0">
              <a:latin typeface="+mj-lt"/>
            </a:endParaRP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Office 365 </a:t>
            </a:r>
            <a:r>
              <a:rPr lang="en-US" sz="2800" dirty="0" err="1">
                <a:gradFill>
                  <a:gsLst>
                    <a:gs pos="1250">
                      <a:schemeClr val="tx1"/>
                    </a:gs>
                    <a:gs pos="100000">
                      <a:schemeClr val="tx1"/>
                    </a:gs>
                  </a:gsLst>
                  <a:lin ang="5400000" scaled="0"/>
                </a:gradFill>
                <a:latin typeface="+mj-lt"/>
              </a:rPr>
              <a:t>FastTrack</a:t>
            </a:r>
            <a:r>
              <a:rPr lang="en-US" sz="2800" dirty="0">
                <a:latin typeface="+mj-lt"/>
              </a:rPr>
              <a:t>: http://fasttrack.office.com/</a:t>
            </a:r>
            <a:r>
              <a:rPr lang="en-US" sz="2800" dirty="0">
                <a:latin typeface="+mj-lt"/>
                <a:hlinkClick r:id="rId4"/>
              </a:rPr>
              <a:t>/</a:t>
            </a:r>
            <a:endParaRPr lang="en-US" sz="2800" dirty="0">
              <a:latin typeface="+mj-lt"/>
            </a:endParaRP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a:t>
            </a:r>
            <a:r>
              <a:rPr lang="en-US" sz="2800" dirty="0" smtClean="0">
                <a:gradFill>
                  <a:gsLst>
                    <a:gs pos="1250">
                      <a:schemeClr val="tx1"/>
                    </a:gs>
                    <a:gs pos="100000">
                      <a:schemeClr val="tx1"/>
                    </a:gs>
                  </a:gsLst>
                  <a:lin ang="5400000" scaled="0"/>
                </a:gradFill>
                <a:latin typeface="+mj-lt"/>
              </a:rPr>
              <a:t>Technical Training with Ignite</a:t>
            </a:r>
            <a:r>
              <a:rPr lang="en-US" sz="2800" dirty="0">
                <a:gradFill>
                  <a:gsLst>
                    <a:gs pos="1250">
                      <a:schemeClr val="tx1"/>
                    </a:gs>
                    <a:gs pos="100000">
                      <a:schemeClr val="tx1"/>
                    </a:gs>
                  </a:gsLst>
                  <a:lin ang="5400000" scaled="0"/>
                </a:gradFill>
                <a:latin typeface="+mj-lt"/>
              </a:rPr>
              <a:t>: http://ignite.office.com</a:t>
            </a:r>
            <a:r>
              <a:rPr lang="en-US" sz="2800" dirty="0" smtClean="0">
                <a:gradFill>
                  <a:gsLst>
                    <a:gs pos="1250">
                      <a:schemeClr val="tx1"/>
                    </a:gs>
                    <a:gs pos="100000">
                      <a:schemeClr val="tx1"/>
                    </a:gs>
                  </a:gsLst>
                  <a:lin ang="5400000" scaled="0"/>
                </a:gradFill>
                <a:latin typeface="+mj-lt"/>
              </a:rPr>
              <a:t>/</a:t>
            </a:r>
            <a:endParaRPr lang="en-US" sz="2800"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953323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Tile"/>
          <p:cNvSpPr/>
          <p:nvPr/>
        </p:nvSpPr>
        <p:spPr bwMode="gray">
          <a:xfrm>
            <a:off x="5997647" y="3946350"/>
            <a:ext cx="5481387" cy="1835295"/>
          </a:xfrm>
          <a:prstGeom prst="rect">
            <a:avLst/>
          </a:prstGeom>
          <a:solidFill>
            <a:schemeClr val="accent3"/>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err="1"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msdn</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grpSp>
        <p:nvGrpSpPr>
          <p:cNvPr id="34" name="MSDN Link"/>
          <p:cNvGrpSpPr/>
          <p:nvPr/>
        </p:nvGrpSpPr>
        <p:grpSpPr>
          <a:xfrm>
            <a:off x="5980243" y="5766010"/>
            <a:ext cx="5498792" cy="914399"/>
            <a:chOff x="6158906" y="5021924"/>
            <a:chExt cx="4997786" cy="813384"/>
          </a:xfrm>
        </p:grpSpPr>
        <p:sp>
          <p:nvSpPr>
            <p:cNvPr id="35" name="Rectangle 34"/>
            <p:cNvSpPr/>
            <p:nvPr/>
          </p:nvSpPr>
          <p:spPr bwMode="auto">
            <a:xfrm>
              <a:off x="6165582"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36" name="Rectangle 35"/>
            <p:cNvSpPr/>
            <p:nvPr/>
          </p:nvSpPr>
          <p:spPr>
            <a:xfrm>
              <a:off x="6158906" y="5076615"/>
              <a:ext cx="2330654"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Developers</a:t>
              </a:r>
            </a:p>
          </p:txBody>
        </p:sp>
        <p:sp>
          <p:nvSpPr>
            <p:cNvPr id="37" name="Rectangle 36"/>
            <p:cNvSpPr/>
            <p:nvPr/>
          </p:nvSpPr>
          <p:spPr bwMode="white">
            <a:xfrm>
              <a:off x="6165582" y="5388275"/>
              <a:ext cx="4991109" cy="328531"/>
            </a:xfrm>
            <a:prstGeom prst="rect">
              <a:avLst/>
            </a:prstGeom>
          </p:spPr>
          <p:txBody>
            <a:bodyPr wrap="square" lIns="182880">
              <a:spAutoFit/>
            </a:bodyPr>
            <a:lstStyle/>
            <a:p>
              <a:r>
                <a:rPr lang="en-US" dirty="0">
                  <a:solidFill>
                    <a:srgbClr val="FFFFFF"/>
                  </a:solidFill>
                  <a:hlinkClick r:id="rId3"/>
                </a:rPr>
                <a:t>http://microsoft.com/msdn </a:t>
              </a:r>
              <a:endParaRPr lang="en-US" dirty="0">
                <a:solidFill>
                  <a:srgbClr val="FFFFFF"/>
                </a:solidFill>
              </a:endParaRPr>
            </a:p>
          </p:txBody>
        </p:sp>
      </p:grpSp>
      <p:sp>
        <p:nvSpPr>
          <p:cNvPr id="12" name="Arrow Bar"/>
          <p:cNvSpPr/>
          <p:nvPr/>
        </p:nvSpPr>
        <p:spPr bwMode="gray">
          <a:xfrm>
            <a:off x="5997647" y="1214472"/>
            <a:ext cx="5486400" cy="1841377"/>
          </a:xfrm>
          <a:prstGeom prst="rect">
            <a:avLst/>
          </a:prstGeom>
          <a:solidFill>
            <a:schemeClr val="accent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Learning</a:t>
            </a:r>
          </a:p>
        </p:txBody>
      </p:sp>
      <p:grpSp>
        <p:nvGrpSpPr>
          <p:cNvPr id="17" name="MS Learning Link"/>
          <p:cNvGrpSpPr/>
          <p:nvPr/>
        </p:nvGrpSpPr>
        <p:grpSpPr>
          <a:xfrm>
            <a:off x="5982656" y="3040063"/>
            <a:ext cx="5501390" cy="916641"/>
            <a:chOff x="6161986" y="2595282"/>
            <a:chExt cx="5010840" cy="813384"/>
          </a:xfrm>
        </p:grpSpPr>
        <p:sp>
          <p:nvSpPr>
            <p:cNvPr id="18" name="Rectangle 17"/>
            <p:cNvSpPr/>
            <p:nvPr/>
          </p:nvSpPr>
          <p:spPr bwMode="auto">
            <a:xfrm>
              <a:off x="6175640" y="2595282"/>
              <a:ext cx="4992624"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19" name="Rectangle 18"/>
            <p:cNvSpPr/>
            <p:nvPr/>
          </p:nvSpPr>
          <p:spPr>
            <a:xfrm>
              <a:off x="6161986" y="2649973"/>
              <a:ext cx="3863978" cy="300417"/>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Microsoft Certification &amp; Training Resources</a:t>
              </a:r>
            </a:p>
          </p:txBody>
        </p:sp>
        <p:sp>
          <p:nvSpPr>
            <p:cNvPr id="20" name="Rectangle 19"/>
            <p:cNvSpPr/>
            <p:nvPr/>
          </p:nvSpPr>
          <p:spPr bwMode="white">
            <a:xfrm>
              <a:off x="6181717" y="2961633"/>
              <a:ext cx="4991109" cy="327728"/>
            </a:xfrm>
            <a:prstGeom prst="rect">
              <a:avLst/>
            </a:prstGeom>
          </p:spPr>
          <p:txBody>
            <a:bodyPr wrap="square" lIns="182880">
              <a:spAutoFit/>
            </a:bodyPr>
            <a:lstStyle/>
            <a:p>
              <a:r>
                <a:rPr lang="en-US" dirty="0">
                  <a:solidFill>
                    <a:srgbClr val="FFFFFF"/>
                  </a:solidFill>
                  <a:hlinkClick r:id="rId4"/>
                </a:rPr>
                <a:t>www.microsoft.com/learning </a:t>
              </a:r>
              <a:endParaRPr lang="en-US" sz="1600" dirty="0"/>
            </a:p>
          </p:txBody>
        </p:sp>
      </p:grpSp>
      <p:sp>
        <p:nvSpPr>
          <p:cNvPr id="5" name="TechEd Tile"/>
          <p:cNvSpPr/>
          <p:nvPr/>
        </p:nvSpPr>
        <p:spPr bwMode="ltGray">
          <a:xfrm>
            <a:off x="274638" y="1214472"/>
            <a:ext cx="5476342" cy="1841394"/>
          </a:xfrm>
          <a:prstGeom prst="rect">
            <a:avLst/>
          </a:prstGeom>
          <a:solidFill>
            <a:srgbClr val="0072C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2" name="TechEd Tile"/>
          <p:cNvSpPr/>
          <p:nvPr/>
        </p:nvSpPr>
        <p:spPr bwMode="gray">
          <a:xfrm>
            <a:off x="274639" y="3947146"/>
            <a:ext cx="5486399" cy="1834500"/>
          </a:xfrm>
          <a:prstGeom prst="rect">
            <a:avLst/>
          </a:prstGeom>
          <a:solidFill>
            <a:srgbClr val="DC3C00"/>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TechNet</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Resources</a:t>
            </a:r>
            <a:endParaRPr lang="en-US" dirty="0"/>
          </a:p>
        </p:txBody>
      </p:sp>
      <p:grpSp>
        <p:nvGrpSpPr>
          <p:cNvPr id="7" name="myTechEd Link"/>
          <p:cNvGrpSpPr/>
          <p:nvPr/>
        </p:nvGrpSpPr>
        <p:grpSpPr>
          <a:xfrm>
            <a:off x="272820" y="3040063"/>
            <a:ext cx="5478161" cy="916885"/>
            <a:chOff x="1020415" y="2595282"/>
            <a:chExt cx="4992768" cy="813384"/>
          </a:xfrm>
        </p:grpSpPr>
        <p:sp>
          <p:nvSpPr>
            <p:cNvPr id="8" name="Rectangle 7"/>
            <p:cNvSpPr/>
            <p:nvPr/>
          </p:nvSpPr>
          <p:spPr bwMode="auto">
            <a:xfrm>
              <a:off x="1022073" y="2595282"/>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9" name="Rectangle 8"/>
            <p:cNvSpPr/>
            <p:nvPr/>
          </p:nvSpPr>
          <p:spPr>
            <a:xfrm>
              <a:off x="1020415" y="2649973"/>
              <a:ext cx="1963250" cy="300337"/>
            </a:xfrm>
            <a:prstGeom prst="rect">
              <a:avLst/>
            </a:prstGeom>
          </p:spPr>
          <p:txBody>
            <a:bodyPr wrap="none" lIns="182880">
              <a:spAutoFit/>
            </a:bodyPr>
            <a:lstStyle/>
            <a:p>
              <a:pPr marL="0" lvl="1">
                <a:tabLst>
                  <a:tab pos="1828800" algn="l"/>
                </a:tabLst>
              </a:pPr>
              <a:r>
                <a:rPr lang="en-US" sz="1600" dirty="0" smtClean="0">
                  <a:gradFill>
                    <a:gsLst>
                      <a:gs pos="1250">
                        <a:schemeClr val="bg2"/>
                      </a:gs>
                      <a:gs pos="100000">
                        <a:schemeClr val="bg2"/>
                      </a:gs>
                    </a:gsLst>
                    <a:lin ang="5400000" scaled="0"/>
                  </a:gradFill>
                  <a:latin typeface="Segoe UI" pitchFamily="34" charset="0"/>
                  <a:ea typeface="Segoe UI" pitchFamily="34" charset="0"/>
                  <a:cs typeface="Segoe UI" pitchFamily="34" charset="0"/>
                </a:rPr>
                <a:t>Sessions on Demand</a:t>
              </a:r>
              <a:endPar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endParaRPr>
            </a:p>
          </p:txBody>
        </p:sp>
        <p:sp>
          <p:nvSpPr>
            <p:cNvPr id="10" name="Rectangle 9"/>
            <p:cNvSpPr/>
            <p:nvPr/>
          </p:nvSpPr>
          <p:spPr bwMode="white">
            <a:xfrm>
              <a:off x="1022073" y="2961633"/>
              <a:ext cx="4991109" cy="327641"/>
            </a:xfrm>
            <a:prstGeom prst="rect">
              <a:avLst/>
            </a:prstGeom>
          </p:spPr>
          <p:txBody>
            <a:bodyPr wrap="square" lIns="182880">
              <a:spAutoFit/>
            </a:bodyPr>
            <a:lstStyle/>
            <a:p>
              <a:r>
                <a:rPr lang="en-US" u="sng" dirty="0">
                  <a:hlinkClick r:id="rId5"/>
                </a:rPr>
                <a:t>http://channel9.msdn.com/Events/TechEd</a:t>
              </a:r>
              <a:endParaRPr lang="en-US" dirty="0"/>
            </a:p>
          </p:txBody>
        </p:sp>
      </p:grpSp>
      <p:grpSp>
        <p:nvGrpSpPr>
          <p:cNvPr id="27" name="MS TechNet Link"/>
          <p:cNvGrpSpPr/>
          <p:nvPr/>
        </p:nvGrpSpPr>
        <p:grpSpPr>
          <a:xfrm>
            <a:off x="274639" y="5766010"/>
            <a:ext cx="5476339" cy="914399"/>
            <a:chOff x="1022074" y="5021924"/>
            <a:chExt cx="4991110" cy="813384"/>
          </a:xfrm>
        </p:grpSpPr>
        <p:sp>
          <p:nvSpPr>
            <p:cNvPr id="28" name="Rectangle 27"/>
            <p:cNvSpPr/>
            <p:nvPr/>
          </p:nvSpPr>
          <p:spPr bwMode="auto">
            <a:xfrm>
              <a:off x="1022074"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9" name="Rectangle 28"/>
            <p:cNvSpPr/>
            <p:nvPr/>
          </p:nvSpPr>
          <p:spPr>
            <a:xfrm>
              <a:off x="1027759" y="5076615"/>
              <a:ext cx="2680236"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IT Professionals</a:t>
              </a:r>
            </a:p>
          </p:txBody>
        </p:sp>
        <p:sp>
          <p:nvSpPr>
            <p:cNvPr id="30" name="Rectangle 29"/>
            <p:cNvSpPr/>
            <p:nvPr/>
          </p:nvSpPr>
          <p:spPr bwMode="white">
            <a:xfrm>
              <a:off x="1022074" y="5388275"/>
              <a:ext cx="4991109" cy="328531"/>
            </a:xfrm>
            <a:prstGeom prst="rect">
              <a:avLst/>
            </a:prstGeom>
          </p:spPr>
          <p:txBody>
            <a:bodyPr wrap="square" lIns="182880">
              <a:spAutoFit/>
            </a:bodyPr>
            <a:lstStyle/>
            <a:p>
              <a:pPr lvl="0">
                <a:spcBef>
                  <a:spcPts val="600"/>
                </a:spcBef>
                <a:buSzPct val="120000"/>
                <a:tabLst>
                  <a:tab pos="1828800" algn="l"/>
                </a:tabLst>
                <a:defRPr/>
              </a:pPr>
              <a:r>
                <a:rPr lang="en-US" dirty="0">
                  <a:solidFill>
                    <a:srgbClr val="FFFFFF"/>
                  </a:solidFill>
                  <a:hlinkClick r:id="rId6"/>
                </a:rPr>
                <a:t>http://microsoft.com/technet  </a:t>
              </a:r>
              <a:endParaRPr lang="en-US" dirty="0">
                <a:solidFill>
                  <a:srgbClr val="FFFFFF"/>
                </a:solidFill>
              </a:endParaRPr>
            </a:p>
          </p:txBody>
        </p:sp>
      </p:grpSp>
      <p:sp>
        <p:nvSpPr>
          <p:cNvPr id="43" name="Rectangle 42"/>
          <p:cNvSpPr/>
          <p:nvPr/>
        </p:nvSpPr>
        <p:spPr bwMode="auto">
          <a:xfrm>
            <a:off x="5750977" y="-1"/>
            <a:ext cx="273890" cy="699452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b="50120"/>
          <a:stretch/>
        </p:blipFill>
        <p:spPr>
          <a:xfrm>
            <a:off x="526107" y="1485017"/>
            <a:ext cx="2695575" cy="1273289"/>
          </a:xfrm>
          <a:prstGeom prst="rect">
            <a:avLst/>
          </a:prstGeom>
        </p:spPr>
      </p:pic>
      <p:sp useBgFill="1">
        <p:nvSpPr>
          <p:cNvPr id="39" name="Freeform 38"/>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52156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2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0-#ppt_w/2"/>
                                          </p:val>
                                        </p:tav>
                                        <p:tav tm="100000">
                                          <p:val>
                                            <p:strVal val="#ppt_x"/>
                                          </p:val>
                                        </p:tav>
                                      </p:tavLst>
                                    </p:anim>
                                    <p:anim calcmode="lin" valueType="num">
                                      <p:cBhvr additive="base">
                                        <p:cTn id="24" dur="10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000" fill="hold"/>
                                        <p:tgtEl>
                                          <p:spTgt spid="22"/>
                                        </p:tgtEl>
                                        <p:attrNameLst>
                                          <p:attrName>ppt_x</p:attrName>
                                        </p:attrNameLst>
                                      </p:cBhvr>
                                      <p:tavLst>
                                        <p:tav tm="0">
                                          <p:val>
                                            <p:strVal val="0-#ppt_w/2"/>
                                          </p:val>
                                        </p:tav>
                                        <p:tav tm="100000">
                                          <p:val>
                                            <p:strVal val="#ppt_x"/>
                                          </p:val>
                                        </p:tav>
                                      </p:tavLst>
                                    </p:anim>
                                    <p:anim calcmode="lin" valueType="num">
                                      <p:cBhvr additive="base">
                                        <p:cTn id="28" dur="1000" fill="hold"/>
                                        <p:tgtEl>
                                          <p:spTgt spid="22"/>
                                        </p:tgtEl>
                                        <p:attrNameLst>
                                          <p:attrName>ppt_y</p:attrName>
                                        </p:attrNameLst>
                                      </p:cBhvr>
                                      <p:tavLst>
                                        <p:tav tm="0">
                                          <p:val>
                                            <p:strVal val="#ppt_y"/>
                                          </p:val>
                                        </p:tav>
                                        <p:tav tm="100000">
                                          <p:val>
                                            <p:strVal val="#ppt_y"/>
                                          </p:val>
                                        </p:tav>
                                      </p:tavLst>
                                    </p:anim>
                                  </p:childTnLst>
                                </p:cTn>
                              </p:par>
                              <p:par>
                                <p:cTn id="29" presetID="2" presetClass="entr" presetSubtype="8" decel="100000" fill="hold" nodeType="withEffect">
                                  <p:stCondLst>
                                    <p:cond delay="7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25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0-#ppt_w/2"/>
                                          </p:val>
                                        </p:tav>
                                        <p:tav tm="100000">
                                          <p:val>
                                            <p:strVal val="#ppt_x"/>
                                          </p:val>
                                        </p:tav>
                                      </p:tavLst>
                                    </p:anim>
                                    <p:anim calcmode="lin" valueType="num">
                                      <p:cBhvr additive="base">
                                        <p:cTn id="36" dur="10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decel="100000" fill="hold" nodeType="withEffect">
                                  <p:stCondLst>
                                    <p:cond delay="20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0-#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5" grpId="0" animBg="1"/>
      <p:bldP spid="2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04000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sp>
        <p:nvSpPr>
          <p:cNvPr id="7" name="TextBox 6"/>
          <p:cNvSpPr txBox="1"/>
          <p:nvPr/>
        </p:nvSpPr>
        <p:spPr>
          <a:xfrm>
            <a:off x="292249" y="2143592"/>
            <a:ext cx="4572318" cy="3003899"/>
          </a:xfrm>
          <a:prstGeom prst="rect">
            <a:avLst/>
          </a:prstGeom>
          <a:noFill/>
        </p:spPr>
        <p:txBody>
          <a:bodyPr wrap="square" lIns="182880" tIns="146304" rIns="182880" bIns="146304" rtlCol="0">
            <a:spAutoFit/>
          </a:bodyPr>
          <a:lstStyle/>
          <a:p>
            <a:r>
              <a:rPr lang="en-US" sz="4400" b="1" dirty="0" smtClean="0">
                <a:gradFill>
                  <a:gsLst>
                    <a:gs pos="83000">
                      <a:schemeClr val="tx1"/>
                    </a:gs>
                    <a:gs pos="100000">
                      <a:schemeClr val="accent1">
                        <a:lumMod val="30000"/>
                        <a:lumOff val="70000"/>
                      </a:schemeClr>
                    </a:gs>
                  </a:gsLst>
                  <a:lin ang="5400000" scaled="1"/>
                </a:gradFill>
              </a:rPr>
              <a:t>Scan </a:t>
            </a:r>
            <a:r>
              <a:rPr lang="en-US" sz="4400" b="1" dirty="0">
                <a:gradFill>
                  <a:gsLst>
                    <a:gs pos="83000">
                      <a:schemeClr val="tx1"/>
                    </a:gs>
                    <a:gs pos="100000">
                      <a:schemeClr val="accent1">
                        <a:lumMod val="30000"/>
                        <a:lumOff val="70000"/>
                      </a:schemeClr>
                    </a:gs>
                  </a:gsLst>
                  <a:lin ang="5400000" scaled="1"/>
                </a:gradFill>
              </a:rPr>
              <a:t>this QR code </a:t>
            </a:r>
            <a:r>
              <a:rPr lang="en-US" sz="4400" dirty="0">
                <a:gradFill>
                  <a:gsLst>
                    <a:gs pos="83000">
                      <a:schemeClr val="tx1"/>
                    </a:gs>
                    <a:gs pos="100000">
                      <a:schemeClr val="accent1">
                        <a:lumMod val="30000"/>
                        <a:lumOff val="70000"/>
                      </a:schemeClr>
                    </a:gs>
                  </a:gsLst>
                  <a:lin ang="5400000" scaled="1"/>
                </a:gradFill>
              </a:rPr>
              <a:t>to </a:t>
            </a:r>
          </a:p>
          <a:p>
            <a:r>
              <a:rPr lang="en-US" sz="4400" dirty="0">
                <a:gradFill>
                  <a:gsLst>
                    <a:gs pos="83000">
                      <a:schemeClr val="tx1"/>
                    </a:gs>
                    <a:gs pos="100000">
                      <a:schemeClr val="accent1">
                        <a:lumMod val="30000"/>
                        <a:lumOff val="70000"/>
                      </a:schemeClr>
                    </a:gs>
                  </a:gsLst>
                  <a:lin ang="5400000" scaled="1"/>
                </a:gradFill>
              </a:rPr>
              <a:t>evaluate this session.</a:t>
            </a:r>
          </a:p>
        </p:txBody>
      </p:sp>
      <p:grpSp>
        <p:nvGrpSpPr>
          <p:cNvPr id="10" name="Group 9"/>
          <p:cNvGrpSpPr/>
          <p:nvPr/>
        </p:nvGrpSpPr>
        <p:grpSpPr>
          <a:xfrm>
            <a:off x="9943129" y="1559114"/>
            <a:ext cx="1915773" cy="4209429"/>
            <a:chOff x="9835555" y="1393220"/>
            <a:chExt cx="2076450" cy="4562475"/>
          </a:xfrm>
        </p:grpSpPr>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846638" y="1214472"/>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976694"/>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Questions?</a:t>
            </a:r>
            <a:endParaRPr lang="en-US" dirty="0"/>
          </a:p>
        </p:txBody>
      </p:sp>
    </p:spTree>
    <p:extLst>
      <p:ext uri="{BB962C8B-B14F-4D97-AF65-F5344CB8AC3E}">
        <p14:creationId xmlns:p14="http://schemas.microsoft.com/office/powerpoint/2010/main" val="4085566508"/>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927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virtualize?</a:t>
            </a:r>
            <a:endParaRPr lang="en-US" dirty="0"/>
          </a:p>
        </p:txBody>
      </p:sp>
      <p:sp>
        <p:nvSpPr>
          <p:cNvPr id="3" name="Content Placeholder 2"/>
          <p:cNvSpPr>
            <a:spLocks noGrp="1"/>
          </p:cNvSpPr>
          <p:nvPr>
            <p:ph type="body" sz="quarter" idx="10"/>
          </p:nvPr>
        </p:nvSpPr>
        <p:spPr/>
        <p:txBody>
          <a:bodyPr/>
          <a:lstStyle/>
          <a:p>
            <a:r>
              <a:rPr lang="en-US" smtClean="0"/>
              <a:t>Server consolidation</a:t>
            </a:r>
          </a:p>
          <a:p>
            <a:r>
              <a:rPr lang="en-US" smtClean="0"/>
              <a:t>Homogenous infrastructure</a:t>
            </a:r>
          </a:p>
          <a:p>
            <a:pPr lvl="1"/>
            <a:r>
              <a:rPr lang="en-US" smtClean="0"/>
              <a:t>Deployment optimizations</a:t>
            </a:r>
          </a:p>
          <a:p>
            <a:pPr lvl="1"/>
            <a:r>
              <a:rPr lang="en-US" smtClean="0"/>
              <a:t>Management optimizations</a:t>
            </a:r>
          </a:p>
          <a:p>
            <a:pPr lvl="1"/>
            <a:r>
              <a:rPr lang="en-US" smtClean="0"/>
              <a:t>Monitoring optimizations</a:t>
            </a:r>
          </a:p>
          <a:p>
            <a:r>
              <a:rPr lang="en-US" smtClean="0"/>
              <a:t>Hardware utilization</a:t>
            </a:r>
          </a:p>
          <a:p>
            <a:r>
              <a:rPr lang="en-US" smtClean="0"/>
              <a:t>Cost</a:t>
            </a:r>
            <a:endParaRPr lang="en-US" dirty="0" smtClean="0"/>
          </a:p>
        </p:txBody>
      </p:sp>
    </p:spTree>
    <p:extLst>
      <p:ext uri="{BB962C8B-B14F-4D97-AF65-F5344CB8AC3E}">
        <p14:creationId xmlns:p14="http://schemas.microsoft.com/office/powerpoint/2010/main" val="39349051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not?</a:t>
            </a:r>
            <a:endParaRPr lang="en-US" dirty="0"/>
          </a:p>
        </p:txBody>
      </p:sp>
      <p:sp>
        <p:nvSpPr>
          <p:cNvPr id="3" name="Content Placeholder 2"/>
          <p:cNvSpPr>
            <a:spLocks noGrp="1"/>
          </p:cNvSpPr>
          <p:nvPr>
            <p:ph type="body" sz="quarter" idx="10"/>
          </p:nvPr>
        </p:nvSpPr>
        <p:spPr/>
        <p:txBody>
          <a:bodyPr/>
          <a:lstStyle/>
          <a:p>
            <a:r>
              <a:rPr lang="en-US" smtClean="0"/>
              <a:t>Complexity</a:t>
            </a:r>
          </a:p>
          <a:p>
            <a:r>
              <a:rPr lang="en-US" smtClean="0"/>
              <a:t>Additional deployment steps</a:t>
            </a:r>
          </a:p>
          <a:p>
            <a:r>
              <a:rPr lang="en-US" smtClean="0"/>
              <a:t>Additional management layer</a:t>
            </a:r>
          </a:p>
          <a:p>
            <a:r>
              <a:rPr lang="en-US" smtClean="0"/>
              <a:t>Additional monitoring layer</a:t>
            </a:r>
          </a:p>
          <a:p>
            <a:r>
              <a:rPr lang="en-US" smtClean="0"/>
              <a:t>Performance impact</a:t>
            </a:r>
          </a:p>
          <a:p>
            <a:r>
              <a:rPr lang="en-US" smtClean="0"/>
              <a:t>Workload incompatibility/unsupportability</a:t>
            </a:r>
          </a:p>
          <a:p>
            <a:r>
              <a:rPr lang="en-US" smtClean="0"/>
              <a:t>Cost</a:t>
            </a:r>
            <a:endParaRPr lang="en-US" dirty="0" smtClean="0"/>
          </a:p>
        </p:txBody>
      </p:sp>
    </p:spTree>
    <p:extLst>
      <p:ext uri="{BB962C8B-B14F-4D97-AF65-F5344CB8AC3E}">
        <p14:creationId xmlns:p14="http://schemas.microsoft.com/office/powerpoint/2010/main" val="38260889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Is there a clear answer for me?</a:t>
            </a:r>
            <a:endParaRPr lang="en-US" dirty="0"/>
          </a:p>
        </p:txBody>
      </p:sp>
      <p:sp>
        <p:nvSpPr>
          <p:cNvPr id="3" name="Content Placeholder 2"/>
          <p:cNvSpPr>
            <a:spLocks noGrp="1"/>
          </p:cNvSpPr>
          <p:nvPr>
            <p:ph type="body" sz="quarter" idx="10"/>
          </p:nvPr>
        </p:nvSpPr>
        <p:spPr/>
        <p:txBody>
          <a:bodyPr/>
          <a:lstStyle/>
          <a:p>
            <a:r>
              <a:rPr lang="en-US" smtClean="0"/>
              <a:t>Customers should pick the simple solution</a:t>
            </a:r>
          </a:p>
          <a:p>
            <a:r>
              <a:rPr lang="en-US" smtClean="0"/>
              <a:t>Physical is often the simple solution, but won’t be for every customer</a:t>
            </a:r>
          </a:p>
          <a:p>
            <a:r>
              <a:rPr lang="en-US" smtClean="0"/>
              <a:t>We support virtualized Exchange because it absolutely makes sense for a subset of our customers</a:t>
            </a:r>
          </a:p>
          <a:p>
            <a:r>
              <a:rPr lang="en-US" smtClean="0"/>
              <a:t>Customers that virtualize Exchange should be able to get something out of virtualizing</a:t>
            </a:r>
            <a:endParaRPr lang="en-US" dirty="0"/>
          </a:p>
        </p:txBody>
      </p:sp>
    </p:spTree>
    <p:extLst>
      <p:ext uri="{BB962C8B-B14F-4D97-AF65-F5344CB8AC3E}">
        <p14:creationId xmlns:p14="http://schemas.microsoft.com/office/powerpoint/2010/main" val="8429323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2013 virtualization supportability</a:t>
            </a:r>
            <a:endParaRPr lang="en-US" dirty="0"/>
          </a:p>
        </p:txBody>
      </p:sp>
    </p:spTree>
    <p:extLst>
      <p:ext uri="{BB962C8B-B14F-4D97-AF65-F5344CB8AC3E}">
        <p14:creationId xmlns:p14="http://schemas.microsoft.com/office/powerpoint/2010/main" val="302478246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Windows Server 2012</a:t>
            </a:r>
            <a:endParaRPr lang="en-US" dirty="0"/>
          </a:p>
        </p:txBody>
      </p:sp>
      <p:sp>
        <p:nvSpPr>
          <p:cNvPr id="6" name="Text Placeholder 5"/>
          <p:cNvSpPr>
            <a:spLocks noGrp="1"/>
          </p:cNvSpPr>
          <p:nvPr>
            <p:ph type="body" sz="quarter" idx="10"/>
          </p:nvPr>
        </p:nvSpPr>
        <p:spPr>
          <a:xfrm>
            <a:off x="274638" y="1212850"/>
            <a:ext cx="11887200" cy="5109091"/>
          </a:xfrm>
        </p:spPr>
        <p:txBody>
          <a:bodyPr/>
          <a:lstStyle/>
          <a:p>
            <a:r>
              <a:rPr lang="en-US" dirty="0" smtClean="0"/>
              <a:t>Server 2012 Hyper-V adds many new features</a:t>
            </a:r>
          </a:p>
          <a:p>
            <a:r>
              <a:rPr lang="en-US" dirty="0" smtClean="0"/>
              <a:t>Many deployment-blocking limits removed</a:t>
            </a:r>
          </a:p>
          <a:p>
            <a:pPr lvl="1"/>
            <a:r>
              <a:rPr lang="en-US" dirty="0" smtClean="0"/>
              <a:t>Removal of 4 </a:t>
            </a:r>
            <a:r>
              <a:rPr lang="en-US" dirty="0" err="1" smtClean="0"/>
              <a:t>vCPU</a:t>
            </a:r>
            <a:r>
              <a:rPr lang="en-US" dirty="0" smtClean="0"/>
              <a:t> per-VM limit fantastic for Exchange</a:t>
            </a:r>
          </a:p>
          <a:p>
            <a:pPr lvl="1"/>
            <a:r>
              <a:rPr lang="en-US" dirty="0" smtClean="0"/>
              <a:t>Increased memory per-VM important for Exchange 2013</a:t>
            </a:r>
          </a:p>
          <a:p>
            <a:r>
              <a:rPr lang="en-US" dirty="0" smtClean="0"/>
              <a:t>Customers who virtualize Exchange Server 2013 (and size correctly) will have a great experience on Server 2012 Hyper-V</a:t>
            </a:r>
          </a:p>
          <a:p>
            <a:r>
              <a:rPr lang="en-US" dirty="0" smtClean="0"/>
              <a:t>Important to be aware of what does &amp; doesn’t work (and supportability limits)</a:t>
            </a:r>
          </a:p>
        </p:txBody>
      </p:sp>
    </p:spTree>
    <p:extLst>
      <p:ext uri="{BB962C8B-B14F-4D97-AF65-F5344CB8AC3E}">
        <p14:creationId xmlns:p14="http://schemas.microsoft.com/office/powerpoint/2010/main" val="327682594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and Hyper-V</a:t>
            </a:r>
            <a:endParaRPr lang="en-US" dirty="0"/>
          </a:p>
        </p:txBody>
      </p:sp>
      <p:sp>
        <p:nvSpPr>
          <p:cNvPr id="3" name="Text Placeholder 2"/>
          <p:cNvSpPr>
            <a:spLocks noGrp="1"/>
          </p:cNvSpPr>
          <p:nvPr>
            <p:ph type="body" sz="quarter" idx="10"/>
          </p:nvPr>
        </p:nvSpPr>
        <p:spPr>
          <a:xfrm>
            <a:off x="274638" y="1212850"/>
            <a:ext cx="11887200" cy="3877985"/>
          </a:xfrm>
        </p:spPr>
        <p:txBody>
          <a:bodyPr/>
          <a:lstStyle/>
          <a:p>
            <a:r>
              <a:rPr lang="en-US" dirty="0" smtClean="0"/>
              <a:t>Without question, the most tested hypervisor for Exchange</a:t>
            </a:r>
          </a:p>
          <a:p>
            <a:r>
              <a:rPr lang="en-US" dirty="0" smtClean="0"/>
              <a:t>Every day, </a:t>
            </a:r>
            <a:r>
              <a:rPr lang="en-US" b="1" dirty="0" smtClean="0"/>
              <a:t>thousands</a:t>
            </a:r>
            <a:r>
              <a:rPr lang="en-US" dirty="0" smtClean="0"/>
              <a:t> of Exchange test machines run on Hyper-V</a:t>
            </a:r>
          </a:p>
          <a:p>
            <a:r>
              <a:rPr lang="en-US" dirty="0" smtClean="0"/>
              <a:t>Feedback loop between Exchange and Hyper-V</a:t>
            </a:r>
          </a:p>
          <a:p>
            <a:r>
              <a:rPr lang="en-US" dirty="0" smtClean="0"/>
              <a:t>Ongoing cross-group engineering relationship</a:t>
            </a:r>
            <a:endParaRPr lang="en-US" dirty="0"/>
          </a:p>
        </p:txBody>
      </p:sp>
    </p:spTree>
    <p:extLst>
      <p:ext uri="{BB962C8B-B14F-4D97-AF65-F5344CB8AC3E}">
        <p14:creationId xmlns:p14="http://schemas.microsoft.com/office/powerpoint/2010/main" val="1488197551"/>
      </p:ext>
    </p:extLst>
  </p:cSld>
  <p:clrMapOvr>
    <a:masterClrMapping/>
  </p:clrMapOvr>
  <p:transition>
    <p:fade/>
  </p:transition>
</p:sld>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375D518EC720449353A752ACD1B62F" ma:contentTypeVersion="0" ma:contentTypeDescription="Create a new document." ma:contentTypeScope="" ma:versionID="09eeb0e2604607cafc70d7ae9e7d5146">
  <xsd:schema xmlns:xsd="http://www.w3.org/2001/XMLSchema" xmlns:xs="http://www.w3.org/2001/XMLSchema" xmlns:p="http://schemas.microsoft.com/office/2006/metadata/properties" targetNamespace="http://schemas.microsoft.com/office/2006/metadata/properties" ma:root="true" ma:fieldsID="d34a1014142641a32aa2e08ecb9b1f1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0130C188-4EC5-4B2E-9F0A-3264C48AFD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990F116-B58F-4255-B05B-DA3808E0E5C6}">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TechEd_2013_Speaker_PPT_Template</Template>
  <TotalTime>1479</TotalTime>
  <Words>2655</Words>
  <Application>Microsoft Office PowerPoint</Application>
  <PresentationFormat>Custom</PresentationFormat>
  <Paragraphs>265</Paragraphs>
  <Slides>38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Consolas</vt:lpstr>
      <vt:lpstr>Segoe Semibold</vt:lpstr>
      <vt:lpstr>Segoe UI</vt:lpstr>
      <vt:lpstr>Segoe UI Light</vt:lpstr>
      <vt:lpstr>Wingdings</vt:lpstr>
      <vt:lpstr>TechEd_2013_Template_16x9</vt:lpstr>
      <vt:lpstr>PowerPoint Presentation</vt:lpstr>
      <vt:lpstr>Virtualization in  Microsoft Exchange Server 2013</vt:lpstr>
      <vt:lpstr>Agenda</vt:lpstr>
      <vt:lpstr>Why virtualize?</vt:lpstr>
      <vt:lpstr>Why not?</vt:lpstr>
      <vt:lpstr>Is there a clear answer for me?</vt:lpstr>
      <vt:lpstr>Exchange 2013 virtualization supportability</vt:lpstr>
      <vt:lpstr>Windows Server 2012</vt:lpstr>
      <vt:lpstr>Exchange and Hyper-V</vt:lpstr>
      <vt:lpstr>Supported</vt:lpstr>
      <vt:lpstr>What’s up with the asterisk?</vt:lpstr>
      <vt:lpstr>Windows Server 2012 and SMB 3.0</vt:lpstr>
      <vt:lpstr>Why not NFS?</vt:lpstr>
      <vt:lpstr>Migration</vt:lpstr>
      <vt:lpstr>Not Supported</vt:lpstr>
      <vt:lpstr>Hyper-V replica</vt:lpstr>
      <vt:lpstr>Sizing recommendations</vt:lpstr>
      <vt:lpstr>CPU impact of virtualization</vt:lpstr>
      <vt:lpstr>Other resource impacts</vt:lpstr>
      <vt:lpstr>Co-location with other VMs</vt:lpstr>
      <vt:lpstr>Users per host</vt:lpstr>
      <vt:lpstr>Problem areas, and how to avoid them</vt:lpstr>
      <vt:lpstr>Dude. Don’t kill all of my servers.</vt:lpstr>
      <vt:lpstr>Belt and suspenders</vt:lpstr>
      <vt:lpstr>The memory mess</vt:lpstr>
      <vt:lpstr>Dynamic memory at work</vt:lpstr>
      <vt:lpstr>Dynamic memory at work</vt:lpstr>
      <vt:lpstr>Can you hear me now?</vt:lpstr>
      <vt:lpstr>Time traveling</vt:lpstr>
      <vt:lpstr>Too much work, too little time</vt:lpstr>
      <vt:lpstr>A moving target</vt:lpstr>
      <vt:lpstr>Summary</vt:lpstr>
      <vt:lpstr>Related content</vt:lpstr>
      <vt:lpstr>Track resources</vt:lpstr>
      <vt:lpstr>Resources</vt:lpstr>
      <vt:lpstr>Evaluate this session</vt:lpstr>
      <vt:lpstr>Questions?</vt:lpstr>
      <vt:lpstr>PowerPoint Presentation</vt:lpstr>
    </vt:vector>
  </TitlesOfParts>
  <Manager>&lt;Comms manager/speech writer&gt;</Manager>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OUC-B326: Virtualization in Microsoft Exchange Server 2013</dc:title>
  <dc:subject>TechEd 2013</dc:subject>
  <dc:creator>Jeff Mealiffe</dc:creator>
  <cp:keywords>TechEd 2013</cp:keywords>
  <dc:description>Template by: Jordan Cayabyab, Artitudes Design, Inc.
Formatting by: Kate Kuzel, Silver Fox Productions, Inc.
Audience Type: Internal/External</dc:description>
  <cp:lastModifiedBy>Jeremy Jenkins</cp:lastModifiedBy>
  <cp:revision>26</cp:revision>
  <dcterms:created xsi:type="dcterms:W3CDTF">2013-05-17T04:51:51Z</dcterms:created>
  <dcterms:modified xsi:type="dcterms:W3CDTF">2013-06-23T00:08:51Z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0x0101006D375D518EC720449353A752ACD1B62F</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y fmtid="{D5CDD505-2E9C-101B-9397-08002B2CF9AE}" pid="6" name="IsMyDocuments">
    <vt:bool>true</vt:bool>
  </property>
</Properties>
</file>